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256" r:id="rId3"/>
    <p:sldId id="268" r:id="rId4"/>
    <p:sldId id="269" r:id="rId5"/>
    <p:sldId id="257" r:id="rId6"/>
    <p:sldId id="260" r:id="rId7"/>
    <p:sldId id="258" r:id="rId8"/>
    <p:sldId id="270" r:id="rId9"/>
    <p:sldId id="259" r:id="rId10"/>
    <p:sldId id="261" r:id="rId11"/>
    <p:sldId id="263" r:id="rId12"/>
    <p:sldId id="271" r:id="rId13"/>
    <p:sldId id="265" r:id="rId14"/>
    <p:sldId id="264" r:id="rId15"/>
    <p:sldId id="262" r:id="rId16"/>
    <p:sldId id="272" r:id="rId17"/>
    <p:sldId id="266" r:id="rId18"/>
    <p:sldId id="267" r:id="rId19"/>
    <p:sldId id="273" r:id="rId20"/>
    <p:sldId id="274" r:id="rId21"/>
    <p:sldId id="275" r:id="rId22"/>
    <p:sldId id="276" r:id="rId23"/>
    <p:sldId id="277" r:id="rId24"/>
    <p:sldId id="278"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7274"/>
    <a:srgbClr val="965C59"/>
    <a:srgbClr val="5B4647"/>
    <a:srgbClr val="507C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70" d="100"/>
          <a:sy n="70" d="100"/>
        </p:scale>
        <p:origin x="678" y="8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DA7E29F-E3A4-4691-97B0-FC9191CC8E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9ECCDA-595A-4146-AAF3-134AB36A082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DA7E29F-E3A4-4691-97B0-FC9191CC8E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9ECCDA-595A-4146-AAF3-134AB36A082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DA7E29F-E3A4-4691-97B0-FC9191CC8E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9ECCDA-595A-4146-AAF3-134AB36A082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DA7E29F-E3A4-4691-97B0-FC9191CC8E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9ECCDA-595A-4146-AAF3-134AB36A082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DA7E29F-E3A4-4691-97B0-FC9191CC8E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9ECCDA-595A-4146-AAF3-134AB36A082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DA7E29F-E3A4-4691-97B0-FC9191CC8E7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9ECCDA-595A-4146-AAF3-134AB36A082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DA7E29F-E3A4-4691-97B0-FC9191CC8E7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F9ECCDA-595A-4146-AAF3-134AB36A082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DA7E29F-E3A4-4691-97B0-FC9191CC8E7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F9ECCDA-595A-4146-AAF3-134AB36A082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DA7E29F-E3A4-4691-97B0-FC9191CC8E7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F9ECCDA-595A-4146-AAF3-134AB36A082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DA7E29F-E3A4-4691-97B0-FC9191CC8E7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9ECCDA-595A-4146-AAF3-134AB36A082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DA7E29F-E3A4-4691-97B0-FC9191CC8E7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9ECCDA-595A-4146-AAF3-134AB36A082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7E29F-E3A4-4691-97B0-FC9191CC8E7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ECCDA-595A-4146-AAF3-134AB36A082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5.png"/><Relationship Id="rId2" Type="http://schemas.openxmlformats.org/officeDocument/2006/relationships/image" Target="../media/image4.png"/><Relationship Id="rId18" Type="http://schemas.openxmlformats.org/officeDocument/2006/relationships/slideLayout" Target="../slideLayouts/slideLayout2.xml"/><Relationship Id="rId17" Type="http://schemas.openxmlformats.org/officeDocument/2006/relationships/tags" Target="../tags/tag14.xml"/><Relationship Id="rId16" Type="http://schemas.openxmlformats.org/officeDocument/2006/relationships/tags" Target="../tags/tag13.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鲜花, 花瓶, 餐桌,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8419" t="13771" r="10773" b="13771"/>
          <a:stretch>
            <a:fillRect/>
          </a:stretch>
        </p:blipFill>
        <p:spPr>
          <a:xfrm>
            <a:off x="0" y="-1"/>
            <a:ext cx="12192000" cy="6858001"/>
          </a:xfrm>
          <a:prstGeom prst="rect">
            <a:avLst/>
          </a:prstGeom>
        </p:spPr>
      </p:pic>
      <p:sp>
        <p:nvSpPr>
          <p:cNvPr id="15" name="稻壳儿春秋广告/盗版必究        原创来源：http://chn.docer.com/works?userid=199329941#!/work_time"/>
          <p:cNvSpPr txBox="1"/>
          <p:nvPr/>
        </p:nvSpPr>
        <p:spPr>
          <a:xfrm>
            <a:off x="3434920" y="2537931"/>
            <a:ext cx="5338555" cy="769441"/>
          </a:xfrm>
          <a:prstGeom prst="rect">
            <a:avLst/>
          </a:prstGeom>
          <a:noFill/>
        </p:spPr>
        <p:txBody>
          <a:bodyPr wrap="square" rtlCol="0">
            <a:spAutoFit/>
          </a:bodyPr>
          <a:lstStyle/>
          <a:p>
            <a:pPr algn="ctr"/>
            <a:r>
              <a:rPr lang="zh-CN" altLang="en-US" sz="4400" dirty="0">
                <a:solidFill>
                  <a:srgbClr val="CE7274"/>
                </a:solidFill>
                <a:latin typeface="微软雅黑" panose="020B0503020204020204" pitchFamily="34" charset="-122"/>
                <a:ea typeface="微软雅黑" panose="020B0503020204020204" pitchFamily="34" charset="-122"/>
              </a:rPr>
              <a:t>水彩花卉商务模板</a:t>
            </a:r>
            <a:endParaRPr lang="zh-CN" altLang="en-US" sz="4400" dirty="0">
              <a:solidFill>
                <a:srgbClr val="CE7274"/>
              </a:solidFill>
              <a:latin typeface="微软雅黑" panose="020B0503020204020204" pitchFamily="34" charset="-122"/>
              <a:ea typeface="微软雅黑" panose="020B0503020204020204" pitchFamily="34" charset="-122"/>
            </a:endParaRPr>
          </a:p>
        </p:txBody>
      </p:sp>
      <p:sp>
        <p:nvSpPr>
          <p:cNvPr id="16" name="稻壳儿春秋广告/盗版必究        原创来源：http://chn.docer.com/works?userid=199329941#!/work_time"/>
          <p:cNvSpPr txBox="1"/>
          <p:nvPr/>
        </p:nvSpPr>
        <p:spPr>
          <a:xfrm>
            <a:off x="3695727" y="3731729"/>
            <a:ext cx="4809078" cy="549381"/>
          </a:xfrm>
          <a:prstGeom prst="rect">
            <a:avLst/>
          </a:prstGeom>
          <a:noFill/>
        </p:spPr>
        <p:txBody>
          <a:bodyPr wrap="square" rtlCol="0">
            <a:spAutoFit/>
          </a:bodyPr>
          <a:lstStyle/>
          <a:p>
            <a:pPr algn="ctr">
              <a:lnSpc>
                <a:spcPct val="110000"/>
              </a:lnSpc>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First of all, thank you for downloading the product (spring and autumn advertisement), special explanation: the work can only be used by oneself, prohibit to carry on second sale, if find out to be pursued.</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稻壳儿春秋广告/盗版必究        原创来源：http://chn.docer.com/works?userid=199329941#!/work_time"/>
          <p:cNvSpPr txBox="1"/>
          <p:nvPr/>
        </p:nvSpPr>
        <p:spPr>
          <a:xfrm>
            <a:off x="3554427" y="3256967"/>
            <a:ext cx="5099541" cy="284693"/>
          </a:xfrm>
          <a:prstGeom prst="rect">
            <a:avLst/>
          </a:prstGeom>
          <a:noFill/>
        </p:spPr>
        <p:txBody>
          <a:bodyPr wrap="square" rtlCol="0">
            <a:spAutoFit/>
          </a:bodyPr>
          <a:lstStyle/>
          <a:p>
            <a:pPr algn="ctr"/>
            <a:r>
              <a:rPr lang="en-US" altLang="zh-CN" sz="1210" dirty="0">
                <a:solidFill>
                  <a:srgbClr val="CE7274"/>
                </a:solidFill>
                <a:latin typeface="微软雅黑" panose="020B0503020204020204" pitchFamily="34" charset="-122"/>
                <a:ea typeface="微软雅黑" panose="020B0503020204020204" pitchFamily="34" charset="-122"/>
              </a:rPr>
              <a:t>SPRING AND AUTUMN ADVERTISING EXQUISITE TEMPLATES</a:t>
            </a:r>
            <a:endParaRPr lang="en-US" altLang="zh-CN" sz="1210" dirty="0">
              <a:solidFill>
                <a:srgbClr val="CE7274"/>
              </a:solidFill>
              <a:latin typeface="微软雅黑" panose="020B0503020204020204" pitchFamily="34" charset="-122"/>
              <a:ea typeface="微软雅黑" panose="020B0503020204020204" pitchFamily="34" charset="-122"/>
            </a:endParaRPr>
          </a:p>
        </p:txBody>
      </p:sp>
      <p:sp>
        <p:nvSpPr>
          <p:cNvPr id="18" name="稻壳儿春秋广告/盗版必究        原创来源：http://chn.docer.com/works?userid=199329941#!/work_time"/>
          <p:cNvSpPr txBox="1"/>
          <p:nvPr/>
        </p:nvSpPr>
        <p:spPr>
          <a:xfrm>
            <a:off x="3554427" y="4393603"/>
            <a:ext cx="5099541" cy="260350"/>
          </a:xfrm>
          <a:prstGeom prst="rect">
            <a:avLst/>
          </a:prstGeom>
          <a:noFill/>
        </p:spPr>
        <p:txBody>
          <a:bodyPr wrap="square"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部门：市场部      汇报人：猪七爷</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9" name="稻壳儿春秋广告/盗版必究        原创来源：http://chn.docer.com/works?userid=199329941#!/work_time"/>
          <p:cNvCxnSpPr/>
          <p:nvPr/>
        </p:nvCxnSpPr>
        <p:spPr>
          <a:xfrm>
            <a:off x="5933470" y="3623853"/>
            <a:ext cx="341454" cy="0"/>
          </a:xfrm>
          <a:prstGeom prst="line">
            <a:avLst/>
          </a:prstGeom>
          <a:ln w="25400" cap="rnd">
            <a:solidFill>
              <a:srgbClr val="CE727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稻壳儿春秋广告/盗版必究        原创来源：http://chn.docer.com/works?userid=199329941#!/work_tim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42242" y="159175"/>
            <a:ext cx="1626884" cy="1546795"/>
          </a:xfrm>
          <a:prstGeom prst="rect">
            <a:avLst/>
          </a:prstGeom>
        </p:spPr>
      </p:pic>
      <p:pic>
        <p:nvPicPr>
          <p:cNvPr id="5" name="稻壳儿春秋广告/盗版必究        原创来源：http://chn.docer.com/works?userid=199329941#!/work_time" descr="图片包含 鲜花, 餐桌, 白色, 小&#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243" y="-223855"/>
            <a:ext cx="964441" cy="1011717"/>
          </a:xfrm>
          <a:prstGeom prst="rect">
            <a:avLst/>
          </a:prstGeom>
        </p:spPr>
      </p:pic>
      <p:pic>
        <p:nvPicPr>
          <p:cNvPr id="9" name="稻壳儿春秋广告/盗版必究        原创来源：http://chn.docer.com/works?userid=199329941#!/work_time" descr="图片包含 人员, 室内&#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17874" b="30256"/>
          <a:stretch>
            <a:fillRect/>
          </a:stretch>
        </p:blipFill>
        <p:spPr>
          <a:xfrm rot="16200000" flipV="1">
            <a:off x="471660" y="5001091"/>
            <a:ext cx="1385249" cy="2328570"/>
          </a:xfrm>
          <a:prstGeom prst="rect">
            <a:avLst/>
          </a:prstGeom>
        </p:spPr>
      </p:pic>
      <p:sp>
        <p:nvSpPr>
          <p:cNvPr id="10" name="稻壳儿春秋广告/盗版必究        原创来源：http://chn.docer.com/works?userid=199329941#!/work_time"/>
          <p:cNvSpPr txBox="1"/>
          <p:nvPr/>
        </p:nvSpPr>
        <p:spPr>
          <a:xfrm>
            <a:off x="5234880" y="223794"/>
            <a:ext cx="1722238" cy="400110"/>
          </a:xfrm>
          <a:prstGeom prst="rect">
            <a:avLst/>
          </a:prstGeom>
          <a:noFill/>
        </p:spPr>
        <p:txBody>
          <a:bodyPr wrap="square" rtlCol="0">
            <a:spAutoFit/>
          </a:bodyPr>
          <a:lstStyle/>
          <a:p>
            <a:pPr algn="ctr"/>
            <a:r>
              <a:rPr lang="zh-CN" altLang="en-US" sz="2000" dirty="0">
                <a:solidFill>
                  <a:srgbClr val="CE7274"/>
                </a:solidFill>
                <a:latin typeface="微软雅黑" panose="020B0503020204020204" pitchFamily="34" charset="-122"/>
                <a:ea typeface="微软雅黑" panose="020B0503020204020204" pitchFamily="34" charset="-122"/>
              </a:rPr>
              <a:t>此处添加标题</a:t>
            </a:r>
            <a:endParaRPr lang="zh-CN" altLang="en-US" sz="2000" dirty="0">
              <a:solidFill>
                <a:srgbClr val="CE7274"/>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nvSpPr>
        <p:spPr>
          <a:xfrm>
            <a:off x="4569336" y="525030"/>
            <a:ext cx="3053327" cy="308995"/>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稻壳儿春秋广告/盗版必究        原创来源：http://chn.docer.com/works?userid=199329941#!/work_time"/>
          <p:cNvCxnSpPr/>
          <p:nvPr/>
        </p:nvCxnSpPr>
        <p:spPr>
          <a:xfrm>
            <a:off x="6027654" y="834025"/>
            <a:ext cx="136690" cy="0"/>
          </a:xfrm>
          <a:prstGeom prst="line">
            <a:avLst/>
          </a:prstGeom>
          <a:ln w="19050" cap="rnd">
            <a:solidFill>
              <a:srgbClr val="CE7274"/>
            </a:solidFill>
          </a:ln>
        </p:spPr>
        <p:style>
          <a:lnRef idx="1">
            <a:schemeClr val="accent1"/>
          </a:lnRef>
          <a:fillRef idx="0">
            <a:schemeClr val="accent1"/>
          </a:fillRef>
          <a:effectRef idx="0">
            <a:schemeClr val="accent1"/>
          </a:effectRef>
          <a:fontRef idx="minor">
            <a:schemeClr val="tx1"/>
          </a:fontRef>
        </p:style>
      </p:cxnSp>
      <p:sp>
        <p:nvSpPr>
          <p:cNvPr id="8" name="稻壳儿春秋广告/盗版必究        原创来源：http://chn.docer.com/works?userid=199329941#!/work_time"/>
          <p:cNvSpPr/>
          <p:nvPr>
            <p:custDataLst>
              <p:tags r:id="rId4"/>
            </p:custDataLst>
          </p:nvPr>
        </p:nvSpPr>
        <p:spPr>
          <a:xfrm>
            <a:off x="4629335" y="2143706"/>
            <a:ext cx="2932109" cy="2932109"/>
          </a:xfrm>
          <a:prstGeom prst="hexagon">
            <a:avLst/>
          </a:prstGeom>
          <a:noFill/>
          <a:ln w="22225" cmpd="sng">
            <a:solidFill>
              <a:schemeClr val="bg2">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13" name="稻壳儿春秋广告/盗版必究        原创来源：http://chn.docer.com/works?userid=199329941#!/work_time"/>
          <p:cNvSpPr/>
          <p:nvPr>
            <p:custDataLst>
              <p:tags r:id="rId5"/>
            </p:custDataLst>
          </p:nvPr>
        </p:nvSpPr>
        <p:spPr>
          <a:xfrm>
            <a:off x="5368461" y="2882832"/>
            <a:ext cx="1455077" cy="1455077"/>
          </a:xfrm>
          <a:prstGeom prst="ellipse">
            <a:avLst/>
          </a:prstGeom>
          <a:solidFill>
            <a:srgbClr val="965C59"/>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sz="2400" dirty="0">
                <a:solidFill>
                  <a:schemeClr val="bg1"/>
                </a:solidFill>
                <a:latin typeface="微软雅黑" panose="020B0503020204020204" pitchFamily="34" charset="-122"/>
                <a:ea typeface="微软雅黑" panose="020B0503020204020204" pitchFamily="34" charset="-122"/>
              </a:rPr>
              <a:t>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4" name="稻壳儿春秋广告/盗版必究        原创来源：http://chn.docer.com/works?userid=199329941#!/work_time"/>
          <p:cNvSpPr/>
          <p:nvPr>
            <p:custDataLst>
              <p:tags r:id="rId6"/>
            </p:custDataLst>
          </p:nvPr>
        </p:nvSpPr>
        <p:spPr>
          <a:xfrm>
            <a:off x="4529321" y="2580351"/>
            <a:ext cx="593983" cy="593983"/>
          </a:xfrm>
          <a:custGeom>
            <a:avLst/>
            <a:gdLst>
              <a:gd name="connsiteX0" fmla="*/ 413083 w 772417"/>
              <a:gd name="connsiteY0" fmla="*/ 962 h 772417"/>
              <a:gd name="connsiteX1" fmla="*/ 720620 w 772417"/>
              <a:gd name="connsiteY1" fmla="*/ 193137 h 772417"/>
              <a:gd name="connsiteX2" fmla="*/ 579281 w 772417"/>
              <a:gd name="connsiteY2" fmla="*/ 720619 h 772417"/>
              <a:gd name="connsiteX3" fmla="*/ 51799 w 772417"/>
              <a:gd name="connsiteY3" fmla="*/ 579281 h 772417"/>
              <a:gd name="connsiteX4" fmla="*/ 193137 w 772417"/>
              <a:gd name="connsiteY4" fmla="*/ 51798 h 772417"/>
              <a:gd name="connsiteX5" fmla="*/ 413083 w 772417"/>
              <a:gd name="connsiteY5" fmla="*/ 962 h 77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17" h="772417">
                <a:moveTo>
                  <a:pt x="413083" y="962"/>
                </a:moveTo>
                <a:cubicBezTo>
                  <a:pt x="536733" y="9701"/>
                  <a:pt x="653976" y="77706"/>
                  <a:pt x="720620" y="193137"/>
                </a:cubicBezTo>
                <a:cubicBezTo>
                  <a:pt x="827250" y="377826"/>
                  <a:pt x="763971" y="613989"/>
                  <a:pt x="579281" y="720619"/>
                </a:cubicBezTo>
                <a:cubicBezTo>
                  <a:pt x="394592" y="827250"/>
                  <a:pt x="158429" y="763970"/>
                  <a:pt x="51799" y="579281"/>
                </a:cubicBezTo>
                <a:cubicBezTo>
                  <a:pt x="-54832" y="394591"/>
                  <a:pt x="8448" y="158429"/>
                  <a:pt x="193137" y="51798"/>
                </a:cubicBezTo>
                <a:cubicBezTo>
                  <a:pt x="262396" y="11812"/>
                  <a:pt x="338893" y="-4281"/>
                  <a:pt x="413083" y="962"/>
                </a:cubicBezTo>
                <a:close/>
              </a:path>
            </a:pathLst>
          </a:custGeom>
          <a:solidFill>
            <a:srgbClr val="5B4647"/>
          </a:solidFill>
          <a:ln w="508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15" name="稻壳儿春秋广告/盗版必究        原创来源：http://chn.docer.com/works?userid=199329941#!/work_time"/>
          <p:cNvSpPr/>
          <p:nvPr>
            <p:custDataLst>
              <p:tags r:id="rId7"/>
            </p:custDataLst>
          </p:nvPr>
        </p:nvSpPr>
        <p:spPr>
          <a:xfrm>
            <a:off x="5799007" y="1847324"/>
            <a:ext cx="592764" cy="593984"/>
          </a:xfrm>
          <a:custGeom>
            <a:avLst/>
            <a:gdLst>
              <a:gd name="connsiteX0" fmla="*/ 413083 w 772417"/>
              <a:gd name="connsiteY0" fmla="*/ 962 h 772417"/>
              <a:gd name="connsiteX1" fmla="*/ 720620 w 772417"/>
              <a:gd name="connsiteY1" fmla="*/ 193137 h 772417"/>
              <a:gd name="connsiteX2" fmla="*/ 579281 w 772417"/>
              <a:gd name="connsiteY2" fmla="*/ 720619 h 772417"/>
              <a:gd name="connsiteX3" fmla="*/ 51799 w 772417"/>
              <a:gd name="connsiteY3" fmla="*/ 579281 h 772417"/>
              <a:gd name="connsiteX4" fmla="*/ 193137 w 772417"/>
              <a:gd name="connsiteY4" fmla="*/ 51798 h 772417"/>
              <a:gd name="connsiteX5" fmla="*/ 413083 w 772417"/>
              <a:gd name="connsiteY5" fmla="*/ 962 h 77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17" h="772417">
                <a:moveTo>
                  <a:pt x="413083" y="962"/>
                </a:moveTo>
                <a:cubicBezTo>
                  <a:pt x="536733" y="9701"/>
                  <a:pt x="653976" y="77706"/>
                  <a:pt x="720620" y="193137"/>
                </a:cubicBezTo>
                <a:cubicBezTo>
                  <a:pt x="827250" y="377826"/>
                  <a:pt x="763971" y="613989"/>
                  <a:pt x="579281" y="720619"/>
                </a:cubicBezTo>
                <a:cubicBezTo>
                  <a:pt x="394592" y="827250"/>
                  <a:pt x="158429" y="763970"/>
                  <a:pt x="51799" y="579281"/>
                </a:cubicBezTo>
                <a:cubicBezTo>
                  <a:pt x="-54832" y="394591"/>
                  <a:pt x="8448" y="158429"/>
                  <a:pt x="193137" y="51798"/>
                </a:cubicBezTo>
                <a:cubicBezTo>
                  <a:pt x="262396" y="11812"/>
                  <a:pt x="338893" y="-4281"/>
                  <a:pt x="413083" y="962"/>
                </a:cubicBezTo>
                <a:close/>
              </a:path>
            </a:pathLst>
          </a:custGeom>
          <a:solidFill>
            <a:srgbClr val="CE7274"/>
          </a:solidFill>
          <a:ln w="508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16" name="稻壳儿春秋广告/盗版必究        原创来源：http://chn.docer.com/works?userid=199329941#!/work_time"/>
          <p:cNvSpPr/>
          <p:nvPr>
            <p:custDataLst>
              <p:tags r:id="rId8"/>
            </p:custDataLst>
          </p:nvPr>
        </p:nvSpPr>
        <p:spPr>
          <a:xfrm>
            <a:off x="7068694" y="2580351"/>
            <a:ext cx="592764" cy="593983"/>
          </a:xfrm>
          <a:custGeom>
            <a:avLst/>
            <a:gdLst>
              <a:gd name="connsiteX0" fmla="*/ 413081 w 772416"/>
              <a:gd name="connsiteY0" fmla="*/ 962 h 772417"/>
              <a:gd name="connsiteX1" fmla="*/ 720618 w 772416"/>
              <a:gd name="connsiteY1" fmla="*/ 193137 h 772417"/>
              <a:gd name="connsiteX2" fmla="*/ 579280 w 772416"/>
              <a:gd name="connsiteY2" fmla="*/ 720619 h 772417"/>
              <a:gd name="connsiteX3" fmla="*/ 51797 w 772416"/>
              <a:gd name="connsiteY3" fmla="*/ 579281 h 772417"/>
              <a:gd name="connsiteX4" fmla="*/ 193136 w 772416"/>
              <a:gd name="connsiteY4" fmla="*/ 51798 h 772417"/>
              <a:gd name="connsiteX5" fmla="*/ 413081 w 772416"/>
              <a:gd name="connsiteY5" fmla="*/ 962 h 77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16" h="772417">
                <a:moveTo>
                  <a:pt x="413081" y="962"/>
                </a:moveTo>
                <a:cubicBezTo>
                  <a:pt x="536732" y="9701"/>
                  <a:pt x="653974" y="77706"/>
                  <a:pt x="720618" y="193137"/>
                </a:cubicBezTo>
                <a:cubicBezTo>
                  <a:pt x="827249" y="377826"/>
                  <a:pt x="763969" y="613989"/>
                  <a:pt x="579280" y="720619"/>
                </a:cubicBezTo>
                <a:cubicBezTo>
                  <a:pt x="394590" y="827250"/>
                  <a:pt x="158428" y="763970"/>
                  <a:pt x="51797" y="579281"/>
                </a:cubicBezTo>
                <a:cubicBezTo>
                  <a:pt x="-54833" y="394591"/>
                  <a:pt x="8446" y="158429"/>
                  <a:pt x="193136" y="51798"/>
                </a:cubicBezTo>
                <a:cubicBezTo>
                  <a:pt x="262394" y="11812"/>
                  <a:pt x="338891" y="-4281"/>
                  <a:pt x="413081" y="962"/>
                </a:cubicBezTo>
                <a:close/>
              </a:path>
            </a:pathLst>
          </a:custGeom>
          <a:solidFill>
            <a:srgbClr val="507C81"/>
          </a:solidFill>
          <a:ln w="508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17" name="稻壳儿春秋广告/盗版必究        原创来源：http://chn.docer.com/works?userid=199329941#!/work_time"/>
          <p:cNvSpPr/>
          <p:nvPr>
            <p:custDataLst>
              <p:tags r:id="rId9"/>
            </p:custDataLst>
          </p:nvPr>
        </p:nvSpPr>
        <p:spPr>
          <a:xfrm>
            <a:off x="7068694" y="4046405"/>
            <a:ext cx="592764" cy="593983"/>
          </a:xfrm>
          <a:custGeom>
            <a:avLst/>
            <a:gdLst>
              <a:gd name="connsiteX0" fmla="*/ 413081 w 772416"/>
              <a:gd name="connsiteY0" fmla="*/ 961 h 772416"/>
              <a:gd name="connsiteX1" fmla="*/ 720618 w 772416"/>
              <a:gd name="connsiteY1" fmla="*/ 193136 h 772416"/>
              <a:gd name="connsiteX2" fmla="*/ 579280 w 772416"/>
              <a:gd name="connsiteY2" fmla="*/ 720618 h 772416"/>
              <a:gd name="connsiteX3" fmla="*/ 51797 w 772416"/>
              <a:gd name="connsiteY3" fmla="*/ 579280 h 772416"/>
              <a:gd name="connsiteX4" fmla="*/ 193136 w 772416"/>
              <a:gd name="connsiteY4" fmla="*/ 51797 h 772416"/>
              <a:gd name="connsiteX5" fmla="*/ 413081 w 772416"/>
              <a:gd name="connsiteY5" fmla="*/ 961 h 77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16" h="772416">
                <a:moveTo>
                  <a:pt x="413081" y="961"/>
                </a:moveTo>
                <a:cubicBezTo>
                  <a:pt x="536732" y="9700"/>
                  <a:pt x="653974" y="77705"/>
                  <a:pt x="720618" y="193136"/>
                </a:cubicBezTo>
                <a:cubicBezTo>
                  <a:pt x="827249" y="377825"/>
                  <a:pt x="763969" y="613988"/>
                  <a:pt x="579280" y="720618"/>
                </a:cubicBezTo>
                <a:cubicBezTo>
                  <a:pt x="394590" y="827249"/>
                  <a:pt x="158428" y="763969"/>
                  <a:pt x="51797" y="579280"/>
                </a:cubicBezTo>
                <a:cubicBezTo>
                  <a:pt x="-54833" y="394590"/>
                  <a:pt x="8446" y="158428"/>
                  <a:pt x="193136" y="51797"/>
                </a:cubicBezTo>
                <a:cubicBezTo>
                  <a:pt x="262394" y="11811"/>
                  <a:pt x="338891" y="-4282"/>
                  <a:pt x="413081" y="961"/>
                </a:cubicBezTo>
                <a:close/>
              </a:path>
            </a:pathLst>
          </a:custGeom>
          <a:solidFill>
            <a:srgbClr val="5B4647"/>
          </a:solidFill>
          <a:ln w="508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18" name="稻壳儿春秋广告/盗版必究        原创来源：http://chn.docer.com/works?userid=199329941#!/work_time"/>
          <p:cNvSpPr/>
          <p:nvPr>
            <p:custDataLst>
              <p:tags r:id="rId10"/>
            </p:custDataLst>
          </p:nvPr>
        </p:nvSpPr>
        <p:spPr>
          <a:xfrm>
            <a:off x="5799007" y="4779433"/>
            <a:ext cx="592764" cy="593984"/>
          </a:xfrm>
          <a:custGeom>
            <a:avLst/>
            <a:gdLst>
              <a:gd name="connsiteX0" fmla="*/ 413082 w 772416"/>
              <a:gd name="connsiteY0" fmla="*/ 961 h 772415"/>
              <a:gd name="connsiteX1" fmla="*/ 720619 w 772416"/>
              <a:gd name="connsiteY1" fmla="*/ 193135 h 772415"/>
              <a:gd name="connsiteX2" fmla="*/ 579280 w 772416"/>
              <a:gd name="connsiteY2" fmla="*/ 720618 h 772415"/>
              <a:gd name="connsiteX3" fmla="*/ 51797 w 772416"/>
              <a:gd name="connsiteY3" fmla="*/ 579279 h 772415"/>
              <a:gd name="connsiteX4" fmla="*/ 193136 w 772416"/>
              <a:gd name="connsiteY4" fmla="*/ 51797 h 772415"/>
              <a:gd name="connsiteX5" fmla="*/ 413082 w 772416"/>
              <a:gd name="connsiteY5" fmla="*/ 961 h 77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16" h="772415">
                <a:moveTo>
                  <a:pt x="413082" y="961"/>
                </a:moveTo>
                <a:cubicBezTo>
                  <a:pt x="536732" y="9699"/>
                  <a:pt x="653975" y="77704"/>
                  <a:pt x="720619" y="193135"/>
                </a:cubicBezTo>
                <a:cubicBezTo>
                  <a:pt x="827249" y="377825"/>
                  <a:pt x="763970" y="613987"/>
                  <a:pt x="579280" y="720618"/>
                </a:cubicBezTo>
                <a:cubicBezTo>
                  <a:pt x="394591" y="827248"/>
                  <a:pt x="158428" y="763969"/>
                  <a:pt x="51797" y="579279"/>
                </a:cubicBezTo>
                <a:cubicBezTo>
                  <a:pt x="-54833" y="394590"/>
                  <a:pt x="8446" y="158427"/>
                  <a:pt x="193136" y="51797"/>
                </a:cubicBezTo>
                <a:cubicBezTo>
                  <a:pt x="262395" y="11810"/>
                  <a:pt x="338892" y="-4283"/>
                  <a:pt x="413082" y="961"/>
                </a:cubicBezTo>
                <a:close/>
              </a:path>
            </a:pathLst>
          </a:custGeom>
          <a:solidFill>
            <a:srgbClr val="CE7274"/>
          </a:solidFill>
          <a:ln w="508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19" name="稻壳儿春秋广告/盗版必究        原创来源：http://chn.docer.com/works?userid=199329941#!/work_time"/>
          <p:cNvSpPr/>
          <p:nvPr>
            <p:custDataLst>
              <p:tags r:id="rId11"/>
            </p:custDataLst>
          </p:nvPr>
        </p:nvSpPr>
        <p:spPr>
          <a:xfrm>
            <a:off x="4529321" y="4046405"/>
            <a:ext cx="593983" cy="593983"/>
          </a:xfrm>
          <a:custGeom>
            <a:avLst/>
            <a:gdLst>
              <a:gd name="connsiteX0" fmla="*/ 413083 w 772417"/>
              <a:gd name="connsiteY0" fmla="*/ 961 h 772415"/>
              <a:gd name="connsiteX1" fmla="*/ 720620 w 772417"/>
              <a:gd name="connsiteY1" fmla="*/ 193136 h 772415"/>
              <a:gd name="connsiteX2" fmla="*/ 579281 w 772417"/>
              <a:gd name="connsiteY2" fmla="*/ 720618 h 772415"/>
              <a:gd name="connsiteX3" fmla="*/ 51799 w 772417"/>
              <a:gd name="connsiteY3" fmla="*/ 579279 h 772415"/>
              <a:gd name="connsiteX4" fmla="*/ 193137 w 772417"/>
              <a:gd name="connsiteY4" fmla="*/ 51797 h 772415"/>
              <a:gd name="connsiteX5" fmla="*/ 413083 w 772417"/>
              <a:gd name="connsiteY5" fmla="*/ 961 h 77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417" h="772415">
                <a:moveTo>
                  <a:pt x="413083" y="961"/>
                </a:moveTo>
                <a:cubicBezTo>
                  <a:pt x="536733" y="9700"/>
                  <a:pt x="653976" y="77705"/>
                  <a:pt x="720620" y="193136"/>
                </a:cubicBezTo>
                <a:cubicBezTo>
                  <a:pt x="827250" y="377825"/>
                  <a:pt x="763971" y="613987"/>
                  <a:pt x="579281" y="720618"/>
                </a:cubicBezTo>
                <a:cubicBezTo>
                  <a:pt x="394592" y="827248"/>
                  <a:pt x="158429" y="763969"/>
                  <a:pt x="51799" y="579279"/>
                </a:cubicBezTo>
                <a:cubicBezTo>
                  <a:pt x="-54832" y="394590"/>
                  <a:pt x="8448" y="158428"/>
                  <a:pt x="193137" y="51797"/>
                </a:cubicBezTo>
                <a:cubicBezTo>
                  <a:pt x="262396" y="11811"/>
                  <a:pt x="338893" y="-4282"/>
                  <a:pt x="413083" y="961"/>
                </a:cubicBezTo>
                <a:close/>
              </a:path>
            </a:pathLst>
          </a:custGeom>
          <a:solidFill>
            <a:srgbClr val="507C81"/>
          </a:solidFill>
          <a:ln w="508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20" name="稻壳儿春秋广告/盗版必究        原创来源：http://chn.docer.com/works?userid=199329941#!/work_time"/>
          <p:cNvSpPr/>
          <p:nvPr>
            <p:custDataLst>
              <p:tags r:id="rId12"/>
            </p:custDataLst>
          </p:nvPr>
        </p:nvSpPr>
        <p:spPr bwMode="auto">
          <a:xfrm>
            <a:off x="5991717" y="2013200"/>
            <a:ext cx="207345" cy="262231"/>
          </a:xfrm>
          <a:custGeom>
            <a:avLst/>
            <a:gdLst>
              <a:gd name="T0" fmla="*/ 508479 w 1679575"/>
              <a:gd name="T1" fmla="*/ 933537 h 2125662"/>
              <a:gd name="T2" fmla="*/ 645344 w 1679575"/>
              <a:gd name="T3" fmla="*/ 1004349 h 2125662"/>
              <a:gd name="T4" fmla="*/ 637947 w 1679575"/>
              <a:gd name="T5" fmla="*/ 1045870 h 2125662"/>
              <a:gd name="T6" fmla="*/ 629410 w 1679575"/>
              <a:gd name="T7" fmla="*/ 1095637 h 2125662"/>
              <a:gd name="T8" fmla="*/ 645913 w 1679575"/>
              <a:gd name="T9" fmla="*/ 1148533 h 2125662"/>
              <a:gd name="T10" fmla="*/ 923628 w 1679575"/>
              <a:gd name="T11" fmla="*/ 1679766 h 2125662"/>
              <a:gd name="T12" fmla="*/ 886068 w 1679575"/>
              <a:gd name="T13" fmla="*/ 1137442 h 2125662"/>
              <a:gd name="T14" fmla="*/ 896597 w 1679575"/>
              <a:gd name="T15" fmla="*/ 1083408 h 2125662"/>
              <a:gd name="T16" fmla="*/ 885214 w 1679575"/>
              <a:gd name="T17" fmla="*/ 1039044 h 2125662"/>
              <a:gd name="T18" fmla="*/ 917083 w 1679575"/>
              <a:gd name="T19" fmla="*/ 999799 h 2125662"/>
              <a:gd name="T20" fmla="*/ 1048543 w 1679575"/>
              <a:gd name="T21" fmla="*/ 927280 h 2125662"/>
              <a:gd name="T22" fmla="*/ 1168905 w 1679575"/>
              <a:gd name="T23" fmla="*/ 933822 h 2125662"/>
              <a:gd name="T24" fmla="*/ 1257397 w 1679575"/>
              <a:gd name="T25" fmla="*/ 1021128 h 2125662"/>
              <a:gd name="T26" fmla="*/ 1333655 w 1679575"/>
              <a:gd name="T27" fmla="*/ 1118957 h 2125662"/>
              <a:gd name="T28" fmla="*/ 1397392 w 1679575"/>
              <a:gd name="T29" fmla="*/ 1227592 h 2125662"/>
              <a:gd name="T30" fmla="*/ 1446903 w 1679575"/>
              <a:gd name="T31" fmla="*/ 1349025 h 2125662"/>
              <a:gd name="T32" fmla="*/ 1482186 w 1679575"/>
              <a:gd name="T33" fmla="*/ 1483540 h 2125662"/>
              <a:gd name="T34" fmla="*/ 1501820 w 1679575"/>
              <a:gd name="T35" fmla="*/ 1632274 h 2125662"/>
              <a:gd name="T36" fmla="*/ 1439790 w 1679575"/>
              <a:gd name="T37" fmla="*/ 1742331 h 2125662"/>
              <a:gd name="T38" fmla="*/ 1242601 w 1679575"/>
              <a:gd name="T39" fmla="*/ 1826794 h 2125662"/>
              <a:gd name="T40" fmla="*/ 1035738 w 1679575"/>
              <a:gd name="T41" fmla="*/ 1881112 h 2125662"/>
              <a:gd name="T42" fmla="*/ 822331 w 1679575"/>
              <a:gd name="T43" fmla="*/ 1904432 h 2125662"/>
              <a:gd name="T44" fmla="*/ 596403 w 1679575"/>
              <a:gd name="T45" fmla="*/ 1894194 h 2125662"/>
              <a:gd name="T46" fmla="*/ 373036 w 1679575"/>
              <a:gd name="T47" fmla="*/ 1847838 h 2125662"/>
              <a:gd name="T48" fmla="*/ 159344 w 1679575"/>
              <a:gd name="T49" fmla="*/ 1766788 h 2125662"/>
              <a:gd name="T50" fmla="*/ 0 w 1679575"/>
              <a:gd name="T51" fmla="*/ 1676354 h 2125662"/>
              <a:gd name="T52" fmla="*/ 15365 w 1679575"/>
              <a:gd name="T53" fmla="*/ 1518519 h 2125662"/>
              <a:gd name="T54" fmla="*/ 47234 w 1679575"/>
              <a:gd name="T55" fmla="*/ 1376611 h 2125662"/>
              <a:gd name="T56" fmla="*/ 94468 w 1679575"/>
              <a:gd name="T57" fmla="*/ 1249206 h 2125662"/>
              <a:gd name="T58" fmla="*/ 155930 w 1679575"/>
              <a:gd name="T59" fmla="*/ 1135735 h 2125662"/>
              <a:gd name="T60" fmla="*/ 230765 w 1679575"/>
              <a:gd name="T61" fmla="*/ 1035348 h 2125662"/>
              <a:gd name="T62" fmla="*/ 317835 w 1679575"/>
              <a:gd name="T63" fmla="*/ 946334 h 2125662"/>
              <a:gd name="T64" fmla="*/ 427669 w 1679575"/>
              <a:gd name="T65" fmla="*/ 860449 h 2125662"/>
              <a:gd name="T66" fmla="*/ 831848 w 1679575"/>
              <a:gd name="T67" fmla="*/ 5125 h 2125662"/>
              <a:gd name="T68" fmla="*/ 927152 w 1679575"/>
              <a:gd name="T69" fmla="*/ 31035 h 2125662"/>
              <a:gd name="T70" fmla="*/ 1013353 w 1679575"/>
              <a:gd name="T71" fmla="*/ 76590 h 2125662"/>
              <a:gd name="T72" fmla="*/ 1087035 w 1679575"/>
              <a:gd name="T73" fmla="*/ 138945 h 2125662"/>
              <a:gd name="T74" fmla="*/ 1145356 w 1679575"/>
              <a:gd name="T75" fmla="*/ 215250 h 2125662"/>
              <a:gd name="T76" fmla="*/ 1186607 w 1679575"/>
              <a:gd name="T77" fmla="*/ 303514 h 2125662"/>
              <a:gd name="T78" fmla="*/ 1207944 w 1679575"/>
              <a:gd name="T79" fmla="*/ 401174 h 2125662"/>
              <a:gd name="T80" fmla="*/ 1205383 w 1679575"/>
              <a:gd name="T81" fmla="*/ 513924 h 2125662"/>
              <a:gd name="T82" fmla="*/ 1172382 w 1679575"/>
              <a:gd name="T83" fmla="*/ 626673 h 2125662"/>
              <a:gd name="T84" fmla="*/ 1112924 w 1679575"/>
              <a:gd name="T85" fmla="*/ 725187 h 2125662"/>
              <a:gd name="T86" fmla="*/ 1030706 w 1679575"/>
              <a:gd name="T87" fmla="*/ 804625 h 2125662"/>
              <a:gd name="T88" fmla="*/ 915204 w 1679575"/>
              <a:gd name="T89" fmla="*/ 867264 h 2125662"/>
              <a:gd name="T90" fmla="*/ 837253 w 1679575"/>
              <a:gd name="T91" fmla="*/ 887764 h 2125662"/>
              <a:gd name="T92" fmla="*/ 753044 w 1679575"/>
              <a:gd name="T93" fmla="*/ 893458 h 2125662"/>
              <a:gd name="T94" fmla="*/ 658879 w 1679575"/>
              <a:gd name="T95" fmla="*/ 881215 h 2125662"/>
              <a:gd name="T96" fmla="*/ 572394 w 1679575"/>
              <a:gd name="T97" fmla="*/ 850180 h 2125662"/>
              <a:gd name="T98" fmla="*/ 494728 w 1679575"/>
              <a:gd name="T99" fmla="*/ 802917 h 2125662"/>
              <a:gd name="T100" fmla="*/ 424459 w 1679575"/>
              <a:gd name="T101" fmla="*/ 736576 h 2125662"/>
              <a:gd name="T102" fmla="*/ 366992 w 1679575"/>
              <a:gd name="T103" fmla="*/ 651159 h 2125662"/>
              <a:gd name="T104" fmla="*/ 330578 w 1679575"/>
              <a:gd name="T105" fmla="*/ 553500 h 2125662"/>
              <a:gd name="T106" fmla="*/ 317206 w 1679575"/>
              <a:gd name="T107" fmla="*/ 446729 h 2125662"/>
              <a:gd name="T108" fmla="*/ 328586 w 1679575"/>
              <a:gd name="T109" fmla="*/ 345653 h 2125662"/>
              <a:gd name="T110" fmla="*/ 361587 w 1679575"/>
              <a:gd name="T111" fmla="*/ 253403 h 2125662"/>
              <a:gd name="T112" fmla="*/ 412795 w 1679575"/>
              <a:gd name="T113" fmla="*/ 171118 h 2125662"/>
              <a:gd name="T114" fmla="*/ 479934 w 1679575"/>
              <a:gd name="T115" fmla="*/ 101931 h 2125662"/>
              <a:gd name="T116" fmla="*/ 560729 w 1679575"/>
              <a:gd name="T117" fmla="*/ 48972 h 2125662"/>
              <a:gd name="T118" fmla="*/ 652620 w 1679575"/>
              <a:gd name="T119" fmla="*/ 13952 h 2125662"/>
              <a:gd name="T120" fmla="*/ 752191 w 1679575"/>
              <a:gd name="T121" fmla="*/ 0 h 2125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9575" h="2125662">
                <a:moveTo>
                  <a:pt x="481421" y="957262"/>
                </a:moveTo>
                <a:lnTo>
                  <a:pt x="484914" y="961070"/>
                </a:lnTo>
                <a:lnTo>
                  <a:pt x="490948" y="968686"/>
                </a:lnTo>
                <a:lnTo>
                  <a:pt x="497299" y="975667"/>
                </a:lnTo>
                <a:lnTo>
                  <a:pt x="510319" y="990264"/>
                </a:lnTo>
                <a:lnTo>
                  <a:pt x="523657" y="1003909"/>
                </a:lnTo>
                <a:lnTo>
                  <a:pt x="537947" y="1017237"/>
                </a:lnTo>
                <a:lnTo>
                  <a:pt x="552237" y="1029613"/>
                </a:lnTo>
                <a:lnTo>
                  <a:pt x="567480" y="1041671"/>
                </a:lnTo>
                <a:lnTo>
                  <a:pt x="583040" y="1053095"/>
                </a:lnTo>
                <a:lnTo>
                  <a:pt x="598601" y="1063884"/>
                </a:lnTo>
                <a:lnTo>
                  <a:pt x="615114" y="1074039"/>
                </a:lnTo>
                <a:lnTo>
                  <a:pt x="631627" y="1083558"/>
                </a:lnTo>
                <a:lnTo>
                  <a:pt x="649093" y="1092126"/>
                </a:lnTo>
                <a:lnTo>
                  <a:pt x="666241" y="1100377"/>
                </a:lnTo>
                <a:lnTo>
                  <a:pt x="684025" y="1107993"/>
                </a:lnTo>
                <a:lnTo>
                  <a:pt x="701808" y="1114657"/>
                </a:lnTo>
                <a:lnTo>
                  <a:pt x="720226" y="1120686"/>
                </a:lnTo>
                <a:lnTo>
                  <a:pt x="738645" y="1125763"/>
                </a:lnTo>
                <a:lnTo>
                  <a:pt x="734517" y="1130840"/>
                </a:lnTo>
                <a:lnTo>
                  <a:pt x="730706" y="1135283"/>
                </a:lnTo>
                <a:lnTo>
                  <a:pt x="727213" y="1140043"/>
                </a:lnTo>
                <a:lnTo>
                  <a:pt x="723402" y="1145437"/>
                </a:lnTo>
                <a:lnTo>
                  <a:pt x="720544" y="1150515"/>
                </a:lnTo>
                <a:lnTo>
                  <a:pt x="717368" y="1155909"/>
                </a:lnTo>
                <a:lnTo>
                  <a:pt x="714510" y="1161304"/>
                </a:lnTo>
                <a:lnTo>
                  <a:pt x="711970" y="1167016"/>
                </a:lnTo>
                <a:lnTo>
                  <a:pt x="710064" y="1172410"/>
                </a:lnTo>
                <a:lnTo>
                  <a:pt x="708159" y="1178439"/>
                </a:lnTo>
                <a:lnTo>
                  <a:pt x="706254" y="1184151"/>
                </a:lnTo>
                <a:lnTo>
                  <a:pt x="704983" y="1190498"/>
                </a:lnTo>
                <a:lnTo>
                  <a:pt x="704031" y="1196210"/>
                </a:lnTo>
                <a:lnTo>
                  <a:pt x="702761" y="1202556"/>
                </a:lnTo>
                <a:lnTo>
                  <a:pt x="702443" y="1208903"/>
                </a:lnTo>
                <a:lnTo>
                  <a:pt x="702125" y="1215249"/>
                </a:lnTo>
                <a:lnTo>
                  <a:pt x="702443" y="1222548"/>
                </a:lnTo>
                <a:lnTo>
                  <a:pt x="703078" y="1229529"/>
                </a:lnTo>
                <a:lnTo>
                  <a:pt x="704348" y="1236510"/>
                </a:lnTo>
                <a:lnTo>
                  <a:pt x="705619" y="1243174"/>
                </a:lnTo>
                <a:lnTo>
                  <a:pt x="707206" y="1249838"/>
                </a:lnTo>
                <a:lnTo>
                  <a:pt x="709112" y="1256819"/>
                </a:lnTo>
                <a:lnTo>
                  <a:pt x="711652" y="1263166"/>
                </a:lnTo>
                <a:lnTo>
                  <a:pt x="714193" y="1269512"/>
                </a:lnTo>
                <a:lnTo>
                  <a:pt x="717686" y="1275542"/>
                </a:lnTo>
                <a:lnTo>
                  <a:pt x="720861" y="1281571"/>
                </a:lnTo>
                <a:lnTo>
                  <a:pt x="724355" y="1287283"/>
                </a:lnTo>
                <a:lnTo>
                  <a:pt x="728483" y="1292995"/>
                </a:lnTo>
                <a:lnTo>
                  <a:pt x="732611" y="1298389"/>
                </a:lnTo>
                <a:lnTo>
                  <a:pt x="737057" y="1303784"/>
                </a:lnTo>
                <a:lnTo>
                  <a:pt x="742138" y="1308861"/>
                </a:lnTo>
                <a:lnTo>
                  <a:pt x="746901" y="1313304"/>
                </a:lnTo>
                <a:lnTo>
                  <a:pt x="672275" y="1874339"/>
                </a:lnTo>
                <a:lnTo>
                  <a:pt x="854237" y="2050773"/>
                </a:lnTo>
                <a:lnTo>
                  <a:pt x="1030800" y="1874339"/>
                </a:lnTo>
                <a:lnTo>
                  <a:pt x="956173" y="1313304"/>
                </a:lnTo>
                <a:lnTo>
                  <a:pt x="961572" y="1308544"/>
                </a:lnTo>
                <a:lnTo>
                  <a:pt x="966018" y="1303466"/>
                </a:lnTo>
                <a:lnTo>
                  <a:pt x="970781" y="1298072"/>
                </a:lnTo>
                <a:lnTo>
                  <a:pt x="974910" y="1292995"/>
                </a:lnTo>
                <a:lnTo>
                  <a:pt x="978720" y="1286965"/>
                </a:lnTo>
                <a:lnTo>
                  <a:pt x="982531" y="1281571"/>
                </a:lnTo>
                <a:lnTo>
                  <a:pt x="986024" y="1275224"/>
                </a:lnTo>
                <a:lnTo>
                  <a:pt x="988882" y="1269195"/>
                </a:lnTo>
                <a:lnTo>
                  <a:pt x="991423" y="1262849"/>
                </a:lnTo>
                <a:lnTo>
                  <a:pt x="994281" y="1256502"/>
                </a:lnTo>
                <a:lnTo>
                  <a:pt x="996186" y="1249838"/>
                </a:lnTo>
                <a:lnTo>
                  <a:pt x="997774" y="1243174"/>
                </a:lnTo>
                <a:lnTo>
                  <a:pt x="999044" y="1236510"/>
                </a:lnTo>
                <a:lnTo>
                  <a:pt x="999997" y="1229212"/>
                </a:lnTo>
                <a:lnTo>
                  <a:pt x="1000632" y="1222548"/>
                </a:lnTo>
                <a:lnTo>
                  <a:pt x="1000632" y="1215249"/>
                </a:lnTo>
                <a:lnTo>
                  <a:pt x="1000632" y="1208903"/>
                </a:lnTo>
                <a:lnTo>
                  <a:pt x="1000314" y="1203191"/>
                </a:lnTo>
                <a:lnTo>
                  <a:pt x="999679" y="1197479"/>
                </a:lnTo>
                <a:lnTo>
                  <a:pt x="998727" y="1191767"/>
                </a:lnTo>
                <a:lnTo>
                  <a:pt x="997456" y="1186055"/>
                </a:lnTo>
                <a:lnTo>
                  <a:pt x="996186" y="1180661"/>
                </a:lnTo>
                <a:lnTo>
                  <a:pt x="994598" y="1175266"/>
                </a:lnTo>
                <a:lnTo>
                  <a:pt x="992375" y="1169872"/>
                </a:lnTo>
                <a:lnTo>
                  <a:pt x="990152" y="1164794"/>
                </a:lnTo>
                <a:lnTo>
                  <a:pt x="987929" y="1159400"/>
                </a:lnTo>
                <a:lnTo>
                  <a:pt x="985389" y="1154640"/>
                </a:lnTo>
                <a:lnTo>
                  <a:pt x="982849" y="1149563"/>
                </a:lnTo>
                <a:lnTo>
                  <a:pt x="979355" y="1144803"/>
                </a:lnTo>
                <a:lnTo>
                  <a:pt x="976497" y="1139725"/>
                </a:lnTo>
                <a:lnTo>
                  <a:pt x="973004" y="1135283"/>
                </a:lnTo>
                <a:lnTo>
                  <a:pt x="969829" y="1130840"/>
                </a:lnTo>
                <a:lnTo>
                  <a:pt x="987612" y="1126398"/>
                </a:lnTo>
                <a:lnTo>
                  <a:pt x="1005713" y="1121320"/>
                </a:lnTo>
                <a:lnTo>
                  <a:pt x="1023496" y="1115609"/>
                </a:lnTo>
                <a:lnTo>
                  <a:pt x="1041280" y="1109262"/>
                </a:lnTo>
                <a:lnTo>
                  <a:pt x="1058428" y="1101963"/>
                </a:lnTo>
                <a:lnTo>
                  <a:pt x="1075576" y="1094665"/>
                </a:lnTo>
                <a:lnTo>
                  <a:pt x="1092089" y="1086097"/>
                </a:lnTo>
                <a:lnTo>
                  <a:pt x="1108602" y="1076895"/>
                </a:lnTo>
                <a:lnTo>
                  <a:pt x="1124480" y="1067375"/>
                </a:lnTo>
                <a:lnTo>
                  <a:pt x="1140041" y="1056903"/>
                </a:lnTo>
                <a:lnTo>
                  <a:pt x="1155601" y="1046114"/>
                </a:lnTo>
                <a:lnTo>
                  <a:pt x="1170209" y="1034690"/>
                </a:lnTo>
                <a:lnTo>
                  <a:pt x="1184817" y="1022632"/>
                </a:lnTo>
                <a:lnTo>
                  <a:pt x="1198472" y="1009938"/>
                </a:lnTo>
                <a:lnTo>
                  <a:pt x="1211809" y="996928"/>
                </a:lnTo>
                <a:lnTo>
                  <a:pt x="1225147" y="983283"/>
                </a:lnTo>
                <a:lnTo>
                  <a:pt x="1228640" y="979792"/>
                </a:lnTo>
                <a:lnTo>
                  <a:pt x="1232451" y="982966"/>
                </a:lnTo>
                <a:lnTo>
                  <a:pt x="1257220" y="1002005"/>
                </a:lnTo>
                <a:lnTo>
                  <a:pt x="1281037" y="1021680"/>
                </a:lnTo>
                <a:lnTo>
                  <a:pt x="1304537" y="1041989"/>
                </a:lnTo>
                <a:lnTo>
                  <a:pt x="1316604" y="1052143"/>
                </a:lnTo>
                <a:lnTo>
                  <a:pt x="1327719" y="1062615"/>
                </a:lnTo>
                <a:lnTo>
                  <a:pt x="1338833" y="1073404"/>
                </a:lnTo>
                <a:lnTo>
                  <a:pt x="1349948" y="1084193"/>
                </a:lnTo>
                <a:lnTo>
                  <a:pt x="1361062" y="1094982"/>
                </a:lnTo>
                <a:lnTo>
                  <a:pt x="1371860" y="1105771"/>
                </a:lnTo>
                <a:lnTo>
                  <a:pt x="1382339" y="1116561"/>
                </a:lnTo>
                <a:lnTo>
                  <a:pt x="1392818" y="1127984"/>
                </a:lnTo>
                <a:lnTo>
                  <a:pt x="1403298" y="1139408"/>
                </a:lnTo>
                <a:lnTo>
                  <a:pt x="1413460" y="1150832"/>
                </a:lnTo>
                <a:lnTo>
                  <a:pt x="1423304" y="1162573"/>
                </a:lnTo>
                <a:lnTo>
                  <a:pt x="1433149" y="1174314"/>
                </a:lnTo>
                <a:lnTo>
                  <a:pt x="1442675" y="1186373"/>
                </a:lnTo>
                <a:lnTo>
                  <a:pt x="1452202" y="1198748"/>
                </a:lnTo>
                <a:lnTo>
                  <a:pt x="1461411" y="1210807"/>
                </a:lnTo>
                <a:lnTo>
                  <a:pt x="1470621" y="1223183"/>
                </a:lnTo>
                <a:lnTo>
                  <a:pt x="1479830" y="1235876"/>
                </a:lnTo>
                <a:lnTo>
                  <a:pt x="1488404" y="1248569"/>
                </a:lnTo>
                <a:lnTo>
                  <a:pt x="1496978" y="1261262"/>
                </a:lnTo>
                <a:lnTo>
                  <a:pt x="1505552" y="1274272"/>
                </a:lnTo>
                <a:lnTo>
                  <a:pt x="1513809" y="1287600"/>
                </a:lnTo>
                <a:lnTo>
                  <a:pt x="1521748" y="1300611"/>
                </a:lnTo>
                <a:lnTo>
                  <a:pt x="1529687" y="1314573"/>
                </a:lnTo>
                <a:lnTo>
                  <a:pt x="1537308" y="1328218"/>
                </a:lnTo>
                <a:lnTo>
                  <a:pt x="1544930" y="1341863"/>
                </a:lnTo>
                <a:lnTo>
                  <a:pt x="1552234" y="1355826"/>
                </a:lnTo>
                <a:lnTo>
                  <a:pt x="1559537" y="1369788"/>
                </a:lnTo>
                <a:lnTo>
                  <a:pt x="1566206" y="1384385"/>
                </a:lnTo>
                <a:lnTo>
                  <a:pt x="1573193" y="1398982"/>
                </a:lnTo>
                <a:lnTo>
                  <a:pt x="1579544" y="1413579"/>
                </a:lnTo>
                <a:lnTo>
                  <a:pt x="1586213" y="1428176"/>
                </a:lnTo>
                <a:lnTo>
                  <a:pt x="1592246" y="1443725"/>
                </a:lnTo>
                <a:lnTo>
                  <a:pt x="1598280" y="1458640"/>
                </a:lnTo>
                <a:lnTo>
                  <a:pt x="1603996" y="1473871"/>
                </a:lnTo>
                <a:lnTo>
                  <a:pt x="1609712" y="1489738"/>
                </a:lnTo>
                <a:lnTo>
                  <a:pt x="1614793" y="1505287"/>
                </a:lnTo>
                <a:lnTo>
                  <a:pt x="1620191" y="1521153"/>
                </a:lnTo>
                <a:lnTo>
                  <a:pt x="1624955" y="1537337"/>
                </a:lnTo>
                <a:lnTo>
                  <a:pt x="1630036" y="1553521"/>
                </a:lnTo>
                <a:lnTo>
                  <a:pt x="1634482" y="1570339"/>
                </a:lnTo>
                <a:lnTo>
                  <a:pt x="1638610" y="1586840"/>
                </a:lnTo>
                <a:lnTo>
                  <a:pt x="1643056" y="1603976"/>
                </a:lnTo>
                <a:lnTo>
                  <a:pt x="1646867" y="1620794"/>
                </a:lnTo>
                <a:lnTo>
                  <a:pt x="1650677" y="1637930"/>
                </a:lnTo>
                <a:lnTo>
                  <a:pt x="1654170" y="1655383"/>
                </a:lnTo>
                <a:lnTo>
                  <a:pt x="1657664" y="1673153"/>
                </a:lnTo>
                <a:lnTo>
                  <a:pt x="1660522" y="1690923"/>
                </a:lnTo>
                <a:lnTo>
                  <a:pt x="1663697" y="1709011"/>
                </a:lnTo>
                <a:lnTo>
                  <a:pt x="1666238" y="1727099"/>
                </a:lnTo>
                <a:lnTo>
                  <a:pt x="1668461" y="1745821"/>
                </a:lnTo>
                <a:lnTo>
                  <a:pt x="1670684" y="1764226"/>
                </a:lnTo>
                <a:lnTo>
                  <a:pt x="1672589" y="1783266"/>
                </a:lnTo>
                <a:lnTo>
                  <a:pt x="1674177" y="1802305"/>
                </a:lnTo>
                <a:lnTo>
                  <a:pt x="1676082" y="1821345"/>
                </a:lnTo>
                <a:lnTo>
                  <a:pt x="1677352" y="1841019"/>
                </a:lnTo>
                <a:lnTo>
                  <a:pt x="1678305" y="1860694"/>
                </a:lnTo>
                <a:lnTo>
                  <a:pt x="1679258" y="1880368"/>
                </a:lnTo>
                <a:lnTo>
                  <a:pt x="1679575" y="1900677"/>
                </a:lnTo>
                <a:lnTo>
                  <a:pt x="1679575" y="1903850"/>
                </a:lnTo>
                <a:lnTo>
                  <a:pt x="1677035" y="1905437"/>
                </a:lnTo>
                <a:lnTo>
                  <a:pt x="1653853" y="1918765"/>
                </a:lnTo>
                <a:lnTo>
                  <a:pt x="1630353" y="1931775"/>
                </a:lnTo>
                <a:lnTo>
                  <a:pt x="1606854" y="1944151"/>
                </a:lnTo>
                <a:lnTo>
                  <a:pt x="1583037" y="1956209"/>
                </a:lnTo>
                <a:lnTo>
                  <a:pt x="1558902" y="1967950"/>
                </a:lnTo>
                <a:lnTo>
                  <a:pt x="1534768" y="1979374"/>
                </a:lnTo>
                <a:lnTo>
                  <a:pt x="1510316" y="1990163"/>
                </a:lnTo>
                <a:lnTo>
                  <a:pt x="1485864" y="2000635"/>
                </a:lnTo>
                <a:lnTo>
                  <a:pt x="1461411" y="2010790"/>
                </a:lnTo>
                <a:lnTo>
                  <a:pt x="1436642" y="2020627"/>
                </a:lnTo>
                <a:lnTo>
                  <a:pt x="1411872" y="2029512"/>
                </a:lnTo>
                <a:lnTo>
                  <a:pt x="1386785" y="2038397"/>
                </a:lnTo>
                <a:lnTo>
                  <a:pt x="1361380" y="2046965"/>
                </a:lnTo>
                <a:lnTo>
                  <a:pt x="1335975" y="2054581"/>
                </a:lnTo>
                <a:lnTo>
                  <a:pt x="1310570" y="2062514"/>
                </a:lnTo>
                <a:lnTo>
                  <a:pt x="1285166" y="2069495"/>
                </a:lnTo>
                <a:lnTo>
                  <a:pt x="1259443" y="2076159"/>
                </a:lnTo>
                <a:lnTo>
                  <a:pt x="1233403" y="2082506"/>
                </a:lnTo>
                <a:lnTo>
                  <a:pt x="1207681" y="2088535"/>
                </a:lnTo>
                <a:lnTo>
                  <a:pt x="1181959" y="2093929"/>
                </a:lnTo>
                <a:lnTo>
                  <a:pt x="1155919" y="2099007"/>
                </a:lnTo>
                <a:lnTo>
                  <a:pt x="1129561" y="2103767"/>
                </a:lnTo>
                <a:lnTo>
                  <a:pt x="1103204" y="2107892"/>
                </a:lnTo>
                <a:lnTo>
                  <a:pt x="1077164" y="2111382"/>
                </a:lnTo>
                <a:lnTo>
                  <a:pt x="1050806" y="2114873"/>
                </a:lnTo>
                <a:lnTo>
                  <a:pt x="1024131" y="2117729"/>
                </a:lnTo>
                <a:lnTo>
                  <a:pt x="997774" y="2119950"/>
                </a:lnTo>
                <a:lnTo>
                  <a:pt x="971099" y="2121854"/>
                </a:lnTo>
                <a:lnTo>
                  <a:pt x="944424" y="2123441"/>
                </a:lnTo>
                <a:lnTo>
                  <a:pt x="917749" y="2125028"/>
                </a:lnTo>
                <a:lnTo>
                  <a:pt x="891074" y="2125662"/>
                </a:lnTo>
                <a:lnTo>
                  <a:pt x="864399" y="2125662"/>
                </a:lnTo>
                <a:lnTo>
                  <a:pt x="835818" y="2125662"/>
                </a:lnTo>
                <a:lnTo>
                  <a:pt x="807238" y="2124710"/>
                </a:lnTo>
                <a:lnTo>
                  <a:pt x="778657" y="2123124"/>
                </a:lnTo>
                <a:lnTo>
                  <a:pt x="750395" y="2121537"/>
                </a:lnTo>
                <a:lnTo>
                  <a:pt x="722132" y="2119316"/>
                </a:lnTo>
                <a:lnTo>
                  <a:pt x="693869" y="2116777"/>
                </a:lnTo>
                <a:lnTo>
                  <a:pt x="665606" y="2113604"/>
                </a:lnTo>
                <a:lnTo>
                  <a:pt x="637661" y="2109478"/>
                </a:lnTo>
                <a:lnTo>
                  <a:pt x="609398" y="2105353"/>
                </a:lnTo>
                <a:lnTo>
                  <a:pt x="581453" y="2100593"/>
                </a:lnTo>
                <a:lnTo>
                  <a:pt x="553825" y="2095199"/>
                </a:lnTo>
                <a:lnTo>
                  <a:pt x="525880" y="2089487"/>
                </a:lnTo>
                <a:lnTo>
                  <a:pt x="498252" y="2083458"/>
                </a:lnTo>
                <a:lnTo>
                  <a:pt x="470624" y="2076476"/>
                </a:lnTo>
                <a:lnTo>
                  <a:pt x="443314" y="2069495"/>
                </a:lnTo>
                <a:lnTo>
                  <a:pt x="416321" y="2061879"/>
                </a:lnTo>
                <a:lnTo>
                  <a:pt x="389011" y="2053629"/>
                </a:lnTo>
                <a:lnTo>
                  <a:pt x="362019" y="2045378"/>
                </a:lnTo>
                <a:lnTo>
                  <a:pt x="335343" y="2036176"/>
                </a:lnTo>
                <a:lnTo>
                  <a:pt x="308668" y="2026656"/>
                </a:lnTo>
                <a:lnTo>
                  <a:pt x="282311" y="2016502"/>
                </a:lnTo>
                <a:lnTo>
                  <a:pt x="255953" y="2006030"/>
                </a:lnTo>
                <a:lnTo>
                  <a:pt x="229913" y="1994923"/>
                </a:lnTo>
                <a:lnTo>
                  <a:pt x="203556" y="1983499"/>
                </a:lnTo>
                <a:lnTo>
                  <a:pt x="177833" y="1971441"/>
                </a:lnTo>
                <a:lnTo>
                  <a:pt x="152429" y="1959065"/>
                </a:lnTo>
                <a:lnTo>
                  <a:pt x="127024" y="1946372"/>
                </a:lnTo>
                <a:lnTo>
                  <a:pt x="101619" y="1933044"/>
                </a:lnTo>
                <a:lnTo>
                  <a:pt x="76532" y="1919399"/>
                </a:lnTo>
                <a:lnTo>
                  <a:pt x="51762" y="1905437"/>
                </a:lnTo>
                <a:lnTo>
                  <a:pt x="27310" y="1890523"/>
                </a:lnTo>
                <a:lnTo>
                  <a:pt x="2858" y="1875291"/>
                </a:lnTo>
                <a:lnTo>
                  <a:pt x="0" y="1888301"/>
                </a:lnTo>
                <a:lnTo>
                  <a:pt x="0" y="1870531"/>
                </a:lnTo>
                <a:lnTo>
                  <a:pt x="952" y="1850222"/>
                </a:lnTo>
                <a:lnTo>
                  <a:pt x="2223" y="1829913"/>
                </a:lnTo>
                <a:lnTo>
                  <a:pt x="3493" y="1809604"/>
                </a:lnTo>
                <a:lnTo>
                  <a:pt x="5398" y="1790247"/>
                </a:lnTo>
                <a:lnTo>
                  <a:pt x="6986" y="1770573"/>
                </a:lnTo>
                <a:lnTo>
                  <a:pt x="9209" y="1750898"/>
                </a:lnTo>
                <a:lnTo>
                  <a:pt x="11749" y="1732176"/>
                </a:lnTo>
                <a:lnTo>
                  <a:pt x="14290" y="1713136"/>
                </a:lnTo>
                <a:lnTo>
                  <a:pt x="17148" y="1694414"/>
                </a:lnTo>
                <a:lnTo>
                  <a:pt x="20006" y="1676009"/>
                </a:lnTo>
                <a:lnTo>
                  <a:pt x="23499" y="1657604"/>
                </a:lnTo>
                <a:lnTo>
                  <a:pt x="26992" y="1639834"/>
                </a:lnTo>
                <a:lnTo>
                  <a:pt x="30486" y="1621746"/>
                </a:lnTo>
                <a:lnTo>
                  <a:pt x="34931" y="1604293"/>
                </a:lnTo>
                <a:lnTo>
                  <a:pt x="38742" y="1586840"/>
                </a:lnTo>
                <a:lnTo>
                  <a:pt x="43188" y="1569704"/>
                </a:lnTo>
                <a:lnTo>
                  <a:pt x="47951" y="1552569"/>
                </a:lnTo>
                <a:lnTo>
                  <a:pt x="52715" y="1536068"/>
                </a:lnTo>
                <a:lnTo>
                  <a:pt x="57796" y="1519249"/>
                </a:lnTo>
                <a:lnTo>
                  <a:pt x="62877" y="1503066"/>
                </a:lnTo>
                <a:lnTo>
                  <a:pt x="68593" y="1486564"/>
                </a:lnTo>
                <a:lnTo>
                  <a:pt x="73991" y="1470698"/>
                </a:lnTo>
                <a:lnTo>
                  <a:pt x="80025" y="1455149"/>
                </a:lnTo>
                <a:lnTo>
                  <a:pt x="86059" y="1439283"/>
                </a:lnTo>
                <a:lnTo>
                  <a:pt x="92410" y="1424051"/>
                </a:lnTo>
                <a:lnTo>
                  <a:pt x="98761" y="1409137"/>
                </a:lnTo>
                <a:lnTo>
                  <a:pt x="105430" y="1393905"/>
                </a:lnTo>
                <a:lnTo>
                  <a:pt x="112098" y="1378990"/>
                </a:lnTo>
                <a:lnTo>
                  <a:pt x="119402" y="1364393"/>
                </a:lnTo>
                <a:lnTo>
                  <a:pt x="126706" y="1350114"/>
                </a:lnTo>
                <a:lnTo>
                  <a:pt x="134010" y="1335834"/>
                </a:lnTo>
                <a:lnTo>
                  <a:pt x="141632" y="1321871"/>
                </a:lnTo>
                <a:lnTo>
                  <a:pt x="149571" y="1307909"/>
                </a:lnTo>
                <a:lnTo>
                  <a:pt x="157510" y="1294264"/>
                </a:lnTo>
                <a:lnTo>
                  <a:pt x="165766" y="1280936"/>
                </a:lnTo>
                <a:lnTo>
                  <a:pt x="174023" y="1267291"/>
                </a:lnTo>
                <a:lnTo>
                  <a:pt x="182597" y="1253963"/>
                </a:lnTo>
                <a:lnTo>
                  <a:pt x="191171" y="1241270"/>
                </a:lnTo>
                <a:lnTo>
                  <a:pt x="200380" y="1228260"/>
                </a:lnTo>
                <a:lnTo>
                  <a:pt x="209589" y="1215884"/>
                </a:lnTo>
                <a:lnTo>
                  <a:pt x="218799" y="1203191"/>
                </a:lnTo>
                <a:lnTo>
                  <a:pt x="228008" y="1191133"/>
                </a:lnTo>
                <a:lnTo>
                  <a:pt x="237852" y="1178757"/>
                </a:lnTo>
                <a:lnTo>
                  <a:pt x="247697" y="1167016"/>
                </a:lnTo>
                <a:lnTo>
                  <a:pt x="257541" y="1155275"/>
                </a:lnTo>
                <a:lnTo>
                  <a:pt x="267703" y="1143533"/>
                </a:lnTo>
                <a:lnTo>
                  <a:pt x="278182" y="1132110"/>
                </a:lnTo>
                <a:lnTo>
                  <a:pt x="288662" y="1120686"/>
                </a:lnTo>
                <a:lnTo>
                  <a:pt x="298824" y="1109579"/>
                </a:lnTo>
                <a:lnTo>
                  <a:pt x="309938" y="1098473"/>
                </a:lnTo>
                <a:lnTo>
                  <a:pt x="320735" y="1087684"/>
                </a:lnTo>
                <a:lnTo>
                  <a:pt x="331850" y="1076895"/>
                </a:lnTo>
                <a:lnTo>
                  <a:pt x="343282" y="1066423"/>
                </a:lnTo>
                <a:lnTo>
                  <a:pt x="354715" y="1055951"/>
                </a:lnTo>
                <a:lnTo>
                  <a:pt x="366147" y="1045797"/>
                </a:lnTo>
                <a:lnTo>
                  <a:pt x="377897" y="1035642"/>
                </a:lnTo>
                <a:lnTo>
                  <a:pt x="389964" y="1025805"/>
                </a:lnTo>
                <a:lnTo>
                  <a:pt x="401714" y="1015968"/>
                </a:lnTo>
                <a:lnTo>
                  <a:pt x="414099" y="1006448"/>
                </a:lnTo>
                <a:lnTo>
                  <a:pt x="426801" y="996928"/>
                </a:lnTo>
                <a:lnTo>
                  <a:pt x="439186" y="987408"/>
                </a:lnTo>
                <a:lnTo>
                  <a:pt x="451571" y="977888"/>
                </a:lnTo>
                <a:lnTo>
                  <a:pt x="477293" y="960118"/>
                </a:lnTo>
                <a:lnTo>
                  <a:pt x="481421" y="957262"/>
                </a:lnTo>
                <a:close/>
                <a:moveTo>
                  <a:pt x="839471" y="0"/>
                </a:moveTo>
                <a:lnTo>
                  <a:pt x="852171" y="0"/>
                </a:lnTo>
                <a:lnTo>
                  <a:pt x="865506" y="0"/>
                </a:lnTo>
                <a:lnTo>
                  <a:pt x="878206" y="636"/>
                </a:lnTo>
                <a:lnTo>
                  <a:pt x="890906" y="1271"/>
                </a:lnTo>
                <a:lnTo>
                  <a:pt x="903288" y="2542"/>
                </a:lnTo>
                <a:lnTo>
                  <a:pt x="915988" y="3813"/>
                </a:lnTo>
                <a:lnTo>
                  <a:pt x="928371" y="5719"/>
                </a:lnTo>
                <a:lnTo>
                  <a:pt x="940436" y="7943"/>
                </a:lnTo>
                <a:lnTo>
                  <a:pt x="952818" y="10167"/>
                </a:lnTo>
                <a:lnTo>
                  <a:pt x="964883" y="12708"/>
                </a:lnTo>
                <a:lnTo>
                  <a:pt x="976631" y="15568"/>
                </a:lnTo>
                <a:lnTo>
                  <a:pt x="988696" y="19062"/>
                </a:lnTo>
                <a:lnTo>
                  <a:pt x="1000443" y="22239"/>
                </a:lnTo>
                <a:lnTo>
                  <a:pt x="1011873" y="26052"/>
                </a:lnTo>
                <a:lnTo>
                  <a:pt x="1023621" y="30182"/>
                </a:lnTo>
                <a:lnTo>
                  <a:pt x="1034733" y="34630"/>
                </a:lnTo>
                <a:lnTo>
                  <a:pt x="1046163" y="39395"/>
                </a:lnTo>
                <a:lnTo>
                  <a:pt x="1057276" y="44161"/>
                </a:lnTo>
                <a:lnTo>
                  <a:pt x="1068388" y="48926"/>
                </a:lnTo>
                <a:lnTo>
                  <a:pt x="1079183" y="54645"/>
                </a:lnTo>
                <a:lnTo>
                  <a:pt x="1089661" y="60046"/>
                </a:lnTo>
                <a:lnTo>
                  <a:pt x="1100456" y="66082"/>
                </a:lnTo>
                <a:lnTo>
                  <a:pt x="1110616" y="72119"/>
                </a:lnTo>
                <a:lnTo>
                  <a:pt x="1120776" y="78790"/>
                </a:lnTo>
                <a:lnTo>
                  <a:pt x="1130936" y="85462"/>
                </a:lnTo>
                <a:lnTo>
                  <a:pt x="1140461" y="92134"/>
                </a:lnTo>
                <a:lnTo>
                  <a:pt x="1150303" y="99123"/>
                </a:lnTo>
                <a:lnTo>
                  <a:pt x="1159828" y="106430"/>
                </a:lnTo>
                <a:lnTo>
                  <a:pt x="1169353" y="114055"/>
                </a:lnTo>
                <a:lnTo>
                  <a:pt x="1178561" y="121680"/>
                </a:lnTo>
                <a:lnTo>
                  <a:pt x="1187133" y="129623"/>
                </a:lnTo>
                <a:lnTo>
                  <a:pt x="1196023" y="137883"/>
                </a:lnTo>
                <a:lnTo>
                  <a:pt x="1204596" y="146143"/>
                </a:lnTo>
                <a:lnTo>
                  <a:pt x="1213168" y="155039"/>
                </a:lnTo>
                <a:lnTo>
                  <a:pt x="1221106" y="163299"/>
                </a:lnTo>
                <a:lnTo>
                  <a:pt x="1229043" y="172513"/>
                </a:lnTo>
                <a:lnTo>
                  <a:pt x="1236981" y="181726"/>
                </a:lnTo>
                <a:lnTo>
                  <a:pt x="1244283" y="190939"/>
                </a:lnTo>
                <a:lnTo>
                  <a:pt x="1251586" y="200153"/>
                </a:lnTo>
                <a:lnTo>
                  <a:pt x="1258888" y="210001"/>
                </a:lnTo>
                <a:lnTo>
                  <a:pt x="1265556" y="219850"/>
                </a:lnTo>
                <a:lnTo>
                  <a:pt x="1272223" y="230017"/>
                </a:lnTo>
                <a:lnTo>
                  <a:pt x="1278256" y="240183"/>
                </a:lnTo>
                <a:lnTo>
                  <a:pt x="1284606" y="250667"/>
                </a:lnTo>
                <a:lnTo>
                  <a:pt x="1290321" y="261151"/>
                </a:lnTo>
                <a:lnTo>
                  <a:pt x="1296353" y="271953"/>
                </a:lnTo>
                <a:lnTo>
                  <a:pt x="1301433" y="282755"/>
                </a:lnTo>
                <a:lnTo>
                  <a:pt x="1306831" y="293239"/>
                </a:lnTo>
                <a:lnTo>
                  <a:pt x="1311593" y="304359"/>
                </a:lnTo>
                <a:lnTo>
                  <a:pt x="1316356" y="315796"/>
                </a:lnTo>
                <a:lnTo>
                  <a:pt x="1320483" y="327234"/>
                </a:lnTo>
                <a:lnTo>
                  <a:pt x="1324293" y="338671"/>
                </a:lnTo>
                <a:lnTo>
                  <a:pt x="1328421" y="350426"/>
                </a:lnTo>
                <a:lnTo>
                  <a:pt x="1331913" y="362181"/>
                </a:lnTo>
                <a:lnTo>
                  <a:pt x="1335088" y="373936"/>
                </a:lnTo>
                <a:lnTo>
                  <a:pt x="1337946" y="386009"/>
                </a:lnTo>
                <a:lnTo>
                  <a:pt x="1340803" y="398081"/>
                </a:lnTo>
                <a:lnTo>
                  <a:pt x="1343026" y="410472"/>
                </a:lnTo>
                <a:lnTo>
                  <a:pt x="1344931" y="422862"/>
                </a:lnTo>
                <a:lnTo>
                  <a:pt x="1346518" y="435252"/>
                </a:lnTo>
                <a:lnTo>
                  <a:pt x="1348106" y="447643"/>
                </a:lnTo>
                <a:lnTo>
                  <a:pt x="1349058" y="460033"/>
                </a:lnTo>
                <a:lnTo>
                  <a:pt x="1350011" y="472741"/>
                </a:lnTo>
                <a:lnTo>
                  <a:pt x="1350646" y="485449"/>
                </a:lnTo>
                <a:lnTo>
                  <a:pt x="1350963" y="498475"/>
                </a:lnTo>
                <a:lnTo>
                  <a:pt x="1350646" y="513407"/>
                </a:lnTo>
                <a:lnTo>
                  <a:pt x="1349693" y="528975"/>
                </a:lnTo>
                <a:lnTo>
                  <a:pt x="1348423" y="543907"/>
                </a:lnTo>
                <a:lnTo>
                  <a:pt x="1347153" y="558521"/>
                </a:lnTo>
                <a:lnTo>
                  <a:pt x="1345248" y="573453"/>
                </a:lnTo>
                <a:lnTo>
                  <a:pt x="1342708" y="588067"/>
                </a:lnTo>
                <a:lnTo>
                  <a:pt x="1339851" y="602682"/>
                </a:lnTo>
                <a:lnTo>
                  <a:pt x="1336358" y="616660"/>
                </a:lnTo>
                <a:lnTo>
                  <a:pt x="1332866" y="631275"/>
                </a:lnTo>
                <a:lnTo>
                  <a:pt x="1328738" y="645254"/>
                </a:lnTo>
                <a:lnTo>
                  <a:pt x="1324293" y="658915"/>
                </a:lnTo>
                <a:lnTo>
                  <a:pt x="1319531" y="672576"/>
                </a:lnTo>
                <a:lnTo>
                  <a:pt x="1314133" y="685920"/>
                </a:lnTo>
                <a:lnTo>
                  <a:pt x="1308418" y="699263"/>
                </a:lnTo>
                <a:lnTo>
                  <a:pt x="1302386" y="712607"/>
                </a:lnTo>
                <a:lnTo>
                  <a:pt x="1296353" y="725315"/>
                </a:lnTo>
                <a:lnTo>
                  <a:pt x="1289368" y="738023"/>
                </a:lnTo>
                <a:lnTo>
                  <a:pt x="1282383" y="750413"/>
                </a:lnTo>
                <a:lnTo>
                  <a:pt x="1275081" y="762486"/>
                </a:lnTo>
                <a:lnTo>
                  <a:pt x="1267143" y="774559"/>
                </a:lnTo>
                <a:lnTo>
                  <a:pt x="1259206" y="786313"/>
                </a:lnTo>
                <a:lnTo>
                  <a:pt x="1250633" y="797751"/>
                </a:lnTo>
                <a:lnTo>
                  <a:pt x="1242061" y="809188"/>
                </a:lnTo>
                <a:lnTo>
                  <a:pt x="1232853" y="819990"/>
                </a:lnTo>
                <a:lnTo>
                  <a:pt x="1223963" y="830792"/>
                </a:lnTo>
                <a:lnTo>
                  <a:pt x="1214121" y="841276"/>
                </a:lnTo>
                <a:lnTo>
                  <a:pt x="1204278" y="851442"/>
                </a:lnTo>
                <a:lnTo>
                  <a:pt x="1193801" y="860974"/>
                </a:lnTo>
                <a:lnTo>
                  <a:pt x="1183323" y="870822"/>
                </a:lnTo>
                <a:lnTo>
                  <a:pt x="1172528" y="880036"/>
                </a:lnTo>
                <a:lnTo>
                  <a:pt x="1161733" y="889249"/>
                </a:lnTo>
                <a:lnTo>
                  <a:pt x="1150303" y="897827"/>
                </a:lnTo>
                <a:lnTo>
                  <a:pt x="1134746" y="909264"/>
                </a:lnTo>
                <a:lnTo>
                  <a:pt x="1118236" y="920066"/>
                </a:lnTo>
                <a:lnTo>
                  <a:pt x="1101408" y="929915"/>
                </a:lnTo>
                <a:lnTo>
                  <a:pt x="1084581" y="939446"/>
                </a:lnTo>
                <a:lnTo>
                  <a:pt x="1066801" y="948342"/>
                </a:lnTo>
                <a:lnTo>
                  <a:pt x="1048703" y="956602"/>
                </a:lnTo>
                <a:lnTo>
                  <a:pt x="1040131" y="960414"/>
                </a:lnTo>
                <a:lnTo>
                  <a:pt x="1030606" y="963909"/>
                </a:lnTo>
                <a:lnTo>
                  <a:pt x="1021398" y="967722"/>
                </a:lnTo>
                <a:lnTo>
                  <a:pt x="1011873" y="970899"/>
                </a:lnTo>
                <a:lnTo>
                  <a:pt x="1002348" y="973758"/>
                </a:lnTo>
                <a:lnTo>
                  <a:pt x="993141" y="976617"/>
                </a:lnTo>
                <a:lnTo>
                  <a:pt x="983616" y="979794"/>
                </a:lnTo>
                <a:lnTo>
                  <a:pt x="973773" y="982018"/>
                </a:lnTo>
                <a:lnTo>
                  <a:pt x="963931" y="984560"/>
                </a:lnTo>
                <a:lnTo>
                  <a:pt x="954088" y="986466"/>
                </a:lnTo>
                <a:lnTo>
                  <a:pt x="944246" y="988372"/>
                </a:lnTo>
                <a:lnTo>
                  <a:pt x="934403" y="990596"/>
                </a:lnTo>
                <a:lnTo>
                  <a:pt x="924561" y="991867"/>
                </a:lnTo>
                <a:lnTo>
                  <a:pt x="914401" y="993455"/>
                </a:lnTo>
                <a:lnTo>
                  <a:pt x="904241" y="994409"/>
                </a:lnTo>
                <a:lnTo>
                  <a:pt x="893763" y="995362"/>
                </a:lnTo>
                <a:lnTo>
                  <a:pt x="883603" y="995997"/>
                </a:lnTo>
                <a:lnTo>
                  <a:pt x="873126" y="996632"/>
                </a:lnTo>
                <a:lnTo>
                  <a:pt x="862648" y="996950"/>
                </a:lnTo>
                <a:lnTo>
                  <a:pt x="852171" y="996950"/>
                </a:lnTo>
                <a:lnTo>
                  <a:pt x="840423" y="996950"/>
                </a:lnTo>
                <a:lnTo>
                  <a:pt x="828358" y="996315"/>
                </a:lnTo>
                <a:lnTo>
                  <a:pt x="816293" y="995679"/>
                </a:lnTo>
                <a:lnTo>
                  <a:pt x="804546" y="994726"/>
                </a:lnTo>
                <a:lnTo>
                  <a:pt x="792798" y="993455"/>
                </a:lnTo>
                <a:lnTo>
                  <a:pt x="781368" y="992185"/>
                </a:lnTo>
                <a:lnTo>
                  <a:pt x="769621" y="990278"/>
                </a:lnTo>
                <a:lnTo>
                  <a:pt x="758191" y="988054"/>
                </a:lnTo>
                <a:lnTo>
                  <a:pt x="746761" y="985831"/>
                </a:lnTo>
                <a:lnTo>
                  <a:pt x="735331" y="983289"/>
                </a:lnTo>
                <a:lnTo>
                  <a:pt x="724218" y="980430"/>
                </a:lnTo>
                <a:lnTo>
                  <a:pt x="713106" y="977253"/>
                </a:lnTo>
                <a:lnTo>
                  <a:pt x="702311" y="973758"/>
                </a:lnTo>
                <a:lnTo>
                  <a:pt x="691198" y="970263"/>
                </a:lnTo>
                <a:lnTo>
                  <a:pt x="680721" y="966768"/>
                </a:lnTo>
                <a:lnTo>
                  <a:pt x="670243" y="962321"/>
                </a:lnTo>
                <a:lnTo>
                  <a:pt x="659448" y="958190"/>
                </a:lnTo>
                <a:lnTo>
                  <a:pt x="648971" y="953425"/>
                </a:lnTo>
                <a:lnTo>
                  <a:pt x="638811" y="948659"/>
                </a:lnTo>
                <a:lnTo>
                  <a:pt x="628651" y="943894"/>
                </a:lnTo>
                <a:lnTo>
                  <a:pt x="618491" y="938493"/>
                </a:lnTo>
                <a:lnTo>
                  <a:pt x="608648" y="933410"/>
                </a:lnTo>
                <a:lnTo>
                  <a:pt x="599123" y="927373"/>
                </a:lnTo>
                <a:lnTo>
                  <a:pt x="589281" y="921655"/>
                </a:lnTo>
                <a:lnTo>
                  <a:pt x="579756" y="915618"/>
                </a:lnTo>
                <a:lnTo>
                  <a:pt x="570548" y="909264"/>
                </a:lnTo>
                <a:lnTo>
                  <a:pt x="561023" y="902910"/>
                </a:lnTo>
                <a:lnTo>
                  <a:pt x="552133" y="895921"/>
                </a:lnTo>
                <a:lnTo>
                  <a:pt x="543561" y="889249"/>
                </a:lnTo>
                <a:lnTo>
                  <a:pt x="534671" y="881942"/>
                </a:lnTo>
                <a:lnTo>
                  <a:pt x="526098" y="874952"/>
                </a:lnTo>
                <a:lnTo>
                  <a:pt x="517526" y="867328"/>
                </a:lnTo>
                <a:lnTo>
                  <a:pt x="508318" y="858750"/>
                </a:lnTo>
                <a:lnTo>
                  <a:pt x="499428" y="849854"/>
                </a:lnTo>
                <a:lnTo>
                  <a:pt x="490538" y="840958"/>
                </a:lnTo>
                <a:lnTo>
                  <a:pt x="481648" y="831427"/>
                </a:lnTo>
                <a:lnTo>
                  <a:pt x="473711" y="821896"/>
                </a:lnTo>
                <a:lnTo>
                  <a:pt x="465456" y="812047"/>
                </a:lnTo>
                <a:lnTo>
                  <a:pt x="457518" y="801881"/>
                </a:lnTo>
                <a:lnTo>
                  <a:pt x="449898" y="791714"/>
                </a:lnTo>
                <a:lnTo>
                  <a:pt x="442596" y="781548"/>
                </a:lnTo>
                <a:lnTo>
                  <a:pt x="435293" y="770746"/>
                </a:lnTo>
                <a:lnTo>
                  <a:pt x="428626" y="759944"/>
                </a:lnTo>
                <a:lnTo>
                  <a:pt x="421958" y="749142"/>
                </a:lnTo>
                <a:lnTo>
                  <a:pt x="415608" y="738023"/>
                </a:lnTo>
                <a:lnTo>
                  <a:pt x="409576" y="726585"/>
                </a:lnTo>
                <a:lnTo>
                  <a:pt x="403861" y="715148"/>
                </a:lnTo>
                <a:lnTo>
                  <a:pt x="398463" y="703393"/>
                </a:lnTo>
                <a:lnTo>
                  <a:pt x="393383" y="691638"/>
                </a:lnTo>
                <a:lnTo>
                  <a:pt x="388303" y="679566"/>
                </a:lnTo>
                <a:lnTo>
                  <a:pt x="383858" y="667493"/>
                </a:lnTo>
                <a:lnTo>
                  <a:pt x="379731" y="655420"/>
                </a:lnTo>
                <a:lnTo>
                  <a:pt x="375603" y="643030"/>
                </a:lnTo>
                <a:lnTo>
                  <a:pt x="372111" y="630322"/>
                </a:lnTo>
                <a:lnTo>
                  <a:pt x="368936" y="617614"/>
                </a:lnTo>
                <a:lnTo>
                  <a:pt x="365443" y="604588"/>
                </a:lnTo>
                <a:lnTo>
                  <a:pt x="362903" y="591880"/>
                </a:lnTo>
                <a:lnTo>
                  <a:pt x="360681" y="578854"/>
                </a:lnTo>
                <a:lnTo>
                  <a:pt x="358776" y="565828"/>
                </a:lnTo>
                <a:lnTo>
                  <a:pt x="357188" y="552485"/>
                </a:lnTo>
                <a:lnTo>
                  <a:pt x="355601" y="539141"/>
                </a:lnTo>
                <a:lnTo>
                  <a:pt x="354648" y="525480"/>
                </a:lnTo>
                <a:lnTo>
                  <a:pt x="354331" y="511819"/>
                </a:lnTo>
                <a:lnTo>
                  <a:pt x="354013" y="498475"/>
                </a:lnTo>
                <a:lnTo>
                  <a:pt x="354331" y="485449"/>
                </a:lnTo>
                <a:lnTo>
                  <a:pt x="354648" y="472741"/>
                </a:lnTo>
                <a:lnTo>
                  <a:pt x="355601" y="460033"/>
                </a:lnTo>
                <a:lnTo>
                  <a:pt x="356871" y="447643"/>
                </a:lnTo>
                <a:lnTo>
                  <a:pt x="358141" y="434935"/>
                </a:lnTo>
                <a:lnTo>
                  <a:pt x="360046" y="422544"/>
                </a:lnTo>
                <a:lnTo>
                  <a:pt x="361951" y="410472"/>
                </a:lnTo>
                <a:lnTo>
                  <a:pt x="364173" y="397763"/>
                </a:lnTo>
                <a:lnTo>
                  <a:pt x="366713" y="385691"/>
                </a:lnTo>
                <a:lnTo>
                  <a:pt x="369888" y="373936"/>
                </a:lnTo>
                <a:lnTo>
                  <a:pt x="373063" y="361863"/>
                </a:lnTo>
                <a:lnTo>
                  <a:pt x="376556" y="350108"/>
                </a:lnTo>
                <a:lnTo>
                  <a:pt x="380683" y="338671"/>
                </a:lnTo>
                <a:lnTo>
                  <a:pt x="384493" y="326916"/>
                </a:lnTo>
                <a:lnTo>
                  <a:pt x="388621" y="315796"/>
                </a:lnTo>
                <a:lnTo>
                  <a:pt x="393383" y="304359"/>
                </a:lnTo>
                <a:lnTo>
                  <a:pt x="398146" y="293239"/>
                </a:lnTo>
                <a:lnTo>
                  <a:pt x="403543" y="282755"/>
                </a:lnTo>
                <a:lnTo>
                  <a:pt x="408623" y="271636"/>
                </a:lnTo>
                <a:lnTo>
                  <a:pt x="414656" y="261151"/>
                </a:lnTo>
                <a:lnTo>
                  <a:pt x="420371" y="250667"/>
                </a:lnTo>
                <a:lnTo>
                  <a:pt x="426721" y="240183"/>
                </a:lnTo>
                <a:lnTo>
                  <a:pt x="432753" y="230017"/>
                </a:lnTo>
                <a:lnTo>
                  <a:pt x="439421" y="219850"/>
                </a:lnTo>
                <a:lnTo>
                  <a:pt x="446088" y="210001"/>
                </a:lnTo>
                <a:lnTo>
                  <a:pt x="453391" y="200153"/>
                </a:lnTo>
                <a:lnTo>
                  <a:pt x="460693" y="190939"/>
                </a:lnTo>
                <a:lnTo>
                  <a:pt x="467996" y="181408"/>
                </a:lnTo>
                <a:lnTo>
                  <a:pt x="475933" y="172195"/>
                </a:lnTo>
                <a:lnTo>
                  <a:pt x="483871" y="163299"/>
                </a:lnTo>
                <a:lnTo>
                  <a:pt x="491808" y="154403"/>
                </a:lnTo>
                <a:lnTo>
                  <a:pt x="500381" y="146143"/>
                </a:lnTo>
                <a:lnTo>
                  <a:pt x="508953" y="137565"/>
                </a:lnTo>
                <a:lnTo>
                  <a:pt x="517526" y="129305"/>
                </a:lnTo>
                <a:lnTo>
                  <a:pt x="526416" y="121680"/>
                </a:lnTo>
                <a:lnTo>
                  <a:pt x="535623" y="113738"/>
                </a:lnTo>
                <a:lnTo>
                  <a:pt x="545148" y="106113"/>
                </a:lnTo>
                <a:lnTo>
                  <a:pt x="554673" y="99123"/>
                </a:lnTo>
                <a:lnTo>
                  <a:pt x="564516" y="92134"/>
                </a:lnTo>
                <a:lnTo>
                  <a:pt x="574041" y="85462"/>
                </a:lnTo>
                <a:lnTo>
                  <a:pt x="584201" y="78473"/>
                </a:lnTo>
                <a:lnTo>
                  <a:pt x="594361" y="72119"/>
                </a:lnTo>
                <a:lnTo>
                  <a:pt x="604838" y="66082"/>
                </a:lnTo>
                <a:lnTo>
                  <a:pt x="615316" y="60046"/>
                </a:lnTo>
                <a:lnTo>
                  <a:pt x="625793" y="54645"/>
                </a:lnTo>
                <a:lnTo>
                  <a:pt x="636906" y="48926"/>
                </a:lnTo>
                <a:lnTo>
                  <a:pt x="647701" y="44161"/>
                </a:lnTo>
                <a:lnTo>
                  <a:pt x="658813" y="39395"/>
                </a:lnTo>
                <a:lnTo>
                  <a:pt x="670243" y="34630"/>
                </a:lnTo>
                <a:lnTo>
                  <a:pt x="681356" y="30182"/>
                </a:lnTo>
                <a:lnTo>
                  <a:pt x="693103" y="26052"/>
                </a:lnTo>
                <a:lnTo>
                  <a:pt x="704533" y="22239"/>
                </a:lnTo>
                <a:lnTo>
                  <a:pt x="716281" y="19062"/>
                </a:lnTo>
                <a:lnTo>
                  <a:pt x="728346" y="15568"/>
                </a:lnTo>
                <a:lnTo>
                  <a:pt x="740093" y="12708"/>
                </a:lnTo>
                <a:lnTo>
                  <a:pt x="752158" y="10167"/>
                </a:lnTo>
                <a:lnTo>
                  <a:pt x="764541" y="7625"/>
                </a:lnTo>
                <a:lnTo>
                  <a:pt x="776606" y="5719"/>
                </a:lnTo>
                <a:lnTo>
                  <a:pt x="788988" y="3813"/>
                </a:lnTo>
                <a:lnTo>
                  <a:pt x="801688" y="2542"/>
                </a:lnTo>
                <a:lnTo>
                  <a:pt x="814071" y="1271"/>
                </a:lnTo>
                <a:lnTo>
                  <a:pt x="826771" y="636"/>
                </a:lnTo>
                <a:lnTo>
                  <a:pt x="839471" y="0"/>
                </a:lnTo>
                <a:close/>
              </a:path>
            </a:pathLst>
          </a:custGeom>
          <a:solidFill>
            <a:schemeClr val="bg1"/>
          </a:solidFill>
          <a:ln>
            <a:noFill/>
          </a:ln>
          <a:effectLst/>
        </p:spPr>
        <p:txBody>
          <a:bodyPr anchor="ctr">
            <a:scene3d>
              <a:camera prst="orthographicFront"/>
              <a:lightRig rig="threePt" dir="t"/>
            </a:scene3d>
            <a:sp3d contourW="12700">
              <a:contourClr>
                <a:srgbClr val="FFFFFF"/>
              </a:contourClr>
            </a:sp3d>
          </a:bodyPr>
          <a:lstStyle/>
          <a:p>
            <a:pPr algn="ctr">
              <a:defRPr/>
            </a:pPr>
            <a:endParaRPr lang="zh-CN" altLang="en-US">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21" name="稻壳儿春秋广告/盗版必究        原创来源：http://chn.docer.com/works?userid=199329941#!/work_time"/>
          <p:cNvSpPr/>
          <p:nvPr>
            <p:custDataLst>
              <p:tags r:id="rId13"/>
            </p:custDataLst>
          </p:nvPr>
        </p:nvSpPr>
        <p:spPr bwMode="auto">
          <a:xfrm>
            <a:off x="7295553" y="4212282"/>
            <a:ext cx="140263" cy="262231"/>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chemeClr val="bg1"/>
          </a:solidFill>
          <a:ln>
            <a:noFill/>
          </a:ln>
          <a:effec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22" name="稻壳儿春秋广告/盗版必究        原创来源：http://chn.docer.com/works?userid=199329941#!/work_time"/>
          <p:cNvSpPr/>
          <p:nvPr>
            <p:custDataLst>
              <p:tags r:id="rId14"/>
            </p:custDataLst>
          </p:nvPr>
        </p:nvSpPr>
        <p:spPr bwMode="auto">
          <a:xfrm>
            <a:off x="4661046" y="4246433"/>
            <a:ext cx="330533" cy="193929"/>
          </a:xfrm>
          <a:custGeom>
            <a:avLst/>
            <a:gdLst>
              <a:gd name="T0" fmla="*/ 1905000 w 6649"/>
              <a:gd name="T1" fmla="*/ 302090 h 3908"/>
              <a:gd name="T2" fmla="*/ 952357 w 6649"/>
              <a:gd name="T3" fmla="*/ 0 h 3908"/>
              <a:gd name="T4" fmla="*/ 0 w 6649"/>
              <a:gd name="T5" fmla="*/ 302090 h 3908"/>
              <a:gd name="T6" fmla="*/ 488785 w 6649"/>
              <a:gd name="T7" fmla="*/ 456861 h 3908"/>
              <a:gd name="T8" fmla="*/ 400540 w 6649"/>
              <a:gd name="T9" fmla="*/ 923753 h 3908"/>
              <a:gd name="T10" fmla="*/ 952357 w 6649"/>
              <a:gd name="T11" fmla="*/ 1120083 h 3908"/>
              <a:gd name="T12" fmla="*/ 1504460 w 6649"/>
              <a:gd name="T13" fmla="*/ 923753 h 3908"/>
              <a:gd name="T14" fmla="*/ 1416215 w 6649"/>
              <a:gd name="T15" fmla="*/ 456861 h 3908"/>
              <a:gd name="T16" fmla="*/ 1905000 w 6649"/>
              <a:gd name="T17" fmla="*/ 302090 h 39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49" h="3908">
                <a:moveTo>
                  <a:pt x="6649" y="1054"/>
                </a:moveTo>
                <a:lnTo>
                  <a:pt x="3324" y="0"/>
                </a:lnTo>
                <a:lnTo>
                  <a:pt x="0" y="1054"/>
                </a:lnTo>
                <a:lnTo>
                  <a:pt x="1706" y="1594"/>
                </a:lnTo>
                <a:lnTo>
                  <a:pt x="1398" y="3223"/>
                </a:lnTo>
                <a:lnTo>
                  <a:pt x="3324" y="3908"/>
                </a:lnTo>
                <a:lnTo>
                  <a:pt x="5251" y="3223"/>
                </a:lnTo>
                <a:lnTo>
                  <a:pt x="4943" y="1594"/>
                </a:lnTo>
                <a:lnTo>
                  <a:pt x="6649" y="1054"/>
                </a:lnTo>
                <a:close/>
              </a:path>
            </a:pathLst>
          </a:custGeom>
          <a:solidFill>
            <a:schemeClr val="bg1"/>
          </a:solidFill>
          <a:ln>
            <a:noFill/>
          </a:ln>
          <a:effectLst/>
        </p:spPr>
        <p:txBody>
          <a:bodyPr anchor="ctr">
            <a:scene3d>
              <a:camera prst="orthographicFront"/>
              <a:lightRig rig="threePt" dir="t"/>
            </a:scene3d>
            <a:sp3d contourW="12700">
              <a:contourClr>
                <a:srgbClr val="FFFFFF"/>
              </a:contourClr>
            </a:sp3d>
          </a:bodyPr>
          <a:lstStyle/>
          <a:p>
            <a:pPr algn="ctr">
              <a:defRPr/>
            </a:pPr>
            <a:endParaRPr lang="zh-CN" altLang="en-US">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23" name="稻壳儿春秋广告/盗版必究        原创来源：http://chn.docer.com/works?userid=199329941#!/work_time"/>
          <p:cNvSpPr/>
          <p:nvPr>
            <p:custDataLst>
              <p:tags r:id="rId15"/>
            </p:custDataLst>
          </p:nvPr>
        </p:nvSpPr>
        <p:spPr>
          <a:xfrm>
            <a:off x="5963664" y="4945309"/>
            <a:ext cx="263451" cy="262231"/>
          </a:xfrm>
          <a:custGeom>
            <a:avLst/>
            <a:gdLst>
              <a:gd name="connsiteX0" fmla="*/ 320662 w 792088"/>
              <a:gd name="connsiteY0" fmla="*/ 99114 h 792088"/>
              <a:gd name="connsiteX1" fmla="*/ 320662 w 792088"/>
              <a:gd name="connsiteY1" fmla="*/ 475062 h 792088"/>
              <a:gd name="connsiteX2" fmla="*/ 696610 w 792088"/>
              <a:gd name="connsiteY2" fmla="*/ 475062 h 792088"/>
              <a:gd name="connsiteX3" fmla="*/ 696610 w 792088"/>
              <a:gd name="connsiteY3" fmla="*/ 434076 h 792088"/>
              <a:gd name="connsiteX4" fmla="*/ 361648 w 792088"/>
              <a:gd name="connsiteY4" fmla="*/ 434076 h 792088"/>
              <a:gd name="connsiteX5" fmla="*/ 361648 w 792088"/>
              <a:gd name="connsiteY5" fmla="*/ 99114 h 792088"/>
              <a:gd name="connsiteX6" fmla="*/ 396044 w 792088"/>
              <a:gd name="connsiteY6" fmla="*/ 0 h 792088"/>
              <a:gd name="connsiteX7" fmla="*/ 792088 w 792088"/>
              <a:gd name="connsiteY7" fmla="*/ 396044 h 792088"/>
              <a:gd name="connsiteX8" fmla="*/ 396044 w 792088"/>
              <a:gd name="connsiteY8" fmla="*/ 792088 h 792088"/>
              <a:gd name="connsiteX9" fmla="*/ 0 w 792088"/>
              <a:gd name="connsiteY9" fmla="*/ 396044 h 792088"/>
              <a:gd name="connsiteX10" fmla="*/ 396044 w 792088"/>
              <a:gd name="connsiteY10" fmla="*/ 0 h 79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088" h="792088">
                <a:moveTo>
                  <a:pt x="320662" y="99114"/>
                </a:moveTo>
                <a:lnTo>
                  <a:pt x="320662" y="475062"/>
                </a:lnTo>
                <a:lnTo>
                  <a:pt x="696610" y="475062"/>
                </a:lnTo>
                <a:lnTo>
                  <a:pt x="696610" y="434076"/>
                </a:lnTo>
                <a:lnTo>
                  <a:pt x="361648" y="434076"/>
                </a:lnTo>
                <a:lnTo>
                  <a:pt x="361648" y="99114"/>
                </a:lnTo>
                <a:close/>
                <a:moveTo>
                  <a:pt x="396044" y="0"/>
                </a:moveTo>
                <a:cubicBezTo>
                  <a:pt x="614773" y="0"/>
                  <a:pt x="792088" y="177315"/>
                  <a:pt x="792088" y="396044"/>
                </a:cubicBezTo>
                <a:cubicBezTo>
                  <a:pt x="792088" y="614773"/>
                  <a:pt x="614773" y="792088"/>
                  <a:pt x="396044" y="792088"/>
                </a:cubicBezTo>
                <a:cubicBezTo>
                  <a:pt x="177315" y="792088"/>
                  <a:pt x="0" y="614773"/>
                  <a:pt x="0" y="396044"/>
                </a:cubicBezTo>
                <a:cubicBezTo>
                  <a:pt x="0" y="177315"/>
                  <a:pt x="177315" y="0"/>
                  <a:pt x="396044" y="0"/>
                </a:cubicBezTo>
                <a:close/>
              </a:path>
            </a:pathLst>
          </a:cu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en-US">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24" name="稻壳儿春秋广告/盗版必究        原创来源：http://chn.docer.com/works?userid=199329941#!/work_time"/>
          <p:cNvSpPr/>
          <p:nvPr>
            <p:custDataLst>
              <p:tags r:id="rId16"/>
            </p:custDataLst>
          </p:nvPr>
        </p:nvSpPr>
        <p:spPr>
          <a:xfrm>
            <a:off x="4696417" y="2746227"/>
            <a:ext cx="258572" cy="262231"/>
          </a:xfrm>
          <a:custGeom>
            <a:avLst/>
            <a:gdLst>
              <a:gd name="connsiteX0" fmla="*/ 150612 w 405200"/>
              <a:gd name="connsiteY0" fmla="*/ 52389 h 413075"/>
              <a:gd name="connsiteX1" fmla="*/ 52389 w 405200"/>
              <a:gd name="connsiteY1" fmla="*/ 150612 h 413075"/>
              <a:gd name="connsiteX2" fmla="*/ 150612 w 405200"/>
              <a:gd name="connsiteY2" fmla="*/ 248836 h 413075"/>
              <a:gd name="connsiteX3" fmla="*/ 248836 w 405200"/>
              <a:gd name="connsiteY3" fmla="*/ 150612 h 413075"/>
              <a:gd name="connsiteX4" fmla="*/ 150612 w 405200"/>
              <a:gd name="connsiteY4" fmla="*/ 52389 h 413075"/>
              <a:gd name="connsiteX5" fmla="*/ 150612 w 405200"/>
              <a:gd name="connsiteY5" fmla="*/ 0 h 413075"/>
              <a:gd name="connsiteX6" fmla="*/ 301225 w 405200"/>
              <a:gd name="connsiteY6" fmla="*/ 150612 h 413075"/>
              <a:gd name="connsiteX7" fmla="*/ 276789 w 405200"/>
              <a:gd name="connsiteY7" fmla="*/ 232452 h 413075"/>
              <a:gd name="connsiteX8" fmla="*/ 279486 w 405200"/>
              <a:gd name="connsiteY8" fmla="*/ 234307 h 413075"/>
              <a:gd name="connsiteX9" fmla="*/ 395404 w 405200"/>
              <a:gd name="connsiteY9" fmla="*/ 354065 h 413075"/>
              <a:gd name="connsiteX10" fmla="*/ 394603 w 405200"/>
              <a:gd name="connsiteY10" fmla="*/ 403280 h 413075"/>
              <a:gd name="connsiteX11" fmla="*/ 345389 w 405200"/>
              <a:gd name="connsiteY11" fmla="*/ 402478 h 413075"/>
              <a:gd name="connsiteX12" fmla="*/ 229470 w 405200"/>
              <a:gd name="connsiteY12" fmla="*/ 282720 h 413075"/>
              <a:gd name="connsiteX13" fmla="*/ 227420 w 405200"/>
              <a:gd name="connsiteY13" fmla="*/ 279520 h 413075"/>
              <a:gd name="connsiteX14" fmla="*/ 150612 w 405200"/>
              <a:gd name="connsiteY14" fmla="*/ 301225 h 413075"/>
              <a:gd name="connsiteX15" fmla="*/ 0 w 405200"/>
              <a:gd name="connsiteY15" fmla="*/ 150612 h 413075"/>
              <a:gd name="connsiteX16" fmla="*/ 150612 w 405200"/>
              <a:gd name="connsiteY16" fmla="*/ 0 h 41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200" h="413075">
                <a:moveTo>
                  <a:pt x="150612" y="52389"/>
                </a:moveTo>
                <a:cubicBezTo>
                  <a:pt x="96365" y="52389"/>
                  <a:pt x="52389" y="96365"/>
                  <a:pt x="52389" y="150612"/>
                </a:cubicBezTo>
                <a:cubicBezTo>
                  <a:pt x="52389" y="204860"/>
                  <a:pt x="96365" y="248836"/>
                  <a:pt x="150612" y="248836"/>
                </a:cubicBezTo>
                <a:cubicBezTo>
                  <a:pt x="204860" y="248836"/>
                  <a:pt x="248836" y="204860"/>
                  <a:pt x="248836" y="150612"/>
                </a:cubicBezTo>
                <a:cubicBezTo>
                  <a:pt x="248836" y="96365"/>
                  <a:pt x="204860" y="52389"/>
                  <a:pt x="150612" y="52389"/>
                </a:cubicBezTo>
                <a:close/>
                <a:moveTo>
                  <a:pt x="150612" y="0"/>
                </a:moveTo>
                <a:cubicBezTo>
                  <a:pt x="233793" y="0"/>
                  <a:pt x="301225" y="67431"/>
                  <a:pt x="301225" y="150612"/>
                </a:cubicBezTo>
                <a:cubicBezTo>
                  <a:pt x="301225" y="180842"/>
                  <a:pt x="292319" y="208992"/>
                  <a:pt x="276789" y="232452"/>
                </a:cubicBezTo>
                <a:cubicBezTo>
                  <a:pt x="277931" y="232774"/>
                  <a:pt x="278722" y="233519"/>
                  <a:pt x="279486" y="234307"/>
                </a:cubicBezTo>
                <a:lnTo>
                  <a:pt x="395404" y="354065"/>
                </a:lnTo>
                <a:cubicBezTo>
                  <a:pt x="408773" y="367877"/>
                  <a:pt x="408414" y="389911"/>
                  <a:pt x="394603" y="403280"/>
                </a:cubicBezTo>
                <a:cubicBezTo>
                  <a:pt x="380791" y="416648"/>
                  <a:pt x="358757" y="416289"/>
                  <a:pt x="345389" y="402478"/>
                </a:cubicBezTo>
                <a:lnTo>
                  <a:pt x="229470" y="282720"/>
                </a:lnTo>
                <a:lnTo>
                  <a:pt x="227420" y="279520"/>
                </a:lnTo>
                <a:cubicBezTo>
                  <a:pt x="205163" y="293486"/>
                  <a:pt x="178791" y="301225"/>
                  <a:pt x="150612" y="301225"/>
                </a:cubicBezTo>
                <a:cubicBezTo>
                  <a:pt x="67431" y="301225"/>
                  <a:pt x="0" y="233793"/>
                  <a:pt x="0" y="150612"/>
                </a:cubicBezTo>
                <a:cubicBezTo>
                  <a:pt x="0" y="67431"/>
                  <a:pt x="67431" y="0"/>
                  <a:pt x="150612"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25" name="稻壳儿春秋广告/盗版必究        原创来源：http://chn.docer.com/works?userid=199329941#!/work_time"/>
          <p:cNvSpPr/>
          <p:nvPr>
            <p:custDataLst>
              <p:tags r:id="rId17"/>
            </p:custDataLst>
          </p:nvPr>
        </p:nvSpPr>
        <p:spPr bwMode="auto">
          <a:xfrm>
            <a:off x="7263842" y="2736470"/>
            <a:ext cx="263451" cy="239057"/>
          </a:xfrm>
          <a:custGeom>
            <a:avLst/>
            <a:gdLst>
              <a:gd name="T0" fmla="*/ 726341 w 2395538"/>
              <a:gd name="T1" fmla="*/ 2170112 h 2170112"/>
              <a:gd name="T2" fmla="*/ 1441768 w 2395538"/>
              <a:gd name="T3" fmla="*/ 728510 h 2170112"/>
              <a:gd name="T4" fmla="*/ 1885633 w 2395538"/>
              <a:gd name="T5" fmla="*/ 1143658 h 2170112"/>
              <a:gd name="T6" fmla="*/ 1870393 w 2395538"/>
              <a:gd name="T7" fmla="*/ 1187775 h 2170112"/>
              <a:gd name="T8" fmla="*/ 1824038 w 2395538"/>
              <a:gd name="T9" fmla="*/ 1209358 h 2170112"/>
              <a:gd name="T10" fmla="*/ 1774825 w 2395538"/>
              <a:gd name="T11" fmla="*/ 1196345 h 2170112"/>
              <a:gd name="T12" fmla="*/ 87630 w 2395538"/>
              <a:gd name="T13" fmla="*/ 1207136 h 2170112"/>
              <a:gd name="T14" fmla="*/ 36195 w 2395538"/>
              <a:gd name="T15" fmla="*/ 1203010 h 2170112"/>
              <a:gd name="T16" fmla="*/ 2540 w 2395538"/>
              <a:gd name="T17" fmla="*/ 1166510 h 2170112"/>
              <a:gd name="T18" fmla="*/ 7937 w 2395538"/>
              <a:gd name="T19" fmla="*/ 1121123 h 2170112"/>
              <a:gd name="T20" fmla="*/ 1968140 w 2395538"/>
              <a:gd name="T21" fmla="*/ 219388 h 2170112"/>
              <a:gd name="T22" fmla="*/ 2114413 w 2395538"/>
              <a:gd name="T23" fmla="*/ 243789 h 2170112"/>
              <a:gd name="T24" fmla="*/ 2240697 w 2395538"/>
              <a:gd name="T25" fmla="*/ 284667 h 2170112"/>
              <a:gd name="T26" fmla="*/ 2388557 w 2395538"/>
              <a:gd name="T27" fmla="*/ 355016 h 2170112"/>
              <a:gd name="T28" fmla="*/ 2336521 w 2395538"/>
              <a:gd name="T29" fmla="*/ 373079 h 2170112"/>
              <a:gd name="T30" fmla="*/ 2250533 w 2395538"/>
              <a:gd name="T31" fmla="*/ 415225 h 2170112"/>
              <a:gd name="T32" fmla="*/ 2138845 w 2395538"/>
              <a:gd name="T33" fmla="*/ 508390 h 2170112"/>
              <a:gd name="T34" fmla="*/ 2044926 w 2395538"/>
              <a:gd name="T35" fmla="*/ 621519 h 2170112"/>
              <a:gd name="T36" fmla="*/ 1960525 w 2395538"/>
              <a:gd name="T37" fmla="*/ 747006 h 2170112"/>
              <a:gd name="T38" fmla="*/ 1902777 w 2395538"/>
              <a:gd name="T39" fmla="*/ 803412 h 2170112"/>
              <a:gd name="T40" fmla="*/ 1832020 w 2395538"/>
              <a:gd name="T41" fmla="*/ 843974 h 2170112"/>
              <a:gd name="T42" fmla="*/ 1753013 w 2395538"/>
              <a:gd name="T43" fmla="*/ 868374 h 2170112"/>
              <a:gd name="T44" fmla="*/ 1568664 w 2395538"/>
              <a:gd name="T45" fmla="*/ 707079 h 2170112"/>
              <a:gd name="T46" fmla="*/ 1657507 w 2395538"/>
              <a:gd name="T47" fmla="*/ 590147 h 2170112"/>
              <a:gd name="T48" fmla="*/ 1736514 w 2395538"/>
              <a:gd name="T49" fmla="*/ 513143 h 2170112"/>
              <a:gd name="T50" fmla="*/ 1825674 w 2395538"/>
              <a:gd name="T51" fmla="*/ 448498 h 2170112"/>
              <a:gd name="T52" fmla="*/ 1925622 w 2395538"/>
              <a:gd name="T53" fmla="*/ 399381 h 2170112"/>
              <a:gd name="T54" fmla="*/ 2033820 w 2395538"/>
              <a:gd name="T55" fmla="*/ 369910 h 2170112"/>
              <a:gd name="T56" fmla="*/ 2147095 w 2395538"/>
              <a:gd name="T57" fmla="*/ 361671 h 2170112"/>
              <a:gd name="T58" fmla="*/ 2032234 w 2395538"/>
              <a:gd name="T59" fmla="*/ 356601 h 2170112"/>
              <a:gd name="T60" fmla="*/ 1917373 w 2395538"/>
              <a:gd name="T61" fmla="*/ 373713 h 2170112"/>
              <a:gd name="T62" fmla="*/ 1806953 w 2395538"/>
              <a:gd name="T63" fmla="*/ 412690 h 2170112"/>
              <a:gd name="T64" fmla="*/ 1703832 w 2395538"/>
              <a:gd name="T65" fmla="*/ 469730 h 2170112"/>
              <a:gd name="T66" fmla="*/ 1610230 w 2395538"/>
              <a:gd name="T67" fmla="*/ 542297 h 2170112"/>
              <a:gd name="T68" fmla="*/ 1526146 w 2395538"/>
              <a:gd name="T69" fmla="*/ 625638 h 2170112"/>
              <a:gd name="T70" fmla="*/ 1409381 w 2395538"/>
              <a:gd name="T71" fmla="*/ 589196 h 2170112"/>
              <a:gd name="T72" fmla="*/ 1430322 w 2395538"/>
              <a:gd name="T73" fmla="*/ 523601 h 2170112"/>
              <a:gd name="T74" fmla="*/ 1476648 w 2395538"/>
              <a:gd name="T75" fmla="*/ 444696 h 2170112"/>
              <a:gd name="T76" fmla="*/ 1541376 w 2395538"/>
              <a:gd name="T77" fmla="*/ 367375 h 2170112"/>
              <a:gd name="T78" fmla="*/ 1611816 w 2395538"/>
              <a:gd name="T79" fmla="*/ 308117 h 2170112"/>
              <a:gd name="T80" fmla="*/ 1686381 w 2395538"/>
              <a:gd name="T81" fmla="*/ 265337 h 2170112"/>
              <a:gd name="T82" fmla="*/ 1763166 w 2395538"/>
              <a:gd name="T83" fmla="*/ 237134 h 2170112"/>
              <a:gd name="T84" fmla="*/ 1910075 w 2395538"/>
              <a:gd name="T85" fmla="*/ 217487 h 2170112"/>
              <a:gd name="T86" fmla="*/ 1198124 w 2395538"/>
              <a:gd name="T87" fmla="*/ 20298 h 2170112"/>
              <a:gd name="T88" fmla="*/ 1336237 w 2395538"/>
              <a:gd name="T89" fmla="*/ 78653 h 2170112"/>
              <a:gd name="T90" fmla="*/ 1406886 w 2395538"/>
              <a:gd name="T91" fmla="*/ 127177 h 2170112"/>
              <a:gd name="T92" fmla="*/ 1468305 w 2395538"/>
              <a:gd name="T93" fmla="*/ 191241 h 2170112"/>
              <a:gd name="T94" fmla="*/ 1512540 w 2395538"/>
              <a:gd name="T95" fmla="*/ 273066 h 2170112"/>
              <a:gd name="T96" fmla="*/ 1474351 w 2395538"/>
              <a:gd name="T97" fmla="*/ 374554 h 2170112"/>
              <a:gd name="T98" fmla="*/ 1420252 w 2395538"/>
              <a:gd name="T99" fmla="*/ 385654 h 2170112"/>
              <a:gd name="T100" fmla="*/ 1384927 w 2395538"/>
              <a:gd name="T101" fmla="*/ 273700 h 2170112"/>
              <a:gd name="T102" fmla="*/ 1348012 w 2395538"/>
              <a:gd name="T103" fmla="*/ 208050 h 2170112"/>
              <a:gd name="T104" fmla="*/ 1299640 w 2395538"/>
              <a:gd name="T105" fmla="*/ 150963 h 2170112"/>
              <a:gd name="T106" fmla="*/ 1242040 w 2395538"/>
              <a:gd name="T107" fmla="*/ 104659 h 2170112"/>
              <a:gd name="T108" fmla="*/ 1280546 w 2395538"/>
              <a:gd name="T109" fmla="*/ 143986 h 2170112"/>
              <a:gd name="T110" fmla="*/ 1323508 w 2395538"/>
              <a:gd name="T111" fmla="*/ 202024 h 2170112"/>
              <a:gd name="T112" fmla="*/ 1356923 w 2395538"/>
              <a:gd name="T113" fmla="*/ 274969 h 2170112"/>
              <a:gd name="T114" fmla="*/ 1381108 w 2395538"/>
              <a:gd name="T115" fmla="*/ 413880 h 2170112"/>
              <a:gd name="T116" fmla="*/ 1369652 w 2395538"/>
              <a:gd name="T117" fmla="*/ 554378 h 2170112"/>
              <a:gd name="T118" fmla="*/ 1166937 w 2395538"/>
              <a:gd name="T119" fmla="*/ 363136 h 2170112"/>
              <a:gd name="T120" fmla="*/ 1178711 w 2395538"/>
              <a:gd name="T121" fmla="*/ 227079 h 2170112"/>
              <a:gd name="T122" fmla="*/ 1172028 w 2395538"/>
              <a:gd name="T123" fmla="*/ 132568 h 2170112"/>
              <a:gd name="T124" fmla="*/ 1144342 w 2395538"/>
              <a:gd name="T125" fmla="*/ 45670 h 2170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5538" h="2170112">
                <a:moveTo>
                  <a:pt x="940433" y="595312"/>
                </a:moveTo>
                <a:lnTo>
                  <a:pt x="1643062" y="1217102"/>
                </a:lnTo>
                <a:lnTo>
                  <a:pt x="1643062" y="2170112"/>
                </a:lnTo>
                <a:lnTo>
                  <a:pt x="1433735" y="2170112"/>
                </a:lnTo>
                <a:lnTo>
                  <a:pt x="1159290" y="2170112"/>
                </a:lnTo>
                <a:lnTo>
                  <a:pt x="1159290" y="1557214"/>
                </a:lnTo>
                <a:lnTo>
                  <a:pt x="726341" y="1557214"/>
                </a:lnTo>
                <a:lnTo>
                  <a:pt x="726341" y="2170112"/>
                </a:lnTo>
                <a:lnTo>
                  <a:pt x="612307" y="2170112"/>
                </a:lnTo>
                <a:lnTo>
                  <a:pt x="242887" y="2170112"/>
                </a:lnTo>
                <a:lnTo>
                  <a:pt x="242887" y="1655658"/>
                </a:lnTo>
                <a:lnTo>
                  <a:pt x="242887" y="1217102"/>
                </a:lnTo>
                <a:lnTo>
                  <a:pt x="940433" y="595312"/>
                </a:lnTo>
                <a:close/>
                <a:moveTo>
                  <a:pt x="942657" y="284162"/>
                </a:moveTo>
                <a:lnTo>
                  <a:pt x="1252855" y="559975"/>
                </a:lnTo>
                <a:lnTo>
                  <a:pt x="1441768" y="728510"/>
                </a:lnTo>
                <a:lnTo>
                  <a:pt x="1865630" y="1106523"/>
                </a:lnTo>
                <a:lnTo>
                  <a:pt x="1870393" y="1110966"/>
                </a:lnTo>
                <a:lnTo>
                  <a:pt x="1874520" y="1115727"/>
                </a:lnTo>
                <a:lnTo>
                  <a:pt x="1878013" y="1121123"/>
                </a:lnTo>
                <a:lnTo>
                  <a:pt x="1880553" y="1126519"/>
                </a:lnTo>
                <a:lnTo>
                  <a:pt x="1882775" y="1132232"/>
                </a:lnTo>
                <a:lnTo>
                  <a:pt x="1884680" y="1137627"/>
                </a:lnTo>
                <a:lnTo>
                  <a:pt x="1885633" y="1143658"/>
                </a:lnTo>
                <a:lnTo>
                  <a:pt x="1885950" y="1149053"/>
                </a:lnTo>
                <a:lnTo>
                  <a:pt x="1885633" y="1155084"/>
                </a:lnTo>
                <a:lnTo>
                  <a:pt x="1884680" y="1160797"/>
                </a:lnTo>
                <a:lnTo>
                  <a:pt x="1882775" y="1166510"/>
                </a:lnTo>
                <a:lnTo>
                  <a:pt x="1880553" y="1171906"/>
                </a:lnTo>
                <a:lnTo>
                  <a:pt x="1878013" y="1177619"/>
                </a:lnTo>
                <a:lnTo>
                  <a:pt x="1874520" y="1182697"/>
                </a:lnTo>
                <a:lnTo>
                  <a:pt x="1870393" y="1187775"/>
                </a:lnTo>
                <a:lnTo>
                  <a:pt x="1865630" y="1192219"/>
                </a:lnTo>
                <a:lnTo>
                  <a:pt x="1860550" y="1196345"/>
                </a:lnTo>
                <a:lnTo>
                  <a:pt x="1855153" y="1200153"/>
                </a:lnTo>
                <a:lnTo>
                  <a:pt x="1849438" y="1203010"/>
                </a:lnTo>
                <a:lnTo>
                  <a:pt x="1843405" y="1205549"/>
                </a:lnTo>
                <a:lnTo>
                  <a:pt x="1836738" y="1207453"/>
                </a:lnTo>
                <a:lnTo>
                  <a:pt x="1830705" y="1208723"/>
                </a:lnTo>
                <a:lnTo>
                  <a:pt x="1824038" y="1209358"/>
                </a:lnTo>
                <a:lnTo>
                  <a:pt x="1817688" y="1209675"/>
                </a:lnTo>
                <a:lnTo>
                  <a:pt x="1811020" y="1209358"/>
                </a:lnTo>
                <a:lnTo>
                  <a:pt x="1804670" y="1208723"/>
                </a:lnTo>
                <a:lnTo>
                  <a:pt x="1798320" y="1207453"/>
                </a:lnTo>
                <a:lnTo>
                  <a:pt x="1792288" y="1205549"/>
                </a:lnTo>
                <a:lnTo>
                  <a:pt x="1785938" y="1203010"/>
                </a:lnTo>
                <a:lnTo>
                  <a:pt x="1780223" y="1200153"/>
                </a:lnTo>
                <a:lnTo>
                  <a:pt x="1774825" y="1196345"/>
                </a:lnTo>
                <a:lnTo>
                  <a:pt x="1769745" y="1192219"/>
                </a:lnTo>
                <a:lnTo>
                  <a:pt x="942657" y="455553"/>
                </a:lnTo>
                <a:lnTo>
                  <a:pt x="116205" y="1192219"/>
                </a:lnTo>
                <a:lnTo>
                  <a:pt x="111125" y="1196345"/>
                </a:lnTo>
                <a:lnTo>
                  <a:pt x="105410" y="1200153"/>
                </a:lnTo>
                <a:lnTo>
                  <a:pt x="99695" y="1203010"/>
                </a:lnTo>
                <a:lnTo>
                  <a:pt x="93662" y="1205549"/>
                </a:lnTo>
                <a:lnTo>
                  <a:pt x="87630" y="1207136"/>
                </a:lnTo>
                <a:lnTo>
                  <a:pt x="80962" y="1208723"/>
                </a:lnTo>
                <a:lnTo>
                  <a:pt x="74930" y="1209358"/>
                </a:lnTo>
                <a:lnTo>
                  <a:pt x="68262" y="1209675"/>
                </a:lnTo>
                <a:lnTo>
                  <a:pt x="61277" y="1209358"/>
                </a:lnTo>
                <a:lnTo>
                  <a:pt x="55245" y="1208723"/>
                </a:lnTo>
                <a:lnTo>
                  <a:pt x="48577" y="1207136"/>
                </a:lnTo>
                <a:lnTo>
                  <a:pt x="42545" y="1205549"/>
                </a:lnTo>
                <a:lnTo>
                  <a:pt x="36195" y="1203010"/>
                </a:lnTo>
                <a:lnTo>
                  <a:pt x="30797" y="1200153"/>
                </a:lnTo>
                <a:lnTo>
                  <a:pt x="25082" y="1196345"/>
                </a:lnTo>
                <a:lnTo>
                  <a:pt x="20002" y="1192219"/>
                </a:lnTo>
                <a:lnTo>
                  <a:pt x="15240" y="1187775"/>
                </a:lnTo>
                <a:lnTo>
                  <a:pt x="11112" y="1182697"/>
                </a:lnTo>
                <a:lnTo>
                  <a:pt x="7937" y="1177619"/>
                </a:lnTo>
                <a:lnTo>
                  <a:pt x="5080" y="1171906"/>
                </a:lnTo>
                <a:lnTo>
                  <a:pt x="2540" y="1166510"/>
                </a:lnTo>
                <a:lnTo>
                  <a:pt x="1270" y="1160797"/>
                </a:lnTo>
                <a:lnTo>
                  <a:pt x="317" y="1155084"/>
                </a:lnTo>
                <a:lnTo>
                  <a:pt x="0" y="1149053"/>
                </a:lnTo>
                <a:lnTo>
                  <a:pt x="317" y="1143658"/>
                </a:lnTo>
                <a:lnTo>
                  <a:pt x="1270" y="1137627"/>
                </a:lnTo>
                <a:lnTo>
                  <a:pt x="2540" y="1131914"/>
                </a:lnTo>
                <a:lnTo>
                  <a:pt x="5080" y="1126201"/>
                </a:lnTo>
                <a:lnTo>
                  <a:pt x="7937" y="1121123"/>
                </a:lnTo>
                <a:lnTo>
                  <a:pt x="11112" y="1115727"/>
                </a:lnTo>
                <a:lnTo>
                  <a:pt x="15240" y="1110966"/>
                </a:lnTo>
                <a:lnTo>
                  <a:pt x="20002" y="1106523"/>
                </a:lnTo>
                <a:lnTo>
                  <a:pt x="942657" y="284162"/>
                </a:lnTo>
                <a:close/>
                <a:moveTo>
                  <a:pt x="1910075" y="217487"/>
                </a:moveTo>
                <a:lnTo>
                  <a:pt x="1929430" y="217487"/>
                </a:lnTo>
                <a:lnTo>
                  <a:pt x="1948785" y="218121"/>
                </a:lnTo>
                <a:lnTo>
                  <a:pt x="1968140" y="219388"/>
                </a:lnTo>
                <a:lnTo>
                  <a:pt x="1986860" y="220973"/>
                </a:lnTo>
                <a:lnTo>
                  <a:pt x="2005898" y="222874"/>
                </a:lnTo>
                <a:lnTo>
                  <a:pt x="2024301" y="225726"/>
                </a:lnTo>
                <a:lnTo>
                  <a:pt x="2043022" y="228578"/>
                </a:lnTo>
                <a:lnTo>
                  <a:pt x="2061425" y="231747"/>
                </a:lnTo>
                <a:lnTo>
                  <a:pt x="2079193" y="235550"/>
                </a:lnTo>
                <a:lnTo>
                  <a:pt x="2097279" y="239669"/>
                </a:lnTo>
                <a:lnTo>
                  <a:pt x="2114413" y="243789"/>
                </a:lnTo>
                <a:lnTo>
                  <a:pt x="2131865" y="248542"/>
                </a:lnTo>
                <a:lnTo>
                  <a:pt x="2148364" y="252979"/>
                </a:lnTo>
                <a:lnTo>
                  <a:pt x="2164546" y="258049"/>
                </a:lnTo>
                <a:lnTo>
                  <a:pt x="2181046" y="263119"/>
                </a:lnTo>
                <a:lnTo>
                  <a:pt x="2196593" y="268189"/>
                </a:lnTo>
                <a:lnTo>
                  <a:pt x="2211506" y="273893"/>
                </a:lnTo>
                <a:lnTo>
                  <a:pt x="2226419" y="278963"/>
                </a:lnTo>
                <a:lnTo>
                  <a:pt x="2240697" y="284667"/>
                </a:lnTo>
                <a:lnTo>
                  <a:pt x="2267668" y="295758"/>
                </a:lnTo>
                <a:lnTo>
                  <a:pt x="2292734" y="306216"/>
                </a:lnTo>
                <a:lnTo>
                  <a:pt x="2315579" y="316673"/>
                </a:lnTo>
                <a:lnTo>
                  <a:pt x="2335886" y="326496"/>
                </a:lnTo>
                <a:lnTo>
                  <a:pt x="2353338" y="335686"/>
                </a:lnTo>
                <a:lnTo>
                  <a:pt x="2368251" y="343608"/>
                </a:lnTo>
                <a:lnTo>
                  <a:pt x="2379991" y="349946"/>
                </a:lnTo>
                <a:lnTo>
                  <a:pt x="2388557" y="355016"/>
                </a:lnTo>
                <a:lnTo>
                  <a:pt x="2395538" y="359136"/>
                </a:lnTo>
                <a:lnTo>
                  <a:pt x="2386971" y="360403"/>
                </a:lnTo>
                <a:lnTo>
                  <a:pt x="2378721" y="361988"/>
                </a:lnTo>
                <a:lnTo>
                  <a:pt x="2370154" y="363572"/>
                </a:lnTo>
                <a:lnTo>
                  <a:pt x="2361587" y="365791"/>
                </a:lnTo>
                <a:lnTo>
                  <a:pt x="2353020" y="368009"/>
                </a:lnTo>
                <a:lnTo>
                  <a:pt x="2345088" y="370544"/>
                </a:lnTo>
                <a:lnTo>
                  <a:pt x="2336521" y="373079"/>
                </a:lnTo>
                <a:lnTo>
                  <a:pt x="2328271" y="375614"/>
                </a:lnTo>
                <a:lnTo>
                  <a:pt x="2320656" y="379100"/>
                </a:lnTo>
                <a:lnTo>
                  <a:pt x="2312406" y="382269"/>
                </a:lnTo>
                <a:lnTo>
                  <a:pt x="2304157" y="385755"/>
                </a:lnTo>
                <a:lnTo>
                  <a:pt x="2296541" y="389557"/>
                </a:lnTo>
                <a:lnTo>
                  <a:pt x="2280677" y="397162"/>
                </a:lnTo>
                <a:lnTo>
                  <a:pt x="2265446" y="405718"/>
                </a:lnTo>
                <a:lnTo>
                  <a:pt x="2250533" y="415225"/>
                </a:lnTo>
                <a:lnTo>
                  <a:pt x="2235303" y="425049"/>
                </a:lnTo>
                <a:lnTo>
                  <a:pt x="2220708" y="435189"/>
                </a:lnTo>
                <a:lnTo>
                  <a:pt x="2206429" y="446280"/>
                </a:lnTo>
                <a:lnTo>
                  <a:pt x="2192468" y="457688"/>
                </a:lnTo>
                <a:lnTo>
                  <a:pt x="2178825" y="469730"/>
                </a:lnTo>
                <a:lnTo>
                  <a:pt x="2164863" y="482088"/>
                </a:lnTo>
                <a:lnTo>
                  <a:pt x="2151854" y="495081"/>
                </a:lnTo>
                <a:lnTo>
                  <a:pt x="2138845" y="508390"/>
                </a:lnTo>
                <a:lnTo>
                  <a:pt x="2126153" y="521699"/>
                </a:lnTo>
                <a:lnTo>
                  <a:pt x="2113779" y="535325"/>
                </a:lnTo>
                <a:lnTo>
                  <a:pt x="2101721" y="549268"/>
                </a:lnTo>
                <a:lnTo>
                  <a:pt x="2089664" y="563528"/>
                </a:lnTo>
                <a:lnTo>
                  <a:pt x="2078242" y="578105"/>
                </a:lnTo>
                <a:lnTo>
                  <a:pt x="2066819" y="592682"/>
                </a:lnTo>
                <a:lnTo>
                  <a:pt x="2055714" y="607259"/>
                </a:lnTo>
                <a:lnTo>
                  <a:pt x="2044926" y="621519"/>
                </a:lnTo>
                <a:lnTo>
                  <a:pt x="2034455" y="636413"/>
                </a:lnTo>
                <a:lnTo>
                  <a:pt x="2024301" y="650989"/>
                </a:lnTo>
                <a:lnTo>
                  <a:pt x="2014782" y="665566"/>
                </a:lnTo>
                <a:lnTo>
                  <a:pt x="1995745" y="694403"/>
                </a:lnTo>
                <a:lnTo>
                  <a:pt x="1977976" y="722289"/>
                </a:lnTo>
                <a:lnTo>
                  <a:pt x="1972582" y="730845"/>
                </a:lnTo>
                <a:lnTo>
                  <a:pt x="1966553" y="739084"/>
                </a:lnTo>
                <a:lnTo>
                  <a:pt x="1960525" y="747006"/>
                </a:lnTo>
                <a:lnTo>
                  <a:pt x="1954179" y="755245"/>
                </a:lnTo>
                <a:lnTo>
                  <a:pt x="1947833" y="762534"/>
                </a:lnTo>
                <a:lnTo>
                  <a:pt x="1940852" y="770139"/>
                </a:lnTo>
                <a:lnTo>
                  <a:pt x="1933872" y="777111"/>
                </a:lnTo>
                <a:lnTo>
                  <a:pt x="1926257" y="784082"/>
                </a:lnTo>
                <a:lnTo>
                  <a:pt x="1918642" y="790737"/>
                </a:lnTo>
                <a:lnTo>
                  <a:pt x="1911027" y="797075"/>
                </a:lnTo>
                <a:lnTo>
                  <a:pt x="1902777" y="803412"/>
                </a:lnTo>
                <a:lnTo>
                  <a:pt x="1894527" y="809116"/>
                </a:lnTo>
                <a:lnTo>
                  <a:pt x="1886277" y="815137"/>
                </a:lnTo>
                <a:lnTo>
                  <a:pt x="1877710" y="820524"/>
                </a:lnTo>
                <a:lnTo>
                  <a:pt x="1868826" y="825911"/>
                </a:lnTo>
                <a:lnTo>
                  <a:pt x="1859625" y="830665"/>
                </a:lnTo>
                <a:lnTo>
                  <a:pt x="1850740" y="835735"/>
                </a:lnTo>
                <a:lnTo>
                  <a:pt x="1841539" y="839854"/>
                </a:lnTo>
                <a:lnTo>
                  <a:pt x="1832020" y="843974"/>
                </a:lnTo>
                <a:lnTo>
                  <a:pt x="1822501" y="848410"/>
                </a:lnTo>
                <a:lnTo>
                  <a:pt x="1812665" y="851896"/>
                </a:lnTo>
                <a:lnTo>
                  <a:pt x="1803146" y="855065"/>
                </a:lnTo>
                <a:lnTo>
                  <a:pt x="1793310" y="858551"/>
                </a:lnTo>
                <a:lnTo>
                  <a:pt x="1783473" y="861403"/>
                </a:lnTo>
                <a:lnTo>
                  <a:pt x="1773320" y="863938"/>
                </a:lnTo>
                <a:lnTo>
                  <a:pt x="1763166" y="866156"/>
                </a:lnTo>
                <a:lnTo>
                  <a:pt x="1753013" y="868374"/>
                </a:lnTo>
                <a:lnTo>
                  <a:pt x="1742542" y="870276"/>
                </a:lnTo>
                <a:lnTo>
                  <a:pt x="1732706" y="871860"/>
                </a:lnTo>
                <a:lnTo>
                  <a:pt x="1722235" y="873128"/>
                </a:lnTo>
                <a:lnTo>
                  <a:pt x="1711764" y="874078"/>
                </a:lnTo>
                <a:lnTo>
                  <a:pt x="1701611" y="874712"/>
                </a:lnTo>
                <a:lnTo>
                  <a:pt x="1548674" y="738450"/>
                </a:lnTo>
                <a:lnTo>
                  <a:pt x="1558510" y="722923"/>
                </a:lnTo>
                <a:lnTo>
                  <a:pt x="1568664" y="707079"/>
                </a:lnTo>
                <a:lnTo>
                  <a:pt x="1578500" y="691234"/>
                </a:lnTo>
                <a:lnTo>
                  <a:pt x="1589288" y="676024"/>
                </a:lnTo>
                <a:lnTo>
                  <a:pt x="1605470" y="653841"/>
                </a:lnTo>
                <a:lnTo>
                  <a:pt x="1622287" y="631976"/>
                </a:lnTo>
                <a:lnTo>
                  <a:pt x="1630854" y="621202"/>
                </a:lnTo>
                <a:lnTo>
                  <a:pt x="1639738" y="610745"/>
                </a:lnTo>
                <a:lnTo>
                  <a:pt x="1648305" y="600604"/>
                </a:lnTo>
                <a:lnTo>
                  <a:pt x="1657507" y="590147"/>
                </a:lnTo>
                <a:lnTo>
                  <a:pt x="1667026" y="580007"/>
                </a:lnTo>
                <a:lnTo>
                  <a:pt x="1676545" y="569866"/>
                </a:lnTo>
                <a:lnTo>
                  <a:pt x="1686063" y="560043"/>
                </a:lnTo>
                <a:lnTo>
                  <a:pt x="1695582" y="550219"/>
                </a:lnTo>
                <a:lnTo>
                  <a:pt x="1705418" y="540396"/>
                </a:lnTo>
                <a:lnTo>
                  <a:pt x="1715572" y="531523"/>
                </a:lnTo>
                <a:lnTo>
                  <a:pt x="1726043" y="522016"/>
                </a:lnTo>
                <a:lnTo>
                  <a:pt x="1736514" y="513143"/>
                </a:lnTo>
                <a:lnTo>
                  <a:pt x="1746984" y="503954"/>
                </a:lnTo>
                <a:lnTo>
                  <a:pt x="1757772" y="495714"/>
                </a:lnTo>
                <a:lnTo>
                  <a:pt x="1768878" y="487158"/>
                </a:lnTo>
                <a:lnTo>
                  <a:pt x="1779983" y="478919"/>
                </a:lnTo>
                <a:lnTo>
                  <a:pt x="1791089" y="470680"/>
                </a:lnTo>
                <a:lnTo>
                  <a:pt x="1802194" y="463075"/>
                </a:lnTo>
                <a:lnTo>
                  <a:pt x="1813934" y="455470"/>
                </a:lnTo>
                <a:lnTo>
                  <a:pt x="1825674" y="448498"/>
                </a:lnTo>
                <a:lnTo>
                  <a:pt x="1838048" y="441210"/>
                </a:lnTo>
                <a:lnTo>
                  <a:pt x="1850106" y="434238"/>
                </a:lnTo>
                <a:lnTo>
                  <a:pt x="1862163" y="427901"/>
                </a:lnTo>
                <a:lnTo>
                  <a:pt x="1874537" y="421563"/>
                </a:lnTo>
                <a:lnTo>
                  <a:pt x="1887229" y="415859"/>
                </a:lnTo>
                <a:lnTo>
                  <a:pt x="1899921" y="409838"/>
                </a:lnTo>
                <a:lnTo>
                  <a:pt x="1912613" y="404451"/>
                </a:lnTo>
                <a:lnTo>
                  <a:pt x="1925622" y="399381"/>
                </a:lnTo>
                <a:lnTo>
                  <a:pt x="1938631" y="394627"/>
                </a:lnTo>
                <a:lnTo>
                  <a:pt x="1951958" y="390191"/>
                </a:lnTo>
                <a:lnTo>
                  <a:pt x="1965284" y="385755"/>
                </a:lnTo>
                <a:lnTo>
                  <a:pt x="1978928" y="382269"/>
                </a:lnTo>
                <a:lnTo>
                  <a:pt x="1992572" y="378783"/>
                </a:lnTo>
                <a:lnTo>
                  <a:pt x="2006215" y="375297"/>
                </a:lnTo>
                <a:lnTo>
                  <a:pt x="2019859" y="372445"/>
                </a:lnTo>
                <a:lnTo>
                  <a:pt x="2033820" y="369910"/>
                </a:lnTo>
                <a:lnTo>
                  <a:pt x="2047781" y="368009"/>
                </a:lnTo>
                <a:lnTo>
                  <a:pt x="2062059" y="366107"/>
                </a:lnTo>
                <a:lnTo>
                  <a:pt x="2076021" y="364206"/>
                </a:lnTo>
                <a:lnTo>
                  <a:pt x="2089981" y="362938"/>
                </a:lnTo>
                <a:lnTo>
                  <a:pt x="2104260" y="362305"/>
                </a:lnTo>
                <a:lnTo>
                  <a:pt x="2118538" y="361671"/>
                </a:lnTo>
                <a:lnTo>
                  <a:pt x="2132817" y="361354"/>
                </a:lnTo>
                <a:lnTo>
                  <a:pt x="2147095" y="361671"/>
                </a:lnTo>
                <a:lnTo>
                  <a:pt x="2133134" y="359770"/>
                </a:lnTo>
                <a:lnTo>
                  <a:pt x="2118538" y="358502"/>
                </a:lnTo>
                <a:lnTo>
                  <a:pt x="2104260" y="357235"/>
                </a:lnTo>
                <a:lnTo>
                  <a:pt x="2089981" y="356601"/>
                </a:lnTo>
                <a:lnTo>
                  <a:pt x="2075703" y="355967"/>
                </a:lnTo>
                <a:lnTo>
                  <a:pt x="2061425" y="355967"/>
                </a:lnTo>
                <a:lnTo>
                  <a:pt x="2046829" y="355967"/>
                </a:lnTo>
                <a:lnTo>
                  <a:pt x="2032234" y="356601"/>
                </a:lnTo>
                <a:lnTo>
                  <a:pt x="2017955" y="357552"/>
                </a:lnTo>
                <a:lnTo>
                  <a:pt x="2003677" y="358819"/>
                </a:lnTo>
                <a:lnTo>
                  <a:pt x="1989081" y="360403"/>
                </a:lnTo>
                <a:lnTo>
                  <a:pt x="1974803" y="362305"/>
                </a:lnTo>
                <a:lnTo>
                  <a:pt x="1960525" y="364523"/>
                </a:lnTo>
                <a:lnTo>
                  <a:pt x="1946246" y="367375"/>
                </a:lnTo>
                <a:lnTo>
                  <a:pt x="1931968" y="370227"/>
                </a:lnTo>
                <a:lnTo>
                  <a:pt x="1917373" y="373713"/>
                </a:lnTo>
                <a:lnTo>
                  <a:pt x="1903411" y="377515"/>
                </a:lnTo>
                <a:lnTo>
                  <a:pt x="1889450" y="381318"/>
                </a:lnTo>
                <a:lnTo>
                  <a:pt x="1875489" y="385755"/>
                </a:lnTo>
                <a:lnTo>
                  <a:pt x="1861528" y="390508"/>
                </a:lnTo>
                <a:lnTo>
                  <a:pt x="1847567" y="395578"/>
                </a:lnTo>
                <a:lnTo>
                  <a:pt x="1833924" y="400965"/>
                </a:lnTo>
                <a:lnTo>
                  <a:pt x="1820280" y="406669"/>
                </a:lnTo>
                <a:lnTo>
                  <a:pt x="1806953" y="412690"/>
                </a:lnTo>
                <a:lnTo>
                  <a:pt x="1793627" y="418711"/>
                </a:lnTo>
                <a:lnTo>
                  <a:pt x="1780618" y="425366"/>
                </a:lnTo>
                <a:lnTo>
                  <a:pt x="1766974" y="432020"/>
                </a:lnTo>
                <a:lnTo>
                  <a:pt x="1754282" y="438992"/>
                </a:lnTo>
                <a:lnTo>
                  <a:pt x="1741273" y="446280"/>
                </a:lnTo>
                <a:lnTo>
                  <a:pt x="1728898" y="453885"/>
                </a:lnTo>
                <a:lnTo>
                  <a:pt x="1716207" y="461808"/>
                </a:lnTo>
                <a:lnTo>
                  <a:pt x="1703832" y="469730"/>
                </a:lnTo>
                <a:lnTo>
                  <a:pt x="1691775" y="478286"/>
                </a:lnTo>
                <a:lnTo>
                  <a:pt x="1679717" y="486842"/>
                </a:lnTo>
                <a:lnTo>
                  <a:pt x="1667660" y="495398"/>
                </a:lnTo>
                <a:lnTo>
                  <a:pt x="1655920" y="504270"/>
                </a:lnTo>
                <a:lnTo>
                  <a:pt x="1644180" y="513460"/>
                </a:lnTo>
                <a:lnTo>
                  <a:pt x="1632758" y="522967"/>
                </a:lnTo>
                <a:lnTo>
                  <a:pt x="1621335" y="532473"/>
                </a:lnTo>
                <a:lnTo>
                  <a:pt x="1610230" y="542297"/>
                </a:lnTo>
                <a:lnTo>
                  <a:pt x="1599124" y="551804"/>
                </a:lnTo>
                <a:lnTo>
                  <a:pt x="1588336" y="561944"/>
                </a:lnTo>
                <a:lnTo>
                  <a:pt x="1577548" y="572084"/>
                </a:lnTo>
                <a:lnTo>
                  <a:pt x="1566760" y="582542"/>
                </a:lnTo>
                <a:lnTo>
                  <a:pt x="1556606" y="592999"/>
                </a:lnTo>
                <a:lnTo>
                  <a:pt x="1546136" y="603773"/>
                </a:lnTo>
                <a:lnTo>
                  <a:pt x="1535982" y="614547"/>
                </a:lnTo>
                <a:lnTo>
                  <a:pt x="1526146" y="625638"/>
                </a:lnTo>
                <a:lnTo>
                  <a:pt x="1514406" y="638631"/>
                </a:lnTo>
                <a:lnTo>
                  <a:pt x="1503301" y="651623"/>
                </a:lnTo>
                <a:lnTo>
                  <a:pt x="1492195" y="664932"/>
                </a:lnTo>
                <a:lnTo>
                  <a:pt x="1481407" y="678559"/>
                </a:lnTo>
                <a:lnTo>
                  <a:pt x="1406525" y="612012"/>
                </a:lnTo>
                <a:lnTo>
                  <a:pt x="1407160" y="604407"/>
                </a:lnTo>
                <a:lnTo>
                  <a:pt x="1408112" y="596802"/>
                </a:lnTo>
                <a:lnTo>
                  <a:pt x="1409381" y="589196"/>
                </a:lnTo>
                <a:lnTo>
                  <a:pt x="1410967" y="581274"/>
                </a:lnTo>
                <a:lnTo>
                  <a:pt x="1412554" y="573352"/>
                </a:lnTo>
                <a:lnTo>
                  <a:pt x="1415092" y="565430"/>
                </a:lnTo>
                <a:lnTo>
                  <a:pt x="1417313" y="557191"/>
                </a:lnTo>
                <a:lnTo>
                  <a:pt x="1420169" y="548952"/>
                </a:lnTo>
                <a:lnTo>
                  <a:pt x="1423025" y="540396"/>
                </a:lnTo>
                <a:lnTo>
                  <a:pt x="1426198" y="532157"/>
                </a:lnTo>
                <a:lnTo>
                  <a:pt x="1430322" y="523601"/>
                </a:lnTo>
                <a:lnTo>
                  <a:pt x="1434130" y="514728"/>
                </a:lnTo>
                <a:lnTo>
                  <a:pt x="1438572" y="505855"/>
                </a:lnTo>
                <a:lnTo>
                  <a:pt x="1443332" y="497299"/>
                </a:lnTo>
                <a:lnTo>
                  <a:pt x="1448408" y="488109"/>
                </a:lnTo>
                <a:lnTo>
                  <a:pt x="1453802" y="478919"/>
                </a:lnTo>
                <a:lnTo>
                  <a:pt x="1461100" y="467195"/>
                </a:lnTo>
                <a:lnTo>
                  <a:pt x="1469033" y="455787"/>
                </a:lnTo>
                <a:lnTo>
                  <a:pt x="1476648" y="444696"/>
                </a:lnTo>
                <a:lnTo>
                  <a:pt x="1484263" y="433921"/>
                </a:lnTo>
                <a:lnTo>
                  <a:pt x="1492195" y="423464"/>
                </a:lnTo>
                <a:lnTo>
                  <a:pt x="1500128" y="413641"/>
                </a:lnTo>
                <a:lnTo>
                  <a:pt x="1508060" y="403817"/>
                </a:lnTo>
                <a:lnTo>
                  <a:pt x="1516310" y="393994"/>
                </a:lnTo>
                <a:lnTo>
                  <a:pt x="1524877" y="384804"/>
                </a:lnTo>
                <a:lnTo>
                  <a:pt x="1533127" y="375614"/>
                </a:lnTo>
                <a:lnTo>
                  <a:pt x="1541376" y="367375"/>
                </a:lnTo>
                <a:lnTo>
                  <a:pt x="1549943" y="358819"/>
                </a:lnTo>
                <a:lnTo>
                  <a:pt x="1558828" y="350580"/>
                </a:lnTo>
                <a:lnTo>
                  <a:pt x="1567077" y="342975"/>
                </a:lnTo>
                <a:lnTo>
                  <a:pt x="1575962" y="335369"/>
                </a:lnTo>
                <a:lnTo>
                  <a:pt x="1584846" y="328081"/>
                </a:lnTo>
                <a:lnTo>
                  <a:pt x="1594047" y="321109"/>
                </a:lnTo>
                <a:lnTo>
                  <a:pt x="1602932" y="314455"/>
                </a:lnTo>
                <a:lnTo>
                  <a:pt x="1611816" y="308117"/>
                </a:lnTo>
                <a:lnTo>
                  <a:pt x="1621018" y="301779"/>
                </a:lnTo>
                <a:lnTo>
                  <a:pt x="1630219" y="296075"/>
                </a:lnTo>
                <a:lnTo>
                  <a:pt x="1639421" y="290054"/>
                </a:lnTo>
                <a:lnTo>
                  <a:pt x="1648622" y="284667"/>
                </a:lnTo>
                <a:lnTo>
                  <a:pt x="1657824" y="279280"/>
                </a:lnTo>
                <a:lnTo>
                  <a:pt x="1667343" y="274527"/>
                </a:lnTo>
                <a:lnTo>
                  <a:pt x="1676862" y="269457"/>
                </a:lnTo>
                <a:lnTo>
                  <a:pt x="1686381" y="265337"/>
                </a:lnTo>
                <a:lnTo>
                  <a:pt x="1695582" y="261218"/>
                </a:lnTo>
                <a:lnTo>
                  <a:pt x="1705101" y="256781"/>
                </a:lnTo>
                <a:lnTo>
                  <a:pt x="1714937" y="252979"/>
                </a:lnTo>
                <a:lnTo>
                  <a:pt x="1724456" y="249493"/>
                </a:lnTo>
                <a:lnTo>
                  <a:pt x="1734292" y="246007"/>
                </a:lnTo>
                <a:lnTo>
                  <a:pt x="1743494" y="242838"/>
                </a:lnTo>
                <a:lnTo>
                  <a:pt x="1753330" y="239986"/>
                </a:lnTo>
                <a:lnTo>
                  <a:pt x="1763166" y="237134"/>
                </a:lnTo>
                <a:lnTo>
                  <a:pt x="1773003" y="234599"/>
                </a:lnTo>
                <a:lnTo>
                  <a:pt x="1792675" y="230163"/>
                </a:lnTo>
                <a:lnTo>
                  <a:pt x="1812030" y="226360"/>
                </a:lnTo>
                <a:lnTo>
                  <a:pt x="1831702" y="222874"/>
                </a:lnTo>
                <a:lnTo>
                  <a:pt x="1851375" y="220656"/>
                </a:lnTo>
                <a:lnTo>
                  <a:pt x="1870730" y="219072"/>
                </a:lnTo>
                <a:lnTo>
                  <a:pt x="1890402" y="217804"/>
                </a:lnTo>
                <a:lnTo>
                  <a:pt x="1910075" y="217487"/>
                </a:lnTo>
                <a:close/>
                <a:moveTo>
                  <a:pt x="1112837" y="0"/>
                </a:moveTo>
                <a:lnTo>
                  <a:pt x="1116656" y="634"/>
                </a:lnTo>
                <a:lnTo>
                  <a:pt x="1128112" y="2854"/>
                </a:lnTo>
                <a:lnTo>
                  <a:pt x="1146570" y="6660"/>
                </a:lnTo>
                <a:lnTo>
                  <a:pt x="1157708" y="9197"/>
                </a:lnTo>
                <a:lnTo>
                  <a:pt x="1170119" y="12369"/>
                </a:lnTo>
                <a:lnTo>
                  <a:pt x="1183485" y="16175"/>
                </a:lnTo>
                <a:lnTo>
                  <a:pt x="1198124" y="20298"/>
                </a:lnTo>
                <a:lnTo>
                  <a:pt x="1213399" y="25372"/>
                </a:lnTo>
                <a:lnTo>
                  <a:pt x="1229629" y="30763"/>
                </a:lnTo>
                <a:lnTo>
                  <a:pt x="1246495" y="37106"/>
                </a:lnTo>
                <a:lnTo>
                  <a:pt x="1263998" y="43767"/>
                </a:lnTo>
                <a:lnTo>
                  <a:pt x="1281501" y="51378"/>
                </a:lnTo>
                <a:lnTo>
                  <a:pt x="1299640" y="59307"/>
                </a:lnTo>
                <a:lnTo>
                  <a:pt x="1317780" y="68504"/>
                </a:lnTo>
                <a:lnTo>
                  <a:pt x="1336237" y="78653"/>
                </a:lnTo>
                <a:lnTo>
                  <a:pt x="1345148" y="84045"/>
                </a:lnTo>
                <a:lnTo>
                  <a:pt x="1354058" y="89436"/>
                </a:lnTo>
                <a:lnTo>
                  <a:pt x="1363287" y="95462"/>
                </a:lnTo>
                <a:lnTo>
                  <a:pt x="1372198" y="101171"/>
                </a:lnTo>
                <a:lnTo>
                  <a:pt x="1381108" y="107514"/>
                </a:lnTo>
                <a:lnTo>
                  <a:pt x="1389701" y="113540"/>
                </a:lnTo>
                <a:lnTo>
                  <a:pt x="1398293" y="120517"/>
                </a:lnTo>
                <a:lnTo>
                  <a:pt x="1406886" y="127177"/>
                </a:lnTo>
                <a:lnTo>
                  <a:pt x="1415160" y="134471"/>
                </a:lnTo>
                <a:lnTo>
                  <a:pt x="1423116" y="141449"/>
                </a:lnTo>
                <a:lnTo>
                  <a:pt x="1431390" y="149377"/>
                </a:lnTo>
                <a:lnTo>
                  <a:pt x="1439346" y="157306"/>
                </a:lnTo>
                <a:lnTo>
                  <a:pt x="1446665" y="165552"/>
                </a:lnTo>
                <a:lnTo>
                  <a:pt x="1454303" y="173798"/>
                </a:lnTo>
                <a:lnTo>
                  <a:pt x="1461304" y="182361"/>
                </a:lnTo>
                <a:lnTo>
                  <a:pt x="1468305" y="191241"/>
                </a:lnTo>
                <a:lnTo>
                  <a:pt x="1474988" y="200756"/>
                </a:lnTo>
                <a:lnTo>
                  <a:pt x="1481034" y="209953"/>
                </a:lnTo>
                <a:lnTo>
                  <a:pt x="1487399" y="219785"/>
                </a:lnTo>
                <a:lnTo>
                  <a:pt x="1492809" y="229616"/>
                </a:lnTo>
                <a:lnTo>
                  <a:pt x="1498537" y="240082"/>
                </a:lnTo>
                <a:lnTo>
                  <a:pt x="1503311" y="250865"/>
                </a:lnTo>
                <a:lnTo>
                  <a:pt x="1508084" y="261648"/>
                </a:lnTo>
                <a:lnTo>
                  <a:pt x="1512540" y="273066"/>
                </a:lnTo>
                <a:lnTo>
                  <a:pt x="1516358" y="284483"/>
                </a:lnTo>
                <a:lnTo>
                  <a:pt x="1519859" y="296218"/>
                </a:lnTo>
                <a:lnTo>
                  <a:pt x="1523041" y="308269"/>
                </a:lnTo>
                <a:lnTo>
                  <a:pt x="1525587" y="320955"/>
                </a:lnTo>
                <a:lnTo>
                  <a:pt x="1512540" y="333641"/>
                </a:lnTo>
                <a:lnTo>
                  <a:pt x="1499492" y="346645"/>
                </a:lnTo>
                <a:lnTo>
                  <a:pt x="1486763" y="360599"/>
                </a:lnTo>
                <a:lnTo>
                  <a:pt x="1474351" y="374554"/>
                </a:lnTo>
                <a:lnTo>
                  <a:pt x="1462259" y="389777"/>
                </a:lnTo>
                <a:lnTo>
                  <a:pt x="1450484" y="405000"/>
                </a:lnTo>
                <a:lnTo>
                  <a:pt x="1439027" y="420540"/>
                </a:lnTo>
                <a:lnTo>
                  <a:pt x="1427889" y="437032"/>
                </a:lnTo>
                <a:lnTo>
                  <a:pt x="1426616" y="424346"/>
                </a:lnTo>
                <a:lnTo>
                  <a:pt x="1424389" y="411343"/>
                </a:lnTo>
                <a:lnTo>
                  <a:pt x="1422479" y="398340"/>
                </a:lnTo>
                <a:lnTo>
                  <a:pt x="1420252" y="385654"/>
                </a:lnTo>
                <a:lnTo>
                  <a:pt x="1417706" y="373285"/>
                </a:lnTo>
                <a:lnTo>
                  <a:pt x="1414842" y="360599"/>
                </a:lnTo>
                <a:lnTo>
                  <a:pt x="1411341" y="348230"/>
                </a:lnTo>
                <a:lnTo>
                  <a:pt x="1408159" y="335544"/>
                </a:lnTo>
                <a:lnTo>
                  <a:pt x="1402112" y="317467"/>
                </a:lnTo>
                <a:lnTo>
                  <a:pt x="1396065" y="299706"/>
                </a:lnTo>
                <a:lnTo>
                  <a:pt x="1388746" y="281946"/>
                </a:lnTo>
                <a:lnTo>
                  <a:pt x="1384927" y="273700"/>
                </a:lnTo>
                <a:lnTo>
                  <a:pt x="1381108" y="265137"/>
                </a:lnTo>
                <a:lnTo>
                  <a:pt x="1376653" y="256574"/>
                </a:lnTo>
                <a:lnTo>
                  <a:pt x="1372516" y="248328"/>
                </a:lnTo>
                <a:lnTo>
                  <a:pt x="1368061" y="240082"/>
                </a:lnTo>
                <a:lnTo>
                  <a:pt x="1363287" y="231836"/>
                </a:lnTo>
                <a:lnTo>
                  <a:pt x="1358514" y="223591"/>
                </a:lnTo>
                <a:lnTo>
                  <a:pt x="1353104" y="215979"/>
                </a:lnTo>
                <a:lnTo>
                  <a:pt x="1348012" y="208050"/>
                </a:lnTo>
                <a:lnTo>
                  <a:pt x="1342284" y="200121"/>
                </a:lnTo>
                <a:lnTo>
                  <a:pt x="1336874" y="192827"/>
                </a:lnTo>
                <a:lnTo>
                  <a:pt x="1330827" y="185215"/>
                </a:lnTo>
                <a:lnTo>
                  <a:pt x="1325099" y="178238"/>
                </a:lnTo>
                <a:lnTo>
                  <a:pt x="1319053" y="171261"/>
                </a:lnTo>
                <a:lnTo>
                  <a:pt x="1312688" y="164284"/>
                </a:lnTo>
                <a:lnTo>
                  <a:pt x="1306323" y="157623"/>
                </a:lnTo>
                <a:lnTo>
                  <a:pt x="1299640" y="150963"/>
                </a:lnTo>
                <a:lnTo>
                  <a:pt x="1292957" y="144620"/>
                </a:lnTo>
                <a:lnTo>
                  <a:pt x="1286274" y="138277"/>
                </a:lnTo>
                <a:lnTo>
                  <a:pt x="1278955" y="132251"/>
                </a:lnTo>
                <a:lnTo>
                  <a:pt x="1271636" y="126225"/>
                </a:lnTo>
                <a:lnTo>
                  <a:pt x="1264635" y="120834"/>
                </a:lnTo>
                <a:lnTo>
                  <a:pt x="1257315" y="115125"/>
                </a:lnTo>
                <a:lnTo>
                  <a:pt x="1249996" y="110051"/>
                </a:lnTo>
                <a:lnTo>
                  <a:pt x="1242040" y="104659"/>
                </a:lnTo>
                <a:lnTo>
                  <a:pt x="1234402" y="99902"/>
                </a:lnTo>
                <a:lnTo>
                  <a:pt x="1241403" y="105611"/>
                </a:lnTo>
                <a:lnTo>
                  <a:pt x="1248086" y="111637"/>
                </a:lnTo>
                <a:lnTo>
                  <a:pt x="1255088" y="117663"/>
                </a:lnTo>
                <a:lnTo>
                  <a:pt x="1262089" y="124006"/>
                </a:lnTo>
                <a:lnTo>
                  <a:pt x="1268135" y="130666"/>
                </a:lnTo>
                <a:lnTo>
                  <a:pt x="1274818" y="137009"/>
                </a:lnTo>
                <a:lnTo>
                  <a:pt x="1280546" y="143986"/>
                </a:lnTo>
                <a:lnTo>
                  <a:pt x="1286911" y="150646"/>
                </a:lnTo>
                <a:lnTo>
                  <a:pt x="1292321" y="157623"/>
                </a:lnTo>
                <a:lnTo>
                  <a:pt x="1298367" y="164601"/>
                </a:lnTo>
                <a:lnTo>
                  <a:pt x="1303459" y="171895"/>
                </a:lnTo>
                <a:lnTo>
                  <a:pt x="1308869" y="179190"/>
                </a:lnTo>
                <a:lnTo>
                  <a:pt x="1313961" y="186484"/>
                </a:lnTo>
                <a:lnTo>
                  <a:pt x="1318734" y="194095"/>
                </a:lnTo>
                <a:lnTo>
                  <a:pt x="1323508" y="202024"/>
                </a:lnTo>
                <a:lnTo>
                  <a:pt x="1327963" y="209636"/>
                </a:lnTo>
                <a:lnTo>
                  <a:pt x="1332418" y="217565"/>
                </a:lnTo>
                <a:lnTo>
                  <a:pt x="1336237" y="225493"/>
                </a:lnTo>
                <a:lnTo>
                  <a:pt x="1340056" y="233422"/>
                </a:lnTo>
                <a:lnTo>
                  <a:pt x="1344193" y="241668"/>
                </a:lnTo>
                <a:lnTo>
                  <a:pt x="1347376" y="249914"/>
                </a:lnTo>
                <a:lnTo>
                  <a:pt x="1350558" y="257843"/>
                </a:lnTo>
                <a:lnTo>
                  <a:pt x="1356923" y="274969"/>
                </a:lnTo>
                <a:lnTo>
                  <a:pt x="1362333" y="291778"/>
                </a:lnTo>
                <a:lnTo>
                  <a:pt x="1366788" y="308904"/>
                </a:lnTo>
                <a:lnTo>
                  <a:pt x="1370925" y="326030"/>
                </a:lnTo>
                <a:lnTo>
                  <a:pt x="1374107" y="343790"/>
                </a:lnTo>
                <a:lnTo>
                  <a:pt x="1376653" y="360916"/>
                </a:lnTo>
                <a:lnTo>
                  <a:pt x="1378562" y="378677"/>
                </a:lnTo>
                <a:lnTo>
                  <a:pt x="1380472" y="396120"/>
                </a:lnTo>
                <a:lnTo>
                  <a:pt x="1381108" y="413880"/>
                </a:lnTo>
                <a:lnTo>
                  <a:pt x="1381427" y="431641"/>
                </a:lnTo>
                <a:lnTo>
                  <a:pt x="1381108" y="449401"/>
                </a:lnTo>
                <a:lnTo>
                  <a:pt x="1380472" y="466844"/>
                </a:lnTo>
                <a:lnTo>
                  <a:pt x="1378881" y="484605"/>
                </a:lnTo>
                <a:lnTo>
                  <a:pt x="1377290" y="502048"/>
                </a:lnTo>
                <a:lnTo>
                  <a:pt x="1375380" y="519491"/>
                </a:lnTo>
                <a:lnTo>
                  <a:pt x="1372516" y="536934"/>
                </a:lnTo>
                <a:lnTo>
                  <a:pt x="1369652" y="554378"/>
                </a:lnTo>
                <a:lnTo>
                  <a:pt x="1367106" y="564843"/>
                </a:lnTo>
                <a:lnTo>
                  <a:pt x="1364878" y="574675"/>
                </a:lnTo>
                <a:lnTo>
                  <a:pt x="1334646" y="547717"/>
                </a:lnTo>
                <a:lnTo>
                  <a:pt x="1168210" y="399609"/>
                </a:lnTo>
                <a:lnTo>
                  <a:pt x="1166618" y="387557"/>
                </a:lnTo>
                <a:lnTo>
                  <a:pt x="1166300" y="375188"/>
                </a:lnTo>
                <a:lnTo>
                  <a:pt x="1166618" y="369479"/>
                </a:lnTo>
                <a:lnTo>
                  <a:pt x="1166937" y="363136"/>
                </a:lnTo>
                <a:lnTo>
                  <a:pt x="1167573" y="357110"/>
                </a:lnTo>
                <a:lnTo>
                  <a:pt x="1168528" y="350767"/>
                </a:lnTo>
                <a:lnTo>
                  <a:pt x="1171074" y="330153"/>
                </a:lnTo>
                <a:lnTo>
                  <a:pt x="1173620" y="308269"/>
                </a:lnTo>
                <a:lnTo>
                  <a:pt x="1175847" y="285435"/>
                </a:lnTo>
                <a:lnTo>
                  <a:pt x="1177438" y="262283"/>
                </a:lnTo>
                <a:lnTo>
                  <a:pt x="1178393" y="238814"/>
                </a:lnTo>
                <a:lnTo>
                  <a:pt x="1178711" y="227079"/>
                </a:lnTo>
                <a:lnTo>
                  <a:pt x="1178711" y="215027"/>
                </a:lnTo>
                <a:lnTo>
                  <a:pt x="1178393" y="203293"/>
                </a:lnTo>
                <a:lnTo>
                  <a:pt x="1178075" y="191241"/>
                </a:lnTo>
                <a:lnTo>
                  <a:pt x="1177438" y="179507"/>
                </a:lnTo>
                <a:lnTo>
                  <a:pt x="1176484" y="167772"/>
                </a:lnTo>
                <a:lnTo>
                  <a:pt x="1175211" y="155720"/>
                </a:lnTo>
                <a:lnTo>
                  <a:pt x="1173938" y="144303"/>
                </a:lnTo>
                <a:lnTo>
                  <a:pt x="1172028" y="132568"/>
                </a:lnTo>
                <a:lnTo>
                  <a:pt x="1169801" y="121151"/>
                </a:lnTo>
                <a:lnTo>
                  <a:pt x="1167573" y="109734"/>
                </a:lnTo>
                <a:lnTo>
                  <a:pt x="1164391" y="98633"/>
                </a:lnTo>
                <a:lnTo>
                  <a:pt x="1161208" y="87533"/>
                </a:lnTo>
                <a:lnTo>
                  <a:pt x="1157708" y="76750"/>
                </a:lnTo>
                <a:lnTo>
                  <a:pt x="1153571" y="66284"/>
                </a:lnTo>
                <a:lnTo>
                  <a:pt x="1149115" y="55818"/>
                </a:lnTo>
                <a:lnTo>
                  <a:pt x="1144342" y="45670"/>
                </a:lnTo>
                <a:lnTo>
                  <a:pt x="1138932" y="35838"/>
                </a:lnTo>
                <a:lnTo>
                  <a:pt x="1133204" y="26641"/>
                </a:lnTo>
                <a:lnTo>
                  <a:pt x="1126839" y="17443"/>
                </a:lnTo>
                <a:lnTo>
                  <a:pt x="1119838" y="8563"/>
                </a:lnTo>
                <a:lnTo>
                  <a:pt x="1112837" y="0"/>
                </a:lnTo>
                <a:close/>
              </a:path>
            </a:pathLst>
          </a:custGeom>
          <a:solidFill>
            <a:schemeClr val="bg1"/>
          </a:solidFill>
          <a:ln>
            <a:noFill/>
          </a:ln>
          <a:effectLst/>
        </p:spPr>
        <p:txBody>
          <a:bodyPr anchor="ctr">
            <a:scene3d>
              <a:camera prst="orthographicFront"/>
              <a:lightRig rig="threePt" dir="t"/>
            </a:scene3d>
            <a:sp3d contourW="12700">
              <a:contourClr>
                <a:srgbClr val="FFFFFF"/>
              </a:contourClr>
            </a:sp3d>
          </a:bodyPr>
          <a:lstStyle/>
          <a:p>
            <a:pPr algn="ctr">
              <a:defRPr/>
            </a:pPr>
            <a:endParaRPr lang="zh-CN" altLang="en-US">
              <a:solidFill>
                <a:schemeClr val="tx1">
                  <a:lumMod val="75000"/>
                  <a:lumOff val="25000"/>
                </a:schemeClr>
              </a:solidFill>
              <a:latin typeface="华文中宋" panose="02010600040101010101" pitchFamily="2" charset="-122"/>
              <a:ea typeface="华文中宋" panose="02010600040101010101" pitchFamily="2" charset="-122"/>
            </a:endParaRPr>
          </a:p>
        </p:txBody>
      </p:sp>
      <p:sp>
        <p:nvSpPr>
          <p:cNvPr id="26" name="稻壳儿春秋广告/盗版必究        原创来源：http://chn.docer.com/works?userid=199329941#!/work_time"/>
          <p:cNvSpPr txBox="1"/>
          <p:nvPr/>
        </p:nvSpPr>
        <p:spPr>
          <a:xfrm>
            <a:off x="1216851" y="2182462"/>
            <a:ext cx="2762454" cy="702052"/>
          </a:xfrm>
          <a:prstGeom prst="rect">
            <a:avLst/>
          </a:prstGeom>
          <a:noFill/>
          <a:effectLst/>
        </p:spPr>
        <p:txBody>
          <a:bodyPr wrap="square" rtlCol="0">
            <a:spAutoFit/>
          </a:bodyPr>
          <a:lstStyle/>
          <a:p>
            <a:pPr algn="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稻壳儿春秋广告/盗版必究        原创来源：http://chn.docer.com/works?userid=199329941#!/work_time"/>
          <p:cNvSpPr txBox="1"/>
          <p:nvPr/>
        </p:nvSpPr>
        <p:spPr>
          <a:xfrm>
            <a:off x="2563533" y="1853280"/>
            <a:ext cx="1415772" cy="338554"/>
          </a:xfrm>
          <a:prstGeom prst="rect">
            <a:avLst/>
          </a:prstGeom>
          <a:noFill/>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此处添加标题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稻壳儿春秋广告/盗版必究        原创来源：http://chn.docer.com/works?userid=199329941#!/work_time"/>
          <p:cNvSpPr txBox="1"/>
          <p:nvPr/>
        </p:nvSpPr>
        <p:spPr>
          <a:xfrm>
            <a:off x="1216851" y="3529531"/>
            <a:ext cx="2762454" cy="702052"/>
          </a:xfrm>
          <a:prstGeom prst="rect">
            <a:avLst/>
          </a:prstGeom>
          <a:noFill/>
          <a:effectLst/>
        </p:spPr>
        <p:txBody>
          <a:bodyPr wrap="square" rtlCol="0">
            <a:spAutoFit/>
          </a:bodyPr>
          <a:lstStyle/>
          <a:p>
            <a:pPr algn="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稻壳儿春秋广告/盗版必究        原创来源：http://chn.docer.com/works?userid=199329941#!/work_time"/>
          <p:cNvSpPr txBox="1"/>
          <p:nvPr/>
        </p:nvSpPr>
        <p:spPr>
          <a:xfrm>
            <a:off x="2563533" y="3200349"/>
            <a:ext cx="1415772" cy="338554"/>
          </a:xfrm>
          <a:prstGeom prst="rect">
            <a:avLst/>
          </a:prstGeom>
          <a:noFill/>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此处添加标题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稻壳儿春秋广告/盗版必究        原创来源：http://chn.docer.com/works?userid=199329941#!/work_time"/>
          <p:cNvSpPr txBox="1"/>
          <p:nvPr/>
        </p:nvSpPr>
        <p:spPr>
          <a:xfrm>
            <a:off x="1216851" y="4876600"/>
            <a:ext cx="2762454" cy="702052"/>
          </a:xfrm>
          <a:prstGeom prst="rect">
            <a:avLst/>
          </a:prstGeom>
          <a:noFill/>
          <a:effectLst/>
        </p:spPr>
        <p:txBody>
          <a:bodyPr wrap="square" rtlCol="0">
            <a:spAutoFit/>
          </a:bodyPr>
          <a:lstStyle/>
          <a:p>
            <a:pPr algn="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稻壳儿春秋广告/盗版必究        原创来源：http://chn.docer.com/works?userid=199329941#!/work_time"/>
          <p:cNvSpPr txBox="1"/>
          <p:nvPr/>
        </p:nvSpPr>
        <p:spPr>
          <a:xfrm>
            <a:off x="2563533" y="4547418"/>
            <a:ext cx="1415772" cy="338554"/>
          </a:xfrm>
          <a:prstGeom prst="rect">
            <a:avLst/>
          </a:prstGeom>
          <a:noFill/>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此处添加标题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稻壳儿春秋广告/盗版必究        原创来源：http://chn.docer.com/works?userid=199329941#!/work_time"/>
          <p:cNvSpPr txBox="1"/>
          <p:nvPr/>
        </p:nvSpPr>
        <p:spPr>
          <a:xfrm>
            <a:off x="8111410" y="2182462"/>
            <a:ext cx="2762454" cy="692497"/>
          </a:xfrm>
          <a:prstGeom prst="rect">
            <a:avLst/>
          </a:prstGeom>
          <a:noFill/>
          <a:effectLst/>
        </p:spPr>
        <p:txBody>
          <a:bodyPr wrap="square"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稻壳儿春秋广告/盗版必究        原创来源：http://chn.docer.com/works?userid=199329941#!/work_time"/>
          <p:cNvSpPr txBox="1"/>
          <p:nvPr/>
        </p:nvSpPr>
        <p:spPr>
          <a:xfrm>
            <a:off x="8111410" y="1853280"/>
            <a:ext cx="1415772" cy="338554"/>
          </a:xfrm>
          <a:prstGeom prst="rect">
            <a:avLst/>
          </a:prstGeom>
          <a:noFill/>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此处添加标题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稻壳儿春秋广告/盗版必究        原创来源：http://chn.docer.com/works?userid=199329941#!/work_time"/>
          <p:cNvSpPr txBox="1"/>
          <p:nvPr/>
        </p:nvSpPr>
        <p:spPr>
          <a:xfrm>
            <a:off x="8111410" y="3529531"/>
            <a:ext cx="2762454" cy="692497"/>
          </a:xfrm>
          <a:prstGeom prst="rect">
            <a:avLst/>
          </a:prstGeom>
          <a:noFill/>
          <a:effectLst/>
        </p:spPr>
        <p:txBody>
          <a:bodyPr wrap="square"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稻壳儿春秋广告/盗版必究        原创来源：http://chn.docer.com/works?userid=199329941#!/work_time"/>
          <p:cNvSpPr txBox="1"/>
          <p:nvPr/>
        </p:nvSpPr>
        <p:spPr>
          <a:xfrm>
            <a:off x="8111410" y="3200349"/>
            <a:ext cx="1415772" cy="338554"/>
          </a:xfrm>
          <a:prstGeom prst="rect">
            <a:avLst/>
          </a:prstGeom>
          <a:noFill/>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此处添加标题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稻壳儿春秋广告/盗版必究        原创来源：http://chn.docer.com/works?userid=199329941#!/work_time"/>
          <p:cNvSpPr txBox="1"/>
          <p:nvPr/>
        </p:nvSpPr>
        <p:spPr>
          <a:xfrm>
            <a:off x="8111410" y="4876600"/>
            <a:ext cx="2762454" cy="692497"/>
          </a:xfrm>
          <a:prstGeom prst="rect">
            <a:avLst/>
          </a:prstGeom>
          <a:noFill/>
          <a:effectLst/>
        </p:spPr>
        <p:txBody>
          <a:bodyPr wrap="square" rtlCol="0">
            <a:spAutoFit/>
          </a:bodyPr>
          <a:lstStyle/>
          <a:p>
            <a:pP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稻壳儿春秋广告/盗版必究        原创来源：http://chn.docer.com/works?userid=199329941#!/work_time"/>
          <p:cNvSpPr txBox="1"/>
          <p:nvPr/>
        </p:nvSpPr>
        <p:spPr>
          <a:xfrm>
            <a:off x="8111410" y="4547418"/>
            <a:ext cx="1415772" cy="338554"/>
          </a:xfrm>
          <a:prstGeom prst="rect">
            <a:avLst/>
          </a:prstGeom>
          <a:noFill/>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此处添加标题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鲜花, 花瓶, 餐桌,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2481" t="8598" r="5172" b="8598"/>
          <a:stretch>
            <a:fillRect/>
          </a:stretch>
        </p:blipFill>
        <p:spPr>
          <a:xfrm>
            <a:off x="0" y="-1"/>
            <a:ext cx="12192000" cy="6858001"/>
          </a:xfrm>
          <a:prstGeom prst="rect">
            <a:avLst/>
          </a:prstGeom>
        </p:spPr>
      </p:pic>
      <p:sp>
        <p:nvSpPr>
          <p:cNvPr id="8" name="稻壳儿春秋广告/盗版必究        原创来源：http://chn.docer.com/works?userid=199329941#!/work_time"/>
          <p:cNvSpPr txBox="1"/>
          <p:nvPr/>
        </p:nvSpPr>
        <p:spPr>
          <a:xfrm>
            <a:off x="3144248" y="4205202"/>
            <a:ext cx="5903500" cy="4924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Fresh business general template</a:t>
            </a:r>
            <a:endParaRPr kumimoji="0" lang="en-US" altLang="zh-CN" sz="1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Applicable to enterprise introduction, summary report, sales marketing, chart </a:t>
            </a:r>
            <a:r>
              <a:rPr kumimoji="0" lang="en-US" altLang="zh-CN" sz="1000" b="0" i="0" u="none" strike="noStrike" kern="1200" cap="none" spc="0" normalizeH="0" baseline="0" noProof="0" dirty="0" err="1">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dataa</a:t>
            </a:r>
            <a:endParaRPr kumimoji="0" lang="zh-CN" altLang="en-US" sz="1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9" name="稻壳儿春秋广告/盗版必究        原创来源：http://chn.docer.com/works?userid=199329941#!/work_time"/>
          <p:cNvSpPr/>
          <p:nvPr/>
        </p:nvSpPr>
        <p:spPr>
          <a:xfrm>
            <a:off x="4602833" y="3916315"/>
            <a:ext cx="2986331" cy="369332"/>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Please write the title here</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稻壳儿春秋广告/盗版必究        原创来源：http://chn.docer.com/works?userid=199329941#!/work_time"/>
          <p:cNvSpPr txBox="1"/>
          <p:nvPr/>
        </p:nvSpPr>
        <p:spPr>
          <a:xfrm>
            <a:off x="4323048" y="3385423"/>
            <a:ext cx="35459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输入您的文字标题</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稻壳儿春秋广告/盗版必究        原创来源：http://chn.docer.com/works?userid=199329941#!/work_time"/>
          <p:cNvSpPr txBox="1"/>
          <p:nvPr/>
        </p:nvSpPr>
        <p:spPr>
          <a:xfrm>
            <a:off x="4323048" y="2598003"/>
            <a:ext cx="35459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a:noFill/>
                </a:ln>
                <a:solidFill>
                  <a:srgbClr val="5B4647"/>
                </a:solidFill>
                <a:effectLst/>
                <a:uLnTx/>
                <a:uFillTx/>
                <a:latin typeface="微软雅黑" panose="020B0503020204020204" pitchFamily="34" charset="-122"/>
                <a:ea typeface="微软雅黑" panose="020B0503020204020204" pitchFamily="34" charset="-122"/>
                <a:cs typeface="+mn-cs"/>
              </a:rPr>
              <a:t>PART 03</a:t>
            </a:r>
            <a:endParaRPr kumimoji="0" lang="zh-CN" altLang="en-US" sz="4800" b="0" i="0" u="none" strike="noStrike" kern="1200" cap="none" spc="0" normalizeH="0" baseline="0" noProof="0" dirty="0">
              <a:ln>
                <a:noFill/>
              </a:ln>
              <a:solidFill>
                <a:srgbClr val="5B4647"/>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稻壳儿春秋广告/盗版必究        原创来源：http://chn.docer.com/works?userid=199329941#!/work_time"/>
          <p:cNvSpPr/>
          <p:nvPr/>
        </p:nvSpPr>
        <p:spPr>
          <a:xfrm>
            <a:off x="1030015" y="4204138"/>
            <a:ext cx="2984938" cy="1757695"/>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稻壳儿春秋广告/盗版必究        原创来源：http://chn.docer.com/works?userid=199329941#!/work_ti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2242" y="159175"/>
            <a:ext cx="1626884" cy="1546795"/>
          </a:xfrm>
          <a:prstGeom prst="rect">
            <a:avLst/>
          </a:prstGeom>
        </p:spPr>
      </p:pic>
      <p:pic>
        <p:nvPicPr>
          <p:cNvPr id="5" name="稻壳儿春秋广告/盗版必究        原创来源：http://chn.docer.com/works?userid=199329941#!/work_time" descr="图片包含 鲜花, 餐桌, 白色, 小&#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243" y="-223855"/>
            <a:ext cx="964441" cy="1011717"/>
          </a:xfrm>
          <a:prstGeom prst="rect">
            <a:avLst/>
          </a:prstGeom>
        </p:spPr>
      </p:pic>
      <p:pic>
        <p:nvPicPr>
          <p:cNvPr id="9" name="稻壳儿春秋广告/盗版必究        原创来源：http://chn.docer.com/works?userid=199329941#!/work_time" descr="图片包含 人员, 室内&#10;&#10;已生成高可信度的说明"/>
          <p:cNvPicPr>
            <a:picLocks noChangeAspect="1"/>
          </p:cNvPicPr>
          <p:nvPr/>
        </p:nvPicPr>
        <p:blipFill rotWithShape="1">
          <a:blip r:embed="rId4">
            <a:extLst>
              <a:ext uri="{28A0092B-C50C-407E-A947-70E740481C1C}">
                <a14:useLocalDpi xmlns:a14="http://schemas.microsoft.com/office/drawing/2010/main" val="0"/>
              </a:ext>
            </a:extLst>
          </a:blip>
          <a:srcRect l="17874" b="30256"/>
          <a:stretch>
            <a:fillRect/>
          </a:stretch>
        </p:blipFill>
        <p:spPr>
          <a:xfrm rot="16200000" flipV="1">
            <a:off x="471660" y="5001091"/>
            <a:ext cx="1385249" cy="2328570"/>
          </a:xfrm>
          <a:prstGeom prst="rect">
            <a:avLst/>
          </a:prstGeom>
        </p:spPr>
      </p:pic>
      <p:sp>
        <p:nvSpPr>
          <p:cNvPr id="10" name="稻壳儿春秋广告/盗版必究        原创来源：http://chn.docer.com/works?userid=199329941#!/work_time"/>
          <p:cNvSpPr txBox="1"/>
          <p:nvPr/>
        </p:nvSpPr>
        <p:spPr>
          <a:xfrm>
            <a:off x="5234880" y="223794"/>
            <a:ext cx="1722238" cy="400110"/>
          </a:xfrm>
          <a:prstGeom prst="rect">
            <a:avLst/>
          </a:prstGeom>
          <a:noFill/>
        </p:spPr>
        <p:txBody>
          <a:bodyPr wrap="square" rtlCol="0">
            <a:spAutoFit/>
          </a:bodyPr>
          <a:lstStyle/>
          <a:p>
            <a:pPr algn="ctr"/>
            <a:r>
              <a:rPr lang="zh-CN" altLang="en-US" sz="2000" dirty="0">
                <a:solidFill>
                  <a:srgbClr val="CE7274"/>
                </a:solidFill>
                <a:latin typeface="微软雅黑" panose="020B0503020204020204" pitchFamily="34" charset="-122"/>
                <a:ea typeface="微软雅黑" panose="020B0503020204020204" pitchFamily="34" charset="-122"/>
              </a:rPr>
              <a:t>此处添加标题</a:t>
            </a:r>
            <a:endParaRPr lang="zh-CN" altLang="en-US" sz="2000" dirty="0">
              <a:solidFill>
                <a:srgbClr val="CE7274"/>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nvSpPr>
        <p:spPr>
          <a:xfrm>
            <a:off x="4569336" y="525030"/>
            <a:ext cx="3053327" cy="308995"/>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稻壳儿春秋广告/盗版必究        原创来源：http://chn.docer.com/works?userid=199329941#!/work_time"/>
          <p:cNvCxnSpPr/>
          <p:nvPr/>
        </p:nvCxnSpPr>
        <p:spPr>
          <a:xfrm>
            <a:off x="6027654" y="834025"/>
            <a:ext cx="136690" cy="0"/>
          </a:xfrm>
          <a:prstGeom prst="line">
            <a:avLst/>
          </a:prstGeom>
          <a:ln w="19050" cap="rnd">
            <a:solidFill>
              <a:srgbClr val="CE7274"/>
            </a:solidFill>
          </a:ln>
        </p:spPr>
        <p:style>
          <a:lnRef idx="1">
            <a:schemeClr val="accent1"/>
          </a:lnRef>
          <a:fillRef idx="0">
            <a:schemeClr val="accent1"/>
          </a:fillRef>
          <a:effectRef idx="0">
            <a:schemeClr val="accent1"/>
          </a:effectRef>
          <a:fontRef idx="minor">
            <a:schemeClr val="tx1"/>
          </a:fontRef>
        </p:style>
      </p:cxnSp>
      <p:sp>
        <p:nvSpPr>
          <p:cNvPr id="8" name="稻壳儿春秋广告/盗版必究        原创来源：http://chn.docer.com/works?userid=199329941#!/work_time"/>
          <p:cNvSpPr/>
          <p:nvPr/>
        </p:nvSpPr>
        <p:spPr>
          <a:xfrm>
            <a:off x="7504387" y="1526468"/>
            <a:ext cx="3657600" cy="4435365"/>
          </a:xfrm>
          <a:prstGeom prst="rect">
            <a:avLst/>
          </a:prstGeom>
          <a:solidFill>
            <a:srgbClr val="50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稻壳儿春秋广告/盗版必究        原创来源：http://chn.docer.com/works?userid=199329941#!/work_time"/>
          <p:cNvSpPr txBox="1"/>
          <p:nvPr/>
        </p:nvSpPr>
        <p:spPr>
          <a:xfrm>
            <a:off x="1030015" y="2221223"/>
            <a:ext cx="6222124" cy="1772793"/>
          </a:xfrm>
          <a:prstGeom prst="rect">
            <a:avLst/>
          </a:prstGeom>
          <a:noFill/>
        </p:spPr>
        <p:txBody>
          <a:bodyPr wrap="square" rtlCol="0">
            <a:spAutoFit/>
          </a:bodyPr>
          <a:lstStyle/>
          <a:p>
            <a:pPr marL="171450" indent="-171450">
              <a:lnSpc>
                <a:spcPct val="130000"/>
              </a:lnSpc>
              <a:buFont typeface="Wingdings" panose="05000000000000000000" pitchFamily="2" charset="2"/>
              <a:buChar char="Ø"/>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This template is the spring and autumn advertising original, here you can directly modify the content.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171450" indent="-171450">
              <a:lnSpc>
                <a:spcPct val="130000"/>
              </a:lnSpc>
              <a:buFont typeface="Wingdings" panose="05000000000000000000" pitchFamily="2" charset="2"/>
              <a:buChar char="Ø"/>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稻壳儿春秋广告/盗版必究        原创来源：http://chn.docer.com/works?userid=199329941#!/work_time"/>
          <p:cNvSpPr txBox="1"/>
          <p:nvPr/>
        </p:nvSpPr>
        <p:spPr>
          <a:xfrm>
            <a:off x="1030014" y="1410941"/>
            <a:ext cx="2396433" cy="769441"/>
          </a:xfrm>
          <a:prstGeom prst="rect">
            <a:avLst/>
          </a:prstGeom>
          <a:noFill/>
        </p:spPr>
        <p:txBody>
          <a:bodyPr wrap="square" rtlCol="0">
            <a:spAutoFit/>
          </a:bodyPr>
          <a:lstStyle/>
          <a:p>
            <a:r>
              <a:rPr lang="en-US" altLang="zh-CN" sz="4400" dirty="0">
                <a:solidFill>
                  <a:schemeClr val="tx1">
                    <a:lumMod val="75000"/>
                    <a:lumOff val="25000"/>
                  </a:schemeClr>
                </a:solidFill>
                <a:latin typeface="微软雅黑" panose="020B0503020204020204" pitchFamily="34" charset="-122"/>
                <a:ea typeface="微软雅黑" panose="020B0503020204020204" pitchFamily="34" charset="-122"/>
              </a:rPr>
              <a:t>2017</a:t>
            </a:r>
            <a:endParaRPr lang="zh-CN" altLang="en-US" sz="4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稻壳儿春秋广告/盗版必究        原创来源：http://chn.docer.com/works?userid=199329941#!/work_time"/>
          <p:cNvSpPr/>
          <p:nvPr/>
        </p:nvSpPr>
        <p:spPr>
          <a:xfrm>
            <a:off x="4267201" y="4204138"/>
            <a:ext cx="2984938" cy="1757695"/>
          </a:xfrm>
          <a:prstGeom prst="rect">
            <a:avLst/>
          </a:prstGeom>
          <a:solidFill>
            <a:srgbClr val="CE7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稻壳儿春秋广告/盗版必究        原创来源：http://chn.docer.com/works?userid=199329941#!/work_time"/>
          <p:cNvGrpSpPr/>
          <p:nvPr/>
        </p:nvGrpSpPr>
        <p:grpSpPr>
          <a:xfrm>
            <a:off x="5165162" y="4542704"/>
            <a:ext cx="1189016" cy="1080562"/>
            <a:chOff x="5191125" y="2239963"/>
            <a:chExt cx="487363" cy="442912"/>
          </a:xfrm>
          <a:solidFill>
            <a:schemeClr val="bg1"/>
          </a:solidFill>
        </p:grpSpPr>
        <p:sp>
          <p:nvSpPr>
            <p:cNvPr id="18" name="稻壳儿春秋广告/盗版必究        原创来源：http://chn.docer.com/works?userid=199329941#!/work_time"/>
            <p:cNvSpPr>
              <a:spLocks noEditPoints="1"/>
            </p:cNvSpPr>
            <p:nvPr/>
          </p:nvSpPr>
          <p:spPr bwMode="auto">
            <a:xfrm>
              <a:off x="5191125" y="2622550"/>
              <a:ext cx="487363" cy="60325"/>
            </a:xfrm>
            <a:custGeom>
              <a:avLst/>
              <a:gdLst>
                <a:gd name="T0" fmla="*/ 130 w 130"/>
                <a:gd name="T1" fmla="*/ 8 h 16"/>
                <a:gd name="T2" fmla="*/ 122 w 130"/>
                <a:gd name="T3" fmla="*/ 16 h 16"/>
                <a:gd name="T4" fmla="*/ 9 w 130"/>
                <a:gd name="T5" fmla="*/ 16 h 16"/>
                <a:gd name="T6" fmla="*/ 0 w 130"/>
                <a:gd name="T7" fmla="*/ 8 h 16"/>
                <a:gd name="T8" fmla="*/ 0 w 130"/>
                <a:gd name="T9" fmla="*/ 8 h 16"/>
                <a:gd name="T10" fmla="*/ 9 w 130"/>
                <a:gd name="T11" fmla="*/ 0 h 16"/>
                <a:gd name="T12" fmla="*/ 122 w 130"/>
                <a:gd name="T13" fmla="*/ 0 h 16"/>
                <a:gd name="T14" fmla="*/ 130 w 130"/>
                <a:gd name="T15" fmla="*/ 8 h 16"/>
                <a:gd name="T16" fmla="*/ 81 w 130"/>
                <a:gd name="T17" fmla="*/ 8 h 16"/>
                <a:gd name="T18" fmla="*/ 77 w 130"/>
                <a:gd name="T19" fmla="*/ 4 h 16"/>
                <a:gd name="T20" fmla="*/ 53 w 130"/>
                <a:gd name="T21" fmla="*/ 4 h 16"/>
                <a:gd name="T22" fmla="*/ 49 w 130"/>
                <a:gd name="T23" fmla="*/ 8 h 16"/>
                <a:gd name="T24" fmla="*/ 49 w 130"/>
                <a:gd name="T25" fmla="*/ 8 h 16"/>
                <a:gd name="T26" fmla="*/ 53 w 130"/>
                <a:gd name="T27" fmla="*/ 12 h 16"/>
                <a:gd name="T28" fmla="*/ 77 w 130"/>
                <a:gd name="T29" fmla="*/ 12 h 16"/>
                <a:gd name="T30" fmla="*/ 81 w 130"/>
                <a:gd name="T3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16">
                  <a:moveTo>
                    <a:pt x="130" y="8"/>
                  </a:moveTo>
                  <a:cubicBezTo>
                    <a:pt x="130" y="13"/>
                    <a:pt x="127" y="16"/>
                    <a:pt x="122" y="16"/>
                  </a:cubicBezTo>
                  <a:cubicBezTo>
                    <a:pt x="9" y="16"/>
                    <a:pt x="9" y="16"/>
                    <a:pt x="9" y="16"/>
                  </a:cubicBezTo>
                  <a:cubicBezTo>
                    <a:pt x="4" y="16"/>
                    <a:pt x="0" y="13"/>
                    <a:pt x="0" y="8"/>
                  </a:cubicBezTo>
                  <a:cubicBezTo>
                    <a:pt x="0" y="8"/>
                    <a:pt x="0" y="8"/>
                    <a:pt x="0" y="8"/>
                  </a:cubicBezTo>
                  <a:cubicBezTo>
                    <a:pt x="0" y="4"/>
                    <a:pt x="4" y="0"/>
                    <a:pt x="9" y="0"/>
                  </a:cubicBezTo>
                  <a:cubicBezTo>
                    <a:pt x="122" y="0"/>
                    <a:pt x="122" y="0"/>
                    <a:pt x="122" y="0"/>
                  </a:cubicBezTo>
                  <a:cubicBezTo>
                    <a:pt x="127" y="0"/>
                    <a:pt x="130" y="4"/>
                    <a:pt x="130" y="8"/>
                  </a:cubicBezTo>
                  <a:close/>
                  <a:moveTo>
                    <a:pt x="81" y="8"/>
                  </a:moveTo>
                  <a:cubicBezTo>
                    <a:pt x="81" y="6"/>
                    <a:pt x="80" y="4"/>
                    <a:pt x="77" y="4"/>
                  </a:cubicBezTo>
                  <a:cubicBezTo>
                    <a:pt x="53" y="4"/>
                    <a:pt x="53" y="4"/>
                    <a:pt x="53" y="4"/>
                  </a:cubicBezTo>
                  <a:cubicBezTo>
                    <a:pt x="51" y="4"/>
                    <a:pt x="49" y="6"/>
                    <a:pt x="49" y="8"/>
                  </a:cubicBezTo>
                  <a:cubicBezTo>
                    <a:pt x="49" y="8"/>
                    <a:pt x="49" y="8"/>
                    <a:pt x="49" y="8"/>
                  </a:cubicBezTo>
                  <a:cubicBezTo>
                    <a:pt x="49" y="11"/>
                    <a:pt x="51" y="12"/>
                    <a:pt x="53" y="12"/>
                  </a:cubicBezTo>
                  <a:cubicBezTo>
                    <a:pt x="77" y="12"/>
                    <a:pt x="77" y="12"/>
                    <a:pt x="77" y="12"/>
                  </a:cubicBezTo>
                  <a:cubicBezTo>
                    <a:pt x="80" y="12"/>
                    <a:pt x="81" y="11"/>
                    <a:pt x="8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800"/>
            </a:p>
          </p:txBody>
        </p:sp>
        <p:sp>
          <p:nvSpPr>
            <p:cNvPr id="19" name="稻壳儿春秋广告/盗版必究        原创来源：http://chn.docer.com/works?userid=199329941#!/work_time"/>
            <p:cNvSpPr>
              <a:spLocks noEditPoints="1"/>
            </p:cNvSpPr>
            <p:nvPr/>
          </p:nvSpPr>
          <p:spPr bwMode="auto">
            <a:xfrm>
              <a:off x="5199063" y="2239963"/>
              <a:ext cx="473075" cy="349250"/>
            </a:xfrm>
            <a:custGeom>
              <a:avLst/>
              <a:gdLst>
                <a:gd name="T0" fmla="*/ 99 w 126"/>
                <a:gd name="T1" fmla="*/ 93 h 93"/>
                <a:gd name="T2" fmla="*/ 27 w 126"/>
                <a:gd name="T3" fmla="*/ 93 h 93"/>
                <a:gd name="T4" fmla="*/ 0 w 126"/>
                <a:gd name="T5" fmla="*/ 66 h 93"/>
                <a:gd name="T6" fmla="*/ 0 w 126"/>
                <a:gd name="T7" fmla="*/ 27 h 93"/>
                <a:gd name="T8" fmla="*/ 27 w 126"/>
                <a:gd name="T9" fmla="*/ 0 h 93"/>
                <a:gd name="T10" fmla="*/ 99 w 126"/>
                <a:gd name="T11" fmla="*/ 0 h 93"/>
                <a:gd name="T12" fmla="*/ 126 w 126"/>
                <a:gd name="T13" fmla="*/ 27 h 93"/>
                <a:gd name="T14" fmla="*/ 126 w 126"/>
                <a:gd name="T15" fmla="*/ 66 h 93"/>
                <a:gd name="T16" fmla="*/ 99 w 126"/>
                <a:gd name="T17" fmla="*/ 93 h 93"/>
                <a:gd name="T18" fmla="*/ 27 w 126"/>
                <a:gd name="T19" fmla="*/ 11 h 93"/>
                <a:gd name="T20" fmla="*/ 10 w 126"/>
                <a:gd name="T21" fmla="*/ 27 h 93"/>
                <a:gd name="T22" fmla="*/ 10 w 126"/>
                <a:gd name="T23" fmla="*/ 66 h 93"/>
                <a:gd name="T24" fmla="*/ 27 w 126"/>
                <a:gd name="T25" fmla="*/ 83 h 93"/>
                <a:gd name="T26" fmla="*/ 99 w 126"/>
                <a:gd name="T27" fmla="*/ 83 h 93"/>
                <a:gd name="T28" fmla="*/ 116 w 126"/>
                <a:gd name="T29" fmla="*/ 66 h 93"/>
                <a:gd name="T30" fmla="*/ 116 w 126"/>
                <a:gd name="T31" fmla="*/ 27 h 93"/>
                <a:gd name="T32" fmla="*/ 99 w 126"/>
                <a:gd name="T33" fmla="*/ 11 h 93"/>
                <a:gd name="T34" fmla="*/ 27 w 126"/>
                <a:gd name="T35" fmla="*/ 1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93">
                  <a:moveTo>
                    <a:pt x="99" y="93"/>
                  </a:moveTo>
                  <a:cubicBezTo>
                    <a:pt x="27" y="93"/>
                    <a:pt x="27" y="93"/>
                    <a:pt x="27" y="93"/>
                  </a:cubicBezTo>
                  <a:cubicBezTo>
                    <a:pt x="12" y="93"/>
                    <a:pt x="0" y="81"/>
                    <a:pt x="0" y="66"/>
                  </a:cubicBezTo>
                  <a:cubicBezTo>
                    <a:pt x="0" y="27"/>
                    <a:pt x="0" y="27"/>
                    <a:pt x="0" y="27"/>
                  </a:cubicBezTo>
                  <a:cubicBezTo>
                    <a:pt x="0" y="12"/>
                    <a:pt x="12" y="0"/>
                    <a:pt x="27" y="0"/>
                  </a:cubicBezTo>
                  <a:cubicBezTo>
                    <a:pt x="99" y="0"/>
                    <a:pt x="99" y="0"/>
                    <a:pt x="99" y="0"/>
                  </a:cubicBezTo>
                  <a:cubicBezTo>
                    <a:pt x="114" y="0"/>
                    <a:pt x="126" y="12"/>
                    <a:pt x="126" y="27"/>
                  </a:cubicBezTo>
                  <a:cubicBezTo>
                    <a:pt x="126" y="66"/>
                    <a:pt x="126" y="66"/>
                    <a:pt x="126" y="66"/>
                  </a:cubicBezTo>
                  <a:cubicBezTo>
                    <a:pt x="126" y="81"/>
                    <a:pt x="114" y="93"/>
                    <a:pt x="99" y="93"/>
                  </a:cubicBezTo>
                  <a:close/>
                  <a:moveTo>
                    <a:pt x="27" y="11"/>
                  </a:moveTo>
                  <a:cubicBezTo>
                    <a:pt x="18" y="11"/>
                    <a:pt x="10" y="18"/>
                    <a:pt x="10" y="27"/>
                  </a:cubicBezTo>
                  <a:cubicBezTo>
                    <a:pt x="10" y="66"/>
                    <a:pt x="10" y="66"/>
                    <a:pt x="10" y="66"/>
                  </a:cubicBezTo>
                  <a:cubicBezTo>
                    <a:pt x="10" y="76"/>
                    <a:pt x="18" y="83"/>
                    <a:pt x="27" y="83"/>
                  </a:cubicBezTo>
                  <a:cubicBezTo>
                    <a:pt x="99" y="83"/>
                    <a:pt x="99" y="83"/>
                    <a:pt x="99" y="83"/>
                  </a:cubicBezTo>
                  <a:cubicBezTo>
                    <a:pt x="109" y="83"/>
                    <a:pt x="116" y="76"/>
                    <a:pt x="116" y="66"/>
                  </a:cubicBezTo>
                  <a:cubicBezTo>
                    <a:pt x="116" y="27"/>
                    <a:pt x="116" y="27"/>
                    <a:pt x="116" y="27"/>
                  </a:cubicBezTo>
                  <a:cubicBezTo>
                    <a:pt x="116" y="18"/>
                    <a:pt x="109" y="11"/>
                    <a:pt x="99" y="11"/>
                  </a:cubicBezTo>
                  <a:lnTo>
                    <a:pt x="27"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800"/>
            </a:p>
          </p:txBody>
        </p:sp>
        <p:sp>
          <p:nvSpPr>
            <p:cNvPr id="20" name="稻壳儿春秋广告/盗版必究        原创来源：http://chn.docer.com/works?userid=199329941#!/work_time"/>
            <p:cNvSpPr/>
            <p:nvPr/>
          </p:nvSpPr>
          <p:spPr bwMode="auto">
            <a:xfrm>
              <a:off x="5416550" y="2360613"/>
              <a:ext cx="131763" cy="127000"/>
            </a:xfrm>
            <a:custGeom>
              <a:avLst/>
              <a:gdLst>
                <a:gd name="T0" fmla="*/ 29 w 35"/>
                <a:gd name="T1" fmla="*/ 6 h 34"/>
                <a:gd name="T2" fmla="*/ 2 w 35"/>
                <a:gd name="T3" fmla="*/ 0 h 34"/>
                <a:gd name="T4" fmla="*/ 0 w 35"/>
                <a:gd name="T5" fmla="*/ 2 h 34"/>
                <a:gd name="T6" fmla="*/ 6 w 35"/>
                <a:gd name="T7" fmla="*/ 29 h 34"/>
                <a:gd name="T8" fmla="*/ 9 w 35"/>
                <a:gd name="T9" fmla="*/ 31 h 34"/>
                <a:gd name="T10" fmla="*/ 15 w 35"/>
                <a:gd name="T11" fmla="*/ 25 h 34"/>
                <a:gd name="T12" fmla="*/ 25 w 35"/>
                <a:gd name="T13" fmla="*/ 34 h 34"/>
                <a:gd name="T14" fmla="*/ 35 w 35"/>
                <a:gd name="T15" fmla="*/ 25 h 34"/>
                <a:gd name="T16" fmla="*/ 25 w 35"/>
                <a:gd name="T17" fmla="*/ 15 h 34"/>
                <a:gd name="T18" fmla="*/ 31 w 35"/>
                <a:gd name="T19" fmla="*/ 9 h 34"/>
                <a:gd name="T20" fmla="*/ 29 w 35"/>
                <a:gd name="T21"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4">
                  <a:moveTo>
                    <a:pt x="29" y="6"/>
                  </a:moveTo>
                  <a:cubicBezTo>
                    <a:pt x="2" y="0"/>
                    <a:pt x="2" y="0"/>
                    <a:pt x="2" y="0"/>
                  </a:cubicBezTo>
                  <a:cubicBezTo>
                    <a:pt x="1" y="0"/>
                    <a:pt x="0" y="1"/>
                    <a:pt x="0" y="2"/>
                  </a:cubicBezTo>
                  <a:cubicBezTo>
                    <a:pt x="6" y="29"/>
                    <a:pt x="6" y="29"/>
                    <a:pt x="6" y="29"/>
                  </a:cubicBezTo>
                  <a:cubicBezTo>
                    <a:pt x="6" y="31"/>
                    <a:pt x="8" y="32"/>
                    <a:pt x="9" y="31"/>
                  </a:cubicBezTo>
                  <a:cubicBezTo>
                    <a:pt x="15" y="25"/>
                    <a:pt x="15" y="25"/>
                    <a:pt x="15" y="25"/>
                  </a:cubicBezTo>
                  <a:cubicBezTo>
                    <a:pt x="25" y="34"/>
                    <a:pt x="25" y="34"/>
                    <a:pt x="25" y="34"/>
                  </a:cubicBezTo>
                  <a:cubicBezTo>
                    <a:pt x="35" y="25"/>
                    <a:pt x="35" y="25"/>
                    <a:pt x="35" y="25"/>
                  </a:cubicBezTo>
                  <a:cubicBezTo>
                    <a:pt x="25" y="15"/>
                    <a:pt x="25" y="15"/>
                    <a:pt x="25" y="15"/>
                  </a:cubicBezTo>
                  <a:cubicBezTo>
                    <a:pt x="31" y="9"/>
                    <a:pt x="31" y="9"/>
                    <a:pt x="31" y="9"/>
                  </a:cubicBezTo>
                  <a:cubicBezTo>
                    <a:pt x="32" y="8"/>
                    <a:pt x="31" y="6"/>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800"/>
            </a:p>
          </p:txBody>
        </p:sp>
      </p:grpSp>
      <p:sp>
        <p:nvSpPr>
          <p:cNvPr id="21" name="稻壳儿春秋广告/盗版必究        原创来源：http://chn.docer.com/works?userid=199329941#!/work_time"/>
          <p:cNvSpPr txBox="1"/>
          <p:nvPr/>
        </p:nvSpPr>
        <p:spPr>
          <a:xfrm flipH="1">
            <a:off x="7801641" y="1611066"/>
            <a:ext cx="3063092" cy="4266168"/>
          </a:xfrm>
          <a:prstGeom prst="rect">
            <a:avLst/>
          </a:prstGeom>
          <a:noFill/>
          <a:effectLst/>
        </p:spPr>
        <p:txBody>
          <a:bodyPr wrap="square" rtlCol="0">
            <a:spAutoFit/>
          </a:bodyPr>
          <a:lstStyle/>
          <a:p>
            <a:pPr>
              <a:lnSpc>
                <a:spcPct val="130000"/>
              </a:lnSpc>
            </a:pPr>
            <a:r>
              <a:rPr lang="en-US" altLang="zh-CN" sz="1400" dirty="0">
                <a:solidFill>
                  <a:schemeClr val="bg1"/>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This template is the spring and autumn advertising original, here you can directly modify the content. </a:t>
            </a:r>
            <a:endParaRPr lang="en-US" altLang="zh-CN" sz="1400" dirty="0">
              <a:solidFill>
                <a:schemeClr val="bg1"/>
              </a:solidFill>
              <a:latin typeface="微软雅黑" panose="020B0503020204020204" pitchFamily="34" charset="-122"/>
              <a:ea typeface="微软雅黑" panose="020B0503020204020204" pitchFamily="34" charset="-122"/>
            </a:endParaRPr>
          </a:p>
          <a:p>
            <a:pPr>
              <a:lnSpc>
                <a:spcPct val="130000"/>
              </a:lnSpc>
            </a:pPr>
            <a:r>
              <a:rPr lang="en-US" altLang="zh-CN" sz="1400" dirty="0">
                <a:solidFill>
                  <a:schemeClr val="bg1"/>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稻壳儿春秋广告/盗版必究        原创来源：http://chn.docer.com/works?userid=199329941#!/work_tim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42242" y="159175"/>
            <a:ext cx="1626884" cy="1546795"/>
          </a:xfrm>
          <a:prstGeom prst="rect">
            <a:avLst/>
          </a:prstGeom>
        </p:spPr>
      </p:pic>
      <p:pic>
        <p:nvPicPr>
          <p:cNvPr id="5" name="稻壳儿春秋广告/盗版必究        原创来源：http://chn.docer.com/works?userid=199329941#!/work_time" descr="图片包含 鲜花, 餐桌, 白色, 小&#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243" y="-223855"/>
            <a:ext cx="964441" cy="1011717"/>
          </a:xfrm>
          <a:prstGeom prst="rect">
            <a:avLst/>
          </a:prstGeom>
        </p:spPr>
      </p:pic>
      <p:pic>
        <p:nvPicPr>
          <p:cNvPr id="9" name="稻壳儿春秋广告/盗版必究        原创来源：http://chn.docer.com/works?userid=199329941#!/work_time" descr="图片包含 人员, 室内&#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17874" b="30256"/>
          <a:stretch>
            <a:fillRect/>
          </a:stretch>
        </p:blipFill>
        <p:spPr>
          <a:xfrm rot="16200000" flipV="1">
            <a:off x="471660" y="5001091"/>
            <a:ext cx="1385249" cy="2328570"/>
          </a:xfrm>
          <a:prstGeom prst="rect">
            <a:avLst/>
          </a:prstGeom>
        </p:spPr>
      </p:pic>
      <p:sp>
        <p:nvSpPr>
          <p:cNvPr id="10" name="稻壳儿春秋广告/盗版必究        原创来源：http://chn.docer.com/works?userid=199329941#!/work_time"/>
          <p:cNvSpPr txBox="1"/>
          <p:nvPr/>
        </p:nvSpPr>
        <p:spPr>
          <a:xfrm>
            <a:off x="5234880" y="223794"/>
            <a:ext cx="1722238" cy="400110"/>
          </a:xfrm>
          <a:prstGeom prst="rect">
            <a:avLst/>
          </a:prstGeom>
          <a:noFill/>
        </p:spPr>
        <p:txBody>
          <a:bodyPr wrap="square" rtlCol="0">
            <a:spAutoFit/>
          </a:bodyPr>
          <a:lstStyle/>
          <a:p>
            <a:pPr algn="ctr"/>
            <a:r>
              <a:rPr lang="zh-CN" altLang="en-US" sz="2000" dirty="0">
                <a:solidFill>
                  <a:srgbClr val="CE7274"/>
                </a:solidFill>
                <a:latin typeface="微软雅黑" panose="020B0503020204020204" pitchFamily="34" charset="-122"/>
                <a:ea typeface="微软雅黑" panose="020B0503020204020204" pitchFamily="34" charset="-122"/>
              </a:rPr>
              <a:t>此处添加标题</a:t>
            </a:r>
            <a:endParaRPr lang="zh-CN" altLang="en-US" sz="2000" dirty="0">
              <a:solidFill>
                <a:srgbClr val="CE7274"/>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nvSpPr>
        <p:spPr>
          <a:xfrm>
            <a:off x="4569336" y="525030"/>
            <a:ext cx="3053327" cy="308995"/>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稻壳儿春秋广告/盗版必究        原创来源：http://chn.docer.com/works?userid=199329941#!/work_time"/>
          <p:cNvCxnSpPr/>
          <p:nvPr/>
        </p:nvCxnSpPr>
        <p:spPr>
          <a:xfrm>
            <a:off x="6027654" y="834025"/>
            <a:ext cx="136690" cy="0"/>
          </a:xfrm>
          <a:prstGeom prst="line">
            <a:avLst/>
          </a:prstGeom>
          <a:ln w="19050" cap="rnd">
            <a:solidFill>
              <a:srgbClr val="CE7274"/>
            </a:solidFill>
          </a:ln>
        </p:spPr>
        <p:style>
          <a:lnRef idx="1">
            <a:schemeClr val="accent1"/>
          </a:lnRef>
          <a:fillRef idx="0">
            <a:schemeClr val="accent1"/>
          </a:fillRef>
          <a:effectRef idx="0">
            <a:schemeClr val="accent1"/>
          </a:effectRef>
          <a:fontRef idx="minor">
            <a:schemeClr val="tx1"/>
          </a:fontRef>
        </p:style>
      </p:cxnSp>
      <p:sp>
        <p:nvSpPr>
          <p:cNvPr id="8" name="稻壳儿春秋广告/盗版必究        原创来源：http://chn.docer.com/works?userid=199329941#!/work_time"/>
          <p:cNvSpPr/>
          <p:nvPr/>
        </p:nvSpPr>
        <p:spPr>
          <a:xfrm>
            <a:off x="2133739" y="2140831"/>
            <a:ext cx="1098542" cy="1098542"/>
          </a:xfrm>
          <a:prstGeom prst="ellipse">
            <a:avLst/>
          </a:prstGeom>
          <a:solidFill>
            <a:srgbClr val="965C59"/>
          </a:solidFill>
          <a:ln w="63500">
            <a:solidFill>
              <a:srgbClr val="965C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 name="稻壳儿春秋广告/盗版必究        原创来源：http://chn.docer.com/works?userid=199329941#!/work_time"/>
          <p:cNvSpPr txBox="1"/>
          <p:nvPr/>
        </p:nvSpPr>
        <p:spPr>
          <a:xfrm>
            <a:off x="2133740" y="3590692"/>
            <a:ext cx="1098541" cy="369332"/>
          </a:xfrm>
          <a:prstGeom prst="rect">
            <a:avLst/>
          </a:prstGeom>
          <a:noFill/>
          <a:effectLst/>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稻壳儿春秋广告/盗版必究        原创来源：http://chn.docer.com/works?userid=199329941#!/work_time"/>
          <p:cNvSpPr txBox="1"/>
          <p:nvPr/>
        </p:nvSpPr>
        <p:spPr>
          <a:xfrm>
            <a:off x="1467864" y="3903059"/>
            <a:ext cx="2430293" cy="572464"/>
          </a:xfrm>
          <a:prstGeom prst="rect">
            <a:avLst/>
          </a:prstGeom>
          <a:noFill/>
          <a:effectLst/>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稻壳儿春秋广告/盗版必究        原创来源：http://chn.docer.com/works?userid=199329941#!/work_time"/>
          <p:cNvSpPr txBox="1"/>
          <p:nvPr/>
        </p:nvSpPr>
        <p:spPr>
          <a:xfrm>
            <a:off x="1799651" y="4757084"/>
            <a:ext cx="1766718" cy="646331"/>
          </a:xfrm>
          <a:prstGeom prst="rect">
            <a:avLst/>
          </a:prstGeom>
          <a:noFill/>
          <a:effectLst/>
        </p:spPr>
        <p:txBody>
          <a:bodyPr wrap="square" rtlCol="0">
            <a:spAutoFit/>
          </a:bodyPr>
          <a:lstStyle/>
          <a:p>
            <a:pPr algn="ctr"/>
            <a:r>
              <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rPr>
              <a:t>10%</a:t>
            </a:r>
            <a:endParaRPr lang="zh-CN" altLang="en-US"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稻壳儿春秋广告/盗版必究        原创来源：http://chn.docer.com/works?userid=199329941#!/work_time"/>
          <p:cNvSpPr/>
          <p:nvPr/>
        </p:nvSpPr>
        <p:spPr>
          <a:xfrm>
            <a:off x="5559496" y="2140831"/>
            <a:ext cx="1098542" cy="1098542"/>
          </a:xfrm>
          <a:prstGeom prst="ellipse">
            <a:avLst/>
          </a:prstGeom>
          <a:noFill/>
          <a:ln w="63500">
            <a:solidFill>
              <a:srgbClr val="507C8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8" name="稻壳儿春秋广告/盗版必究        原创来源：http://chn.docer.com/works?userid=199329941#!/work_time"/>
          <p:cNvSpPr txBox="1"/>
          <p:nvPr/>
        </p:nvSpPr>
        <p:spPr>
          <a:xfrm>
            <a:off x="5559497" y="3590692"/>
            <a:ext cx="1098541" cy="369332"/>
          </a:xfrm>
          <a:prstGeom prst="rect">
            <a:avLst/>
          </a:prstGeom>
          <a:noFill/>
          <a:effectLst/>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稻壳儿春秋广告/盗版必究        原创来源：http://chn.docer.com/works?userid=199329941#!/work_time"/>
          <p:cNvSpPr txBox="1"/>
          <p:nvPr/>
        </p:nvSpPr>
        <p:spPr>
          <a:xfrm>
            <a:off x="4893621" y="3903059"/>
            <a:ext cx="2430293" cy="572464"/>
          </a:xfrm>
          <a:prstGeom prst="rect">
            <a:avLst/>
          </a:prstGeom>
          <a:noFill/>
          <a:effectLst/>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稻壳儿春秋广告/盗版必究        原创来源：http://chn.docer.com/works?userid=199329941#!/work_time"/>
          <p:cNvSpPr txBox="1"/>
          <p:nvPr/>
        </p:nvSpPr>
        <p:spPr>
          <a:xfrm>
            <a:off x="5225408" y="4757084"/>
            <a:ext cx="1766718" cy="646331"/>
          </a:xfrm>
          <a:prstGeom prst="rect">
            <a:avLst/>
          </a:prstGeom>
          <a:noFill/>
          <a:effectLst/>
        </p:spPr>
        <p:txBody>
          <a:bodyPr wrap="square" rtlCol="0">
            <a:spAutoFit/>
          </a:bodyPr>
          <a:lstStyle/>
          <a:p>
            <a:pPr algn="ctr"/>
            <a:r>
              <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rPr>
              <a:t>30%</a:t>
            </a:r>
            <a:endParaRPr lang="zh-CN" altLang="en-US"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稻壳儿春秋广告/盗版必究        原创来源：http://chn.docer.com/works?userid=199329941#!/work_time"/>
          <p:cNvSpPr/>
          <p:nvPr/>
        </p:nvSpPr>
        <p:spPr>
          <a:xfrm>
            <a:off x="8985253" y="2140831"/>
            <a:ext cx="1098542" cy="1098542"/>
          </a:xfrm>
          <a:prstGeom prst="ellipse">
            <a:avLst/>
          </a:prstGeom>
          <a:solidFill>
            <a:srgbClr val="CE7274"/>
          </a:solidFill>
          <a:ln w="63500">
            <a:solidFill>
              <a:srgbClr val="CE72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稻壳儿春秋广告/盗版必究        原创来源：http://chn.docer.com/works?userid=199329941#!/work_time"/>
          <p:cNvSpPr txBox="1"/>
          <p:nvPr/>
        </p:nvSpPr>
        <p:spPr>
          <a:xfrm>
            <a:off x="8985254" y="3590692"/>
            <a:ext cx="1098541" cy="369332"/>
          </a:xfrm>
          <a:prstGeom prst="rect">
            <a:avLst/>
          </a:prstGeom>
          <a:noFill/>
          <a:effectLst/>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稻壳儿春秋广告/盗版必究        原创来源：http://chn.docer.com/works?userid=199329941#!/work_time"/>
          <p:cNvSpPr txBox="1"/>
          <p:nvPr/>
        </p:nvSpPr>
        <p:spPr>
          <a:xfrm>
            <a:off x="8319378" y="3903059"/>
            <a:ext cx="2430293" cy="572464"/>
          </a:xfrm>
          <a:prstGeom prst="rect">
            <a:avLst/>
          </a:prstGeom>
          <a:noFill/>
          <a:effectLst/>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稻壳儿春秋广告/盗版必究        原创来源：http://chn.docer.com/works?userid=199329941#!/work_time"/>
          <p:cNvSpPr txBox="1"/>
          <p:nvPr/>
        </p:nvSpPr>
        <p:spPr>
          <a:xfrm>
            <a:off x="8651165" y="4757084"/>
            <a:ext cx="1766718" cy="646331"/>
          </a:xfrm>
          <a:prstGeom prst="rect">
            <a:avLst/>
          </a:prstGeom>
          <a:noFill/>
          <a:effectLst/>
        </p:spPr>
        <p:txBody>
          <a:bodyPr wrap="square" rtlCol="0">
            <a:spAutoFit/>
          </a:bodyPr>
          <a:lstStyle/>
          <a:p>
            <a:pPr algn="ctr"/>
            <a:r>
              <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rPr>
              <a:t>60%</a:t>
            </a:r>
            <a:endParaRPr lang="zh-CN" altLang="en-US"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稻壳儿春秋广告/盗版必究        原创来源：http://chn.docer.com/works?userid=199329941#!/work_time"/>
          <p:cNvSpPr>
            <a:spLocks noEditPoints="1"/>
          </p:cNvSpPr>
          <p:nvPr/>
        </p:nvSpPr>
        <p:spPr bwMode="auto">
          <a:xfrm>
            <a:off x="5911832" y="2493570"/>
            <a:ext cx="393870" cy="393064"/>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rgbClr val="507C81"/>
          </a:solidFill>
          <a:ln>
            <a:noFill/>
          </a:ln>
          <a:effectLst/>
        </p:spPr>
        <p:txBody>
          <a:bodyPr lIns="121682" tIns="60841" rIns="121682" bIns="60841"/>
          <a:lstStyle/>
          <a:p>
            <a:endParaRPr lang="zh-CN" altLang="en-US">
              <a:solidFill>
                <a:schemeClr val="bg1"/>
              </a:solidFill>
            </a:endParaRPr>
          </a:p>
        </p:txBody>
      </p:sp>
      <p:sp>
        <p:nvSpPr>
          <p:cNvPr id="28" name="稻壳儿春秋广告/盗版必究        原创来源：http://chn.docer.com/works?userid=199329941#!/work_time"/>
          <p:cNvSpPr>
            <a:spLocks noEditPoints="1"/>
          </p:cNvSpPr>
          <p:nvPr/>
        </p:nvSpPr>
        <p:spPr bwMode="auto">
          <a:xfrm>
            <a:off x="9277596" y="2533332"/>
            <a:ext cx="513856" cy="313540"/>
          </a:xfrm>
          <a:custGeom>
            <a:avLst/>
            <a:gdLst>
              <a:gd name="T0" fmla="*/ 152 w 400"/>
              <a:gd name="T1" fmla="*/ 7 h 244"/>
              <a:gd name="T2" fmla="*/ 127 w 400"/>
              <a:gd name="T3" fmla="*/ 7 h 244"/>
              <a:gd name="T4" fmla="*/ 0 w 400"/>
              <a:gd name="T5" fmla="*/ 122 h 244"/>
              <a:gd name="T6" fmla="*/ 127 w 400"/>
              <a:gd name="T7" fmla="*/ 237 h 244"/>
              <a:gd name="T8" fmla="*/ 152 w 400"/>
              <a:gd name="T9" fmla="*/ 237 h 244"/>
              <a:gd name="T10" fmla="*/ 152 w 400"/>
              <a:gd name="T11" fmla="*/ 212 h 244"/>
              <a:gd name="T12" fmla="*/ 53 w 400"/>
              <a:gd name="T13" fmla="*/ 122 h 244"/>
              <a:gd name="T14" fmla="*/ 152 w 400"/>
              <a:gd name="T15" fmla="*/ 32 h 244"/>
              <a:gd name="T16" fmla="*/ 152 w 400"/>
              <a:gd name="T17" fmla="*/ 7 h 244"/>
              <a:gd name="T18" fmla="*/ 272 w 400"/>
              <a:gd name="T19" fmla="*/ 7 h 244"/>
              <a:gd name="T20" fmla="*/ 248 w 400"/>
              <a:gd name="T21" fmla="*/ 7 h 244"/>
              <a:gd name="T22" fmla="*/ 248 w 400"/>
              <a:gd name="T23" fmla="*/ 32 h 244"/>
              <a:gd name="T24" fmla="*/ 347 w 400"/>
              <a:gd name="T25" fmla="*/ 122 h 244"/>
              <a:gd name="T26" fmla="*/ 248 w 400"/>
              <a:gd name="T27" fmla="*/ 212 h 244"/>
              <a:gd name="T28" fmla="*/ 248 w 400"/>
              <a:gd name="T29" fmla="*/ 237 h 244"/>
              <a:gd name="T30" fmla="*/ 272 w 400"/>
              <a:gd name="T31" fmla="*/ 237 h 244"/>
              <a:gd name="T32" fmla="*/ 400 w 400"/>
              <a:gd name="T33" fmla="*/ 122 h 244"/>
              <a:gd name="T34" fmla="*/ 272 w 400"/>
              <a:gd name="T35" fmla="*/ 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44">
                <a:moveTo>
                  <a:pt x="152" y="7"/>
                </a:moveTo>
                <a:cubicBezTo>
                  <a:pt x="145" y="0"/>
                  <a:pt x="135" y="0"/>
                  <a:pt x="127" y="7"/>
                </a:cubicBezTo>
                <a:cubicBezTo>
                  <a:pt x="0" y="122"/>
                  <a:pt x="0" y="122"/>
                  <a:pt x="0" y="122"/>
                </a:cubicBezTo>
                <a:cubicBezTo>
                  <a:pt x="127" y="237"/>
                  <a:pt x="127" y="237"/>
                  <a:pt x="127" y="237"/>
                </a:cubicBezTo>
                <a:cubicBezTo>
                  <a:pt x="135" y="244"/>
                  <a:pt x="145" y="244"/>
                  <a:pt x="152" y="237"/>
                </a:cubicBezTo>
                <a:cubicBezTo>
                  <a:pt x="159" y="230"/>
                  <a:pt x="159" y="219"/>
                  <a:pt x="152" y="212"/>
                </a:cubicBezTo>
                <a:cubicBezTo>
                  <a:pt x="53" y="122"/>
                  <a:pt x="53" y="122"/>
                  <a:pt x="53" y="122"/>
                </a:cubicBezTo>
                <a:cubicBezTo>
                  <a:pt x="152" y="32"/>
                  <a:pt x="152" y="32"/>
                  <a:pt x="152" y="32"/>
                </a:cubicBezTo>
                <a:cubicBezTo>
                  <a:pt x="159" y="25"/>
                  <a:pt x="159" y="14"/>
                  <a:pt x="152" y="7"/>
                </a:cubicBezTo>
                <a:close/>
                <a:moveTo>
                  <a:pt x="272" y="7"/>
                </a:moveTo>
                <a:cubicBezTo>
                  <a:pt x="265" y="0"/>
                  <a:pt x="255" y="0"/>
                  <a:pt x="248" y="7"/>
                </a:cubicBezTo>
                <a:cubicBezTo>
                  <a:pt x="240" y="14"/>
                  <a:pt x="241" y="25"/>
                  <a:pt x="248" y="32"/>
                </a:cubicBezTo>
                <a:cubicBezTo>
                  <a:pt x="347" y="122"/>
                  <a:pt x="347" y="122"/>
                  <a:pt x="347" y="122"/>
                </a:cubicBezTo>
                <a:cubicBezTo>
                  <a:pt x="248" y="212"/>
                  <a:pt x="248" y="212"/>
                  <a:pt x="248" y="212"/>
                </a:cubicBezTo>
                <a:cubicBezTo>
                  <a:pt x="241" y="219"/>
                  <a:pt x="240" y="230"/>
                  <a:pt x="248" y="237"/>
                </a:cubicBezTo>
                <a:cubicBezTo>
                  <a:pt x="255" y="244"/>
                  <a:pt x="265" y="244"/>
                  <a:pt x="272" y="237"/>
                </a:cubicBezTo>
                <a:cubicBezTo>
                  <a:pt x="400" y="122"/>
                  <a:pt x="400" y="122"/>
                  <a:pt x="400" y="122"/>
                </a:cubicBezTo>
                <a:lnTo>
                  <a:pt x="272" y="7"/>
                </a:lnTo>
                <a:close/>
              </a:path>
            </a:pathLst>
          </a:custGeom>
          <a:solidFill>
            <a:schemeClr val="bg1"/>
          </a:solidFill>
          <a:ln>
            <a:noFill/>
          </a:ln>
          <a:effectLst/>
        </p:spPr>
        <p:txBody>
          <a:bodyPr lIns="121682" tIns="60841" rIns="121682" bIns="60841"/>
          <a:lstStyle/>
          <a:p>
            <a:endParaRPr lang="zh-CN" altLang="en-US">
              <a:solidFill>
                <a:schemeClr val="bg1"/>
              </a:solidFill>
            </a:endParaRPr>
          </a:p>
        </p:txBody>
      </p:sp>
      <p:sp>
        <p:nvSpPr>
          <p:cNvPr id="29" name="稻壳儿春秋广告/盗版必究        原创来源：http://chn.docer.com/works?userid=199329941#!/work_time"/>
          <p:cNvSpPr>
            <a:spLocks noEditPoints="1"/>
          </p:cNvSpPr>
          <p:nvPr/>
        </p:nvSpPr>
        <p:spPr bwMode="auto">
          <a:xfrm>
            <a:off x="2467152" y="2517951"/>
            <a:ext cx="431716" cy="344302"/>
          </a:xfrm>
          <a:custGeom>
            <a:avLst/>
            <a:gdLst>
              <a:gd name="T0" fmla="*/ 200 w 400"/>
              <a:gd name="T1" fmla="*/ 120 h 320"/>
              <a:gd name="T2" fmla="*/ 140 w 400"/>
              <a:gd name="T3" fmla="*/ 180 h 320"/>
              <a:gd name="T4" fmla="*/ 200 w 400"/>
              <a:gd name="T5" fmla="*/ 240 h 320"/>
              <a:gd name="T6" fmla="*/ 260 w 400"/>
              <a:gd name="T7" fmla="*/ 180 h 320"/>
              <a:gd name="T8" fmla="*/ 200 w 400"/>
              <a:gd name="T9" fmla="*/ 120 h 320"/>
              <a:gd name="T10" fmla="*/ 360 w 400"/>
              <a:gd name="T11" fmla="*/ 60 h 320"/>
              <a:gd name="T12" fmla="*/ 312 w 400"/>
              <a:gd name="T13" fmla="*/ 60 h 320"/>
              <a:gd name="T14" fmla="*/ 296 w 400"/>
              <a:gd name="T15" fmla="*/ 49 h 320"/>
              <a:gd name="T16" fmla="*/ 284 w 400"/>
              <a:gd name="T17" fmla="*/ 11 h 320"/>
              <a:gd name="T18" fmla="*/ 268 w 400"/>
              <a:gd name="T19" fmla="*/ 0 h 320"/>
              <a:gd name="T20" fmla="*/ 132 w 400"/>
              <a:gd name="T21" fmla="*/ 0 h 320"/>
              <a:gd name="T22" fmla="*/ 116 w 400"/>
              <a:gd name="T23" fmla="*/ 11 h 320"/>
              <a:gd name="T24" fmla="*/ 104 w 400"/>
              <a:gd name="T25" fmla="*/ 49 h 320"/>
              <a:gd name="T26" fmla="*/ 88 w 400"/>
              <a:gd name="T27" fmla="*/ 60 h 320"/>
              <a:gd name="T28" fmla="*/ 40 w 400"/>
              <a:gd name="T29" fmla="*/ 60 h 320"/>
              <a:gd name="T30" fmla="*/ 0 w 400"/>
              <a:gd name="T31" fmla="*/ 100 h 320"/>
              <a:gd name="T32" fmla="*/ 0 w 400"/>
              <a:gd name="T33" fmla="*/ 280 h 320"/>
              <a:gd name="T34" fmla="*/ 40 w 400"/>
              <a:gd name="T35" fmla="*/ 320 h 320"/>
              <a:gd name="T36" fmla="*/ 360 w 400"/>
              <a:gd name="T37" fmla="*/ 320 h 320"/>
              <a:gd name="T38" fmla="*/ 400 w 400"/>
              <a:gd name="T39" fmla="*/ 280 h 320"/>
              <a:gd name="T40" fmla="*/ 400 w 400"/>
              <a:gd name="T41" fmla="*/ 100 h 320"/>
              <a:gd name="T42" fmla="*/ 360 w 400"/>
              <a:gd name="T43" fmla="*/ 60 h 320"/>
              <a:gd name="T44" fmla="*/ 200 w 400"/>
              <a:gd name="T45" fmla="*/ 280 h 320"/>
              <a:gd name="T46" fmla="*/ 100 w 400"/>
              <a:gd name="T47" fmla="*/ 180 h 320"/>
              <a:gd name="T48" fmla="*/ 200 w 400"/>
              <a:gd name="T49" fmla="*/ 80 h 320"/>
              <a:gd name="T50" fmla="*/ 300 w 400"/>
              <a:gd name="T51" fmla="*/ 180 h 320"/>
              <a:gd name="T52" fmla="*/ 200 w 400"/>
              <a:gd name="T53" fmla="*/ 280 h 320"/>
              <a:gd name="T54" fmla="*/ 346 w 400"/>
              <a:gd name="T55" fmla="*/ 128 h 320"/>
              <a:gd name="T56" fmla="*/ 332 w 400"/>
              <a:gd name="T57" fmla="*/ 114 h 320"/>
              <a:gd name="T58" fmla="*/ 346 w 400"/>
              <a:gd name="T59" fmla="*/ 100 h 320"/>
              <a:gd name="T60" fmla="*/ 360 w 400"/>
              <a:gd name="T61" fmla="*/ 114 h 320"/>
              <a:gd name="T62" fmla="*/ 346 w 400"/>
              <a:gd name="T63" fmla="*/ 12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320">
                <a:moveTo>
                  <a:pt x="200" y="120"/>
                </a:moveTo>
                <a:cubicBezTo>
                  <a:pt x="167" y="120"/>
                  <a:pt x="140" y="147"/>
                  <a:pt x="140" y="180"/>
                </a:cubicBezTo>
                <a:cubicBezTo>
                  <a:pt x="140" y="213"/>
                  <a:pt x="167" y="240"/>
                  <a:pt x="200" y="240"/>
                </a:cubicBezTo>
                <a:cubicBezTo>
                  <a:pt x="233" y="240"/>
                  <a:pt x="260" y="213"/>
                  <a:pt x="260" y="180"/>
                </a:cubicBezTo>
                <a:cubicBezTo>
                  <a:pt x="260" y="147"/>
                  <a:pt x="233" y="120"/>
                  <a:pt x="200" y="120"/>
                </a:cubicBezTo>
                <a:close/>
                <a:moveTo>
                  <a:pt x="360" y="60"/>
                </a:moveTo>
                <a:cubicBezTo>
                  <a:pt x="312" y="60"/>
                  <a:pt x="312" y="60"/>
                  <a:pt x="312" y="60"/>
                </a:cubicBezTo>
                <a:cubicBezTo>
                  <a:pt x="305" y="60"/>
                  <a:pt x="298" y="55"/>
                  <a:pt x="296" y="49"/>
                </a:cubicBezTo>
                <a:cubicBezTo>
                  <a:pt x="284" y="11"/>
                  <a:pt x="284" y="11"/>
                  <a:pt x="284" y="11"/>
                </a:cubicBezTo>
                <a:cubicBezTo>
                  <a:pt x="281" y="5"/>
                  <a:pt x="274" y="0"/>
                  <a:pt x="268" y="0"/>
                </a:cubicBezTo>
                <a:cubicBezTo>
                  <a:pt x="132" y="0"/>
                  <a:pt x="132" y="0"/>
                  <a:pt x="132" y="0"/>
                </a:cubicBezTo>
                <a:cubicBezTo>
                  <a:pt x="125" y="0"/>
                  <a:pt x="118" y="5"/>
                  <a:pt x="116" y="11"/>
                </a:cubicBezTo>
                <a:cubicBezTo>
                  <a:pt x="104" y="49"/>
                  <a:pt x="104" y="49"/>
                  <a:pt x="104" y="49"/>
                </a:cubicBezTo>
                <a:cubicBezTo>
                  <a:pt x="101" y="55"/>
                  <a:pt x="94" y="60"/>
                  <a:pt x="88" y="60"/>
                </a:cubicBezTo>
                <a:cubicBezTo>
                  <a:pt x="40" y="60"/>
                  <a:pt x="40" y="60"/>
                  <a:pt x="40" y="60"/>
                </a:cubicBezTo>
                <a:cubicBezTo>
                  <a:pt x="18" y="60"/>
                  <a:pt x="0" y="78"/>
                  <a:pt x="0" y="100"/>
                </a:cubicBezTo>
                <a:cubicBezTo>
                  <a:pt x="0" y="280"/>
                  <a:pt x="0" y="280"/>
                  <a:pt x="0" y="280"/>
                </a:cubicBezTo>
                <a:cubicBezTo>
                  <a:pt x="0" y="302"/>
                  <a:pt x="18" y="320"/>
                  <a:pt x="40" y="320"/>
                </a:cubicBezTo>
                <a:cubicBezTo>
                  <a:pt x="360" y="320"/>
                  <a:pt x="360" y="320"/>
                  <a:pt x="360" y="320"/>
                </a:cubicBezTo>
                <a:cubicBezTo>
                  <a:pt x="382" y="320"/>
                  <a:pt x="400" y="302"/>
                  <a:pt x="400" y="280"/>
                </a:cubicBezTo>
                <a:cubicBezTo>
                  <a:pt x="400" y="100"/>
                  <a:pt x="400" y="100"/>
                  <a:pt x="400" y="100"/>
                </a:cubicBezTo>
                <a:cubicBezTo>
                  <a:pt x="400" y="78"/>
                  <a:pt x="382" y="60"/>
                  <a:pt x="360" y="60"/>
                </a:cubicBezTo>
                <a:close/>
                <a:moveTo>
                  <a:pt x="200" y="280"/>
                </a:moveTo>
                <a:cubicBezTo>
                  <a:pt x="145" y="280"/>
                  <a:pt x="100" y="235"/>
                  <a:pt x="100" y="180"/>
                </a:cubicBezTo>
                <a:cubicBezTo>
                  <a:pt x="100" y="125"/>
                  <a:pt x="145" y="80"/>
                  <a:pt x="200" y="80"/>
                </a:cubicBezTo>
                <a:cubicBezTo>
                  <a:pt x="255" y="80"/>
                  <a:pt x="300" y="125"/>
                  <a:pt x="300" y="180"/>
                </a:cubicBezTo>
                <a:cubicBezTo>
                  <a:pt x="300" y="235"/>
                  <a:pt x="255" y="280"/>
                  <a:pt x="200" y="280"/>
                </a:cubicBezTo>
                <a:close/>
                <a:moveTo>
                  <a:pt x="346" y="128"/>
                </a:moveTo>
                <a:cubicBezTo>
                  <a:pt x="338" y="128"/>
                  <a:pt x="332" y="122"/>
                  <a:pt x="332" y="114"/>
                </a:cubicBezTo>
                <a:cubicBezTo>
                  <a:pt x="332" y="106"/>
                  <a:pt x="338" y="100"/>
                  <a:pt x="346" y="100"/>
                </a:cubicBezTo>
                <a:cubicBezTo>
                  <a:pt x="354" y="100"/>
                  <a:pt x="360" y="106"/>
                  <a:pt x="360" y="114"/>
                </a:cubicBezTo>
                <a:cubicBezTo>
                  <a:pt x="360" y="122"/>
                  <a:pt x="354" y="128"/>
                  <a:pt x="346" y="128"/>
                </a:cubicBezTo>
                <a:close/>
              </a:path>
            </a:pathLst>
          </a:custGeom>
          <a:solidFill>
            <a:schemeClr val="bg1"/>
          </a:solidFill>
          <a:ln>
            <a:noFill/>
          </a:ln>
          <a:effectLst/>
        </p:spPr>
        <p:txBody>
          <a:bodyPr lIns="121682" tIns="60841" rIns="121682" bIns="60841"/>
          <a:lstStyle/>
          <a:p>
            <a:endParaRPr lang="zh-CN" altLang="en-US">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稻壳儿春秋广告/盗版必究        原创来源：http://chn.docer.com/works?userid=199329941#!/work_tim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42242" y="159175"/>
            <a:ext cx="1626884" cy="1546795"/>
          </a:xfrm>
          <a:prstGeom prst="rect">
            <a:avLst/>
          </a:prstGeom>
        </p:spPr>
      </p:pic>
      <p:pic>
        <p:nvPicPr>
          <p:cNvPr id="5" name="稻壳儿春秋广告/盗版必究        原创来源：http://chn.docer.com/works?userid=199329941#!/work_time" descr="图片包含 鲜花, 餐桌, 白色, 小&#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243" y="-223855"/>
            <a:ext cx="964441" cy="1011717"/>
          </a:xfrm>
          <a:prstGeom prst="rect">
            <a:avLst/>
          </a:prstGeom>
        </p:spPr>
      </p:pic>
      <p:pic>
        <p:nvPicPr>
          <p:cNvPr id="9" name="稻壳儿春秋广告/盗版必究        原创来源：http://chn.docer.com/works?userid=199329941#!/work_time" descr="图片包含 人员, 室内&#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17874" b="30256"/>
          <a:stretch>
            <a:fillRect/>
          </a:stretch>
        </p:blipFill>
        <p:spPr>
          <a:xfrm rot="16200000" flipV="1">
            <a:off x="471660" y="5001091"/>
            <a:ext cx="1385249" cy="2328570"/>
          </a:xfrm>
          <a:prstGeom prst="rect">
            <a:avLst/>
          </a:prstGeom>
        </p:spPr>
      </p:pic>
      <p:sp>
        <p:nvSpPr>
          <p:cNvPr id="10" name="稻壳儿春秋广告/盗版必究        原创来源：http://chn.docer.com/works?userid=199329941#!/work_time"/>
          <p:cNvSpPr txBox="1"/>
          <p:nvPr/>
        </p:nvSpPr>
        <p:spPr>
          <a:xfrm>
            <a:off x="5234880" y="223794"/>
            <a:ext cx="1722238" cy="400110"/>
          </a:xfrm>
          <a:prstGeom prst="rect">
            <a:avLst/>
          </a:prstGeom>
          <a:noFill/>
        </p:spPr>
        <p:txBody>
          <a:bodyPr wrap="square" rtlCol="0">
            <a:spAutoFit/>
          </a:bodyPr>
          <a:lstStyle/>
          <a:p>
            <a:pPr algn="ctr"/>
            <a:r>
              <a:rPr lang="zh-CN" altLang="en-US" sz="2000" dirty="0">
                <a:solidFill>
                  <a:srgbClr val="CE7274"/>
                </a:solidFill>
                <a:latin typeface="微软雅黑" panose="020B0503020204020204" pitchFamily="34" charset="-122"/>
                <a:ea typeface="微软雅黑" panose="020B0503020204020204" pitchFamily="34" charset="-122"/>
              </a:rPr>
              <a:t>此处添加标题</a:t>
            </a:r>
            <a:endParaRPr lang="zh-CN" altLang="en-US" sz="2000" dirty="0">
              <a:solidFill>
                <a:srgbClr val="CE7274"/>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nvSpPr>
        <p:spPr>
          <a:xfrm>
            <a:off x="4569336" y="525030"/>
            <a:ext cx="3053327" cy="308995"/>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稻壳儿春秋广告/盗版必究        原创来源：http://chn.docer.com/works?userid=199329941#!/work_time"/>
          <p:cNvCxnSpPr/>
          <p:nvPr/>
        </p:nvCxnSpPr>
        <p:spPr>
          <a:xfrm>
            <a:off x="6027654" y="834025"/>
            <a:ext cx="136690" cy="0"/>
          </a:xfrm>
          <a:prstGeom prst="line">
            <a:avLst/>
          </a:prstGeom>
          <a:ln w="19050" cap="rnd">
            <a:solidFill>
              <a:srgbClr val="CE7274"/>
            </a:solidFill>
          </a:ln>
        </p:spPr>
        <p:style>
          <a:lnRef idx="1">
            <a:schemeClr val="accent1"/>
          </a:lnRef>
          <a:fillRef idx="0">
            <a:schemeClr val="accent1"/>
          </a:fillRef>
          <a:effectRef idx="0">
            <a:schemeClr val="accent1"/>
          </a:effectRef>
          <a:fontRef idx="minor">
            <a:schemeClr val="tx1"/>
          </a:fontRef>
        </p:style>
      </p:cxnSp>
      <p:sp>
        <p:nvSpPr>
          <p:cNvPr id="26" name="稻壳儿春秋广告/盗版必究        原创来源：http://chn.docer.com/works?userid=199329941#!/work_time"/>
          <p:cNvSpPr>
            <a:spLocks noChangeArrowheads="1"/>
          </p:cNvSpPr>
          <p:nvPr/>
        </p:nvSpPr>
        <p:spPr bwMode="auto">
          <a:xfrm>
            <a:off x="4075309" y="1769006"/>
            <a:ext cx="602686" cy="602684"/>
          </a:xfrm>
          <a:prstGeom prst="rect">
            <a:avLst/>
          </a:prstGeom>
          <a:noFill/>
          <a:ln w="25400">
            <a:solidFill>
              <a:srgbClr val="507C81"/>
            </a:solidFill>
          </a:ln>
          <a:effec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FAD354"/>
              </a:solidFill>
            </a:endParaRPr>
          </a:p>
        </p:txBody>
      </p:sp>
      <p:sp>
        <p:nvSpPr>
          <p:cNvPr id="31" name="稻壳儿春秋广告/盗版必究        原创来源：http://chn.docer.com/works?userid=199329941#!/work_time"/>
          <p:cNvSpPr/>
          <p:nvPr/>
        </p:nvSpPr>
        <p:spPr bwMode="auto">
          <a:xfrm>
            <a:off x="5004750" y="1794742"/>
            <a:ext cx="2182500" cy="551212"/>
          </a:xfrm>
          <a:custGeom>
            <a:avLst/>
            <a:gdLst>
              <a:gd name="T0" fmla="*/ 0 w 1172"/>
              <a:gd name="T1" fmla="*/ 0 h 296"/>
              <a:gd name="T2" fmla="*/ 1860550 w 1172"/>
              <a:gd name="T3" fmla="*/ 0 h 296"/>
              <a:gd name="T4" fmla="*/ 1617663 w 1172"/>
              <a:gd name="T5" fmla="*/ 233363 h 296"/>
              <a:gd name="T6" fmla="*/ 1860550 w 1172"/>
              <a:gd name="T7" fmla="*/ 469900 h 296"/>
              <a:gd name="T8" fmla="*/ 0 w 1172"/>
              <a:gd name="T9" fmla="*/ 469900 h 296"/>
              <a:gd name="T10" fmla="*/ 0 w 1172"/>
              <a:gd name="T11" fmla="*/ 0 h 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2" h="296">
                <a:moveTo>
                  <a:pt x="0" y="0"/>
                </a:moveTo>
                <a:lnTo>
                  <a:pt x="1172" y="0"/>
                </a:lnTo>
                <a:lnTo>
                  <a:pt x="1019" y="147"/>
                </a:lnTo>
                <a:lnTo>
                  <a:pt x="1172" y="296"/>
                </a:lnTo>
                <a:lnTo>
                  <a:pt x="0" y="296"/>
                </a:lnTo>
                <a:lnTo>
                  <a:pt x="0" y="0"/>
                </a:lnTo>
                <a:close/>
              </a:path>
            </a:pathLst>
          </a:custGeom>
          <a:solidFill>
            <a:srgbClr val="507C81"/>
          </a:solidFill>
          <a:ln>
            <a:noFill/>
          </a:ln>
          <a:effectLst/>
        </p:spPr>
        <p:txBody>
          <a:bodyPr/>
          <a:lstStyle/>
          <a:p>
            <a:pPr algn="ctr"/>
            <a:endParaRPr lang="zh-CN" altLang="en-US">
              <a:solidFill>
                <a:srgbClr val="F0F0D8"/>
              </a:solidFill>
            </a:endParaRPr>
          </a:p>
        </p:txBody>
      </p:sp>
      <p:sp>
        <p:nvSpPr>
          <p:cNvPr id="32" name="稻壳儿春秋广告/盗版必究        原创来源：http://chn.docer.com/works?userid=199329941#!/work_time"/>
          <p:cNvSpPr txBox="1">
            <a:spLocks noChangeArrowheads="1"/>
          </p:cNvSpPr>
          <p:nvPr/>
        </p:nvSpPr>
        <p:spPr bwMode="auto">
          <a:xfrm>
            <a:off x="5551405" y="1901071"/>
            <a:ext cx="10891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3" name="稻壳儿春秋广告/盗版必究        原创来源：http://chn.docer.com/works?userid=199329941#!/work_time"/>
          <p:cNvSpPr txBox="1"/>
          <p:nvPr/>
        </p:nvSpPr>
        <p:spPr>
          <a:xfrm>
            <a:off x="1128407" y="1705970"/>
            <a:ext cx="2749915" cy="752514"/>
          </a:xfrm>
          <a:prstGeom prst="rect">
            <a:avLst/>
          </a:prstGeom>
          <a:noFill/>
        </p:spPr>
        <p:txBody>
          <a:bodyPr wrap="square" rtlCol="0">
            <a:spAutoFit/>
          </a:bodyPr>
          <a:lstStyle/>
          <a:p>
            <a:pPr algn="r">
              <a:lnSpc>
                <a:spcPct val="130000"/>
              </a:lnSpc>
            </a:pPr>
            <a:r>
              <a:rPr lang="en-US" altLang="zh-CN" sz="1100" dirty="0">
                <a:solidFill>
                  <a:schemeClr val="bg2">
                    <a:lumMod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35" name="稻壳儿春秋广告/盗版必究        原创来源：http://chn.docer.com/works?userid=199329941#!/work_time"/>
          <p:cNvSpPr>
            <a:spLocks noChangeArrowheads="1"/>
          </p:cNvSpPr>
          <p:nvPr/>
        </p:nvSpPr>
        <p:spPr bwMode="auto">
          <a:xfrm flipH="1">
            <a:off x="7514005" y="2849349"/>
            <a:ext cx="602686" cy="602684"/>
          </a:xfrm>
          <a:prstGeom prst="rect">
            <a:avLst/>
          </a:prstGeom>
          <a:noFill/>
          <a:ln w="25400">
            <a:solidFill>
              <a:srgbClr val="965C59"/>
            </a:solidFill>
          </a:ln>
          <a:effec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FAD354"/>
              </a:solidFill>
            </a:endParaRPr>
          </a:p>
        </p:txBody>
      </p:sp>
      <p:sp>
        <p:nvSpPr>
          <p:cNvPr id="36" name="稻壳儿春秋广告/盗版必究        原创来源：http://chn.docer.com/works?userid=199329941#!/work_time"/>
          <p:cNvSpPr/>
          <p:nvPr/>
        </p:nvSpPr>
        <p:spPr bwMode="auto">
          <a:xfrm flipH="1">
            <a:off x="5004750" y="2875085"/>
            <a:ext cx="2182500" cy="551212"/>
          </a:xfrm>
          <a:custGeom>
            <a:avLst/>
            <a:gdLst>
              <a:gd name="T0" fmla="*/ 0 w 1172"/>
              <a:gd name="T1" fmla="*/ 0 h 296"/>
              <a:gd name="T2" fmla="*/ 1860550 w 1172"/>
              <a:gd name="T3" fmla="*/ 0 h 296"/>
              <a:gd name="T4" fmla="*/ 1617663 w 1172"/>
              <a:gd name="T5" fmla="*/ 233363 h 296"/>
              <a:gd name="T6" fmla="*/ 1860550 w 1172"/>
              <a:gd name="T7" fmla="*/ 469900 h 296"/>
              <a:gd name="T8" fmla="*/ 0 w 1172"/>
              <a:gd name="T9" fmla="*/ 469900 h 296"/>
              <a:gd name="T10" fmla="*/ 0 w 1172"/>
              <a:gd name="T11" fmla="*/ 0 h 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2" h="296">
                <a:moveTo>
                  <a:pt x="0" y="0"/>
                </a:moveTo>
                <a:lnTo>
                  <a:pt x="1172" y="0"/>
                </a:lnTo>
                <a:lnTo>
                  <a:pt x="1019" y="147"/>
                </a:lnTo>
                <a:lnTo>
                  <a:pt x="1172" y="296"/>
                </a:lnTo>
                <a:lnTo>
                  <a:pt x="0" y="296"/>
                </a:lnTo>
                <a:lnTo>
                  <a:pt x="0" y="0"/>
                </a:lnTo>
                <a:close/>
              </a:path>
            </a:pathLst>
          </a:custGeom>
          <a:solidFill>
            <a:srgbClr val="965C59"/>
          </a:solidFill>
          <a:ln>
            <a:noFill/>
          </a:ln>
          <a:effectLst/>
        </p:spPr>
        <p:txBody>
          <a:bodyPr/>
          <a:lstStyle/>
          <a:p>
            <a:pPr algn="ctr"/>
            <a:endParaRPr lang="zh-CN" altLang="en-US">
              <a:solidFill>
                <a:srgbClr val="F0F0D8"/>
              </a:solidFill>
            </a:endParaRPr>
          </a:p>
        </p:txBody>
      </p:sp>
      <p:sp>
        <p:nvSpPr>
          <p:cNvPr id="37" name="稻壳儿春秋广告/盗版必究        原创来源：http://chn.docer.com/works?userid=199329941#!/work_time"/>
          <p:cNvSpPr txBox="1">
            <a:spLocks noChangeArrowheads="1"/>
          </p:cNvSpPr>
          <p:nvPr/>
        </p:nvSpPr>
        <p:spPr bwMode="auto">
          <a:xfrm flipH="1">
            <a:off x="5551405" y="2981414"/>
            <a:ext cx="10891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8" name="稻壳儿春秋广告/盗版必究        原创来源：http://chn.docer.com/works?userid=199329941#!/work_time"/>
          <p:cNvSpPr txBox="1"/>
          <p:nvPr/>
        </p:nvSpPr>
        <p:spPr>
          <a:xfrm flipH="1">
            <a:off x="8313678" y="2786313"/>
            <a:ext cx="2749915" cy="752514"/>
          </a:xfrm>
          <a:prstGeom prst="rect">
            <a:avLst/>
          </a:prstGeom>
          <a:noFill/>
        </p:spPr>
        <p:txBody>
          <a:bodyPr wrap="square" rtlCol="0">
            <a:spAutoFit/>
          </a:bodyPr>
          <a:lstStyle/>
          <a:p>
            <a:pPr>
              <a:lnSpc>
                <a:spcPct val="130000"/>
              </a:lnSpc>
            </a:pPr>
            <a:r>
              <a:rPr lang="en-US" altLang="zh-CN" sz="1100" dirty="0">
                <a:solidFill>
                  <a:schemeClr val="bg2">
                    <a:lumMod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40" name="稻壳儿春秋广告/盗版必究        原创来源：http://chn.docer.com/works?userid=199329941#!/work_time"/>
          <p:cNvSpPr>
            <a:spLocks noChangeArrowheads="1"/>
          </p:cNvSpPr>
          <p:nvPr/>
        </p:nvSpPr>
        <p:spPr bwMode="auto">
          <a:xfrm>
            <a:off x="4075309" y="3929692"/>
            <a:ext cx="602686" cy="602684"/>
          </a:xfrm>
          <a:prstGeom prst="rect">
            <a:avLst/>
          </a:prstGeom>
          <a:noFill/>
          <a:ln w="25400">
            <a:solidFill>
              <a:srgbClr val="5B4647"/>
            </a:solidFill>
          </a:ln>
          <a:effec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FAD354"/>
              </a:solidFill>
            </a:endParaRPr>
          </a:p>
        </p:txBody>
      </p:sp>
      <p:sp>
        <p:nvSpPr>
          <p:cNvPr id="41" name="稻壳儿春秋广告/盗版必究        原创来源：http://chn.docer.com/works?userid=199329941#!/work_time"/>
          <p:cNvSpPr/>
          <p:nvPr/>
        </p:nvSpPr>
        <p:spPr bwMode="auto">
          <a:xfrm>
            <a:off x="5004750" y="3955428"/>
            <a:ext cx="2182500" cy="551212"/>
          </a:xfrm>
          <a:custGeom>
            <a:avLst/>
            <a:gdLst>
              <a:gd name="T0" fmla="*/ 0 w 1172"/>
              <a:gd name="T1" fmla="*/ 0 h 296"/>
              <a:gd name="T2" fmla="*/ 1860550 w 1172"/>
              <a:gd name="T3" fmla="*/ 0 h 296"/>
              <a:gd name="T4" fmla="*/ 1617663 w 1172"/>
              <a:gd name="T5" fmla="*/ 233363 h 296"/>
              <a:gd name="T6" fmla="*/ 1860550 w 1172"/>
              <a:gd name="T7" fmla="*/ 469900 h 296"/>
              <a:gd name="T8" fmla="*/ 0 w 1172"/>
              <a:gd name="T9" fmla="*/ 469900 h 296"/>
              <a:gd name="T10" fmla="*/ 0 w 1172"/>
              <a:gd name="T11" fmla="*/ 0 h 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2" h="296">
                <a:moveTo>
                  <a:pt x="0" y="0"/>
                </a:moveTo>
                <a:lnTo>
                  <a:pt x="1172" y="0"/>
                </a:lnTo>
                <a:lnTo>
                  <a:pt x="1019" y="147"/>
                </a:lnTo>
                <a:lnTo>
                  <a:pt x="1172" y="296"/>
                </a:lnTo>
                <a:lnTo>
                  <a:pt x="0" y="296"/>
                </a:lnTo>
                <a:lnTo>
                  <a:pt x="0" y="0"/>
                </a:lnTo>
                <a:close/>
              </a:path>
            </a:pathLst>
          </a:custGeom>
          <a:solidFill>
            <a:srgbClr val="5B4647"/>
          </a:solidFill>
          <a:ln>
            <a:noFill/>
          </a:ln>
          <a:effectLst/>
        </p:spPr>
        <p:txBody>
          <a:bodyPr/>
          <a:lstStyle/>
          <a:p>
            <a:pPr algn="ctr"/>
            <a:endParaRPr lang="zh-CN" altLang="en-US">
              <a:solidFill>
                <a:srgbClr val="F0F0D8"/>
              </a:solidFill>
            </a:endParaRPr>
          </a:p>
        </p:txBody>
      </p:sp>
      <p:sp>
        <p:nvSpPr>
          <p:cNvPr id="42" name="稻壳儿春秋广告/盗版必究        原创来源：http://chn.docer.com/works?userid=199329941#!/work_time"/>
          <p:cNvSpPr txBox="1">
            <a:spLocks noChangeArrowheads="1"/>
          </p:cNvSpPr>
          <p:nvPr/>
        </p:nvSpPr>
        <p:spPr bwMode="auto">
          <a:xfrm>
            <a:off x="5551405" y="4061757"/>
            <a:ext cx="10891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3" name="稻壳儿春秋广告/盗版必究        原创来源：http://chn.docer.com/works?userid=199329941#!/work_time"/>
          <p:cNvSpPr txBox="1"/>
          <p:nvPr/>
        </p:nvSpPr>
        <p:spPr>
          <a:xfrm>
            <a:off x="1128407" y="3866656"/>
            <a:ext cx="2749915" cy="752514"/>
          </a:xfrm>
          <a:prstGeom prst="rect">
            <a:avLst/>
          </a:prstGeom>
          <a:noFill/>
        </p:spPr>
        <p:txBody>
          <a:bodyPr wrap="square" rtlCol="0">
            <a:spAutoFit/>
          </a:bodyPr>
          <a:lstStyle/>
          <a:p>
            <a:pPr algn="r">
              <a:lnSpc>
                <a:spcPct val="130000"/>
              </a:lnSpc>
            </a:pPr>
            <a:r>
              <a:rPr lang="en-US" altLang="zh-CN" sz="1100" dirty="0">
                <a:solidFill>
                  <a:schemeClr val="bg2">
                    <a:lumMod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45" name="稻壳儿春秋广告/盗版必究        原创来源：http://chn.docer.com/works?userid=199329941#!/work_time"/>
          <p:cNvSpPr>
            <a:spLocks noChangeArrowheads="1"/>
          </p:cNvSpPr>
          <p:nvPr/>
        </p:nvSpPr>
        <p:spPr bwMode="auto">
          <a:xfrm flipH="1">
            <a:off x="7514005" y="5010034"/>
            <a:ext cx="602686" cy="602684"/>
          </a:xfrm>
          <a:prstGeom prst="rect">
            <a:avLst/>
          </a:prstGeom>
          <a:noFill/>
          <a:ln w="25400">
            <a:solidFill>
              <a:srgbClr val="CE7274"/>
            </a:solidFill>
          </a:ln>
          <a:effec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FAD354"/>
              </a:solidFill>
            </a:endParaRPr>
          </a:p>
        </p:txBody>
      </p:sp>
      <p:sp>
        <p:nvSpPr>
          <p:cNvPr id="46" name="稻壳儿春秋广告/盗版必究        原创来源：http://chn.docer.com/works?userid=199329941#!/work_time"/>
          <p:cNvSpPr/>
          <p:nvPr/>
        </p:nvSpPr>
        <p:spPr bwMode="auto">
          <a:xfrm flipH="1">
            <a:off x="5004750" y="5035770"/>
            <a:ext cx="2182500" cy="551212"/>
          </a:xfrm>
          <a:custGeom>
            <a:avLst/>
            <a:gdLst>
              <a:gd name="T0" fmla="*/ 0 w 1172"/>
              <a:gd name="T1" fmla="*/ 0 h 296"/>
              <a:gd name="T2" fmla="*/ 1860550 w 1172"/>
              <a:gd name="T3" fmla="*/ 0 h 296"/>
              <a:gd name="T4" fmla="*/ 1617663 w 1172"/>
              <a:gd name="T5" fmla="*/ 233363 h 296"/>
              <a:gd name="T6" fmla="*/ 1860550 w 1172"/>
              <a:gd name="T7" fmla="*/ 469900 h 296"/>
              <a:gd name="T8" fmla="*/ 0 w 1172"/>
              <a:gd name="T9" fmla="*/ 469900 h 296"/>
              <a:gd name="T10" fmla="*/ 0 w 1172"/>
              <a:gd name="T11" fmla="*/ 0 h 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2" h="296">
                <a:moveTo>
                  <a:pt x="0" y="0"/>
                </a:moveTo>
                <a:lnTo>
                  <a:pt x="1172" y="0"/>
                </a:lnTo>
                <a:lnTo>
                  <a:pt x="1019" y="147"/>
                </a:lnTo>
                <a:lnTo>
                  <a:pt x="1172" y="296"/>
                </a:lnTo>
                <a:lnTo>
                  <a:pt x="0" y="296"/>
                </a:lnTo>
                <a:lnTo>
                  <a:pt x="0" y="0"/>
                </a:lnTo>
                <a:close/>
              </a:path>
            </a:pathLst>
          </a:custGeom>
          <a:solidFill>
            <a:srgbClr val="CE7274"/>
          </a:solidFill>
          <a:ln>
            <a:noFill/>
          </a:ln>
          <a:effectLst/>
        </p:spPr>
        <p:txBody>
          <a:bodyPr/>
          <a:lstStyle/>
          <a:p>
            <a:pPr algn="ctr"/>
            <a:endParaRPr lang="zh-CN" altLang="en-US">
              <a:solidFill>
                <a:srgbClr val="F0F0D8"/>
              </a:solidFill>
            </a:endParaRPr>
          </a:p>
        </p:txBody>
      </p:sp>
      <p:sp>
        <p:nvSpPr>
          <p:cNvPr id="47" name="稻壳儿春秋广告/盗版必究        原创来源：http://chn.docer.com/works?userid=199329941#!/work_time"/>
          <p:cNvSpPr txBox="1">
            <a:spLocks noChangeArrowheads="1"/>
          </p:cNvSpPr>
          <p:nvPr/>
        </p:nvSpPr>
        <p:spPr bwMode="auto">
          <a:xfrm flipH="1">
            <a:off x="5551405" y="5142099"/>
            <a:ext cx="10891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8" name="稻壳儿春秋广告/盗版必究        原创来源：http://chn.docer.com/works?userid=199329941#!/work_time"/>
          <p:cNvSpPr txBox="1"/>
          <p:nvPr/>
        </p:nvSpPr>
        <p:spPr>
          <a:xfrm flipH="1">
            <a:off x="8313678" y="4946998"/>
            <a:ext cx="2749915" cy="752514"/>
          </a:xfrm>
          <a:prstGeom prst="rect">
            <a:avLst/>
          </a:prstGeom>
          <a:noFill/>
        </p:spPr>
        <p:txBody>
          <a:bodyPr wrap="square" rtlCol="0">
            <a:spAutoFit/>
          </a:bodyPr>
          <a:lstStyle/>
          <a:p>
            <a:pPr>
              <a:lnSpc>
                <a:spcPct val="130000"/>
              </a:lnSpc>
            </a:pPr>
            <a:r>
              <a:rPr lang="en-US" altLang="zh-CN" sz="1100" dirty="0">
                <a:solidFill>
                  <a:schemeClr val="bg2">
                    <a:lumMod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bg2">
                  <a:lumMod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鲜花, 花瓶, 餐桌,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2481" t="8598" r="5172" b="8598"/>
          <a:stretch>
            <a:fillRect/>
          </a:stretch>
        </p:blipFill>
        <p:spPr>
          <a:xfrm>
            <a:off x="0" y="-1"/>
            <a:ext cx="12192000" cy="6858001"/>
          </a:xfrm>
          <a:prstGeom prst="rect">
            <a:avLst/>
          </a:prstGeom>
        </p:spPr>
      </p:pic>
      <p:sp>
        <p:nvSpPr>
          <p:cNvPr id="8" name="稻壳儿春秋广告/盗版必究        原创来源：http://chn.docer.com/works?userid=199329941#!/work_time"/>
          <p:cNvSpPr txBox="1"/>
          <p:nvPr/>
        </p:nvSpPr>
        <p:spPr>
          <a:xfrm>
            <a:off x="3144248" y="4205202"/>
            <a:ext cx="5903500" cy="4924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Fresh business general template</a:t>
            </a:r>
            <a:endParaRPr kumimoji="0" lang="en-US" altLang="zh-CN" sz="1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Applicable to enterprise introduction, summary report, sales marketing, chart </a:t>
            </a:r>
            <a:r>
              <a:rPr kumimoji="0" lang="en-US" altLang="zh-CN" sz="1000" b="0" i="0" u="none" strike="noStrike" kern="1200" cap="none" spc="0" normalizeH="0" baseline="0" noProof="0" dirty="0" err="1">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dataa</a:t>
            </a:r>
            <a:endParaRPr kumimoji="0" lang="zh-CN" altLang="en-US" sz="1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9" name="稻壳儿春秋广告/盗版必究        原创来源：http://chn.docer.com/works?userid=199329941#!/work_time"/>
          <p:cNvSpPr/>
          <p:nvPr/>
        </p:nvSpPr>
        <p:spPr>
          <a:xfrm>
            <a:off x="4602833" y="3916315"/>
            <a:ext cx="2986331" cy="369332"/>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Please write the title here</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稻壳儿春秋广告/盗版必究        原创来源：http://chn.docer.com/works?userid=199329941#!/work_time"/>
          <p:cNvSpPr txBox="1"/>
          <p:nvPr/>
        </p:nvSpPr>
        <p:spPr>
          <a:xfrm>
            <a:off x="4323048" y="3385423"/>
            <a:ext cx="35459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输入您的文字标题</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稻壳儿春秋广告/盗版必究        原创来源：http://chn.docer.com/works?userid=199329941#!/work_time"/>
          <p:cNvSpPr txBox="1"/>
          <p:nvPr/>
        </p:nvSpPr>
        <p:spPr>
          <a:xfrm>
            <a:off x="4323048" y="2598003"/>
            <a:ext cx="35459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a:noFill/>
                </a:ln>
                <a:solidFill>
                  <a:srgbClr val="965C59"/>
                </a:solidFill>
                <a:effectLst/>
                <a:uLnTx/>
                <a:uFillTx/>
                <a:latin typeface="微软雅黑" panose="020B0503020204020204" pitchFamily="34" charset="-122"/>
                <a:ea typeface="微软雅黑" panose="020B0503020204020204" pitchFamily="34" charset="-122"/>
                <a:cs typeface="+mn-cs"/>
              </a:rPr>
              <a:t>PART 04</a:t>
            </a:r>
            <a:endParaRPr kumimoji="0" lang="zh-CN" altLang="en-US" sz="4800" b="0" i="0" u="none" strike="noStrike" kern="1200" cap="none" spc="0" normalizeH="0" baseline="0" noProof="0" dirty="0">
              <a:ln>
                <a:noFill/>
              </a:ln>
              <a:solidFill>
                <a:srgbClr val="965C59"/>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稻壳儿春秋广告/盗版必究        原创来源：http://chn.docer.com/works?userid=199329941#!/work_tim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42242" y="159175"/>
            <a:ext cx="1626884" cy="1546795"/>
          </a:xfrm>
          <a:prstGeom prst="rect">
            <a:avLst/>
          </a:prstGeom>
        </p:spPr>
      </p:pic>
      <p:pic>
        <p:nvPicPr>
          <p:cNvPr id="5" name="稻壳儿春秋广告/盗版必究        原创来源：http://chn.docer.com/works?userid=199329941#!/work_time" descr="图片包含 鲜花, 餐桌, 白色, 小&#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243" y="-223855"/>
            <a:ext cx="964441" cy="1011717"/>
          </a:xfrm>
          <a:prstGeom prst="rect">
            <a:avLst/>
          </a:prstGeom>
        </p:spPr>
      </p:pic>
      <p:pic>
        <p:nvPicPr>
          <p:cNvPr id="9" name="稻壳儿春秋广告/盗版必究        原创来源：http://chn.docer.com/works?userid=199329941#!/work_time" descr="图片包含 人员, 室内&#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17874" b="30256"/>
          <a:stretch>
            <a:fillRect/>
          </a:stretch>
        </p:blipFill>
        <p:spPr>
          <a:xfrm rot="16200000" flipV="1">
            <a:off x="471660" y="5001091"/>
            <a:ext cx="1385249" cy="2328570"/>
          </a:xfrm>
          <a:prstGeom prst="rect">
            <a:avLst/>
          </a:prstGeom>
        </p:spPr>
      </p:pic>
      <p:sp>
        <p:nvSpPr>
          <p:cNvPr id="10" name="稻壳儿春秋广告/盗版必究        原创来源：http://chn.docer.com/works?userid=199329941#!/work_time"/>
          <p:cNvSpPr txBox="1"/>
          <p:nvPr/>
        </p:nvSpPr>
        <p:spPr>
          <a:xfrm>
            <a:off x="5234880" y="223794"/>
            <a:ext cx="1722238" cy="400110"/>
          </a:xfrm>
          <a:prstGeom prst="rect">
            <a:avLst/>
          </a:prstGeom>
          <a:noFill/>
        </p:spPr>
        <p:txBody>
          <a:bodyPr wrap="square" rtlCol="0">
            <a:spAutoFit/>
          </a:bodyPr>
          <a:lstStyle/>
          <a:p>
            <a:pPr algn="ctr"/>
            <a:r>
              <a:rPr lang="zh-CN" altLang="en-US" sz="2000" dirty="0">
                <a:solidFill>
                  <a:srgbClr val="CE7274"/>
                </a:solidFill>
                <a:latin typeface="微软雅黑" panose="020B0503020204020204" pitchFamily="34" charset="-122"/>
                <a:ea typeface="微软雅黑" panose="020B0503020204020204" pitchFamily="34" charset="-122"/>
              </a:rPr>
              <a:t>此处添加标题</a:t>
            </a:r>
            <a:endParaRPr lang="zh-CN" altLang="en-US" sz="2000" dirty="0">
              <a:solidFill>
                <a:srgbClr val="CE7274"/>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nvSpPr>
        <p:spPr>
          <a:xfrm>
            <a:off x="4569336" y="525030"/>
            <a:ext cx="3053327" cy="308995"/>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稻壳儿春秋广告/盗版必究        原创来源：http://chn.docer.com/works?userid=199329941#!/work_time"/>
          <p:cNvCxnSpPr/>
          <p:nvPr/>
        </p:nvCxnSpPr>
        <p:spPr>
          <a:xfrm>
            <a:off x="6027654" y="834025"/>
            <a:ext cx="136690" cy="0"/>
          </a:xfrm>
          <a:prstGeom prst="line">
            <a:avLst/>
          </a:prstGeom>
          <a:ln w="19050" cap="rnd">
            <a:solidFill>
              <a:srgbClr val="CE7274"/>
            </a:solidFill>
          </a:ln>
        </p:spPr>
        <p:style>
          <a:lnRef idx="1">
            <a:schemeClr val="accent1"/>
          </a:lnRef>
          <a:fillRef idx="0">
            <a:schemeClr val="accent1"/>
          </a:fillRef>
          <a:effectRef idx="0">
            <a:schemeClr val="accent1"/>
          </a:effectRef>
          <a:fontRef idx="minor">
            <a:schemeClr val="tx1"/>
          </a:fontRef>
        </p:style>
      </p:cxnSp>
      <p:grpSp>
        <p:nvGrpSpPr>
          <p:cNvPr id="8" name="稻壳儿春秋广告/盗版必究        原创来源：http://chn.docer.com/works?userid=199329941#!/work_time"/>
          <p:cNvGrpSpPr/>
          <p:nvPr/>
        </p:nvGrpSpPr>
        <p:grpSpPr bwMode="auto">
          <a:xfrm>
            <a:off x="4283731" y="1494622"/>
            <a:ext cx="3624538" cy="4414264"/>
            <a:chOff x="781924" y="1653977"/>
            <a:chExt cx="2806595" cy="3417112"/>
          </a:xfrm>
        </p:grpSpPr>
        <p:pic>
          <p:nvPicPr>
            <p:cNvPr id="13" name="稻壳儿春秋广告/盗版必究        原创来源：http://chn.docer.com/works?userid=199329941#!/work_time"/>
            <p:cNvPicPr>
              <a:picLocks noChangeAspect="1" noChangeArrowheads="1"/>
            </p:cNvPicPr>
            <p:nvPr/>
          </p:nvPicPr>
          <p:blipFill>
            <a:blip r:embed="rId4">
              <a:extLst>
                <a:ext uri="{28A0092B-C50C-407E-A947-70E740481C1C}">
                  <a14:useLocalDpi xmlns:a14="http://schemas.microsoft.com/office/drawing/2010/main" val="0"/>
                </a:ext>
              </a:extLst>
            </a:blip>
            <a:srcRect l="5354" t="8440" r="6203" b="10136"/>
            <a:stretch>
              <a:fillRect/>
            </a:stretch>
          </p:blipFill>
          <p:spPr bwMode="auto">
            <a:xfrm>
              <a:off x="781924" y="1653977"/>
              <a:ext cx="2806595" cy="341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稻壳儿春秋广告/盗版必究        原创来源：http://chn.docer.com/works?userid=199329941#!/work_time"/>
            <p:cNvSpPr/>
            <p:nvPr/>
          </p:nvSpPr>
          <p:spPr>
            <a:xfrm>
              <a:off x="1210776" y="2068496"/>
              <a:ext cx="1985424" cy="2554811"/>
            </a:xfrm>
            <a:prstGeom prst="rect">
              <a:avLst/>
            </a:prstGeom>
            <a:blipFill dpi="0" rotWithShape="1">
              <a:blip r:embed="rId5"/>
              <a:srcRect/>
              <a:stretch>
                <a:fillRect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dirty="0">
                <a:solidFill>
                  <a:srgbClr val="FFFFFF"/>
                </a:solidFill>
              </a:endParaRPr>
            </a:p>
          </p:txBody>
        </p:sp>
      </p:grpSp>
      <p:sp>
        <p:nvSpPr>
          <p:cNvPr id="15" name="稻壳儿春秋广告/盗版必究        原创来源：http://chn.docer.com/works?userid=199329941#!/work_time"/>
          <p:cNvSpPr txBox="1"/>
          <p:nvPr/>
        </p:nvSpPr>
        <p:spPr>
          <a:xfrm>
            <a:off x="9072951" y="1964397"/>
            <a:ext cx="1098541" cy="338554"/>
          </a:xfrm>
          <a:prstGeom prst="rect">
            <a:avLst/>
          </a:prstGeom>
          <a:solidFill>
            <a:srgbClr val="507C81"/>
          </a:solidFill>
          <a:effectLst/>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6" name="稻壳儿春秋广告/盗版必究        原创来源：http://chn.docer.com/works?userid=199329941#!/work_time"/>
          <p:cNvSpPr txBox="1"/>
          <p:nvPr/>
        </p:nvSpPr>
        <p:spPr>
          <a:xfrm>
            <a:off x="2020510" y="1916091"/>
            <a:ext cx="1098541" cy="338554"/>
          </a:xfrm>
          <a:prstGeom prst="rect">
            <a:avLst/>
          </a:prstGeom>
          <a:solidFill>
            <a:srgbClr val="507C81"/>
          </a:solidFill>
          <a:effectLst/>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7" name="稻壳儿春秋广告/盗版必究        原创来源：http://chn.docer.com/works?userid=199329941#!/work_time"/>
          <p:cNvSpPr txBox="1"/>
          <p:nvPr/>
        </p:nvSpPr>
        <p:spPr>
          <a:xfrm>
            <a:off x="1374582" y="2333764"/>
            <a:ext cx="2390396" cy="1052596"/>
          </a:xfrm>
          <a:prstGeom prst="rect">
            <a:avLst/>
          </a:prstGeom>
          <a:noFill/>
          <a:effectLst/>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稻壳儿春秋广告/盗版必究        原创来源：http://chn.docer.com/works?userid=199329941#!/work_time"/>
          <p:cNvSpPr txBox="1"/>
          <p:nvPr/>
        </p:nvSpPr>
        <p:spPr>
          <a:xfrm>
            <a:off x="2020510" y="4245187"/>
            <a:ext cx="1098541" cy="338554"/>
          </a:xfrm>
          <a:prstGeom prst="rect">
            <a:avLst/>
          </a:prstGeom>
          <a:solidFill>
            <a:srgbClr val="507C81"/>
          </a:solidFill>
          <a:effectLst/>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9" name="稻壳儿春秋广告/盗版必究        原创来源：http://chn.docer.com/works?userid=199329941#!/work_time"/>
          <p:cNvSpPr txBox="1"/>
          <p:nvPr/>
        </p:nvSpPr>
        <p:spPr>
          <a:xfrm>
            <a:off x="1374582" y="4662860"/>
            <a:ext cx="2390396" cy="1052596"/>
          </a:xfrm>
          <a:prstGeom prst="rect">
            <a:avLst/>
          </a:prstGeom>
          <a:noFill/>
          <a:effectLst/>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稻壳儿春秋广告/盗版必究        原创来源：http://chn.docer.com/works?userid=199329941#!/work_time"/>
          <p:cNvSpPr txBox="1"/>
          <p:nvPr/>
        </p:nvSpPr>
        <p:spPr>
          <a:xfrm>
            <a:off x="8427023" y="2333764"/>
            <a:ext cx="2390396" cy="1052596"/>
          </a:xfrm>
          <a:prstGeom prst="rect">
            <a:avLst/>
          </a:prstGeom>
          <a:noFill/>
          <a:effectLst/>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稻壳儿春秋广告/盗版必究        原创来源：http://chn.docer.com/works?userid=199329941#!/work_time"/>
          <p:cNvSpPr txBox="1"/>
          <p:nvPr/>
        </p:nvSpPr>
        <p:spPr>
          <a:xfrm>
            <a:off x="9072951" y="4245187"/>
            <a:ext cx="1098541" cy="338554"/>
          </a:xfrm>
          <a:prstGeom prst="rect">
            <a:avLst/>
          </a:prstGeom>
          <a:solidFill>
            <a:srgbClr val="507C81"/>
          </a:solidFill>
          <a:effectLst/>
        </p:spPr>
        <p:txBody>
          <a:bodyPr wrap="square" rtlCol="0">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添加标题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 name="稻壳儿春秋广告/盗版必究        原创来源：http://chn.docer.com/works?userid=199329941#!/work_time"/>
          <p:cNvSpPr txBox="1"/>
          <p:nvPr/>
        </p:nvSpPr>
        <p:spPr>
          <a:xfrm>
            <a:off x="8427023" y="4662860"/>
            <a:ext cx="2390396" cy="1052596"/>
          </a:xfrm>
          <a:prstGeom prst="rect">
            <a:avLst/>
          </a:prstGeom>
          <a:noFill/>
          <a:effectLst/>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稻壳儿春秋广告/盗版必究        原创来源：http://chn.docer.com/works?userid=199329941#!/work_time"/>
          <p:cNvSpPr/>
          <p:nvPr/>
        </p:nvSpPr>
        <p:spPr>
          <a:xfrm>
            <a:off x="1095683" y="1666561"/>
            <a:ext cx="4309110" cy="548640"/>
          </a:xfrm>
          <a:prstGeom prst="rect">
            <a:avLst/>
          </a:prstGeom>
          <a:solidFill>
            <a:srgbClr val="5B46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稻壳儿春秋广告/盗版必究        原创来源：http://chn.docer.com/works?userid=199329941#!/work_time"/>
          <p:cNvSpPr/>
          <p:nvPr/>
        </p:nvSpPr>
        <p:spPr>
          <a:xfrm>
            <a:off x="1095683" y="1666561"/>
            <a:ext cx="2441436" cy="548640"/>
          </a:xfrm>
          <a:prstGeom prst="rect">
            <a:avLst/>
          </a:prstGeom>
          <a:solidFill>
            <a:srgbClr val="5B4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稻壳儿春秋广告/盗版必究        原创来源：http://chn.docer.com/works?userid=199329941#!/work_time"/>
          <p:cNvSpPr/>
          <p:nvPr/>
        </p:nvSpPr>
        <p:spPr>
          <a:xfrm>
            <a:off x="1095683" y="2752411"/>
            <a:ext cx="4309110" cy="548640"/>
          </a:xfrm>
          <a:prstGeom prst="rect">
            <a:avLst/>
          </a:prstGeom>
          <a:solidFill>
            <a:srgbClr val="965C5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稻壳儿春秋广告/盗版必究        原创来源：http://chn.docer.com/works?userid=199329941#!/work_time"/>
          <p:cNvSpPr/>
          <p:nvPr/>
        </p:nvSpPr>
        <p:spPr>
          <a:xfrm>
            <a:off x="1095683" y="2752411"/>
            <a:ext cx="2955786" cy="548640"/>
          </a:xfrm>
          <a:prstGeom prst="rect">
            <a:avLst/>
          </a:prstGeom>
          <a:solidFill>
            <a:srgbClr val="965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稻壳儿春秋广告/盗版必究        原创来源：http://chn.docer.com/works?userid=199329941#!/work_time"/>
          <p:cNvSpPr/>
          <p:nvPr/>
        </p:nvSpPr>
        <p:spPr>
          <a:xfrm>
            <a:off x="1095683" y="3838261"/>
            <a:ext cx="4309110" cy="548640"/>
          </a:xfrm>
          <a:prstGeom prst="rect">
            <a:avLst/>
          </a:prstGeom>
          <a:solidFill>
            <a:srgbClr val="507C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稻壳儿春秋广告/盗版必究        原创来源：http://chn.docer.com/works?userid=199329941#!/work_time"/>
          <p:cNvSpPr/>
          <p:nvPr/>
        </p:nvSpPr>
        <p:spPr>
          <a:xfrm>
            <a:off x="1095683" y="3838261"/>
            <a:ext cx="1789926" cy="548640"/>
          </a:xfrm>
          <a:prstGeom prst="rect">
            <a:avLst/>
          </a:prstGeom>
          <a:solidFill>
            <a:srgbClr val="50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稻壳儿春秋广告/盗版必究        原创来源：http://chn.docer.com/works?userid=199329941#!/work_time"/>
          <p:cNvSpPr/>
          <p:nvPr/>
        </p:nvSpPr>
        <p:spPr>
          <a:xfrm>
            <a:off x="1095683" y="4924111"/>
            <a:ext cx="4309110" cy="548640"/>
          </a:xfrm>
          <a:prstGeom prst="rect">
            <a:avLst/>
          </a:prstGeom>
          <a:solidFill>
            <a:srgbClr val="CE72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稻壳儿春秋广告/盗版必究        原创来源：http://chn.docer.com/works?userid=199329941#!/work_time"/>
          <p:cNvSpPr/>
          <p:nvPr/>
        </p:nvSpPr>
        <p:spPr>
          <a:xfrm>
            <a:off x="1095682" y="4924111"/>
            <a:ext cx="3618379" cy="548640"/>
          </a:xfrm>
          <a:prstGeom prst="rect">
            <a:avLst/>
          </a:prstGeom>
          <a:solidFill>
            <a:srgbClr val="CE7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稻壳儿春秋广告/盗版必究        原创来源：http://chn.docer.com/works?userid=199329941#!/work_time"/>
          <p:cNvSpPr/>
          <p:nvPr/>
        </p:nvSpPr>
        <p:spPr>
          <a:xfrm>
            <a:off x="6376484" y="1802239"/>
            <a:ext cx="652490" cy="652488"/>
          </a:xfrm>
          <a:prstGeom prst="ellipse">
            <a:avLst/>
          </a:prstGeom>
          <a:solidFill>
            <a:srgbClr val="5B4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anose="020B0503020204020204" pitchFamily="34" charset="-122"/>
                <a:ea typeface="微软雅黑" panose="020B0503020204020204" pitchFamily="34" charset="-122"/>
              </a:rPr>
              <a:t>01</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 name="稻壳儿春秋广告/盗版必究        原创来源：http://chn.docer.com/works?userid=199329941#!/work_time"/>
          <p:cNvSpPr txBox="1"/>
          <p:nvPr/>
        </p:nvSpPr>
        <p:spPr>
          <a:xfrm>
            <a:off x="7085736" y="1802239"/>
            <a:ext cx="4010583" cy="652486"/>
          </a:xfrm>
          <a:prstGeom prst="rect">
            <a:avLst/>
          </a:prstGeom>
          <a:noFill/>
          <a:effectLst/>
        </p:spPr>
        <p:txBody>
          <a:bodyPr wrap="square" rtlCol="0">
            <a:spAutoFit/>
          </a:bodyPr>
          <a:lstStyle/>
          <a:p>
            <a:pPr>
              <a:lnSpc>
                <a:spcPct val="130000"/>
              </a:lnSpc>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稻壳儿春秋广告/盗版必究        原创来源：http://chn.docer.com/works?userid=199329941#!/work_time"/>
          <p:cNvSpPr/>
          <p:nvPr/>
        </p:nvSpPr>
        <p:spPr>
          <a:xfrm>
            <a:off x="6376484" y="2763021"/>
            <a:ext cx="652490" cy="652488"/>
          </a:xfrm>
          <a:prstGeom prst="ellipse">
            <a:avLst/>
          </a:prstGeom>
          <a:solidFill>
            <a:srgbClr val="965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anose="020B0503020204020204" pitchFamily="34" charset="-122"/>
                <a:ea typeface="微软雅黑" panose="020B0503020204020204" pitchFamily="34" charset="-122"/>
              </a:rPr>
              <a:t>02</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3" name="稻壳儿春秋广告/盗版必究        原创来源：http://chn.docer.com/works?userid=199329941#!/work_time"/>
          <p:cNvSpPr txBox="1"/>
          <p:nvPr/>
        </p:nvSpPr>
        <p:spPr>
          <a:xfrm>
            <a:off x="7085736" y="2763021"/>
            <a:ext cx="4010583" cy="652486"/>
          </a:xfrm>
          <a:prstGeom prst="rect">
            <a:avLst/>
          </a:prstGeom>
          <a:noFill/>
          <a:effectLst/>
        </p:spPr>
        <p:txBody>
          <a:bodyPr wrap="square" rtlCol="0">
            <a:spAutoFit/>
          </a:bodyPr>
          <a:lstStyle/>
          <a:p>
            <a:pPr>
              <a:lnSpc>
                <a:spcPct val="130000"/>
              </a:lnSpc>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稻壳儿春秋广告/盗版必究        原创来源：http://chn.docer.com/works?userid=199329941#!/work_time"/>
          <p:cNvSpPr/>
          <p:nvPr/>
        </p:nvSpPr>
        <p:spPr>
          <a:xfrm>
            <a:off x="6376484" y="3723803"/>
            <a:ext cx="652490" cy="652488"/>
          </a:xfrm>
          <a:prstGeom prst="ellipse">
            <a:avLst/>
          </a:prstGeom>
          <a:solidFill>
            <a:srgbClr val="50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anose="020B0503020204020204" pitchFamily="34" charset="-122"/>
                <a:ea typeface="微软雅黑" panose="020B0503020204020204" pitchFamily="34" charset="-122"/>
              </a:rPr>
              <a:t>03</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5" name="稻壳儿春秋广告/盗版必究        原创来源：http://chn.docer.com/works?userid=199329941#!/work_time"/>
          <p:cNvSpPr txBox="1"/>
          <p:nvPr/>
        </p:nvSpPr>
        <p:spPr>
          <a:xfrm>
            <a:off x="7085736" y="3723803"/>
            <a:ext cx="4010583" cy="652486"/>
          </a:xfrm>
          <a:prstGeom prst="rect">
            <a:avLst/>
          </a:prstGeom>
          <a:noFill/>
          <a:effectLst/>
        </p:spPr>
        <p:txBody>
          <a:bodyPr wrap="square" rtlCol="0">
            <a:spAutoFit/>
          </a:bodyPr>
          <a:lstStyle/>
          <a:p>
            <a:pPr>
              <a:lnSpc>
                <a:spcPct val="130000"/>
              </a:lnSpc>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稻壳儿春秋广告/盗版必究        原创来源：http://chn.docer.com/works?userid=199329941#!/work_time"/>
          <p:cNvSpPr/>
          <p:nvPr/>
        </p:nvSpPr>
        <p:spPr>
          <a:xfrm>
            <a:off x="6376484" y="4684585"/>
            <a:ext cx="652490" cy="652488"/>
          </a:xfrm>
          <a:prstGeom prst="ellipse">
            <a:avLst/>
          </a:prstGeom>
          <a:solidFill>
            <a:srgbClr val="CE7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anose="020B0503020204020204" pitchFamily="34" charset="-122"/>
                <a:ea typeface="微软雅黑" panose="020B0503020204020204" pitchFamily="34" charset="-122"/>
              </a:rPr>
              <a:t>04</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7" name="稻壳儿春秋广告/盗版必究        原创来源：http://chn.docer.com/works?userid=199329941#!/work_time"/>
          <p:cNvSpPr txBox="1"/>
          <p:nvPr/>
        </p:nvSpPr>
        <p:spPr>
          <a:xfrm>
            <a:off x="7085736" y="4684585"/>
            <a:ext cx="4010583" cy="652486"/>
          </a:xfrm>
          <a:prstGeom prst="rect">
            <a:avLst/>
          </a:prstGeom>
          <a:noFill/>
          <a:effectLst/>
        </p:spPr>
        <p:txBody>
          <a:bodyPr wrap="square" rtlCol="0">
            <a:spAutoFit/>
          </a:bodyPr>
          <a:lstStyle/>
          <a:p>
            <a:pPr>
              <a:lnSpc>
                <a:spcPct val="130000"/>
              </a:lnSpc>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 name="稻壳儿春秋广告/盗版必究        原创来源：http://chn.docer.com/works?userid=199329941#!/work_tim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42242" y="159175"/>
            <a:ext cx="1626884" cy="1546795"/>
          </a:xfrm>
          <a:prstGeom prst="rect">
            <a:avLst/>
          </a:prstGeom>
        </p:spPr>
      </p:pic>
      <p:pic>
        <p:nvPicPr>
          <p:cNvPr id="5" name="稻壳儿春秋广告/盗版必究        原创来源：http://chn.docer.com/works?userid=199329941#!/work_time" descr="图片包含 鲜花, 餐桌, 白色, 小&#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243" y="-223855"/>
            <a:ext cx="964441" cy="1011717"/>
          </a:xfrm>
          <a:prstGeom prst="rect">
            <a:avLst/>
          </a:prstGeom>
        </p:spPr>
      </p:pic>
      <p:pic>
        <p:nvPicPr>
          <p:cNvPr id="9" name="稻壳儿春秋广告/盗版必究        原创来源：http://chn.docer.com/works?userid=199329941#!/work_time" descr="图片包含 人员, 室内&#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17874" b="30256"/>
          <a:stretch>
            <a:fillRect/>
          </a:stretch>
        </p:blipFill>
        <p:spPr>
          <a:xfrm rot="16200000" flipV="1">
            <a:off x="471660" y="5001091"/>
            <a:ext cx="1385249" cy="2328570"/>
          </a:xfrm>
          <a:prstGeom prst="rect">
            <a:avLst/>
          </a:prstGeom>
        </p:spPr>
      </p:pic>
      <p:sp>
        <p:nvSpPr>
          <p:cNvPr id="10" name="稻壳儿春秋广告/盗版必究        原创来源：http://chn.docer.com/works?userid=199329941#!/work_time"/>
          <p:cNvSpPr txBox="1"/>
          <p:nvPr/>
        </p:nvSpPr>
        <p:spPr>
          <a:xfrm>
            <a:off x="5234880" y="223794"/>
            <a:ext cx="1722238" cy="400110"/>
          </a:xfrm>
          <a:prstGeom prst="rect">
            <a:avLst/>
          </a:prstGeom>
          <a:noFill/>
        </p:spPr>
        <p:txBody>
          <a:bodyPr wrap="square" rtlCol="0">
            <a:spAutoFit/>
          </a:bodyPr>
          <a:lstStyle/>
          <a:p>
            <a:pPr algn="ctr"/>
            <a:r>
              <a:rPr lang="zh-CN" altLang="en-US" sz="2000" dirty="0">
                <a:solidFill>
                  <a:srgbClr val="CE7274"/>
                </a:solidFill>
                <a:latin typeface="微软雅黑" panose="020B0503020204020204" pitchFamily="34" charset="-122"/>
                <a:ea typeface="微软雅黑" panose="020B0503020204020204" pitchFamily="34" charset="-122"/>
              </a:rPr>
              <a:t>此处添加标题</a:t>
            </a:r>
            <a:endParaRPr lang="zh-CN" altLang="en-US" sz="2000" dirty="0">
              <a:solidFill>
                <a:srgbClr val="CE7274"/>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nvSpPr>
        <p:spPr>
          <a:xfrm>
            <a:off x="4569336" y="525030"/>
            <a:ext cx="3053327" cy="308995"/>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稻壳儿春秋广告/盗版必究        原创来源：http://chn.docer.com/works?userid=199329941#!/work_time"/>
          <p:cNvCxnSpPr/>
          <p:nvPr/>
        </p:nvCxnSpPr>
        <p:spPr>
          <a:xfrm>
            <a:off x="6027654" y="834025"/>
            <a:ext cx="136690" cy="0"/>
          </a:xfrm>
          <a:prstGeom prst="line">
            <a:avLst/>
          </a:prstGeom>
          <a:ln w="19050" cap="rnd">
            <a:solidFill>
              <a:srgbClr val="CE727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鲜花, 花瓶, 餐桌,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8419" t="13771" r="10773" b="13771"/>
          <a:stretch>
            <a:fillRect/>
          </a:stretch>
        </p:blipFill>
        <p:spPr>
          <a:xfrm>
            <a:off x="0" y="-1"/>
            <a:ext cx="12192000" cy="6858001"/>
          </a:xfrm>
          <a:prstGeom prst="rect">
            <a:avLst/>
          </a:prstGeom>
        </p:spPr>
      </p:pic>
      <p:sp>
        <p:nvSpPr>
          <p:cNvPr id="8" name="稻壳儿春秋广告/盗版必究        原创来源：http://chn.docer.com/works?userid=199329941#!/work_time"/>
          <p:cNvSpPr txBox="1"/>
          <p:nvPr/>
        </p:nvSpPr>
        <p:spPr>
          <a:xfrm>
            <a:off x="4238921" y="2921168"/>
            <a:ext cx="3714158" cy="1015663"/>
          </a:xfrm>
          <a:prstGeom prst="rect">
            <a:avLst/>
          </a:prstGeom>
          <a:noFill/>
        </p:spPr>
        <p:txBody>
          <a:bodyPr wrap="square" rtlCol="0">
            <a:spAutoFit/>
          </a:bodyPr>
          <a:lstStyle/>
          <a:p>
            <a:pPr algn="ctr"/>
            <a:r>
              <a:rPr lang="zh-CN" altLang="en-US" sz="6000" dirty="0">
                <a:solidFill>
                  <a:srgbClr val="CE7274"/>
                </a:solidFill>
                <a:latin typeface="微软雅黑" panose="020B0503020204020204" pitchFamily="34" charset="-122"/>
                <a:ea typeface="微软雅黑" panose="020B0503020204020204" pitchFamily="34" charset="-122"/>
              </a:rPr>
              <a:t>感谢观看</a:t>
            </a:r>
            <a:endParaRPr lang="zh-CN" altLang="en-US" sz="6000" dirty="0">
              <a:solidFill>
                <a:srgbClr val="CE7274"/>
              </a:solidFill>
              <a:latin typeface="微软雅黑" panose="020B0503020204020204" pitchFamily="34" charset="-122"/>
              <a:ea typeface="微软雅黑" panose="020B0503020204020204" pitchFamily="34" charset="-122"/>
            </a:endParaRPr>
          </a:p>
        </p:txBody>
      </p:sp>
      <p:sp>
        <p:nvSpPr>
          <p:cNvPr id="9" name="稻壳儿春秋广告/盗版必究        原创来源：http://chn.docer.com/works?userid=199329941#!/work_time"/>
          <p:cNvSpPr/>
          <p:nvPr/>
        </p:nvSpPr>
        <p:spPr>
          <a:xfrm>
            <a:off x="3605449" y="4284777"/>
            <a:ext cx="4981102" cy="276999"/>
          </a:xfrm>
          <a:prstGeom prst="rect">
            <a:avLst/>
          </a:prstGeom>
        </p:spPr>
        <p:txBody>
          <a:bodyPr wrap="square">
            <a:spAutoFit/>
          </a:bodyPr>
          <a:lstStyle/>
          <a:p>
            <a:pPr algn="ct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http://chn.docer.com/works?userid=199329941</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endParaRPr>
          </a:p>
        </p:txBody>
      </p:sp>
      <p:sp>
        <p:nvSpPr>
          <p:cNvPr id="10" name="稻壳儿春秋广告/盗版必究        原创来源：http://chn.docer.com/works?userid=199329941#!/work_time"/>
          <p:cNvSpPr/>
          <p:nvPr/>
        </p:nvSpPr>
        <p:spPr>
          <a:xfrm>
            <a:off x="4387840" y="4050202"/>
            <a:ext cx="3416320" cy="276999"/>
          </a:xfrm>
          <a:prstGeom prst="rect">
            <a:avLst/>
          </a:prstGeom>
        </p:spPr>
        <p:txBody>
          <a:bodyPr wrap="none">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定制或更多作品请关注稻壳儿网春秋广告首页：</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endParaRPr>
          </a:p>
        </p:txBody>
      </p:sp>
      <p:sp>
        <p:nvSpPr>
          <p:cNvPr id="11" name="稻壳儿春秋广告/盗版必究        原创来源：http://chn.docer.com/works?userid=199329941#!/work_time"/>
          <p:cNvSpPr/>
          <p:nvPr/>
        </p:nvSpPr>
        <p:spPr>
          <a:xfrm>
            <a:off x="3605449" y="4519352"/>
            <a:ext cx="4981102" cy="276999"/>
          </a:xfrm>
          <a:prstGeom prst="rect">
            <a:avLst/>
          </a:prstGeom>
        </p:spPr>
        <p:txBody>
          <a:bodyPr wrap="square">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定制</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QQ:2850856404</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6"/>
          <p:cNvSpPr txBox="1"/>
          <p:nvPr/>
        </p:nvSpPr>
        <p:spPr>
          <a:xfrm>
            <a:off x="1672090" y="5025738"/>
            <a:ext cx="8847819" cy="959045"/>
          </a:xfrm>
          <a:prstGeom prst="rect">
            <a:avLst/>
          </a:prstGeom>
          <a:solidFill>
            <a:srgbClr val="CE7274"/>
          </a:solidFill>
        </p:spPr>
        <p:txBody>
          <a:bodyPr wrap="square" rtlCol="0" anchor="ctr">
            <a:spAutoFit/>
          </a:bodyPr>
          <a:lstStyle/>
          <a:p>
            <a:pPr algn="ctr">
              <a:lnSpc>
                <a:spcPct val="130000"/>
              </a:lnSpc>
            </a:pPr>
            <a:r>
              <a:rPr lang="zh-CN" altLang="en-US" sz="4800" dirty="0">
                <a:solidFill>
                  <a:schemeClr val="bg1"/>
                </a:solidFill>
                <a:latin typeface="微软雅黑" panose="020B0503020204020204" pitchFamily="34" charset="-122"/>
                <a:ea typeface="微软雅黑" panose="020B0503020204020204" pitchFamily="34" charset="-122"/>
              </a:rPr>
              <a:t>版权所有     盗版必究</a:t>
            </a:r>
            <a:endParaRPr lang="zh-CN" altLang="en-US" sz="4800" dirty="0">
              <a:solidFill>
                <a:schemeClr val="bg1"/>
              </a:solidFill>
              <a:latin typeface="微软雅黑" panose="020B0503020204020204" pitchFamily="34" charset="-122"/>
              <a:ea typeface="微软雅黑" panose="020B0503020204020204" pitchFamily="34" charset="-122"/>
            </a:endParaRPr>
          </a:p>
        </p:txBody>
      </p:sp>
      <p:sp>
        <p:nvSpPr>
          <p:cNvPr id="14" name="TextBox 76"/>
          <p:cNvSpPr txBox="1"/>
          <p:nvPr/>
        </p:nvSpPr>
        <p:spPr>
          <a:xfrm>
            <a:off x="1672090" y="954481"/>
            <a:ext cx="8847819" cy="2733056"/>
          </a:xfrm>
          <a:prstGeom prst="rect">
            <a:avLst/>
          </a:prstGeom>
          <a:noFill/>
        </p:spPr>
        <p:txBody>
          <a:bodyPr wrap="square" rtlCol="0">
            <a:spAutoFit/>
          </a:bodyPr>
          <a:lstStyle/>
          <a:p>
            <a:pPr>
              <a:lnSpc>
                <a:spcPct val="130000"/>
              </a:lnSpc>
            </a:pPr>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rPr>
              <a:t>注意：</a:t>
            </a:r>
            <a:endParaRPr lang="en-US" altLang="zh-CN" sz="36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中文字体：微软雅黑</a:t>
            </a:r>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英文字体：</a:t>
            </a:r>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图片来源：</a:t>
            </a:r>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免费可商用</a:t>
            </a:r>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母        版</a:t>
            </a:r>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未使用</a:t>
            </a:r>
            <a:endPar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稻壳儿春秋广告/盗版必究        原创来源：http://chn.docer.com/works?userid=199329941#!/work_time" descr="图片包含 鲜花, 植物, 室内, 小&#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r="18568" b="26437"/>
          <a:stretch>
            <a:fillRect/>
          </a:stretch>
        </p:blipFill>
        <p:spPr>
          <a:xfrm flipV="1">
            <a:off x="9312490" y="0"/>
            <a:ext cx="2879510" cy="2753012"/>
          </a:xfrm>
          <a:prstGeom prst="rect">
            <a:avLst/>
          </a:prstGeom>
        </p:spPr>
      </p:pic>
      <p:pic>
        <p:nvPicPr>
          <p:cNvPr id="29" name="稻壳儿春秋广告/盗版必究        原创来源：http://chn.docer.com/works?userid=199329941#!/work_time" descr="图片包含 鲜花, 植物, 室内, 小&#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r="18568" b="26437"/>
          <a:stretch>
            <a:fillRect/>
          </a:stretch>
        </p:blipFill>
        <p:spPr>
          <a:xfrm flipH="1" flipV="1">
            <a:off x="0" y="-5945"/>
            <a:ext cx="2879510" cy="2753012"/>
          </a:xfrm>
          <a:prstGeom prst="rect">
            <a:avLst/>
          </a:prstGeom>
        </p:spPr>
      </p:pic>
      <p:pic>
        <p:nvPicPr>
          <p:cNvPr id="34" name="稻壳儿春秋广告/盗版必究        原创来源：http://chn.docer.com/works?userid=199329941#!/work_time" descr="图片包含 鲜花, 植物, 室内, 小&#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r="18568" b="26437"/>
          <a:stretch>
            <a:fillRect/>
          </a:stretch>
        </p:blipFill>
        <p:spPr>
          <a:xfrm>
            <a:off x="9979398" y="4742597"/>
            <a:ext cx="2212602" cy="2115403"/>
          </a:xfrm>
          <a:prstGeom prst="rect">
            <a:avLst/>
          </a:prstGeom>
        </p:spPr>
      </p:pic>
      <p:pic>
        <p:nvPicPr>
          <p:cNvPr id="35" name="稻壳儿春秋广告/盗版必究        原创来源：http://chn.docer.com/works?userid=199329941#!/work_time" descr="图片包含 鲜花, 植物, 室内, 小&#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r="18568" b="26437"/>
          <a:stretch>
            <a:fillRect/>
          </a:stretch>
        </p:blipFill>
        <p:spPr>
          <a:xfrm flipH="1">
            <a:off x="0" y="4742597"/>
            <a:ext cx="2212602" cy="2115403"/>
          </a:xfrm>
          <a:prstGeom prst="rect">
            <a:avLst/>
          </a:prstGeom>
        </p:spPr>
      </p:pic>
      <p:sp>
        <p:nvSpPr>
          <p:cNvPr id="56" name="稻壳儿春秋广告/盗版必究        原创来源：http://chn.docer.com/works?userid=199329941#!/work_time"/>
          <p:cNvSpPr>
            <a:spLocks noChangeArrowheads="1"/>
          </p:cNvSpPr>
          <p:nvPr/>
        </p:nvSpPr>
        <p:spPr bwMode="auto">
          <a:xfrm>
            <a:off x="5447607" y="921847"/>
            <a:ext cx="1313180" cy="861774"/>
          </a:xfrm>
          <a:prstGeom prst="rect">
            <a:avLst/>
          </a:prstGeom>
        </p:spPr>
        <p:txBody>
          <a:bodyPr wrap="none">
            <a:spAutoFit/>
          </a:bodyPr>
          <a:lstStyle/>
          <a:p>
            <a:pPr algn="ctr">
              <a:spcBef>
                <a:spcPct val="0"/>
              </a:spcBef>
            </a:pPr>
            <a:r>
              <a:rPr lang="zh-CN" altLang="en-US" sz="3400" dirty="0">
                <a:solidFill>
                  <a:schemeClr val="tx1">
                    <a:lumMod val="75000"/>
                    <a:lumOff val="25000"/>
                  </a:schemeClr>
                </a:solidFill>
                <a:latin typeface="微软雅黑" panose="020B0503020204020204" pitchFamily="34" charset="-122"/>
                <a:ea typeface="微软雅黑" panose="020B0503020204020204" pitchFamily="34" charset="-122"/>
                <a:sym typeface="Calibri" panose="020F0502020204030204" pitchFamily="34" charset="0"/>
              </a:rPr>
              <a:t>目  录</a:t>
            </a:r>
            <a:endParaRPr lang="en-US" altLang="zh-CN" sz="3400" dirty="0">
              <a:solidFill>
                <a:schemeClr val="tx1">
                  <a:lumMod val="75000"/>
                  <a:lumOff val="25000"/>
                </a:schemeClr>
              </a:solidFill>
              <a:latin typeface="微软雅黑" panose="020B0503020204020204" pitchFamily="34" charset="-122"/>
              <a:ea typeface="微软雅黑" panose="020B0503020204020204" pitchFamily="34" charset="-122"/>
              <a:sym typeface="Calibri" panose="020F0502020204030204" pitchFamily="34" charset="0"/>
            </a:endParaRPr>
          </a:p>
          <a:p>
            <a:pPr algn="ctr">
              <a:spcBef>
                <a:spcPct val="0"/>
              </a:spcBef>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COMPANY</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57" name="稻壳儿春秋广告/盗版必究        原创来源：http://chn.docer.com/works?userid=199329941#!/work_time"/>
          <p:cNvCxnSpPr/>
          <p:nvPr/>
        </p:nvCxnSpPr>
        <p:spPr>
          <a:xfrm>
            <a:off x="5933470" y="1892803"/>
            <a:ext cx="341454" cy="0"/>
          </a:xfrm>
          <a:prstGeom prst="line">
            <a:avLst/>
          </a:prstGeom>
          <a:ln w="25400" cap="rnd">
            <a:solidFill>
              <a:srgbClr val="CE7274"/>
            </a:solidFill>
          </a:ln>
        </p:spPr>
        <p:style>
          <a:lnRef idx="1">
            <a:schemeClr val="accent1"/>
          </a:lnRef>
          <a:fillRef idx="0">
            <a:schemeClr val="accent1"/>
          </a:fillRef>
          <a:effectRef idx="0">
            <a:schemeClr val="accent1"/>
          </a:effectRef>
          <a:fontRef idx="minor">
            <a:schemeClr val="tx1"/>
          </a:fontRef>
        </p:style>
      </p:cxnSp>
      <p:sp>
        <p:nvSpPr>
          <p:cNvPr id="59" name="稻壳儿春秋广告/盗版必究        原创来源：http://chn.docer.com/works?userid=199329941#!/work_time"/>
          <p:cNvSpPr>
            <a:spLocks noChangeArrowheads="1"/>
          </p:cNvSpPr>
          <p:nvPr/>
        </p:nvSpPr>
        <p:spPr bwMode="auto">
          <a:xfrm>
            <a:off x="1908784" y="3482375"/>
            <a:ext cx="693821" cy="693820"/>
          </a:xfrm>
          <a:prstGeom prst="rect">
            <a:avLst/>
          </a:prstGeom>
          <a:solidFill>
            <a:srgbClr val="CE72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a:solidFill>
                  <a:schemeClr val="bg1"/>
                </a:solidFill>
              </a:rPr>
              <a:t>01</a:t>
            </a:r>
            <a:endParaRPr lang="zh-CN" altLang="en-US" sz="2000" dirty="0">
              <a:solidFill>
                <a:schemeClr val="bg1"/>
              </a:solidFill>
            </a:endParaRPr>
          </a:p>
        </p:txBody>
      </p:sp>
      <p:sp>
        <p:nvSpPr>
          <p:cNvPr id="61" name="稻壳儿春秋广告/盗版必究        原创来源：http://chn.docer.com/works?userid=199329941#!/work_time"/>
          <p:cNvSpPr/>
          <p:nvPr/>
        </p:nvSpPr>
        <p:spPr>
          <a:xfrm>
            <a:off x="2662846" y="3882389"/>
            <a:ext cx="2043893" cy="276999"/>
          </a:xfrm>
          <a:prstGeom prst="rect">
            <a:avLst/>
          </a:prstGeom>
          <a:effectLst/>
        </p:spPr>
        <p:txBody>
          <a:bodyPr wrap="none">
            <a:spAutoFit/>
          </a:bodyPr>
          <a:lstStyle/>
          <a:p>
            <a:pPr>
              <a:spcBef>
                <a:spcPct val="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2" name="稻壳儿春秋广告/盗版必究        原创来源：http://chn.docer.com/works?userid=199329941#!/work_time"/>
          <p:cNvSpPr txBox="1"/>
          <p:nvPr/>
        </p:nvSpPr>
        <p:spPr>
          <a:xfrm>
            <a:off x="2662846" y="3441379"/>
            <a:ext cx="2655136" cy="461665"/>
          </a:xfrm>
          <a:prstGeom prst="rect">
            <a:avLst/>
          </a:prstGeom>
          <a:noFill/>
          <a:effectLst/>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输入您的文字标题</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稻壳儿春秋广告/盗版必究        原创来源：http://chn.docer.com/works?userid=199329941#!/work_time"/>
          <p:cNvSpPr>
            <a:spLocks noChangeArrowheads="1"/>
          </p:cNvSpPr>
          <p:nvPr/>
        </p:nvSpPr>
        <p:spPr bwMode="auto">
          <a:xfrm>
            <a:off x="6886335" y="3482375"/>
            <a:ext cx="693821" cy="693820"/>
          </a:xfrm>
          <a:prstGeom prst="rect">
            <a:avLst/>
          </a:prstGeom>
          <a:solidFill>
            <a:srgbClr val="507C8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a:solidFill>
                  <a:schemeClr val="bg1"/>
                </a:solidFill>
              </a:rPr>
              <a:t>02</a:t>
            </a:r>
            <a:endParaRPr lang="zh-CN" altLang="en-US" sz="2000" dirty="0">
              <a:solidFill>
                <a:schemeClr val="bg1"/>
              </a:solidFill>
            </a:endParaRPr>
          </a:p>
        </p:txBody>
      </p:sp>
      <p:sp>
        <p:nvSpPr>
          <p:cNvPr id="66" name="稻壳儿春秋广告/盗版必究        原创来源：http://chn.docer.com/works?userid=199329941#!/work_time"/>
          <p:cNvSpPr/>
          <p:nvPr/>
        </p:nvSpPr>
        <p:spPr>
          <a:xfrm>
            <a:off x="7640397" y="3882389"/>
            <a:ext cx="2043893" cy="276999"/>
          </a:xfrm>
          <a:prstGeom prst="rect">
            <a:avLst/>
          </a:prstGeom>
          <a:effectLst/>
        </p:spPr>
        <p:txBody>
          <a:bodyPr wrap="none">
            <a:spAutoFit/>
          </a:bodyPr>
          <a:lstStyle/>
          <a:p>
            <a:pPr>
              <a:spcBef>
                <a:spcPct val="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7" name="稻壳儿春秋广告/盗版必究        原创来源：http://chn.docer.com/works?userid=199329941#!/work_time"/>
          <p:cNvSpPr txBox="1"/>
          <p:nvPr/>
        </p:nvSpPr>
        <p:spPr>
          <a:xfrm>
            <a:off x="7640397" y="3441379"/>
            <a:ext cx="2655136" cy="461665"/>
          </a:xfrm>
          <a:prstGeom prst="rect">
            <a:avLst/>
          </a:prstGeom>
          <a:noFill/>
          <a:effectLst/>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输入您的文字标题</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9" name="稻壳儿春秋广告/盗版必究        原创来源：http://chn.docer.com/works?userid=199329941#!/work_time"/>
          <p:cNvSpPr>
            <a:spLocks noChangeArrowheads="1"/>
          </p:cNvSpPr>
          <p:nvPr/>
        </p:nvSpPr>
        <p:spPr bwMode="auto">
          <a:xfrm>
            <a:off x="1908784" y="4756271"/>
            <a:ext cx="693821" cy="693820"/>
          </a:xfrm>
          <a:prstGeom prst="rect">
            <a:avLst/>
          </a:prstGeom>
          <a:solidFill>
            <a:srgbClr val="5B46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a:solidFill>
                  <a:schemeClr val="bg1"/>
                </a:solidFill>
              </a:rPr>
              <a:t>03</a:t>
            </a:r>
            <a:endParaRPr lang="zh-CN" altLang="en-US" sz="2000" dirty="0">
              <a:solidFill>
                <a:schemeClr val="bg1"/>
              </a:solidFill>
            </a:endParaRPr>
          </a:p>
        </p:txBody>
      </p:sp>
      <p:sp>
        <p:nvSpPr>
          <p:cNvPr id="71" name="稻壳儿春秋广告/盗版必究        原创来源：http://chn.docer.com/works?userid=199329941#!/work_time"/>
          <p:cNvSpPr/>
          <p:nvPr/>
        </p:nvSpPr>
        <p:spPr>
          <a:xfrm>
            <a:off x="2662846" y="5156285"/>
            <a:ext cx="2043893" cy="276999"/>
          </a:xfrm>
          <a:prstGeom prst="rect">
            <a:avLst/>
          </a:prstGeom>
          <a:effectLst/>
        </p:spPr>
        <p:txBody>
          <a:bodyPr wrap="none">
            <a:spAutoFit/>
          </a:bodyPr>
          <a:lstStyle/>
          <a:p>
            <a:pPr>
              <a:spcBef>
                <a:spcPct val="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2" name="稻壳儿春秋广告/盗版必究        原创来源：http://chn.docer.com/works?userid=199329941#!/work_time"/>
          <p:cNvSpPr txBox="1"/>
          <p:nvPr/>
        </p:nvSpPr>
        <p:spPr>
          <a:xfrm>
            <a:off x="2662846" y="4715275"/>
            <a:ext cx="2655136" cy="461665"/>
          </a:xfrm>
          <a:prstGeom prst="rect">
            <a:avLst/>
          </a:prstGeom>
          <a:noFill/>
          <a:effectLst/>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输入您的文字标题</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4" name="稻壳儿春秋广告/盗版必究        原创来源：http://chn.docer.com/works?userid=199329941#!/work_time"/>
          <p:cNvSpPr>
            <a:spLocks noChangeArrowheads="1"/>
          </p:cNvSpPr>
          <p:nvPr/>
        </p:nvSpPr>
        <p:spPr bwMode="auto">
          <a:xfrm>
            <a:off x="6886335" y="4756271"/>
            <a:ext cx="693821" cy="693820"/>
          </a:xfrm>
          <a:prstGeom prst="rect">
            <a:avLst/>
          </a:prstGeom>
          <a:solidFill>
            <a:srgbClr val="965C5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000" dirty="0">
                <a:solidFill>
                  <a:schemeClr val="bg1"/>
                </a:solidFill>
              </a:rPr>
              <a:t>04</a:t>
            </a:r>
            <a:endParaRPr lang="zh-CN" altLang="en-US" sz="2000" dirty="0">
              <a:solidFill>
                <a:schemeClr val="bg1"/>
              </a:solidFill>
            </a:endParaRPr>
          </a:p>
        </p:txBody>
      </p:sp>
      <p:sp>
        <p:nvSpPr>
          <p:cNvPr id="76" name="稻壳儿春秋广告/盗版必究        原创来源：http://chn.docer.com/works?userid=199329941#!/work_time"/>
          <p:cNvSpPr/>
          <p:nvPr/>
        </p:nvSpPr>
        <p:spPr>
          <a:xfrm>
            <a:off x="7640397" y="5156285"/>
            <a:ext cx="2043893" cy="276999"/>
          </a:xfrm>
          <a:prstGeom prst="rect">
            <a:avLst/>
          </a:prstGeom>
          <a:effectLst/>
        </p:spPr>
        <p:txBody>
          <a:bodyPr wrap="none">
            <a:spAutoFit/>
          </a:bodyPr>
          <a:lstStyle/>
          <a:p>
            <a:pPr>
              <a:spcBef>
                <a:spcPct val="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7" name="稻壳儿春秋广告/盗版必究        原创来源：http://chn.docer.com/works?userid=199329941#!/work_time"/>
          <p:cNvSpPr txBox="1"/>
          <p:nvPr/>
        </p:nvSpPr>
        <p:spPr>
          <a:xfrm>
            <a:off x="7640397" y="4715275"/>
            <a:ext cx="2655136" cy="461665"/>
          </a:xfrm>
          <a:prstGeom prst="rect">
            <a:avLst/>
          </a:prstGeom>
          <a:noFill/>
          <a:effectLst/>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输入您的文字标题</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29582" y="356398"/>
            <a:ext cx="9732835" cy="3642836"/>
            <a:chOff x="0" y="0"/>
            <a:chExt cx="12192000" cy="4563260"/>
          </a:xfrm>
          <a:effectLst>
            <a:outerShdw blurRad="50800" dist="38100" dir="2700000" algn="tl" rotWithShape="0">
              <a:prstClr val="black">
                <a:alpha val="40000"/>
              </a:prstClr>
            </a:outerShdw>
          </a:effectLst>
        </p:grpSpPr>
        <p:pic>
          <p:nvPicPr>
            <p:cNvPr id="3" name="Picture 2" descr="http://img2.template.cache.wps.cn/wps/cdnwps/upload/partner/previews/e/6/c/a/d/30663935-6161-3930-2d39-6131332d3232.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11645" y="2330861"/>
              <a:ext cx="3968708" cy="22323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4" descr="http://img2.template.cache.wps.cn/wps/cdnwps/upload/partner/previews/f/f/4/d/4/31613966-6264-3834-2d37-3030352d646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45" y="0"/>
              <a:ext cx="3968708" cy="22323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8" descr="http://img2.template.cache.wps.cn/wps/cdnwps/upload/partner/previews/c/c/d/4/f/37663465-3963-6664-2d66-3230362d653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291" y="0"/>
              <a:ext cx="3968708" cy="22323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10" descr="http://img1.template.cache.wps.cn/wps/cdnwps/upload/partner/previews/e/c/f/b/d/32396236-3231-6132-2d32-3831312d33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93" y="2330861"/>
              <a:ext cx="3968707" cy="223239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12" descr="http://img2.template.cache.wps.cn/wps/cdnwps/upload/partner/previews/4/3/5/9/e/65636362-6631-3331-2d31-3430312d633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968708" cy="22323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14" descr="http://img1.template.cache.wps.cn/wps/cdnwps/upload/partner/previews/b/3/6/1/c/35393034-3832-6263-2d33-6162612d666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30861"/>
              <a:ext cx="3968706" cy="2232398"/>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9" name="TextBox 76"/>
          <p:cNvSpPr txBox="1"/>
          <p:nvPr/>
        </p:nvSpPr>
        <p:spPr>
          <a:xfrm>
            <a:off x="1229582" y="4122224"/>
            <a:ext cx="9416647" cy="1532727"/>
          </a:xfrm>
          <a:prstGeom prst="rect">
            <a:avLst/>
          </a:prstGeom>
          <a:noFill/>
        </p:spPr>
        <p:txBody>
          <a:bodyPr wrap="square" rtlCol="0">
            <a:spAutoFit/>
          </a:bodyPr>
          <a:lstStyle/>
          <a:p>
            <a:pPr>
              <a:lnSpc>
                <a:spcPct val="130000"/>
              </a:lnSpc>
            </a:pP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rPr>
              <a:t>感谢您的购买，更多优质</a:t>
            </a:r>
            <a:r>
              <a:rPr lang="en-US" altLang="zh-CN" sz="4800" b="1"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rPr>
              <a:t>模板</a:t>
            </a:r>
            <a:endParaRPr lang="en-US" altLang="zh-CN" sz="48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请复制网址访问</a:t>
            </a:r>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稻壳儿春秋广告</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TextBox 76"/>
          <p:cNvSpPr txBox="1"/>
          <p:nvPr/>
        </p:nvSpPr>
        <p:spPr>
          <a:xfrm>
            <a:off x="1229582" y="5731136"/>
            <a:ext cx="8847819" cy="812530"/>
          </a:xfrm>
          <a:prstGeom prst="rect">
            <a:avLst/>
          </a:prstGeom>
          <a:noFill/>
        </p:spPr>
        <p:txBody>
          <a:bodyPr wrap="square" rtlCol="0">
            <a:spAutoFit/>
          </a:bodyPr>
          <a:lstStyle/>
          <a:p>
            <a:pPr>
              <a:lnSpc>
                <a:spcPct val="13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稻壳儿网址：</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http://chn.docer.com/works?userid=199329941</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PPT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定制企业</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QQ</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2850856404</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a:spLocks noEditPoints="1"/>
          </p:cNvSpPr>
          <p:nvPr/>
        </p:nvSpPr>
        <p:spPr bwMode="auto">
          <a:xfrm>
            <a:off x="1417638" y="5065411"/>
            <a:ext cx="417512" cy="417513"/>
          </a:xfrm>
          <a:custGeom>
            <a:avLst/>
            <a:gdLst/>
            <a:ahLst/>
            <a:cxnLst>
              <a:cxn ang="0">
                <a:pos x="263" y="275"/>
              </a:cxn>
              <a:cxn ang="0">
                <a:pos x="234" y="270"/>
              </a:cxn>
              <a:cxn ang="0">
                <a:pos x="172" y="232"/>
              </a:cxn>
              <a:cxn ang="0">
                <a:pos x="121" y="243"/>
              </a:cxn>
              <a:cxn ang="0">
                <a:pos x="98" y="241"/>
              </a:cxn>
              <a:cxn ang="0">
                <a:pos x="63" y="228"/>
              </a:cxn>
              <a:cxn ang="0">
                <a:pos x="36" y="208"/>
              </a:cxn>
              <a:cxn ang="0">
                <a:pos x="15" y="179"/>
              </a:cxn>
              <a:cxn ang="0">
                <a:pos x="2" y="147"/>
              </a:cxn>
              <a:cxn ang="0">
                <a:pos x="0" y="121"/>
              </a:cxn>
              <a:cxn ang="0">
                <a:pos x="5" y="85"/>
              </a:cxn>
              <a:cxn ang="0">
                <a:pos x="22" y="52"/>
              </a:cxn>
              <a:cxn ang="0">
                <a:pos x="45" y="27"/>
              </a:cxn>
              <a:cxn ang="0">
                <a:pos x="74" y="9"/>
              </a:cxn>
              <a:cxn ang="0">
                <a:pos x="111" y="0"/>
              </a:cxn>
              <a:cxn ang="0">
                <a:pos x="134" y="0"/>
              </a:cxn>
              <a:cxn ang="0">
                <a:pos x="170" y="9"/>
              </a:cxn>
              <a:cxn ang="0">
                <a:pos x="199" y="27"/>
              </a:cxn>
              <a:cxn ang="0">
                <a:pos x="223" y="52"/>
              </a:cxn>
              <a:cxn ang="0">
                <a:pos x="239" y="85"/>
              </a:cxn>
              <a:cxn ang="0">
                <a:pos x="245" y="121"/>
              </a:cxn>
              <a:cxn ang="0">
                <a:pos x="239" y="156"/>
              </a:cxn>
              <a:cxn ang="0">
                <a:pos x="272" y="234"/>
              </a:cxn>
              <a:cxn ang="0">
                <a:pos x="279" y="252"/>
              </a:cxn>
              <a:cxn ang="0">
                <a:pos x="272" y="270"/>
              </a:cxn>
              <a:cxn ang="0">
                <a:pos x="105" y="36"/>
              </a:cxn>
              <a:cxn ang="0">
                <a:pos x="60" y="60"/>
              </a:cxn>
              <a:cxn ang="0">
                <a:pos x="36" y="103"/>
              </a:cxn>
              <a:cxn ang="0">
                <a:pos x="36" y="139"/>
              </a:cxn>
              <a:cxn ang="0">
                <a:pos x="60" y="183"/>
              </a:cxn>
              <a:cxn ang="0">
                <a:pos x="105" y="206"/>
              </a:cxn>
              <a:cxn ang="0">
                <a:pos x="140" y="206"/>
              </a:cxn>
              <a:cxn ang="0">
                <a:pos x="183" y="183"/>
              </a:cxn>
              <a:cxn ang="0">
                <a:pos x="208" y="139"/>
              </a:cxn>
              <a:cxn ang="0">
                <a:pos x="208" y="103"/>
              </a:cxn>
              <a:cxn ang="0">
                <a:pos x="183" y="60"/>
              </a:cxn>
              <a:cxn ang="0">
                <a:pos x="140" y="36"/>
              </a:cxn>
              <a:cxn ang="0">
                <a:pos x="158" y="139"/>
              </a:cxn>
              <a:cxn ang="0">
                <a:pos x="80" y="138"/>
              </a:cxn>
              <a:cxn ang="0">
                <a:pos x="71" y="121"/>
              </a:cxn>
              <a:cxn ang="0">
                <a:pos x="74" y="109"/>
              </a:cxn>
              <a:cxn ang="0">
                <a:pos x="158" y="103"/>
              </a:cxn>
              <a:cxn ang="0">
                <a:pos x="170" y="109"/>
              </a:cxn>
              <a:cxn ang="0">
                <a:pos x="174" y="121"/>
              </a:cxn>
              <a:cxn ang="0">
                <a:pos x="163" y="138"/>
              </a:cxn>
            </a:cxnLst>
            <a:rect l="0" t="0" r="r" b="b"/>
            <a:pathLst>
              <a:path w="279" h="277">
                <a:moveTo>
                  <a:pt x="272" y="270"/>
                </a:moveTo>
                <a:lnTo>
                  <a:pt x="272" y="270"/>
                </a:lnTo>
                <a:lnTo>
                  <a:pt x="263" y="275"/>
                </a:lnTo>
                <a:lnTo>
                  <a:pt x="252" y="277"/>
                </a:lnTo>
                <a:lnTo>
                  <a:pt x="243" y="275"/>
                </a:lnTo>
                <a:lnTo>
                  <a:pt x="234" y="270"/>
                </a:lnTo>
                <a:lnTo>
                  <a:pt x="189" y="225"/>
                </a:lnTo>
                <a:lnTo>
                  <a:pt x="189" y="225"/>
                </a:lnTo>
                <a:lnTo>
                  <a:pt x="172" y="232"/>
                </a:lnTo>
                <a:lnTo>
                  <a:pt x="158" y="239"/>
                </a:lnTo>
                <a:lnTo>
                  <a:pt x="140" y="243"/>
                </a:lnTo>
                <a:lnTo>
                  <a:pt x="121" y="243"/>
                </a:lnTo>
                <a:lnTo>
                  <a:pt x="121" y="243"/>
                </a:lnTo>
                <a:lnTo>
                  <a:pt x="111" y="243"/>
                </a:lnTo>
                <a:lnTo>
                  <a:pt x="98" y="241"/>
                </a:lnTo>
                <a:lnTo>
                  <a:pt x="85" y="237"/>
                </a:lnTo>
                <a:lnTo>
                  <a:pt x="74" y="234"/>
                </a:lnTo>
                <a:lnTo>
                  <a:pt x="63" y="228"/>
                </a:lnTo>
                <a:lnTo>
                  <a:pt x="54" y="223"/>
                </a:lnTo>
                <a:lnTo>
                  <a:pt x="45" y="216"/>
                </a:lnTo>
                <a:lnTo>
                  <a:pt x="36" y="208"/>
                </a:lnTo>
                <a:lnTo>
                  <a:pt x="27" y="199"/>
                </a:lnTo>
                <a:lnTo>
                  <a:pt x="22" y="190"/>
                </a:lnTo>
                <a:lnTo>
                  <a:pt x="15" y="179"/>
                </a:lnTo>
                <a:lnTo>
                  <a:pt x="9" y="168"/>
                </a:lnTo>
                <a:lnTo>
                  <a:pt x="5" y="157"/>
                </a:lnTo>
                <a:lnTo>
                  <a:pt x="2" y="147"/>
                </a:lnTo>
                <a:lnTo>
                  <a:pt x="0" y="134"/>
                </a:lnTo>
                <a:lnTo>
                  <a:pt x="0" y="121"/>
                </a:lnTo>
                <a:lnTo>
                  <a:pt x="0" y="121"/>
                </a:lnTo>
                <a:lnTo>
                  <a:pt x="0" y="109"/>
                </a:lnTo>
                <a:lnTo>
                  <a:pt x="2" y="96"/>
                </a:lnTo>
                <a:lnTo>
                  <a:pt x="5" y="85"/>
                </a:lnTo>
                <a:lnTo>
                  <a:pt x="9" y="74"/>
                </a:lnTo>
                <a:lnTo>
                  <a:pt x="15" y="63"/>
                </a:lnTo>
                <a:lnTo>
                  <a:pt x="22" y="52"/>
                </a:lnTo>
                <a:lnTo>
                  <a:pt x="27" y="43"/>
                </a:lnTo>
                <a:lnTo>
                  <a:pt x="36" y="34"/>
                </a:lnTo>
                <a:lnTo>
                  <a:pt x="45" y="27"/>
                </a:lnTo>
                <a:lnTo>
                  <a:pt x="54" y="20"/>
                </a:lnTo>
                <a:lnTo>
                  <a:pt x="63" y="14"/>
                </a:lnTo>
                <a:lnTo>
                  <a:pt x="74" y="9"/>
                </a:lnTo>
                <a:lnTo>
                  <a:pt x="85" y="5"/>
                </a:lnTo>
                <a:lnTo>
                  <a:pt x="98" y="2"/>
                </a:lnTo>
                <a:lnTo>
                  <a:pt x="111" y="0"/>
                </a:lnTo>
                <a:lnTo>
                  <a:pt x="121" y="0"/>
                </a:lnTo>
                <a:lnTo>
                  <a:pt x="121" y="0"/>
                </a:lnTo>
                <a:lnTo>
                  <a:pt x="134" y="0"/>
                </a:lnTo>
                <a:lnTo>
                  <a:pt x="147" y="2"/>
                </a:lnTo>
                <a:lnTo>
                  <a:pt x="158" y="5"/>
                </a:lnTo>
                <a:lnTo>
                  <a:pt x="170" y="9"/>
                </a:lnTo>
                <a:lnTo>
                  <a:pt x="181" y="14"/>
                </a:lnTo>
                <a:lnTo>
                  <a:pt x="190" y="20"/>
                </a:lnTo>
                <a:lnTo>
                  <a:pt x="199" y="27"/>
                </a:lnTo>
                <a:lnTo>
                  <a:pt x="208" y="34"/>
                </a:lnTo>
                <a:lnTo>
                  <a:pt x="216" y="43"/>
                </a:lnTo>
                <a:lnTo>
                  <a:pt x="223" y="52"/>
                </a:lnTo>
                <a:lnTo>
                  <a:pt x="230" y="63"/>
                </a:lnTo>
                <a:lnTo>
                  <a:pt x="236" y="74"/>
                </a:lnTo>
                <a:lnTo>
                  <a:pt x="239" y="85"/>
                </a:lnTo>
                <a:lnTo>
                  <a:pt x="241" y="96"/>
                </a:lnTo>
                <a:lnTo>
                  <a:pt x="243" y="109"/>
                </a:lnTo>
                <a:lnTo>
                  <a:pt x="245" y="121"/>
                </a:lnTo>
                <a:lnTo>
                  <a:pt x="245" y="121"/>
                </a:lnTo>
                <a:lnTo>
                  <a:pt x="243" y="139"/>
                </a:lnTo>
                <a:lnTo>
                  <a:pt x="239" y="156"/>
                </a:lnTo>
                <a:lnTo>
                  <a:pt x="234" y="172"/>
                </a:lnTo>
                <a:lnTo>
                  <a:pt x="225" y="187"/>
                </a:lnTo>
                <a:lnTo>
                  <a:pt x="272" y="234"/>
                </a:lnTo>
                <a:lnTo>
                  <a:pt x="272" y="234"/>
                </a:lnTo>
                <a:lnTo>
                  <a:pt x="277" y="243"/>
                </a:lnTo>
                <a:lnTo>
                  <a:pt x="279" y="252"/>
                </a:lnTo>
                <a:lnTo>
                  <a:pt x="277" y="261"/>
                </a:lnTo>
                <a:lnTo>
                  <a:pt x="272" y="270"/>
                </a:lnTo>
                <a:lnTo>
                  <a:pt x="272" y="270"/>
                </a:lnTo>
                <a:close/>
                <a:moveTo>
                  <a:pt x="121" y="34"/>
                </a:moveTo>
                <a:lnTo>
                  <a:pt x="121" y="34"/>
                </a:lnTo>
                <a:lnTo>
                  <a:pt x="105" y="36"/>
                </a:lnTo>
                <a:lnTo>
                  <a:pt x="89" y="41"/>
                </a:lnTo>
                <a:lnTo>
                  <a:pt x="74" y="49"/>
                </a:lnTo>
                <a:lnTo>
                  <a:pt x="60" y="60"/>
                </a:lnTo>
                <a:lnTo>
                  <a:pt x="51" y="72"/>
                </a:lnTo>
                <a:lnTo>
                  <a:pt x="42" y="87"/>
                </a:lnTo>
                <a:lnTo>
                  <a:pt x="36" y="103"/>
                </a:lnTo>
                <a:lnTo>
                  <a:pt x="34" y="121"/>
                </a:lnTo>
                <a:lnTo>
                  <a:pt x="34" y="121"/>
                </a:lnTo>
                <a:lnTo>
                  <a:pt x="36" y="139"/>
                </a:lnTo>
                <a:lnTo>
                  <a:pt x="42" y="156"/>
                </a:lnTo>
                <a:lnTo>
                  <a:pt x="51" y="170"/>
                </a:lnTo>
                <a:lnTo>
                  <a:pt x="60" y="183"/>
                </a:lnTo>
                <a:lnTo>
                  <a:pt x="74" y="194"/>
                </a:lnTo>
                <a:lnTo>
                  <a:pt x="89" y="201"/>
                </a:lnTo>
                <a:lnTo>
                  <a:pt x="105" y="206"/>
                </a:lnTo>
                <a:lnTo>
                  <a:pt x="121" y="208"/>
                </a:lnTo>
                <a:lnTo>
                  <a:pt x="121" y="208"/>
                </a:lnTo>
                <a:lnTo>
                  <a:pt x="140" y="206"/>
                </a:lnTo>
                <a:lnTo>
                  <a:pt x="156" y="201"/>
                </a:lnTo>
                <a:lnTo>
                  <a:pt x="170" y="194"/>
                </a:lnTo>
                <a:lnTo>
                  <a:pt x="183" y="183"/>
                </a:lnTo>
                <a:lnTo>
                  <a:pt x="194" y="170"/>
                </a:lnTo>
                <a:lnTo>
                  <a:pt x="203" y="156"/>
                </a:lnTo>
                <a:lnTo>
                  <a:pt x="208" y="139"/>
                </a:lnTo>
                <a:lnTo>
                  <a:pt x="210" y="121"/>
                </a:lnTo>
                <a:lnTo>
                  <a:pt x="210" y="121"/>
                </a:lnTo>
                <a:lnTo>
                  <a:pt x="208" y="103"/>
                </a:lnTo>
                <a:lnTo>
                  <a:pt x="203" y="87"/>
                </a:lnTo>
                <a:lnTo>
                  <a:pt x="194" y="72"/>
                </a:lnTo>
                <a:lnTo>
                  <a:pt x="183" y="60"/>
                </a:lnTo>
                <a:lnTo>
                  <a:pt x="170" y="49"/>
                </a:lnTo>
                <a:lnTo>
                  <a:pt x="156" y="41"/>
                </a:lnTo>
                <a:lnTo>
                  <a:pt x="140" y="36"/>
                </a:lnTo>
                <a:lnTo>
                  <a:pt x="121" y="34"/>
                </a:lnTo>
                <a:lnTo>
                  <a:pt x="121" y="34"/>
                </a:lnTo>
                <a:close/>
                <a:moveTo>
                  <a:pt x="158" y="139"/>
                </a:moveTo>
                <a:lnTo>
                  <a:pt x="87" y="139"/>
                </a:lnTo>
                <a:lnTo>
                  <a:pt x="87" y="139"/>
                </a:lnTo>
                <a:lnTo>
                  <a:pt x="80" y="138"/>
                </a:lnTo>
                <a:lnTo>
                  <a:pt x="74" y="134"/>
                </a:lnTo>
                <a:lnTo>
                  <a:pt x="71" y="128"/>
                </a:lnTo>
                <a:lnTo>
                  <a:pt x="71" y="121"/>
                </a:lnTo>
                <a:lnTo>
                  <a:pt x="71" y="121"/>
                </a:lnTo>
                <a:lnTo>
                  <a:pt x="71" y="114"/>
                </a:lnTo>
                <a:lnTo>
                  <a:pt x="74" y="109"/>
                </a:lnTo>
                <a:lnTo>
                  <a:pt x="80" y="105"/>
                </a:lnTo>
                <a:lnTo>
                  <a:pt x="87" y="103"/>
                </a:lnTo>
                <a:lnTo>
                  <a:pt x="158" y="103"/>
                </a:lnTo>
                <a:lnTo>
                  <a:pt x="158" y="103"/>
                </a:lnTo>
                <a:lnTo>
                  <a:pt x="163" y="105"/>
                </a:lnTo>
                <a:lnTo>
                  <a:pt x="170" y="109"/>
                </a:lnTo>
                <a:lnTo>
                  <a:pt x="174" y="114"/>
                </a:lnTo>
                <a:lnTo>
                  <a:pt x="174" y="121"/>
                </a:lnTo>
                <a:lnTo>
                  <a:pt x="174" y="121"/>
                </a:lnTo>
                <a:lnTo>
                  <a:pt x="174" y="128"/>
                </a:lnTo>
                <a:lnTo>
                  <a:pt x="170" y="134"/>
                </a:lnTo>
                <a:lnTo>
                  <a:pt x="163" y="138"/>
                </a:lnTo>
                <a:lnTo>
                  <a:pt x="158" y="139"/>
                </a:lnTo>
                <a:lnTo>
                  <a:pt x="158" y="139"/>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3" name="Group 83"/>
          <p:cNvGrpSpPr/>
          <p:nvPr/>
        </p:nvGrpSpPr>
        <p:grpSpPr>
          <a:xfrm>
            <a:off x="2616303" y="5060066"/>
            <a:ext cx="429624" cy="429624"/>
            <a:chOff x="1787872" y="3796481"/>
            <a:chExt cx="296916" cy="296916"/>
          </a:xfrm>
          <a:solidFill>
            <a:srgbClr val="CE7274"/>
          </a:solidFill>
        </p:grpSpPr>
        <p:sp>
          <p:nvSpPr>
            <p:cNvPr id="4" name="Freeform 12"/>
            <p:cNvSpPr>
              <a:spLocks noEditPoints="1"/>
            </p:cNvSpPr>
            <p:nvPr/>
          </p:nvSpPr>
          <p:spPr bwMode="auto">
            <a:xfrm>
              <a:off x="1787872" y="3796481"/>
              <a:ext cx="296916" cy="296916"/>
            </a:xfrm>
            <a:custGeom>
              <a:avLst/>
              <a:gdLst/>
              <a:ahLst/>
              <a:cxnLst>
                <a:cxn ang="0">
                  <a:pos x="221" y="189"/>
                </a:cxn>
                <a:cxn ang="0">
                  <a:pos x="241" y="140"/>
                </a:cxn>
                <a:cxn ang="0">
                  <a:pos x="243" y="109"/>
                </a:cxn>
                <a:cxn ang="0">
                  <a:pos x="234" y="73"/>
                </a:cxn>
                <a:cxn ang="0">
                  <a:pos x="221" y="53"/>
                </a:cxn>
                <a:cxn ang="0">
                  <a:pos x="207" y="35"/>
                </a:cxn>
                <a:cxn ang="0">
                  <a:pos x="179" y="15"/>
                </a:cxn>
                <a:cxn ang="0">
                  <a:pos x="158" y="6"/>
                </a:cxn>
                <a:cxn ang="0">
                  <a:pos x="121" y="0"/>
                </a:cxn>
                <a:cxn ang="0">
                  <a:pos x="98" y="2"/>
                </a:cxn>
                <a:cxn ang="0">
                  <a:pos x="74" y="9"/>
                </a:cxn>
                <a:cxn ang="0">
                  <a:pos x="44" y="27"/>
                </a:cxn>
                <a:cxn ang="0">
                  <a:pos x="27" y="44"/>
                </a:cxn>
                <a:cxn ang="0">
                  <a:pos x="9" y="73"/>
                </a:cxn>
                <a:cxn ang="0">
                  <a:pos x="2" y="96"/>
                </a:cxn>
                <a:cxn ang="0">
                  <a:pos x="0" y="120"/>
                </a:cxn>
                <a:cxn ang="0">
                  <a:pos x="5" y="156"/>
                </a:cxn>
                <a:cxn ang="0">
                  <a:pos x="15" y="178"/>
                </a:cxn>
                <a:cxn ang="0">
                  <a:pos x="36" y="207"/>
                </a:cxn>
                <a:cxn ang="0">
                  <a:pos x="53" y="221"/>
                </a:cxn>
                <a:cxn ang="0">
                  <a:pos x="74" y="232"/>
                </a:cxn>
                <a:cxn ang="0">
                  <a:pos x="109" y="241"/>
                </a:cxn>
                <a:cxn ang="0">
                  <a:pos x="140" y="241"/>
                </a:cxn>
                <a:cxn ang="0">
                  <a:pos x="190" y="220"/>
                </a:cxn>
                <a:cxn ang="0">
                  <a:pos x="256" y="285"/>
                </a:cxn>
                <a:cxn ang="0">
                  <a:pos x="274" y="285"/>
                </a:cxn>
                <a:cxn ang="0">
                  <a:pos x="285" y="272"/>
                </a:cxn>
                <a:cxn ang="0">
                  <a:pos x="285" y="256"/>
                </a:cxn>
                <a:cxn ang="0">
                  <a:pos x="176" y="174"/>
                </a:cxn>
                <a:cxn ang="0">
                  <a:pos x="150" y="192"/>
                </a:cxn>
                <a:cxn ang="0">
                  <a:pos x="121" y="198"/>
                </a:cxn>
                <a:cxn ang="0">
                  <a:pos x="80" y="185"/>
                </a:cxn>
                <a:cxn ang="0">
                  <a:pos x="56" y="163"/>
                </a:cxn>
                <a:cxn ang="0">
                  <a:pos x="44" y="120"/>
                </a:cxn>
                <a:cxn ang="0">
                  <a:pos x="51" y="91"/>
                </a:cxn>
                <a:cxn ang="0">
                  <a:pos x="67" y="65"/>
                </a:cxn>
                <a:cxn ang="0">
                  <a:pos x="107" y="45"/>
                </a:cxn>
                <a:cxn ang="0">
                  <a:pos x="136" y="45"/>
                </a:cxn>
                <a:cxn ang="0">
                  <a:pos x="176" y="65"/>
                </a:cxn>
                <a:cxn ang="0">
                  <a:pos x="192" y="91"/>
                </a:cxn>
                <a:cxn ang="0">
                  <a:pos x="199" y="120"/>
                </a:cxn>
                <a:cxn ang="0">
                  <a:pos x="187" y="163"/>
                </a:cxn>
              </a:cxnLst>
              <a:rect l="0" t="0" r="r" b="b"/>
              <a:pathLst>
                <a:path w="286" h="287">
                  <a:moveTo>
                    <a:pt x="281" y="249"/>
                  </a:moveTo>
                  <a:lnTo>
                    <a:pt x="221" y="189"/>
                  </a:lnTo>
                  <a:lnTo>
                    <a:pt x="221" y="189"/>
                  </a:lnTo>
                  <a:lnTo>
                    <a:pt x="230" y="174"/>
                  </a:lnTo>
                  <a:lnTo>
                    <a:pt x="237" y="156"/>
                  </a:lnTo>
                  <a:lnTo>
                    <a:pt x="241" y="140"/>
                  </a:lnTo>
                  <a:lnTo>
                    <a:pt x="243" y="120"/>
                  </a:lnTo>
                  <a:lnTo>
                    <a:pt x="243" y="120"/>
                  </a:lnTo>
                  <a:lnTo>
                    <a:pt x="243" y="109"/>
                  </a:lnTo>
                  <a:lnTo>
                    <a:pt x="241" y="96"/>
                  </a:lnTo>
                  <a:lnTo>
                    <a:pt x="237" y="85"/>
                  </a:lnTo>
                  <a:lnTo>
                    <a:pt x="234" y="73"/>
                  </a:lnTo>
                  <a:lnTo>
                    <a:pt x="234" y="73"/>
                  </a:lnTo>
                  <a:lnTo>
                    <a:pt x="228" y="62"/>
                  </a:lnTo>
                  <a:lnTo>
                    <a:pt x="221" y="53"/>
                  </a:lnTo>
                  <a:lnTo>
                    <a:pt x="216" y="44"/>
                  </a:lnTo>
                  <a:lnTo>
                    <a:pt x="207" y="35"/>
                  </a:lnTo>
                  <a:lnTo>
                    <a:pt x="207" y="35"/>
                  </a:lnTo>
                  <a:lnTo>
                    <a:pt x="199" y="27"/>
                  </a:lnTo>
                  <a:lnTo>
                    <a:pt x="190" y="20"/>
                  </a:lnTo>
                  <a:lnTo>
                    <a:pt x="179" y="15"/>
                  </a:lnTo>
                  <a:lnTo>
                    <a:pt x="169" y="9"/>
                  </a:lnTo>
                  <a:lnTo>
                    <a:pt x="169" y="9"/>
                  </a:lnTo>
                  <a:lnTo>
                    <a:pt x="158" y="6"/>
                  </a:lnTo>
                  <a:lnTo>
                    <a:pt x="145" y="2"/>
                  </a:lnTo>
                  <a:lnTo>
                    <a:pt x="134" y="0"/>
                  </a:lnTo>
                  <a:lnTo>
                    <a:pt x="121" y="0"/>
                  </a:lnTo>
                  <a:lnTo>
                    <a:pt x="121" y="0"/>
                  </a:lnTo>
                  <a:lnTo>
                    <a:pt x="109" y="0"/>
                  </a:lnTo>
                  <a:lnTo>
                    <a:pt x="98" y="2"/>
                  </a:lnTo>
                  <a:lnTo>
                    <a:pt x="85" y="6"/>
                  </a:lnTo>
                  <a:lnTo>
                    <a:pt x="74" y="9"/>
                  </a:lnTo>
                  <a:lnTo>
                    <a:pt x="74" y="9"/>
                  </a:lnTo>
                  <a:lnTo>
                    <a:pt x="63" y="15"/>
                  </a:lnTo>
                  <a:lnTo>
                    <a:pt x="53" y="20"/>
                  </a:lnTo>
                  <a:lnTo>
                    <a:pt x="44" y="27"/>
                  </a:lnTo>
                  <a:lnTo>
                    <a:pt x="36" y="35"/>
                  </a:lnTo>
                  <a:lnTo>
                    <a:pt x="36" y="35"/>
                  </a:lnTo>
                  <a:lnTo>
                    <a:pt x="27" y="44"/>
                  </a:lnTo>
                  <a:lnTo>
                    <a:pt x="22" y="53"/>
                  </a:lnTo>
                  <a:lnTo>
                    <a:pt x="15" y="62"/>
                  </a:lnTo>
                  <a:lnTo>
                    <a:pt x="9" y="73"/>
                  </a:lnTo>
                  <a:lnTo>
                    <a:pt x="9" y="73"/>
                  </a:lnTo>
                  <a:lnTo>
                    <a:pt x="5" y="85"/>
                  </a:lnTo>
                  <a:lnTo>
                    <a:pt x="2" y="96"/>
                  </a:lnTo>
                  <a:lnTo>
                    <a:pt x="0" y="109"/>
                  </a:lnTo>
                  <a:lnTo>
                    <a:pt x="0" y="120"/>
                  </a:lnTo>
                  <a:lnTo>
                    <a:pt x="0" y="120"/>
                  </a:lnTo>
                  <a:lnTo>
                    <a:pt x="0" y="132"/>
                  </a:lnTo>
                  <a:lnTo>
                    <a:pt x="2" y="145"/>
                  </a:lnTo>
                  <a:lnTo>
                    <a:pt x="5" y="156"/>
                  </a:lnTo>
                  <a:lnTo>
                    <a:pt x="9" y="167"/>
                  </a:lnTo>
                  <a:lnTo>
                    <a:pt x="9" y="167"/>
                  </a:lnTo>
                  <a:lnTo>
                    <a:pt x="15" y="178"/>
                  </a:lnTo>
                  <a:lnTo>
                    <a:pt x="22" y="189"/>
                  </a:lnTo>
                  <a:lnTo>
                    <a:pt x="27" y="198"/>
                  </a:lnTo>
                  <a:lnTo>
                    <a:pt x="36" y="207"/>
                  </a:lnTo>
                  <a:lnTo>
                    <a:pt x="36" y="207"/>
                  </a:lnTo>
                  <a:lnTo>
                    <a:pt x="44" y="214"/>
                  </a:lnTo>
                  <a:lnTo>
                    <a:pt x="53" y="221"/>
                  </a:lnTo>
                  <a:lnTo>
                    <a:pt x="63" y="227"/>
                  </a:lnTo>
                  <a:lnTo>
                    <a:pt x="74" y="232"/>
                  </a:lnTo>
                  <a:lnTo>
                    <a:pt x="74" y="232"/>
                  </a:lnTo>
                  <a:lnTo>
                    <a:pt x="85" y="236"/>
                  </a:lnTo>
                  <a:lnTo>
                    <a:pt x="98" y="239"/>
                  </a:lnTo>
                  <a:lnTo>
                    <a:pt x="109" y="241"/>
                  </a:lnTo>
                  <a:lnTo>
                    <a:pt x="121" y="241"/>
                  </a:lnTo>
                  <a:lnTo>
                    <a:pt x="121" y="241"/>
                  </a:lnTo>
                  <a:lnTo>
                    <a:pt x="140" y="241"/>
                  </a:lnTo>
                  <a:lnTo>
                    <a:pt x="158" y="236"/>
                  </a:lnTo>
                  <a:lnTo>
                    <a:pt x="174" y="230"/>
                  </a:lnTo>
                  <a:lnTo>
                    <a:pt x="190" y="220"/>
                  </a:lnTo>
                  <a:lnTo>
                    <a:pt x="248" y="279"/>
                  </a:lnTo>
                  <a:lnTo>
                    <a:pt x="248" y="279"/>
                  </a:lnTo>
                  <a:lnTo>
                    <a:pt x="256" y="285"/>
                  </a:lnTo>
                  <a:lnTo>
                    <a:pt x="265" y="287"/>
                  </a:lnTo>
                  <a:lnTo>
                    <a:pt x="265" y="287"/>
                  </a:lnTo>
                  <a:lnTo>
                    <a:pt x="274" y="285"/>
                  </a:lnTo>
                  <a:lnTo>
                    <a:pt x="281" y="279"/>
                  </a:lnTo>
                  <a:lnTo>
                    <a:pt x="281" y="279"/>
                  </a:lnTo>
                  <a:lnTo>
                    <a:pt x="285" y="272"/>
                  </a:lnTo>
                  <a:lnTo>
                    <a:pt x="286" y="263"/>
                  </a:lnTo>
                  <a:lnTo>
                    <a:pt x="286" y="263"/>
                  </a:lnTo>
                  <a:lnTo>
                    <a:pt x="285" y="256"/>
                  </a:lnTo>
                  <a:lnTo>
                    <a:pt x="281" y="249"/>
                  </a:lnTo>
                  <a:lnTo>
                    <a:pt x="281" y="249"/>
                  </a:lnTo>
                  <a:close/>
                  <a:moveTo>
                    <a:pt x="176" y="174"/>
                  </a:moveTo>
                  <a:lnTo>
                    <a:pt x="176" y="174"/>
                  </a:lnTo>
                  <a:lnTo>
                    <a:pt x="163" y="185"/>
                  </a:lnTo>
                  <a:lnTo>
                    <a:pt x="150" y="192"/>
                  </a:lnTo>
                  <a:lnTo>
                    <a:pt x="136" y="196"/>
                  </a:lnTo>
                  <a:lnTo>
                    <a:pt x="121" y="198"/>
                  </a:lnTo>
                  <a:lnTo>
                    <a:pt x="121" y="198"/>
                  </a:lnTo>
                  <a:lnTo>
                    <a:pt x="107" y="196"/>
                  </a:lnTo>
                  <a:lnTo>
                    <a:pt x="92" y="192"/>
                  </a:lnTo>
                  <a:lnTo>
                    <a:pt x="80" y="185"/>
                  </a:lnTo>
                  <a:lnTo>
                    <a:pt x="67" y="174"/>
                  </a:lnTo>
                  <a:lnTo>
                    <a:pt x="67" y="174"/>
                  </a:lnTo>
                  <a:lnTo>
                    <a:pt x="56" y="163"/>
                  </a:lnTo>
                  <a:lnTo>
                    <a:pt x="51" y="151"/>
                  </a:lnTo>
                  <a:lnTo>
                    <a:pt x="45" y="136"/>
                  </a:lnTo>
                  <a:lnTo>
                    <a:pt x="44" y="120"/>
                  </a:lnTo>
                  <a:lnTo>
                    <a:pt x="44" y="120"/>
                  </a:lnTo>
                  <a:lnTo>
                    <a:pt x="45" y="105"/>
                  </a:lnTo>
                  <a:lnTo>
                    <a:pt x="51" y="91"/>
                  </a:lnTo>
                  <a:lnTo>
                    <a:pt x="56" y="78"/>
                  </a:lnTo>
                  <a:lnTo>
                    <a:pt x="67" y="65"/>
                  </a:lnTo>
                  <a:lnTo>
                    <a:pt x="67" y="65"/>
                  </a:lnTo>
                  <a:lnTo>
                    <a:pt x="80" y="56"/>
                  </a:lnTo>
                  <a:lnTo>
                    <a:pt x="92" y="49"/>
                  </a:lnTo>
                  <a:lnTo>
                    <a:pt x="107" y="45"/>
                  </a:lnTo>
                  <a:lnTo>
                    <a:pt x="121" y="44"/>
                  </a:lnTo>
                  <a:lnTo>
                    <a:pt x="121" y="44"/>
                  </a:lnTo>
                  <a:lnTo>
                    <a:pt x="136" y="45"/>
                  </a:lnTo>
                  <a:lnTo>
                    <a:pt x="150" y="49"/>
                  </a:lnTo>
                  <a:lnTo>
                    <a:pt x="163" y="56"/>
                  </a:lnTo>
                  <a:lnTo>
                    <a:pt x="176" y="65"/>
                  </a:lnTo>
                  <a:lnTo>
                    <a:pt x="176" y="65"/>
                  </a:lnTo>
                  <a:lnTo>
                    <a:pt x="187" y="78"/>
                  </a:lnTo>
                  <a:lnTo>
                    <a:pt x="192" y="91"/>
                  </a:lnTo>
                  <a:lnTo>
                    <a:pt x="198" y="105"/>
                  </a:lnTo>
                  <a:lnTo>
                    <a:pt x="199" y="120"/>
                  </a:lnTo>
                  <a:lnTo>
                    <a:pt x="199" y="120"/>
                  </a:lnTo>
                  <a:lnTo>
                    <a:pt x="198" y="136"/>
                  </a:lnTo>
                  <a:lnTo>
                    <a:pt x="192" y="151"/>
                  </a:lnTo>
                  <a:lnTo>
                    <a:pt x="187" y="163"/>
                  </a:lnTo>
                  <a:lnTo>
                    <a:pt x="176" y="174"/>
                  </a:lnTo>
                  <a:lnTo>
                    <a:pt x="176" y="17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 name="Freeform 13"/>
            <p:cNvSpPr/>
            <p:nvPr/>
          </p:nvSpPr>
          <p:spPr bwMode="auto">
            <a:xfrm>
              <a:off x="1858467" y="3864999"/>
              <a:ext cx="112122" cy="114199"/>
            </a:xfrm>
            <a:custGeom>
              <a:avLst/>
              <a:gdLst/>
              <a:ahLst/>
              <a:cxnLst>
                <a:cxn ang="0">
                  <a:pos x="103" y="44"/>
                </a:cxn>
                <a:cxn ang="0">
                  <a:pos x="65" y="44"/>
                </a:cxn>
                <a:cxn ang="0">
                  <a:pos x="65" y="6"/>
                </a:cxn>
                <a:cxn ang="0">
                  <a:pos x="65" y="6"/>
                </a:cxn>
                <a:cxn ang="0">
                  <a:pos x="64" y="2"/>
                </a:cxn>
                <a:cxn ang="0">
                  <a:pos x="64" y="2"/>
                </a:cxn>
                <a:cxn ang="0">
                  <a:pos x="60" y="0"/>
                </a:cxn>
                <a:cxn ang="0">
                  <a:pos x="49" y="0"/>
                </a:cxn>
                <a:cxn ang="0">
                  <a:pos x="49" y="0"/>
                </a:cxn>
                <a:cxn ang="0">
                  <a:pos x="45" y="2"/>
                </a:cxn>
                <a:cxn ang="0">
                  <a:pos x="45" y="2"/>
                </a:cxn>
                <a:cxn ang="0">
                  <a:pos x="44" y="6"/>
                </a:cxn>
                <a:cxn ang="0">
                  <a:pos x="44" y="44"/>
                </a:cxn>
                <a:cxn ang="0">
                  <a:pos x="6" y="44"/>
                </a:cxn>
                <a:cxn ang="0">
                  <a:pos x="6" y="44"/>
                </a:cxn>
                <a:cxn ang="0">
                  <a:pos x="2" y="46"/>
                </a:cxn>
                <a:cxn ang="0">
                  <a:pos x="2" y="46"/>
                </a:cxn>
                <a:cxn ang="0">
                  <a:pos x="0" y="49"/>
                </a:cxn>
                <a:cxn ang="0">
                  <a:pos x="0" y="60"/>
                </a:cxn>
                <a:cxn ang="0">
                  <a:pos x="0" y="60"/>
                </a:cxn>
                <a:cxn ang="0">
                  <a:pos x="2" y="66"/>
                </a:cxn>
                <a:cxn ang="0">
                  <a:pos x="2" y="66"/>
                </a:cxn>
                <a:cxn ang="0">
                  <a:pos x="6" y="66"/>
                </a:cxn>
                <a:cxn ang="0">
                  <a:pos x="44" y="66"/>
                </a:cxn>
                <a:cxn ang="0">
                  <a:pos x="44" y="106"/>
                </a:cxn>
                <a:cxn ang="0">
                  <a:pos x="44" y="106"/>
                </a:cxn>
                <a:cxn ang="0">
                  <a:pos x="45" y="109"/>
                </a:cxn>
                <a:cxn ang="0">
                  <a:pos x="45" y="109"/>
                </a:cxn>
                <a:cxn ang="0">
                  <a:pos x="49" y="111"/>
                </a:cxn>
                <a:cxn ang="0">
                  <a:pos x="60" y="111"/>
                </a:cxn>
                <a:cxn ang="0">
                  <a:pos x="60" y="111"/>
                </a:cxn>
                <a:cxn ang="0">
                  <a:pos x="64" y="109"/>
                </a:cxn>
                <a:cxn ang="0">
                  <a:pos x="64" y="109"/>
                </a:cxn>
                <a:cxn ang="0">
                  <a:pos x="65" y="106"/>
                </a:cxn>
                <a:cxn ang="0">
                  <a:pos x="65" y="66"/>
                </a:cxn>
                <a:cxn ang="0">
                  <a:pos x="103" y="66"/>
                </a:cxn>
                <a:cxn ang="0">
                  <a:pos x="103" y="66"/>
                </a:cxn>
                <a:cxn ang="0">
                  <a:pos x="107" y="66"/>
                </a:cxn>
                <a:cxn ang="0">
                  <a:pos x="107" y="66"/>
                </a:cxn>
                <a:cxn ang="0">
                  <a:pos x="109" y="60"/>
                </a:cxn>
                <a:cxn ang="0">
                  <a:pos x="109" y="49"/>
                </a:cxn>
                <a:cxn ang="0">
                  <a:pos x="109" y="49"/>
                </a:cxn>
                <a:cxn ang="0">
                  <a:pos x="107" y="46"/>
                </a:cxn>
                <a:cxn ang="0">
                  <a:pos x="107" y="46"/>
                </a:cxn>
                <a:cxn ang="0">
                  <a:pos x="103" y="44"/>
                </a:cxn>
                <a:cxn ang="0">
                  <a:pos x="103" y="44"/>
                </a:cxn>
              </a:cxnLst>
              <a:rect l="0" t="0" r="r" b="b"/>
              <a:pathLst>
                <a:path w="109" h="111">
                  <a:moveTo>
                    <a:pt x="103" y="44"/>
                  </a:moveTo>
                  <a:lnTo>
                    <a:pt x="65" y="44"/>
                  </a:lnTo>
                  <a:lnTo>
                    <a:pt x="65" y="6"/>
                  </a:lnTo>
                  <a:lnTo>
                    <a:pt x="65" y="6"/>
                  </a:lnTo>
                  <a:lnTo>
                    <a:pt x="64" y="2"/>
                  </a:lnTo>
                  <a:lnTo>
                    <a:pt x="64" y="2"/>
                  </a:lnTo>
                  <a:lnTo>
                    <a:pt x="60" y="0"/>
                  </a:lnTo>
                  <a:lnTo>
                    <a:pt x="49" y="0"/>
                  </a:lnTo>
                  <a:lnTo>
                    <a:pt x="49" y="0"/>
                  </a:lnTo>
                  <a:lnTo>
                    <a:pt x="45" y="2"/>
                  </a:lnTo>
                  <a:lnTo>
                    <a:pt x="45" y="2"/>
                  </a:lnTo>
                  <a:lnTo>
                    <a:pt x="44" y="6"/>
                  </a:lnTo>
                  <a:lnTo>
                    <a:pt x="44" y="44"/>
                  </a:lnTo>
                  <a:lnTo>
                    <a:pt x="6" y="44"/>
                  </a:lnTo>
                  <a:lnTo>
                    <a:pt x="6" y="44"/>
                  </a:lnTo>
                  <a:lnTo>
                    <a:pt x="2" y="46"/>
                  </a:lnTo>
                  <a:lnTo>
                    <a:pt x="2" y="46"/>
                  </a:lnTo>
                  <a:lnTo>
                    <a:pt x="0" y="49"/>
                  </a:lnTo>
                  <a:lnTo>
                    <a:pt x="0" y="60"/>
                  </a:lnTo>
                  <a:lnTo>
                    <a:pt x="0" y="60"/>
                  </a:lnTo>
                  <a:lnTo>
                    <a:pt x="2" y="66"/>
                  </a:lnTo>
                  <a:lnTo>
                    <a:pt x="2" y="66"/>
                  </a:lnTo>
                  <a:lnTo>
                    <a:pt x="6" y="66"/>
                  </a:lnTo>
                  <a:lnTo>
                    <a:pt x="44" y="66"/>
                  </a:lnTo>
                  <a:lnTo>
                    <a:pt x="44" y="106"/>
                  </a:lnTo>
                  <a:lnTo>
                    <a:pt x="44" y="106"/>
                  </a:lnTo>
                  <a:lnTo>
                    <a:pt x="45" y="109"/>
                  </a:lnTo>
                  <a:lnTo>
                    <a:pt x="45" y="109"/>
                  </a:lnTo>
                  <a:lnTo>
                    <a:pt x="49" y="111"/>
                  </a:lnTo>
                  <a:lnTo>
                    <a:pt x="60" y="111"/>
                  </a:lnTo>
                  <a:lnTo>
                    <a:pt x="60" y="111"/>
                  </a:lnTo>
                  <a:lnTo>
                    <a:pt x="64" y="109"/>
                  </a:lnTo>
                  <a:lnTo>
                    <a:pt x="64" y="109"/>
                  </a:lnTo>
                  <a:lnTo>
                    <a:pt x="65" y="106"/>
                  </a:lnTo>
                  <a:lnTo>
                    <a:pt x="65" y="66"/>
                  </a:lnTo>
                  <a:lnTo>
                    <a:pt x="103" y="66"/>
                  </a:lnTo>
                  <a:lnTo>
                    <a:pt x="103" y="66"/>
                  </a:lnTo>
                  <a:lnTo>
                    <a:pt x="107" y="66"/>
                  </a:lnTo>
                  <a:lnTo>
                    <a:pt x="107" y="66"/>
                  </a:lnTo>
                  <a:lnTo>
                    <a:pt x="109" y="60"/>
                  </a:lnTo>
                  <a:lnTo>
                    <a:pt x="109" y="49"/>
                  </a:lnTo>
                  <a:lnTo>
                    <a:pt x="109" y="49"/>
                  </a:lnTo>
                  <a:lnTo>
                    <a:pt x="107" y="46"/>
                  </a:lnTo>
                  <a:lnTo>
                    <a:pt x="107" y="46"/>
                  </a:lnTo>
                  <a:lnTo>
                    <a:pt x="103" y="44"/>
                  </a:lnTo>
                  <a:lnTo>
                    <a:pt x="103" y="4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6" name="Group 84"/>
          <p:cNvGrpSpPr/>
          <p:nvPr/>
        </p:nvGrpSpPr>
        <p:grpSpPr>
          <a:xfrm>
            <a:off x="3854561" y="5072084"/>
            <a:ext cx="429624" cy="405589"/>
            <a:chOff x="2578955" y="3804786"/>
            <a:chExt cx="296915" cy="280306"/>
          </a:xfrm>
          <a:solidFill>
            <a:srgbClr val="CE7274"/>
          </a:solidFill>
        </p:grpSpPr>
        <p:sp>
          <p:nvSpPr>
            <p:cNvPr id="7" name="Freeform 14"/>
            <p:cNvSpPr>
              <a:spLocks noEditPoints="1"/>
            </p:cNvSpPr>
            <p:nvPr/>
          </p:nvSpPr>
          <p:spPr bwMode="auto">
            <a:xfrm>
              <a:off x="2578955" y="3914831"/>
              <a:ext cx="85130" cy="170259"/>
            </a:xfrm>
            <a:custGeom>
              <a:avLst/>
              <a:gdLst/>
              <a:ahLst/>
              <a:cxnLst>
                <a:cxn ang="0">
                  <a:pos x="64" y="20"/>
                </a:cxn>
                <a:cxn ang="0">
                  <a:pos x="64" y="71"/>
                </a:cxn>
                <a:cxn ang="0">
                  <a:pos x="20" y="71"/>
                </a:cxn>
                <a:cxn ang="0">
                  <a:pos x="20" y="20"/>
                </a:cxn>
                <a:cxn ang="0">
                  <a:pos x="64" y="20"/>
                </a:cxn>
                <a:cxn ang="0">
                  <a:pos x="76" y="0"/>
                </a:cxn>
                <a:cxn ang="0">
                  <a:pos x="8" y="0"/>
                </a:cxn>
                <a:cxn ang="0">
                  <a:pos x="8" y="0"/>
                </a:cxn>
                <a:cxn ang="0">
                  <a:pos x="2" y="2"/>
                </a:cxn>
                <a:cxn ang="0">
                  <a:pos x="0" y="8"/>
                </a:cxn>
                <a:cxn ang="0">
                  <a:pos x="0" y="158"/>
                </a:cxn>
                <a:cxn ang="0">
                  <a:pos x="0" y="158"/>
                </a:cxn>
                <a:cxn ang="0">
                  <a:pos x="2" y="162"/>
                </a:cxn>
                <a:cxn ang="0">
                  <a:pos x="8" y="164"/>
                </a:cxn>
                <a:cxn ang="0">
                  <a:pos x="76" y="164"/>
                </a:cxn>
                <a:cxn ang="0">
                  <a:pos x="76" y="164"/>
                </a:cxn>
                <a:cxn ang="0">
                  <a:pos x="82" y="162"/>
                </a:cxn>
                <a:cxn ang="0">
                  <a:pos x="84" y="158"/>
                </a:cxn>
                <a:cxn ang="0">
                  <a:pos x="84" y="8"/>
                </a:cxn>
                <a:cxn ang="0">
                  <a:pos x="84" y="8"/>
                </a:cxn>
                <a:cxn ang="0">
                  <a:pos x="82" y="2"/>
                </a:cxn>
                <a:cxn ang="0">
                  <a:pos x="76" y="0"/>
                </a:cxn>
                <a:cxn ang="0">
                  <a:pos x="76" y="0"/>
                </a:cxn>
              </a:cxnLst>
              <a:rect l="0" t="0" r="r" b="b"/>
              <a:pathLst>
                <a:path w="84" h="164">
                  <a:moveTo>
                    <a:pt x="64" y="20"/>
                  </a:moveTo>
                  <a:lnTo>
                    <a:pt x="64" y="71"/>
                  </a:lnTo>
                  <a:lnTo>
                    <a:pt x="20" y="71"/>
                  </a:lnTo>
                  <a:lnTo>
                    <a:pt x="20" y="20"/>
                  </a:lnTo>
                  <a:lnTo>
                    <a:pt x="64" y="20"/>
                  </a:lnTo>
                  <a:close/>
                  <a:moveTo>
                    <a:pt x="76" y="0"/>
                  </a:moveTo>
                  <a:lnTo>
                    <a:pt x="8" y="0"/>
                  </a:lnTo>
                  <a:lnTo>
                    <a:pt x="8" y="0"/>
                  </a:lnTo>
                  <a:lnTo>
                    <a:pt x="2" y="2"/>
                  </a:lnTo>
                  <a:lnTo>
                    <a:pt x="0" y="8"/>
                  </a:lnTo>
                  <a:lnTo>
                    <a:pt x="0" y="158"/>
                  </a:lnTo>
                  <a:lnTo>
                    <a:pt x="0" y="158"/>
                  </a:lnTo>
                  <a:lnTo>
                    <a:pt x="2" y="162"/>
                  </a:lnTo>
                  <a:lnTo>
                    <a:pt x="8" y="164"/>
                  </a:lnTo>
                  <a:lnTo>
                    <a:pt x="76" y="164"/>
                  </a:lnTo>
                  <a:lnTo>
                    <a:pt x="76" y="164"/>
                  </a:lnTo>
                  <a:lnTo>
                    <a:pt x="82" y="162"/>
                  </a:lnTo>
                  <a:lnTo>
                    <a:pt x="84" y="158"/>
                  </a:lnTo>
                  <a:lnTo>
                    <a:pt x="84" y="8"/>
                  </a:lnTo>
                  <a:lnTo>
                    <a:pt x="84" y="8"/>
                  </a:lnTo>
                  <a:lnTo>
                    <a:pt x="82" y="2"/>
                  </a:lnTo>
                  <a:lnTo>
                    <a:pt x="76" y="0"/>
                  </a:lnTo>
                  <a:lnTo>
                    <a:pt x="76"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 name="Rectangle 15"/>
            <p:cNvSpPr>
              <a:spLocks noChangeArrowheads="1"/>
            </p:cNvSpPr>
            <p:nvPr/>
          </p:nvSpPr>
          <p:spPr bwMode="auto">
            <a:xfrm>
              <a:off x="2599718" y="3935595"/>
              <a:ext cx="43604" cy="53985"/>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 name="Freeform 16"/>
            <p:cNvSpPr/>
            <p:nvPr/>
          </p:nvSpPr>
          <p:spPr bwMode="auto">
            <a:xfrm>
              <a:off x="2578955" y="3914831"/>
              <a:ext cx="85130" cy="170259"/>
            </a:xfrm>
            <a:custGeom>
              <a:avLst/>
              <a:gdLst/>
              <a:ahLst/>
              <a:cxnLst>
                <a:cxn ang="0">
                  <a:pos x="76" y="0"/>
                </a:cxn>
                <a:cxn ang="0">
                  <a:pos x="8" y="0"/>
                </a:cxn>
                <a:cxn ang="0">
                  <a:pos x="8" y="0"/>
                </a:cxn>
                <a:cxn ang="0">
                  <a:pos x="2" y="2"/>
                </a:cxn>
                <a:cxn ang="0">
                  <a:pos x="0" y="8"/>
                </a:cxn>
                <a:cxn ang="0">
                  <a:pos x="0" y="158"/>
                </a:cxn>
                <a:cxn ang="0">
                  <a:pos x="0" y="158"/>
                </a:cxn>
                <a:cxn ang="0">
                  <a:pos x="2" y="162"/>
                </a:cxn>
                <a:cxn ang="0">
                  <a:pos x="8" y="164"/>
                </a:cxn>
                <a:cxn ang="0">
                  <a:pos x="76" y="164"/>
                </a:cxn>
                <a:cxn ang="0">
                  <a:pos x="76" y="164"/>
                </a:cxn>
                <a:cxn ang="0">
                  <a:pos x="82" y="162"/>
                </a:cxn>
                <a:cxn ang="0">
                  <a:pos x="84" y="158"/>
                </a:cxn>
                <a:cxn ang="0">
                  <a:pos x="84" y="8"/>
                </a:cxn>
                <a:cxn ang="0">
                  <a:pos x="84" y="8"/>
                </a:cxn>
                <a:cxn ang="0">
                  <a:pos x="82" y="2"/>
                </a:cxn>
                <a:cxn ang="0">
                  <a:pos x="76" y="0"/>
                </a:cxn>
                <a:cxn ang="0">
                  <a:pos x="76" y="0"/>
                </a:cxn>
              </a:cxnLst>
              <a:rect l="0" t="0" r="r" b="b"/>
              <a:pathLst>
                <a:path w="84" h="164">
                  <a:moveTo>
                    <a:pt x="76" y="0"/>
                  </a:moveTo>
                  <a:lnTo>
                    <a:pt x="8" y="0"/>
                  </a:lnTo>
                  <a:lnTo>
                    <a:pt x="8" y="0"/>
                  </a:lnTo>
                  <a:lnTo>
                    <a:pt x="2" y="2"/>
                  </a:lnTo>
                  <a:lnTo>
                    <a:pt x="0" y="8"/>
                  </a:lnTo>
                  <a:lnTo>
                    <a:pt x="0" y="158"/>
                  </a:lnTo>
                  <a:lnTo>
                    <a:pt x="0" y="158"/>
                  </a:lnTo>
                  <a:lnTo>
                    <a:pt x="2" y="162"/>
                  </a:lnTo>
                  <a:lnTo>
                    <a:pt x="8" y="164"/>
                  </a:lnTo>
                  <a:lnTo>
                    <a:pt x="76" y="164"/>
                  </a:lnTo>
                  <a:lnTo>
                    <a:pt x="76" y="164"/>
                  </a:lnTo>
                  <a:lnTo>
                    <a:pt x="82" y="162"/>
                  </a:lnTo>
                  <a:lnTo>
                    <a:pt x="84" y="158"/>
                  </a:lnTo>
                  <a:lnTo>
                    <a:pt x="84" y="8"/>
                  </a:lnTo>
                  <a:lnTo>
                    <a:pt x="84" y="8"/>
                  </a:lnTo>
                  <a:lnTo>
                    <a:pt x="82" y="2"/>
                  </a:lnTo>
                  <a:lnTo>
                    <a:pt x="76" y="0"/>
                  </a:lnTo>
                  <a:lnTo>
                    <a:pt x="76"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 name="Freeform 17"/>
            <p:cNvSpPr>
              <a:spLocks noEditPoints="1"/>
            </p:cNvSpPr>
            <p:nvPr/>
          </p:nvSpPr>
          <p:spPr bwMode="auto">
            <a:xfrm>
              <a:off x="2682771" y="3875382"/>
              <a:ext cx="87206" cy="209710"/>
            </a:xfrm>
            <a:custGeom>
              <a:avLst/>
              <a:gdLst/>
              <a:ahLst/>
              <a:cxnLst>
                <a:cxn ang="0">
                  <a:pos x="63" y="18"/>
                </a:cxn>
                <a:cxn ang="0">
                  <a:pos x="63" y="120"/>
                </a:cxn>
                <a:cxn ang="0">
                  <a:pos x="20" y="120"/>
                </a:cxn>
                <a:cxn ang="0">
                  <a:pos x="20" y="18"/>
                </a:cxn>
                <a:cxn ang="0">
                  <a:pos x="63" y="18"/>
                </a:cxn>
                <a:cxn ang="0">
                  <a:pos x="76" y="0"/>
                </a:cxn>
                <a:cxn ang="0">
                  <a:pos x="7" y="0"/>
                </a:cxn>
                <a:cxn ang="0">
                  <a:pos x="7" y="0"/>
                </a:cxn>
                <a:cxn ang="0">
                  <a:pos x="2" y="2"/>
                </a:cxn>
                <a:cxn ang="0">
                  <a:pos x="0" y="6"/>
                </a:cxn>
                <a:cxn ang="0">
                  <a:pos x="0" y="196"/>
                </a:cxn>
                <a:cxn ang="0">
                  <a:pos x="0" y="196"/>
                </a:cxn>
                <a:cxn ang="0">
                  <a:pos x="2" y="200"/>
                </a:cxn>
                <a:cxn ang="0">
                  <a:pos x="7" y="202"/>
                </a:cxn>
                <a:cxn ang="0">
                  <a:pos x="76" y="202"/>
                </a:cxn>
                <a:cxn ang="0">
                  <a:pos x="76" y="202"/>
                </a:cxn>
                <a:cxn ang="0">
                  <a:pos x="81" y="200"/>
                </a:cxn>
                <a:cxn ang="0">
                  <a:pos x="83" y="196"/>
                </a:cxn>
                <a:cxn ang="0">
                  <a:pos x="83" y="6"/>
                </a:cxn>
                <a:cxn ang="0">
                  <a:pos x="83" y="6"/>
                </a:cxn>
                <a:cxn ang="0">
                  <a:pos x="81" y="2"/>
                </a:cxn>
                <a:cxn ang="0">
                  <a:pos x="76" y="0"/>
                </a:cxn>
                <a:cxn ang="0">
                  <a:pos x="76" y="0"/>
                </a:cxn>
              </a:cxnLst>
              <a:rect l="0" t="0" r="r" b="b"/>
              <a:pathLst>
                <a:path w="83" h="202">
                  <a:moveTo>
                    <a:pt x="63" y="18"/>
                  </a:moveTo>
                  <a:lnTo>
                    <a:pt x="63" y="120"/>
                  </a:lnTo>
                  <a:lnTo>
                    <a:pt x="20" y="120"/>
                  </a:lnTo>
                  <a:lnTo>
                    <a:pt x="20" y="18"/>
                  </a:lnTo>
                  <a:lnTo>
                    <a:pt x="63" y="18"/>
                  </a:lnTo>
                  <a:close/>
                  <a:moveTo>
                    <a:pt x="76" y="0"/>
                  </a:moveTo>
                  <a:lnTo>
                    <a:pt x="7" y="0"/>
                  </a:lnTo>
                  <a:lnTo>
                    <a:pt x="7" y="0"/>
                  </a:lnTo>
                  <a:lnTo>
                    <a:pt x="2" y="2"/>
                  </a:lnTo>
                  <a:lnTo>
                    <a:pt x="0" y="6"/>
                  </a:lnTo>
                  <a:lnTo>
                    <a:pt x="0" y="196"/>
                  </a:lnTo>
                  <a:lnTo>
                    <a:pt x="0" y="196"/>
                  </a:lnTo>
                  <a:lnTo>
                    <a:pt x="2" y="200"/>
                  </a:lnTo>
                  <a:lnTo>
                    <a:pt x="7" y="202"/>
                  </a:lnTo>
                  <a:lnTo>
                    <a:pt x="76" y="202"/>
                  </a:lnTo>
                  <a:lnTo>
                    <a:pt x="76" y="202"/>
                  </a:lnTo>
                  <a:lnTo>
                    <a:pt x="81" y="200"/>
                  </a:lnTo>
                  <a:lnTo>
                    <a:pt x="83" y="196"/>
                  </a:lnTo>
                  <a:lnTo>
                    <a:pt x="83" y="6"/>
                  </a:lnTo>
                  <a:lnTo>
                    <a:pt x="83" y="6"/>
                  </a:lnTo>
                  <a:lnTo>
                    <a:pt x="81" y="2"/>
                  </a:lnTo>
                  <a:lnTo>
                    <a:pt x="76" y="0"/>
                  </a:lnTo>
                  <a:lnTo>
                    <a:pt x="76"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 name="Rectangle 18"/>
            <p:cNvSpPr>
              <a:spLocks noChangeArrowheads="1"/>
            </p:cNvSpPr>
            <p:nvPr/>
          </p:nvSpPr>
          <p:spPr bwMode="auto">
            <a:xfrm>
              <a:off x="2703534" y="3894068"/>
              <a:ext cx="45679" cy="105894"/>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2" name="Freeform 19"/>
            <p:cNvSpPr/>
            <p:nvPr/>
          </p:nvSpPr>
          <p:spPr bwMode="auto">
            <a:xfrm>
              <a:off x="2682771" y="3875382"/>
              <a:ext cx="87206" cy="209710"/>
            </a:xfrm>
            <a:custGeom>
              <a:avLst/>
              <a:gdLst/>
              <a:ahLst/>
              <a:cxnLst>
                <a:cxn ang="0">
                  <a:pos x="76" y="0"/>
                </a:cxn>
                <a:cxn ang="0">
                  <a:pos x="7" y="0"/>
                </a:cxn>
                <a:cxn ang="0">
                  <a:pos x="7" y="0"/>
                </a:cxn>
                <a:cxn ang="0">
                  <a:pos x="2" y="2"/>
                </a:cxn>
                <a:cxn ang="0">
                  <a:pos x="0" y="6"/>
                </a:cxn>
                <a:cxn ang="0">
                  <a:pos x="0" y="196"/>
                </a:cxn>
                <a:cxn ang="0">
                  <a:pos x="0" y="196"/>
                </a:cxn>
                <a:cxn ang="0">
                  <a:pos x="2" y="200"/>
                </a:cxn>
                <a:cxn ang="0">
                  <a:pos x="7" y="202"/>
                </a:cxn>
                <a:cxn ang="0">
                  <a:pos x="76" y="202"/>
                </a:cxn>
                <a:cxn ang="0">
                  <a:pos x="76" y="202"/>
                </a:cxn>
                <a:cxn ang="0">
                  <a:pos x="81" y="200"/>
                </a:cxn>
                <a:cxn ang="0">
                  <a:pos x="83" y="196"/>
                </a:cxn>
                <a:cxn ang="0">
                  <a:pos x="83" y="6"/>
                </a:cxn>
                <a:cxn ang="0">
                  <a:pos x="83" y="6"/>
                </a:cxn>
                <a:cxn ang="0">
                  <a:pos x="81" y="2"/>
                </a:cxn>
                <a:cxn ang="0">
                  <a:pos x="76" y="0"/>
                </a:cxn>
                <a:cxn ang="0">
                  <a:pos x="76" y="0"/>
                </a:cxn>
              </a:cxnLst>
              <a:rect l="0" t="0" r="r" b="b"/>
              <a:pathLst>
                <a:path w="83" h="202">
                  <a:moveTo>
                    <a:pt x="76" y="0"/>
                  </a:moveTo>
                  <a:lnTo>
                    <a:pt x="7" y="0"/>
                  </a:lnTo>
                  <a:lnTo>
                    <a:pt x="7" y="0"/>
                  </a:lnTo>
                  <a:lnTo>
                    <a:pt x="2" y="2"/>
                  </a:lnTo>
                  <a:lnTo>
                    <a:pt x="0" y="6"/>
                  </a:lnTo>
                  <a:lnTo>
                    <a:pt x="0" y="196"/>
                  </a:lnTo>
                  <a:lnTo>
                    <a:pt x="0" y="196"/>
                  </a:lnTo>
                  <a:lnTo>
                    <a:pt x="2" y="200"/>
                  </a:lnTo>
                  <a:lnTo>
                    <a:pt x="7" y="202"/>
                  </a:lnTo>
                  <a:lnTo>
                    <a:pt x="76" y="202"/>
                  </a:lnTo>
                  <a:lnTo>
                    <a:pt x="76" y="202"/>
                  </a:lnTo>
                  <a:lnTo>
                    <a:pt x="81" y="200"/>
                  </a:lnTo>
                  <a:lnTo>
                    <a:pt x="83" y="196"/>
                  </a:lnTo>
                  <a:lnTo>
                    <a:pt x="83" y="6"/>
                  </a:lnTo>
                  <a:lnTo>
                    <a:pt x="83" y="6"/>
                  </a:lnTo>
                  <a:lnTo>
                    <a:pt x="81" y="2"/>
                  </a:lnTo>
                  <a:lnTo>
                    <a:pt x="76" y="0"/>
                  </a:lnTo>
                  <a:lnTo>
                    <a:pt x="76"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3" name="Freeform 20"/>
            <p:cNvSpPr>
              <a:spLocks noEditPoints="1"/>
            </p:cNvSpPr>
            <p:nvPr/>
          </p:nvSpPr>
          <p:spPr bwMode="auto">
            <a:xfrm>
              <a:off x="2790740" y="3804786"/>
              <a:ext cx="85130" cy="280305"/>
            </a:xfrm>
            <a:custGeom>
              <a:avLst/>
              <a:gdLst/>
              <a:ahLst/>
              <a:cxnLst>
                <a:cxn ang="0">
                  <a:pos x="64" y="20"/>
                </a:cxn>
                <a:cxn ang="0">
                  <a:pos x="64" y="145"/>
                </a:cxn>
                <a:cxn ang="0">
                  <a:pos x="20" y="145"/>
                </a:cxn>
                <a:cxn ang="0">
                  <a:pos x="20" y="20"/>
                </a:cxn>
                <a:cxn ang="0">
                  <a:pos x="64" y="20"/>
                </a:cxn>
                <a:cxn ang="0">
                  <a:pos x="76" y="0"/>
                </a:cxn>
                <a:cxn ang="0">
                  <a:pos x="7" y="0"/>
                </a:cxn>
                <a:cxn ang="0">
                  <a:pos x="7" y="0"/>
                </a:cxn>
                <a:cxn ang="0">
                  <a:pos x="2" y="2"/>
                </a:cxn>
                <a:cxn ang="0">
                  <a:pos x="0" y="6"/>
                </a:cxn>
                <a:cxn ang="0">
                  <a:pos x="0" y="265"/>
                </a:cxn>
                <a:cxn ang="0">
                  <a:pos x="0" y="265"/>
                </a:cxn>
                <a:cxn ang="0">
                  <a:pos x="2" y="269"/>
                </a:cxn>
                <a:cxn ang="0">
                  <a:pos x="7" y="271"/>
                </a:cxn>
                <a:cxn ang="0">
                  <a:pos x="76" y="271"/>
                </a:cxn>
                <a:cxn ang="0">
                  <a:pos x="76" y="271"/>
                </a:cxn>
                <a:cxn ang="0">
                  <a:pos x="80" y="269"/>
                </a:cxn>
                <a:cxn ang="0">
                  <a:pos x="82" y="265"/>
                </a:cxn>
                <a:cxn ang="0">
                  <a:pos x="82" y="6"/>
                </a:cxn>
                <a:cxn ang="0">
                  <a:pos x="82" y="6"/>
                </a:cxn>
                <a:cxn ang="0">
                  <a:pos x="80" y="2"/>
                </a:cxn>
                <a:cxn ang="0">
                  <a:pos x="76" y="0"/>
                </a:cxn>
                <a:cxn ang="0">
                  <a:pos x="76" y="0"/>
                </a:cxn>
              </a:cxnLst>
              <a:rect l="0" t="0" r="r" b="b"/>
              <a:pathLst>
                <a:path w="82" h="271">
                  <a:moveTo>
                    <a:pt x="64" y="20"/>
                  </a:moveTo>
                  <a:lnTo>
                    <a:pt x="64" y="145"/>
                  </a:lnTo>
                  <a:lnTo>
                    <a:pt x="20" y="145"/>
                  </a:lnTo>
                  <a:lnTo>
                    <a:pt x="20" y="20"/>
                  </a:lnTo>
                  <a:lnTo>
                    <a:pt x="64" y="20"/>
                  </a:lnTo>
                  <a:close/>
                  <a:moveTo>
                    <a:pt x="76" y="0"/>
                  </a:moveTo>
                  <a:lnTo>
                    <a:pt x="7" y="0"/>
                  </a:lnTo>
                  <a:lnTo>
                    <a:pt x="7" y="0"/>
                  </a:lnTo>
                  <a:lnTo>
                    <a:pt x="2" y="2"/>
                  </a:lnTo>
                  <a:lnTo>
                    <a:pt x="0" y="6"/>
                  </a:lnTo>
                  <a:lnTo>
                    <a:pt x="0" y="265"/>
                  </a:lnTo>
                  <a:lnTo>
                    <a:pt x="0" y="265"/>
                  </a:lnTo>
                  <a:lnTo>
                    <a:pt x="2" y="269"/>
                  </a:lnTo>
                  <a:lnTo>
                    <a:pt x="7" y="271"/>
                  </a:lnTo>
                  <a:lnTo>
                    <a:pt x="76" y="271"/>
                  </a:lnTo>
                  <a:lnTo>
                    <a:pt x="76" y="271"/>
                  </a:lnTo>
                  <a:lnTo>
                    <a:pt x="80" y="269"/>
                  </a:lnTo>
                  <a:lnTo>
                    <a:pt x="82" y="265"/>
                  </a:lnTo>
                  <a:lnTo>
                    <a:pt x="82" y="6"/>
                  </a:lnTo>
                  <a:lnTo>
                    <a:pt x="82" y="6"/>
                  </a:lnTo>
                  <a:lnTo>
                    <a:pt x="80" y="2"/>
                  </a:lnTo>
                  <a:lnTo>
                    <a:pt x="76" y="0"/>
                  </a:lnTo>
                  <a:lnTo>
                    <a:pt x="76"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4" name="Rectangle 21"/>
            <p:cNvSpPr>
              <a:spLocks noChangeArrowheads="1"/>
            </p:cNvSpPr>
            <p:nvPr/>
          </p:nvSpPr>
          <p:spPr bwMode="auto">
            <a:xfrm>
              <a:off x="2811504" y="3825550"/>
              <a:ext cx="45679" cy="128733"/>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5" name="Freeform 22"/>
            <p:cNvSpPr/>
            <p:nvPr/>
          </p:nvSpPr>
          <p:spPr bwMode="auto">
            <a:xfrm>
              <a:off x="2790740" y="3804786"/>
              <a:ext cx="85130" cy="280305"/>
            </a:xfrm>
            <a:custGeom>
              <a:avLst/>
              <a:gdLst/>
              <a:ahLst/>
              <a:cxnLst>
                <a:cxn ang="0">
                  <a:pos x="76" y="0"/>
                </a:cxn>
                <a:cxn ang="0">
                  <a:pos x="7" y="0"/>
                </a:cxn>
                <a:cxn ang="0">
                  <a:pos x="7" y="0"/>
                </a:cxn>
                <a:cxn ang="0">
                  <a:pos x="2" y="2"/>
                </a:cxn>
                <a:cxn ang="0">
                  <a:pos x="0" y="6"/>
                </a:cxn>
                <a:cxn ang="0">
                  <a:pos x="0" y="265"/>
                </a:cxn>
                <a:cxn ang="0">
                  <a:pos x="0" y="265"/>
                </a:cxn>
                <a:cxn ang="0">
                  <a:pos x="2" y="269"/>
                </a:cxn>
                <a:cxn ang="0">
                  <a:pos x="7" y="271"/>
                </a:cxn>
                <a:cxn ang="0">
                  <a:pos x="76" y="271"/>
                </a:cxn>
                <a:cxn ang="0">
                  <a:pos x="76" y="271"/>
                </a:cxn>
                <a:cxn ang="0">
                  <a:pos x="80" y="269"/>
                </a:cxn>
                <a:cxn ang="0">
                  <a:pos x="82" y="265"/>
                </a:cxn>
                <a:cxn ang="0">
                  <a:pos x="82" y="6"/>
                </a:cxn>
                <a:cxn ang="0">
                  <a:pos x="82" y="6"/>
                </a:cxn>
                <a:cxn ang="0">
                  <a:pos x="80" y="2"/>
                </a:cxn>
                <a:cxn ang="0">
                  <a:pos x="76" y="0"/>
                </a:cxn>
                <a:cxn ang="0">
                  <a:pos x="76" y="0"/>
                </a:cxn>
              </a:cxnLst>
              <a:rect l="0" t="0" r="r" b="b"/>
              <a:pathLst>
                <a:path w="82" h="271">
                  <a:moveTo>
                    <a:pt x="76" y="0"/>
                  </a:moveTo>
                  <a:lnTo>
                    <a:pt x="7" y="0"/>
                  </a:lnTo>
                  <a:lnTo>
                    <a:pt x="7" y="0"/>
                  </a:lnTo>
                  <a:lnTo>
                    <a:pt x="2" y="2"/>
                  </a:lnTo>
                  <a:lnTo>
                    <a:pt x="0" y="6"/>
                  </a:lnTo>
                  <a:lnTo>
                    <a:pt x="0" y="265"/>
                  </a:lnTo>
                  <a:lnTo>
                    <a:pt x="0" y="265"/>
                  </a:lnTo>
                  <a:lnTo>
                    <a:pt x="2" y="269"/>
                  </a:lnTo>
                  <a:lnTo>
                    <a:pt x="7" y="271"/>
                  </a:lnTo>
                  <a:lnTo>
                    <a:pt x="76" y="271"/>
                  </a:lnTo>
                  <a:lnTo>
                    <a:pt x="76" y="271"/>
                  </a:lnTo>
                  <a:lnTo>
                    <a:pt x="80" y="269"/>
                  </a:lnTo>
                  <a:lnTo>
                    <a:pt x="82" y="265"/>
                  </a:lnTo>
                  <a:lnTo>
                    <a:pt x="82" y="6"/>
                  </a:lnTo>
                  <a:lnTo>
                    <a:pt x="82" y="6"/>
                  </a:lnTo>
                  <a:lnTo>
                    <a:pt x="80" y="2"/>
                  </a:lnTo>
                  <a:lnTo>
                    <a:pt x="76" y="0"/>
                  </a:lnTo>
                  <a:lnTo>
                    <a:pt x="76"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16" name="Freeform 23"/>
          <p:cNvSpPr>
            <a:spLocks noEditPoints="1"/>
          </p:cNvSpPr>
          <p:nvPr/>
        </p:nvSpPr>
        <p:spPr bwMode="auto">
          <a:xfrm>
            <a:off x="5010150" y="5047949"/>
            <a:ext cx="546100" cy="454025"/>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7" name="Freeform 24"/>
          <p:cNvSpPr>
            <a:spLocks noEditPoints="1"/>
          </p:cNvSpPr>
          <p:nvPr/>
        </p:nvSpPr>
        <p:spPr bwMode="auto">
          <a:xfrm>
            <a:off x="6330950" y="5122561"/>
            <a:ext cx="430213" cy="369888"/>
          </a:xfrm>
          <a:custGeom>
            <a:avLst/>
            <a:gdLst/>
            <a:ahLst/>
            <a:cxnLst>
              <a:cxn ang="0">
                <a:pos x="13" y="1"/>
              </a:cxn>
              <a:cxn ang="0">
                <a:pos x="0" y="3"/>
              </a:cxn>
              <a:cxn ang="0">
                <a:pos x="0" y="54"/>
              </a:cxn>
              <a:cxn ang="0">
                <a:pos x="8" y="63"/>
              </a:cxn>
              <a:cxn ang="0">
                <a:pos x="48" y="40"/>
              </a:cxn>
              <a:cxn ang="0">
                <a:pos x="51" y="29"/>
              </a:cxn>
              <a:cxn ang="0">
                <a:pos x="272" y="9"/>
              </a:cxn>
              <a:cxn ang="0">
                <a:pos x="86" y="11"/>
              </a:cxn>
              <a:cxn ang="0">
                <a:pos x="75" y="25"/>
              </a:cxn>
              <a:cxn ang="0">
                <a:pos x="77" y="45"/>
              </a:cxn>
              <a:cxn ang="0">
                <a:pos x="91" y="54"/>
              </a:cxn>
              <a:cxn ang="0">
                <a:pos x="278" y="54"/>
              </a:cxn>
              <a:cxn ang="0">
                <a:pos x="287" y="40"/>
              </a:cxn>
              <a:cxn ang="0">
                <a:pos x="287" y="18"/>
              </a:cxn>
              <a:cxn ang="0">
                <a:pos x="272" y="9"/>
              </a:cxn>
              <a:cxn ang="0">
                <a:pos x="48" y="130"/>
              </a:cxn>
              <a:cxn ang="0">
                <a:pos x="53" y="123"/>
              </a:cxn>
              <a:cxn ang="0">
                <a:pos x="13" y="99"/>
              </a:cxn>
              <a:cxn ang="0">
                <a:pos x="4" y="99"/>
              </a:cxn>
              <a:cxn ang="0">
                <a:pos x="0" y="147"/>
              </a:cxn>
              <a:cxn ang="0">
                <a:pos x="4" y="154"/>
              </a:cxn>
              <a:cxn ang="0">
                <a:pos x="13" y="154"/>
              </a:cxn>
              <a:cxn ang="0">
                <a:pos x="91" y="99"/>
              </a:cxn>
              <a:cxn ang="0">
                <a:pos x="77" y="110"/>
              </a:cxn>
              <a:cxn ang="0">
                <a:pos x="75" y="130"/>
              </a:cxn>
              <a:cxn ang="0">
                <a:pos x="86" y="145"/>
              </a:cxn>
              <a:cxn ang="0">
                <a:pos x="272" y="147"/>
              </a:cxn>
              <a:cxn ang="0">
                <a:pos x="287" y="136"/>
              </a:cxn>
              <a:cxn ang="0">
                <a:pos x="287" y="116"/>
              </a:cxn>
              <a:cxn ang="0">
                <a:pos x="278" y="101"/>
              </a:cxn>
              <a:cxn ang="0">
                <a:pos x="48" y="206"/>
              </a:cxn>
              <a:cxn ang="0">
                <a:pos x="8" y="183"/>
              </a:cxn>
              <a:cxn ang="0">
                <a:pos x="0" y="192"/>
              </a:cxn>
              <a:cxn ang="0">
                <a:pos x="0" y="243"/>
              </a:cxn>
              <a:cxn ang="0">
                <a:pos x="13" y="244"/>
              </a:cxn>
              <a:cxn ang="0">
                <a:pos x="51" y="219"/>
              </a:cxn>
              <a:cxn ang="0">
                <a:pos x="48" y="206"/>
              </a:cxn>
              <a:cxn ang="0">
                <a:pos x="91" y="192"/>
              </a:cxn>
              <a:cxn ang="0">
                <a:pos x="80" y="195"/>
              </a:cxn>
              <a:cxn ang="0">
                <a:pos x="75" y="221"/>
              </a:cxn>
              <a:cxn ang="0">
                <a:pos x="80" y="232"/>
              </a:cxn>
              <a:cxn ang="0">
                <a:pos x="272" y="237"/>
              </a:cxn>
              <a:cxn ang="0">
                <a:pos x="283" y="232"/>
              </a:cxn>
              <a:cxn ang="0">
                <a:pos x="287" y="206"/>
              </a:cxn>
              <a:cxn ang="0">
                <a:pos x="283" y="195"/>
              </a:cxn>
              <a:cxn ang="0">
                <a:pos x="272" y="192"/>
              </a:cxn>
            </a:cxnLst>
            <a:rect l="0" t="0" r="r" b="b"/>
            <a:pathLst>
              <a:path w="287" h="246">
                <a:moveTo>
                  <a:pt x="48" y="23"/>
                </a:moveTo>
                <a:lnTo>
                  <a:pt x="13" y="1"/>
                </a:lnTo>
                <a:lnTo>
                  <a:pt x="13" y="1"/>
                </a:lnTo>
                <a:lnTo>
                  <a:pt x="8" y="0"/>
                </a:lnTo>
                <a:lnTo>
                  <a:pt x="4" y="1"/>
                </a:lnTo>
                <a:lnTo>
                  <a:pt x="0" y="3"/>
                </a:lnTo>
                <a:lnTo>
                  <a:pt x="0" y="9"/>
                </a:lnTo>
                <a:lnTo>
                  <a:pt x="0" y="54"/>
                </a:lnTo>
                <a:lnTo>
                  <a:pt x="0" y="54"/>
                </a:lnTo>
                <a:lnTo>
                  <a:pt x="0" y="59"/>
                </a:lnTo>
                <a:lnTo>
                  <a:pt x="4" y="63"/>
                </a:lnTo>
                <a:lnTo>
                  <a:pt x="8" y="63"/>
                </a:lnTo>
                <a:lnTo>
                  <a:pt x="13" y="61"/>
                </a:lnTo>
                <a:lnTo>
                  <a:pt x="48" y="40"/>
                </a:lnTo>
                <a:lnTo>
                  <a:pt x="48" y="40"/>
                </a:lnTo>
                <a:lnTo>
                  <a:pt x="51" y="36"/>
                </a:lnTo>
                <a:lnTo>
                  <a:pt x="53" y="32"/>
                </a:lnTo>
                <a:lnTo>
                  <a:pt x="51" y="29"/>
                </a:lnTo>
                <a:lnTo>
                  <a:pt x="48" y="23"/>
                </a:lnTo>
                <a:lnTo>
                  <a:pt x="48" y="23"/>
                </a:lnTo>
                <a:close/>
                <a:moveTo>
                  <a:pt x="272" y="9"/>
                </a:moveTo>
                <a:lnTo>
                  <a:pt x="91" y="9"/>
                </a:lnTo>
                <a:lnTo>
                  <a:pt x="91" y="9"/>
                </a:lnTo>
                <a:lnTo>
                  <a:pt x="86" y="11"/>
                </a:lnTo>
                <a:lnTo>
                  <a:pt x="80" y="14"/>
                </a:lnTo>
                <a:lnTo>
                  <a:pt x="77" y="18"/>
                </a:lnTo>
                <a:lnTo>
                  <a:pt x="75" y="25"/>
                </a:lnTo>
                <a:lnTo>
                  <a:pt x="75" y="40"/>
                </a:lnTo>
                <a:lnTo>
                  <a:pt x="75" y="40"/>
                </a:lnTo>
                <a:lnTo>
                  <a:pt x="77" y="45"/>
                </a:lnTo>
                <a:lnTo>
                  <a:pt x="80" y="50"/>
                </a:lnTo>
                <a:lnTo>
                  <a:pt x="86" y="54"/>
                </a:lnTo>
                <a:lnTo>
                  <a:pt x="91" y="54"/>
                </a:lnTo>
                <a:lnTo>
                  <a:pt x="272" y="54"/>
                </a:lnTo>
                <a:lnTo>
                  <a:pt x="272" y="54"/>
                </a:lnTo>
                <a:lnTo>
                  <a:pt x="278" y="54"/>
                </a:lnTo>
                <a:lnTo>
                  <a:pt x="283" y="50"/>
                </a:lnTo>
                <a:lnTo>
                  <a:pt x="287" y="45"/>
                </a:lnTo>
                <a:lnTo>
                  <a:pt x="287" y="40"/>
                </a:lnTo>
                <a:lnTo>
                  <a:pt x="287" y="25"/>
                </a:lnTo>
                <a:lnTo>
                  <a:pt x="287" y="25"/>
                </a:lnTo>
                <a:lnTo>
                  <a:pt x="287" y="18"/>
                </a:lnTo>
                <a:lnTo>
                  <a:pt x="283" y="14"/>
                </a:lnTo>
                <a:lnTo>
                  <a:pt x="278" y="11"/>
                </a:lnTo>
                <a:lnTo>
                  <a:pt x="272" y="9"/>
                </a:lnTo>
                <a:lnTo>
                  <a:pt x="272" y="9"/>
                </a:lnTo>
                <a:close/>
                <a:moveTo>
                  <a:pt x="13" y="154"/>
                </a:moveTo>
                <a:lnTo>
                  <a:pt x="48" y="130"/>
                </a:lnTo>
                <a:lnTo>
                  <a:pt x="48" y="130"/>
                </a:lnTo>
                <a:lnTo>
                  <a:pt x="51" y="127"/>
                </a:lnTo>
                <a:lnTo>
                  <a:pt x="53" y="123"/>
                </a:lnTo>
                <a:lnTo>
                  <a:pt x="51" y="119"/>
                </a:lnTo>
                <a:lnTo>
                  <a:pt x="48" y="116"/>
                </a:lnTo>
                <a:lnTo>
                  <a:pt x="13" y="99"/>
                </a:lnTo>
                <a:lnTo>
                  <a:pt x="13" y="99"/>
                </a:lnTo>
                <a:lnTo>
                  <a:pt x="8" y="98"/>
                </a:lnTo>
                <a:lnTo>
                  <a:pt x="4" y="99"/>
                </a:lnTo>
                <a:lnTo>
                  <a:pt x="0" y="103"/>
                </a:lnTo>
                <a:lnTo>
                  <a:pt x="0" y="108"/>
                </a:lnTo>
                <a:lnTo>
                  <a:pt x="0" y="147"/>
                </a:lnTo>
                <a:lnTo>
                  <a:pt x="0" y="147"/>
                </a:lnTo>
                <a:lnTo>
                  <a:pt x="0" y="150"/>
                </a:lnTo>
                <a:lnTo>
                  <a:pt x="4" y="154"/>
                </a:lnTo>
                <a:lnTo>
                  <a:pt x="8" y="156"/>
                </a:lnTo>
                <a:lnTo>
                  <a:pt x="13" y="154"/>
                </a:lnTo>
                <a:lnTo>
                  <a:pt x="13" y="154"/>
                </a:lnTo>
                <a:close/>
                <a:moveTo>
                  <a:pt x="272" y="99"/>
                </a:moveTo>
                <a:lnTo>
                  <a:pt x="91" y="99"/>
                </a:lnTo>
                <a:lnTo>
                  <a:pt x="91" y="99"/>
                </a:lnTo>
                <a:lnTo>
                  <a:pt x="86" y="101"/>
                </a:lnTo>
                <a:lnTo>
                  <a:pt x="80" y="105"/>
                </a:lnTo>
                <a:lnTo>
                  <a:pt x="77" y="110"/>
                </a:lnTo>
                <a:lnTo>
                  <a:pt x="75" y="116"/>
                </a:lnTo>
                <a:lnTo>
                  <a:pt x="75" y="130"/>
                </a:lnTo>
                <a:lnTo>
                  <a:pt x="75" y="130"/>
                </a:lnTo>
                <a:lnTo>
                  <a:pt x="77" y="136"/>
                </a:lnTo>
                <a:lnTo>
                  <a:pt x="80" y="141"/>
                </a:lnTo>
                <a:lnTo>
                  <a:pt x="86" y="145"/>
                </a:lnTo>
                <a:lnTo>
                  <a:pt x="91" y="147"/>
                </a:lnTo>
                <a:lnTo>
                  <a:pt x="272" y="147"/>
                </a:lnTo>
                <a:lnTo>
                  <a:pt x="272" y="147"/>
                </a:lnTo>
                <a:lnTo>
                  <a:pt x="278" y="145"/>
                </a:lnTo>
                <a:lnTo>
                  <a:pt x="283" y="141"/>
                </a:lnTo>
                <a:lnTo>
                  <a:pt x="287" y="136"/>
                </a:lnTo>
                <a:lnTo>
                  <a:pt x="287" y="130"/>
                </a:lnTo>
                <a:lnTo>
                  <a:pt x="287" y="116"/>
                </a:lnTo>
                <a:lnTo>
                  <a:pt x="287" y="116"/>
                </a:lnTo>
                <a:lnTo>
                  <a:pt x="287" y="110"/>
                </a:lnTo>
                <a:lnTo>
                  <a:pt x="283" y="105"/>
                </a:lnTo>
                <a:lnTo>
                  <a:pt x="278" y="101"/>
                </a:lnTo>
                <a:lnTo>
                  <a:pt x="272" y="99"/>
                </a:lnTo>
                <a:lnTo>
                  <a:pt x="272" y="99"/>
                </a:lnTo>
                <a:close/>
                <a:moveTo>
                  <a:pt x="48" y="206"/>
                </a:moveTo>
                <a:lnTo>
                  <a:pt x="13" y="185"/>
                </a:lnTo>
                <a:lnTo>
                  <a:pt x="13" y="185"/>
                </a:lnTo>
                <a:lnTo>
                  <a:pt x="8" y="183"/>
                </a:lnTo>
                <a:lnTo>
                  <a:pt x="4" y="183"/>
                </a:lnTo>
                <a:lnTo>
                  <a:pt x="0" y="186"/>
                </a:lnTo>
                <a:lnTo>
                  <a:pt x="0" y="192"/>
                </a:lnTo>
                <a:lnTo>
                  <a:pt x="0" y="237"/>
                </a:lnTo>
                <a:lnTo>
                  <a:pt x="0" y="237"/>
                </a:lnTo>
                <a:lnTo>
                  <a:pt x="0" y="243"/>
                </a:lnTo>
                <a:lnTo>
                  <a:pt x="4" y="244"/>
                </a:lnTo>
                <a:lnTo>
                  <a:pt x="8" y="246"/>
                </a:lnTo>
                <a:lnTo>
                  <a:pt x="13" y="244"/>
                </a:lnTo>
                <a:lnTo>
                  <a:pt x="48" y="223"/>
                </a:lnTo>
                <a:lnTo>
                  <a:pt x="48" y="223"/>
                </a:lnTo>
                <a:lnTo>
                  <a:pt x="51" y="219"/>
                </a:lnTo>
                <a:lnTo>
                  <a:pt x="53" y="214"/>
                </a:lnTo>
                <a:lnTo>
                  <a:pt x="51" y="210"/>
                </a:lnTo>
                <a:lnTo>
                  <a:pt x="48" y="206"/>
                </a:lnTo>
                <a:lnTo>
                  <a:pt x="48" y="206"/>
                </a:lnTo>
                <a:close/>
                <a:moveTo>
                  <a:pt x="272" y="192"/>
                </a:moveTo>
                <a:lnTo>
                  <a:pt x="91" y="192"/>
                </a:lnTo>
                <a:lnTo>
                  <a:pt x="91" y="192"/>
                </a:lnTo>
                <a:lnTo>
                  <a:pt x="86" y="192"/>
                </a:lnTo>
                <a:lnTo>
                  <a:pt x="80" y="195"/>
                </a:lnTo>
                <a:lnTo>
                  <a:pt x="77" y="201"/>
                </a:lnTo>
                <a:lnTo>
                  <a:pt x="75" y="206"/>
                </a:lnTo>
                <a:lnTo>
                  <a:pt x="75" y="221"/>
                </a:lnTo>
                <a:lnTo>
                  <a:pt x="75" y="221"/>
                </a:lnTo>
                <a:lnTo>
                  <a:pt x="77" y="228"/>
                </a:lnTo>
                <a:lnTo>
                  <a:pt x="80" y="232"/>
                </a:lnTo>
                <a:lnTo>
                  <a:pt x="86" y="235"/>
                </a:lnTo>
                <a:lnTo>
                  <a:pt x="91" y="237"/>
                </a:lnTo>
                <a:lnTo>
                  <a:pt x="272" y="237"/>
                </a:lnTo>
                <a:lnTo>
                  <a:pt x="272" y="237"/>
                </a:lnTo>
                <a:lnTo>
                  <a:pt x="278" y="235"/>
                </a:lnTo>
                <a:lnTo>
                  <a:pt x="283" y="232"/>
                </a:lnTo>
                <a:lnTo>
                  <a:pt x="287" y="228"/>
                </a:lnTo>
                <a:lnTo>
                  <a:pt x="287" y="221"/>
                </a:lnTo>
                <a:lnTo>
                  <a:pt x="287" y="206"/>
                </a:lnTo>
                <a:lnTo>
                  <a:pt x="287" y="206"/>
                </a:lnTo>
                <a:lnTo>
                  <a:pt x="287" y="201"/>
                </a:lnTo>
                <a:lnTo>
                  <a:pt x="283" y="195"/>
                </a:lnTo>
                <a:lnTo>
                  <a:pt x="278" y="192"/>
                </a:lnTo>
                <a:lnTo>
                  <a:pt x="272" y="192"/>
                </a:lnTo>
                <a:lnTo>
                  <a:pt x="272" y="192"/>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8" name="Freeform 30"/>
          <p:cNvSpPr/>
          <p:nvPr/>
        </p:nvSpPr>
        <p:spPr bwMode="auto">
          <a:xfrm>
            <a:off x="1427163" y="4087511"/>
            <a:ext cx="396875" cy="433388"/>
          </a:xfrm>
          <a:custGeom>
            <a:avLst/>
            <a:gdLst/>
            <a:ahLst/>
            <a:cxnLst>
              <a:cxn ang="0">
                <a:pos x="111" y="39"/>
              </a:cxn>
              <a:cxn ang="0">
                <a:pos x="100" y="45"/>
              </a:cxn>
              <a:cxn ang="0">
                <a:pos x="85" y="63"/>
              </a:cxn>
              <a:cxn ang="0">
                <a:pos x="84" y="204"/>
              </a:cxn>
              <a:cxn ang="0">
                <a:pos x="84" y="206"/>
              </a:cxn>
              <a:cxn ang="0">
                <a:pos x="67" y="203"/>
              </a:cxn>
              <a:cxn ang="0">
                <a:pos x="55" y="203"/>
              </a:cxn>
              <a:cxn ang="0">
                <a:pos x="35" y="210"/>
              </a:cxn>
              <a:cxn ang="0">
                <a:pos x="17" y="221"/>
              </a:cxn>
              <a:cxn ang="0">
                <a:pos x="6" y="237"/>
              </a:cxn>
              <a:cxn ang="0">
                <a:pos x="0" y="253"/>
              </a:cxn>
              <a:cxn ang="0">
                <a:pos x="2" y="262"/>
              </a:cxn>
              <a:cxn ang="0">
                <a:pos x="11" y="277"/>
              </a:cxn>
              <a:cxn ang="0">
                <a:pos x="26" y="286"/>
              </a:cxn>
              <a:cxn ang="0">
                <a:pos x="44" y="288"/>
              </a:cxn>
              <a:cxn ang="0">
                <a:pos x="55" y="288"/>
              </a:cxn>
              <a:cxn ang="0">
                <a:pos x="75" y="282"/>
              </a:cxn>
              <a:cxn ang="0">
                <a:pos x="91" y="270"/>
              </a:cxn>
              <a:cxn ang="0">
                <a:pos x="102" y="255"/>
              </a:cxn>
              <a:cxn ang="0">
                <a:pos x="105" y="237"/>
              </a:cxn>
              <a:cxn ang="0">
                <a:pos x="105" y="125"/>
              </a:cxn>
              <a:cxn ang="0">
                <a:pos x="107" y="121"/>
              </a:cxn>
              <a:cxn ang="0">
                <a:pos x="113" y="114"/>
              </a:cxn>
              <a:cxn ang="0">
                <a:pos x="229" y="76"/>
              </a:cxn>
              <a:cxn ang="0">
                <a:pos x="236" y="76"/>
              </a:cxn>
              <a:cxn ang="0">
                <a:pos x="241" y="79"/>
              </a:cxn>
              <a:cxn ang="0">
                <a:pos x="241" y="83"/>
              </a:cxn>
              <a:cxn ang="0">
                <a:pos x="241" y="174"/>
              </a:cxn>
              <a:cxn ang="0">
                <a:pos x="234" y="170"/>
              </a:cxn>
              <a:cxn ang="0">
                <a:pos x="211" y="170"/>
              </a:cxn>
              <a:cxn ang="0">
                <a:pos x="200" y="172"/>
              </a:cxn>
              <a:cxn ang="0">
                <a:pos x="180" y="181"/>
              </a:cxn>
              <a:cxn ang="0">
                <a:pos x="165" y="194"/>
              </a:cxn>
              <a:cxn ang="0">
                <a:pos x="158" y="210"/>
              </a:cxn>
              <a:cxn ang="0">
                <a:pos x="156" y="219"/>
              </a:cxn>
              <a:cxn ang="0">
                <a:pos x="162" y="235"/>
              </a:cxn>
              <a:cxn ang="0">
                <a:pos x="172" y="246"/>
              </a:cxn>
              <a:cxn ang="0">
                <a:pos x="189" y="253"/>
              </a:cxn>
              <a:cxn ang="0">
                <a:pos x="211" y="253"/>
              </a:cxn>
              <a:cxn ang="0">
                <a:pos x="221" y="252"/>
              </a:cxn>
              <a:cxn ang="0">
                <a:pos x="240" y="242"/>
              </a:cxn>
              <a:cxn ang="0">
                <a:pos x="254" y="230"/>
              </a:cxn>
              <a:cxn ang="0">
                <a:pos x="263" y="213"/>
              </a:cxn>
              <a:cxn ang="0">
                <a:pos x="263" y="19"/>
              </a:cxn>
              <a:cxn ang="0">
                <a:pos x="263" y="16"/>
              </a:cxn>
              <a:cxn ang="0">
                <a:pos x="259" y="7"/>
              </a:cxn>
              <a:cxn ang="0">
                <a:pos x="252" y="1"/>
              </a:cxn>
              <a:cxn ang="0">
                <a:pos x="241" y="0"/>
              </a:cxn>
              <a:cxn ang="0">
                <a:pos x="236" y="1"/>
              </a:cxn>
            </a:cxnLst>
            <a:rect l="0" t="0" r="r" b="b"/>
            <a:pathLst>
              <a:path w="263" h="288">
                <a:moveTo>
                  <a:pt x="236" y="1"/>
                </a:moveTo>
                <a:lnTo>
                  <a:pt x="111" y="39"/>
                </a:lnTo>
                <a:lnTo>
                  <a:pt x="111" y="39"/>
                </a:lnTo>
                <a:lnTo>
                  <a:pt x="100" y="45"/>
                </a:lnTo>
                <a:lnTo>
                  <a:pt x="93" y="52"/>
                </a:lnTo>
                <a:lnTo>
                  <a:pt x="85" y="63"/>
                </a:lnTo>
                <a:lnTo>
                  <a:pt x="84" y="74"/>
                </a:lnTo>
                <a:lnTo>
                  <a:pt x="84" y="204"/>
                </a:lnTo>
                <a:lnTo>
                  <a:pt x="84" y="206"/>
                </a:lnTo>
                <a:lnTo>
                  <a:pt x="84" y="206"/>
                </a:lnTo>
                <a:lnTo>
                  <a:pt x="76" y="203"/>
                </a:lnTo>
                <a:lnTo>
                  <a:pt x="67" y="203"/>
                </a:lnTo>
                <a:lnTo>
                  <a:pt x="55" y="203"/>
                </a:lnTo>
                <a:lnTo>
                  <a:pt x="55" y="203"/>
                </a:lnTo>
                <a:lnTo>
                  <a:pt x="44" y="204"/>
                </a:lnTo>
                <a:lnTo>
                  <a:pt x="35" y="210"/>
                </a:lnTo>
                <a:lnTo>
                  <a:pt x="26" y="215"/>
                </a:lnTo>
                <a:lnTo>
                  <a:pt x="17" y="221"/>
                </a:lnTo>
                <a:lnTo>
                  <a:pt x="11" y="228"/>
                </a:lnTo>
                <a:lnTo>
                  <a:pt x="6" y="237"/>
                </a:lnTo>
                <a:lnTo>
                  <a:pt x="2" y="244"/>
                </a:lnTo>
                <a:lnTo>
                  <a:pt x="0" y="253"/>
                </a:lnTo>
                <a:lnTo>
                  <a:pt x="0" y="253"/>
                </a:lnTo>
                <a:lnTo>
                  <a:pt x="2" y="262"/>
                </a:lnTo>
                <a:lnTo>
                  <a:pt x="6" y="270"/>
                </a:lnTo>
                <a:lnTo>
                  <a:pt x="11" y="277"/>
                </a:lnTo>
                <a:lnTo>
                  <a:pt x="17" y="281"/>
                </a:lnTo>
                <a:lnTo>
                  <a:pt x="26" y="286"/>
                </a:lnTo>
                <a:lnTo>
                  <a:pt x="35" y="288"/>
                </a:lnTo>
                <a:lnTo>
                  <a:pt x="44" y="288"/>
                </a:lnTo>
                <a:lnTo>
                  <a:pt x="55" y="288"/>
                </a:lnTo>
                <a:lnTo>
                  <a:pt x="55" y="288"/>
                </a:lnTo>
                <a:lnTo>
                  <a:pt x="66" y="286"/>
                </a:lnTo>
                <a:lnTo>
                  <a:pt x="75" y="282"/>
                </a:lnTo>
                <a:lnTo>
                  <a:pt x="84" y="277"/>
                </a:lnTo>
                <a:lnTo>
                  <a:pt x="91" y="270"/>
                </a:lnTo>
                <a:lnTo>
                  <a:pt x="98" y="262"/>
                </a:lnTo>
                <a:lnTo>
                  <a:pt x="102" y="255"/>
                </a:lnTo>
                <a:lnTo>
                  <a:pt x="105" y="246"/>
                </a:lnTo>
                <a:lnTo>
                  <a:pt x="105" y="237"/>
                </a:lnTo>
                <a:lnTo>
                  <a:pt x="105" y="237"/>
                </a:lnTo>
                <a:lnTo>
                  <a:pt x="105" y="125"/>
                </a:lnTo>
                <a:lnTo>
                  <a:pt x="105" y="125"/>
                </a:lnTo>
                <a:lnTo>
                  <a:pt x="107" y="121"/>
                </a:lnTo>
                <a:lnTo>
                  <a:pt x="109" y="119"/>
                </a:lnTo>
                <a:lnTo>
                  <a:pt x="113" y="114"/>
                </a:lnTo>
                <a:lnTo>
                  <a:pt x="118" y="110"/>
                </a:lnTo>
                <a:lnTo>
                  <a:pt x="229" y="76"/>
                </a:lnTo>
                <a:lnTo>
                  <a:pt x="229" y="76"/>
                </a:lnTo>
                <a:lnTo>
                  <a:pt x="236" y="76"/>
                </a:lnTo>
                <a:lnTo>
                  <a:pt x="240" y="77"/>
                </a:lnTo>
                <a:lnTo>
                  <a:pt x="241" y="79"/>
                </a:lnTo>
                <a:lnTo>
                  <a:pt x="241" y="83"/>
                </a:lnTo>
                <a:lnTo>
                  <a:pt x="241" y="83"/>
                </a:lnTo>
                <a:lnTo>
                  <a:pt x="241" y="174"/>
                </a:lnTo>
                <a:lnTo>
                  <a:pt x="241" y="174"/>
                </a:lnTo>
                <a:lnTo>
                  <a:pt x="241" y="174"/>
                </a:lnTo>
                <a:lnTo>
                  <a:pt x="234" y="170"/>
                </a:lnTo>
                <a:lnTo>
                  <a:pt x="223" y="168"/>
                </a:lnTo>
                <a:lnTo>
                  <a:pt x="211" y="170"/>
                </a:lnTo>
                <a:lnTo>
                  <a:pt x="211" y="170"/>
                </a:lnTo>
                <a:lnTo>
                  <a:pt x="200" y="172"/>
                </a:lnTo>
                <a:lnTo>
                  <a:pt x="189" y="175"/>
                </a:lnTo>
                <a:lnTo>
                  <a:pt x="180" y="181"/>
                </a:lnTo>
                <a:lnTo>
                  <a:pt x="172" y="186"/>
                </a:lnTo>
                <a:lnTo>
                  <a:pt x="165" y="194"/>
                </a:lnTo>
                <a:lnTo>
                  <a:pt x="162" y="201"/>
                </a:lnTo>
                <a:lnTo>
                  <a:pt x="158" y="210"/>
                </a:lnTo>
                <a:lnTo>
                  <a:pt x="156" y="219"/>
                </a:lnTo>
                <a:lnTo>
                  <a:pt x="156" y="219"/>
                </a:lnTo>
                <a:lnTo>
                  <a:pt x="158" y="228"/>
                </a:lnTo>
                <a:lnTo>
                  <a:pt x="162" y="235"/>
                </a:lnTo>
                <a:lnTo>
                  <a:pt x="165" y="241"/>
                </a:lnTo>
                <a:lnTo>
                  <a:pt x="172" y="246"/>
                </a:lnTo>
                <a:lnTo>
                  <a:pt x="180" y="252"/>
                </a:lnTo>
                <a:lnTo>
                  <a:pt x="189" y="253"/>
                </a:lnTo>
                <a:lnTo>
                  <a:pt x="200" y="255"/>
                </a:lnTo>
                <a:lnTo>
                  <a:pt x="211" y="253"/>
                </a:lnTo>
                <a:lnTo>
                  <a:pt x="211" y="253"/>
                </a:lnTo>
                <a:lnTo>
                  <a:pt x="221" y="252"/>
                </a:lnTo>
                <a:lnTo>
                  <a:pt x="230" y="248"/>
                </a:lnTo>
                <a:lnTo>
                  <a:pt x="240" y="242"/>
                </a:lnTo>
                <a:lnTo>
                  <a:pt x="249" y="237"/>
                </a:lnTo>
                <a:lnTo>
                  <a:pt x="254" y="230"/>
                </a:lnTo>
                <a:lnTo>
                  <a:pt x="259" y="223"/>
                </a:lnTo>
                <a:lnTo>
                  <a:pt x="263" y="213"/>
                </a:lnTo>
                <a:lnTo>
                  <a:pt x="263" y="204"/>
                </a:lnTo>
                <a:lnTo>
                  <a:pt x="263" y="19"/>
                </a:lnTo>
                <a:lnTo>
                  <a:pt x="263" y="19"/>
                </a:lnTo>
                <a:lnTo>
                  <a:pt x="263" y="16"/>
                </a:lnTo>
                <a:lnTo>
                  <a:pt x="261" y="10"/>
                </a:lnTo>
                <a:lnTo>
                  <a:pt x="259" y="7"/>
                </a:lnTo>
                <a:lnTo>
                  <a:pt x="256" y="3"/>
                </a:lnTo>
                <a:lnTo>
                  <a:pt x="252" y="1"/>
                </a:lnTo>
                <a:lnTo>
                  <a:pt x="247" y="0"/>
                </a:lnTo>
                <a:lnTo>
                  <a:pt x="241" y="0"/>
                </a:lnTo>
                <a:lnTo>
                  <a:pt x="236" y="1"/>
                </a:lnTo>
                <a:lnTo>
                  <a:pt x="236" y="1"/>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9" name="Freeform 31"/>
          <p:cNvSpPr/>
          <p:nvPr/>
        </p:nvSpPr>
        <p:spPr bwMode="auto">
          <a:xfrm>
            <a:off x="3878263" y="4046236"/>
            <a:ext cx="382587" cy="381000"/>
          </a:xfrm>
          <a:custGeom>
            <a:avLst/>
            <a:gdLst/>
            <a:ahLst/>
            <a:cxnLst>
              <a:cxn ang="0">
                <a:pos x="253" y="201"/>
              </a:cxn>
              <a:cxn ang="0">
                <a:pos x="250" y="212"/>
              </a:cxn>
              <a:cxn ang="0">
                <a:pos x="214" y="246"/>
              </a:cxn>
              <a:cxn ang="0">
                <a:pos x="208" y="252"/>
              </a:cxn>
              <a:cxn ang="0">
                <a:pos x="201" y="254"/>
              </a:cxn>
              <a:cxn ang="0">
                <a:pos x="199" y="254"/>
              </a:cxn>
              <a:cxn ang="0">
                <a:pos x="195" y="254"/>
              </a:cxn>
              <a:cxn ang="0">
                <a:pos x="179" y="252"/>
              </a:cxn>
              <a:cxn ang="0">
                <a:pos x="150" y="245"/>
              </a:cxn>
              <a:cxn ang="0">
                <a:pos x="134" y="236"/>
              </a:cxn>
              <a:cxn ang="0">
                <a:pos x="114" y="223"/>
              </a:cxn>
              <a:cxn ang="0">
                <a:pos x="69" y="187"/>
              </a:cxn>
              <a:cxn ang="0">
                <a:pos x="52" y="169"/>
              </a:cxn>
              <a:cxn ang="0">
                <a:pos x="38" y="150"/>
              </a:cxn>
              <a:cxn ang="0">
                <a:pos x="18" y="120"/>
              </a:cxn>
              <a:cxn ang="0">
                <a:pos x="11" y="105"/>
              </a:cxn>
              <a:cxn ang="0">
                <a:pos x="7" y="92"/>
              </a:cxn>
              <a:cxn ang="0">
                <a:pos x="1" y="72"/>
              </a:cxn>
              <a:cxn ang="0">
                <a:pos x="0" y="60"/>
              </a:cxn>
              <a:cxn ang="0">
                <a:pos x="1" y="54"/>
              </a:cxn>
              <a:cxn ang="0">
                <a:pos x="3" y="47"/>
              </a:cxn>
              <a:cxn ang="0">
                <a:pos x="43" y="5"/>
              </a:cxn>
              <a:cxn ang="0">
                <a:pos x="47" y="2"/>
              </a:cxn>
              <a:cxn ang="0">
                <a:pos x="52" y="0"/>
              </a:cxn>
              <a:cxn ang="0">
                <a:pos x="58" y="4"/>
              </a:cxn>
              <a:cxn ang="0">
                <a:pos x="63" y="7"/>
              </a:cxn>
              <a:cxn ang="0">
                <a:pos x="92" y="62"/>
              </a:cxn>
              <a:cxn ang="0">
                <a:pos x="92" y="72"/>
              </a:cxn>
              <a:cxn ang="0">
                <a:pos x="90" y="76"/>
              </a:cxn>
              <a:cxn ang="0">
                <a:pos x="76" y="94"/>
              </a:cxn>
              <a:cxn ang="0">
                <a:pos x="74" y="96"/>
              </a:cxn>
              <a:cxn ang="0">
                <a:pos x="74" y="98"/>
              </a:cxn>
              <a:cxn ang="0">
                <a:pos x="79" y="110"/>
              </a:cxn>
              <a:cxn ang="0">
                <a:pos x="88" y="125"/>
              </a:cxn>
              <a:cxn ang="0">
                <a:pos x="96" y="136"/>
              </a:cxn>
              <a:cxn ang="0">
                <a:pos x="108" y="147"/>
              </a:cxn>
              <a:cxn ang="0">
                <a:pos x="128" y="167"/>
              </a:cxn>
              <a:cxn ang="0">
                <a:pos x="145" y="176"/>
              </a:cxn>
              <a:cxn ang="0">
                <a:pos x="154" y="181"/>
              </a:cxn>
              <a:cxn ang="0">
                <a:pos x="157" y="181"/>
              </a:cxn>
              <a:cxn ang="0">
                <a:pos x="159" y="181"/>
              </a:cxn>
              <a:cxn ang="0">
                <a:pos x="177" y="165"/>
              </a:cxn>
              <a:cxn ang="0">
                <a:pos x="181" y="161"/>
              </a:cxn>
              <a:cxn ang="0">
                <a:pos x="188" y="159"/>
              </a:cxn>
              <a:cxn ang="0">
                <a:pos x="195" y="161"/>
              </a:cxn>
              <a:cxn ang="0">
                <a:pos x="248" y="192"/>
              </a:cxn>
              <a:cxn ang="0">
                <a:pos x="253" y="201"/>
              </a:cxn>
            </a:cxnLst>
            <a:rect l="0" t="0" r="r" b="b"/>
            <a:pathLst>
              <a:path w="253" h="254">
                <a:moveTo>
                  <a:pt x="253" y="201"/>
                </a:moveTo>
                <a:lnTo>
                  <a:pt x="253" y="201"/>
                </a:lnTo>
                <a:lnTo>
                  <a:pt x="253" y="207"/>
                </a:lnTo>
                <a:lnTo>
                  <a:pt x="250" y="212"/>
                </a:lnTo>
                <a:lnTo>
                  <a:pt x="214" y="246"/>
                </a:lnTo>
                <a:lnTo>
                  <a:pt x="214" y="246"/>
                </a:lnTo>
                <a:lnTo>
                  <a:pt x="208" y="252"/>
                </a:lnTo>
                <a:lnTo>
                  <a:pt x="208" y="252"/>
                </a:lnTo>
                <a:lnTo>
                  <a:pt x="201" y="254"/>
                </a:lnTo>
                <a:lnTo>
                  <a:pt x="201" y="254"/>
                </a:lnTo>
                <a:lnTo>
                  <a:pt x="199" y="254"/>
                </a:lnTo>
                <a:lnTo>
                  <a:pt x="199" y="254"/>
                </a:lnTo>
                <a:lnTo>
                  <a:pt x="195" y="254"/>
                </a:lnTo>
                <a:lnTo>
                  <a:pt x="195" y="254"/>
                </a:lnTo>
                <a:lnTo>
                  <a:pt x="179" y="252"/>
                </a:lnTo>
                <a:lnTo>
                  <a:pt x="179" y="252"/>
                </a:lnTo>
                <a:lnTo>
                  <a:pt x="166" y="250"/>
                </a:lnTo>
                <a:lnTo>
                  <a:pt x="150" y="245"/>
                </a:lnTo>
                <a:lnTo>
                  <a:pt x="150" y="245"/>
                </a:lnTo>
                <a:lnTo>
                  <a:pt x="134" y="236"/>
                </a:lnTo>
                <a:lnTo>
                  <a:pt x="114" y="223"/>
                </a:lnTo>
                <a:lnTo>
                  <a:pt x="114" y="223"/>
                </a:lnTo>
                <a:lnTo>
                  <a:pt x="92" y="207"/>
                </a:lnTo>
                <a:lnTo>
                  <a:pt x="69" y="187"/>
                </a:lnTo>
                <a:lnTo>
                  <a:pt x="69" y="187"/>
                </a:lnTo>
                <a:lnTo>
                  <a:pt x="52" y="169"/>
                </a:lnTo>
                <a:lnTo>
                  <a:pt x="38" y="150"/>
                </a:lnTo>
                <a:lnTo>
                  <a:pt x="38" y="150"/>
                </a:lnTo>
                <a:lnTo>
                  <a:pt x="27" y="134"/>
                </a:lnTo>
                <a:lnTo>
                  <a:pt x="18" y="120"/>
                </a:lnTo>
                <a:lnTo>
                  <a:pt x="18" y="120"/>
                </a:lnTo>
                <a:lnTo>
                  <a:pt x="11" y="105"/>
                </a:lnTo>
                <a:lnTo>
                  <a:pt x="7" y="92"/>
                </a:lnTo>
                <a:lnTo>
                  <a:pt x="7" y="92"/>
                </a:lnTo>
                <a:lnTo>
                  <a:pt x="1" y="72"/>
                </a:lnTo>
                <a:lnTo>
                  <a:pt x="1" y="72"/>
                </a:lnTo>
                <a:lnTo>
                  <a:pt x="0" y="60"/>
                </a:lnTo>
                <a:lnTo>
                  <a:pt x="0" y="60"/>
                </a:lnTo>
                <a:lnTo>
                  <a:pt x="1" y="54"/>
                </a:lnTo>
                <a:lnTo>
                  <a:pt x="1" y="54"/>
                </a:lnTo>
                <a:lnTo>
                  <a:pt x="3" y="47"/>
                </a:lnTo>
                <a:lnTo>
                  <a:pt x="3" y="47"/>
                </a:lnTo>
                <a:lnTo>
                  <a:pt x="7" y="40"/>
                </a:lnTo>
                <a:lnTo>
                  <a:pt x="43" y="5"/>
                </a:lnTo>
                <a:lnTo>
                  <a:pt x="43" y="5"/>
                </a:lnTo>
                <a:lnTo>
                  <a:pt x="47" y="2"/>
                </a:lnTo>
                <a:lnTo>
                  <a:pt x="52" y="0"/>
                </a:lnTo>
                <a:lnTo>
                  <a:pt x="52" y="0"/>
                </a:lnTo>
                <a:lnTo>
                  <a:pt x="56" y="2"/>
                </a:lnTo>
                <a:lnTo>
                  <a:pt x="58" y="4"/>
                </a:lnTo>
                <a:lnTo>
                  <a:pt x="58" y="4"/>
                </a:lnTo>
                <a:lnTo>
                  <a:pt x="63" y="7"/>
                </a:lnTo>
                <a:lnTo>
                  <a:pt x="92" y="62"/>
                </a:lnTo>
                <a:lnTo>
                  <a:pt x="92" y="62"/>
                </a:lnTo>
                <a:lnTo>
                  <a:pt x="92" y="67"/>
                </a:lnTo>
                <a:lnTo>
                  <a:pt x="92" y="72"/>
                </a:lnTo>
                <a:lnTo>
                  <a:pt x="92" y="72"/>
                </a:lnTo>
                <a:lnTo>
                  <a:pt x="90" y="76"/>
                </a:lnTo>
                <a:lnTo>
                  <a:pt x="88" y="80"/>
                </a:lnTo>
                <a:lnTo>
                  <a:pt x="76" y="94"/>
                </a:lnTo>
                <a:lnTo>
                  <a:pt x="76" y="94"/>
                </a:lnTo>
                <a:lnTo>
                  <a:pt x="74" y="96"/>
                </a:lnTo>
                <a:lnTo>
                  <a:pt x="74" y="96"/>
                </a:lnTo>
                <a:lnTo>
                  <a:pt x="74" y="98"/>
                </a:lnTo>
                <a:lnTo>
                  <a:pt x="74" y="98"/>
                </a:lnTo>
                <a:lnTo>
                  <a:pt x="79" y="110"/>
                </a:lnTo>
                <a:lnTo>
                  <a:pt x="79" y="110"/>
                </a:lnTo>
                <a:lnTo>
                  <a:pt x="88" y="125"/>
                </a:lnTo>
                <a:lnTo>
                  <a:pt x="88" y="125"/>
                </a:lnTo>
                <a:lnTo>
                  <a:pt x="96" y="136"/>
                </a:lnTo>
                <a:lnTo>
                  <a:pt x="108" y="147"/>
                </a:lnTo>
                <a:lnTo>
                  <a:pt x="108" y="147"/>
                </a:lnTo>
                <a:lnTo>
                  <a:pt x="119" y="158"/>
                </a:lnTo>
                <a:lnTo>
                  <a:pt x="128" y="167"/>
                </a:lnTo>
                <a:lnTo>
                  <a:pt x="128" y="167"/>
                </a:lnTo>
                <a:lnTo>
                  <a:pt x="145" y="176"/>
                </a:lnTo>
                <a:lnTo>
                  <a:pt x="145" y="176"/>
                </a:lnTo>
                <a:lnTo>
                  <a:pt x="154" y="181"/>
                </a:lnTo>
                <a:lnTo>
                  <a:pt x="157" y="181"/>
                </a:lnTo>
                <a:lnTo>
                  <a:pt x="157" y="181"/>
                </a:lnTo>
                <a:lnTo>
                  <a:pt x="159" y="181"/>
                </a:lnTo>
                <a:lnTo>
                  <a:pt x="159" y="181"/>
                </a:lnTo>
                <a:lnTo>
                  <a:pt x="161" y="179"/>
                </a:lnTo>
                <a:lnTo>
                  <a:pt x="177" y="165"/>
                </a:lnTo>
                <a:lnTo>
                  <a:pt x="177" y="165"/>
                </a:lnTo>
                <a:lnTo>
                  <a:pt x="181" y="161"/>
                </a:lnTo>
                <a:lnTo>
                  <a:pt x="188" y="159"/>
                </a:lnTo>
                <a:lnTo>
                  <a:pt x="188" y="159"/>
                </a:lnTo>
                <a:lnTo>
                  <a:pt x="195" y="161"/>
                </a:lnTo>
                <a:lnTo>
                  <a:pt x="195" y="161"/>
                </a:lnTo>
                <a:lnTo>
                  <a:pt x="248" y="192"/>
                </a:lnTo>
                <a:lnTo>
                  <a:pt x="248" y="192"/>
                </a:lnTo>
                <a:lnTo>
                  <a:pt x="252" y="196"/>
                </a:lnTo>
                <a:lnTo>
                  <a:pt x="253" y="201"/>
                </a:lnTo>
                <a:lnTo>
                  <a:pt x="253" y="201"/>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0" name="Freeform 32"/>
          <p:cNvSpPr>
            <a:spLocks noEditPoints="1"/>
          </p:cNvSpPr>
          <p:nvPr/>
        </p:nvSpPr>
        <p:spPr bwMode="auto">
          <a:xfrm>
            <a:off x="5010150" y="4054174"/>
            <a:ext cx="542925" cy="444500"/>
          </a:xfrm>
          <a:custGeom>
            <a:avLst/>
            <a:gdLst/>
            <a:ahLst/>
            <a:cxnLst>
              <a:cxn ang="0">
                <a:pos x="254" y="0"/>
              </a:cxn>
              <a:cxn ang="0">
                <a:pos x="239" y="2"/>
              </a:cxn>
              <a:cxn ang="0">
                <a:pos x="210" y="15"/>
              </a:cxn>
              <a:cxn ang="0">
                <a:pos x="74" y="149"/>
              </a:cxn>
              <a:cxn ang="0">
                <a:pos x="69" y="154"/>
              </a:cxn>
              <a:cxn ang="0">
                <a:pos x="65" y="165"/>
              </a:cxn>
              <a:cxn ang="0">
                <a:pos x="65" y="178"/>
              </a:cxn>
              <a:cxn ang="0">
                <a:pos x="69" y="189"/>
              </a:cxn>
              <a:cxn ang="0">
                <a:pos x="167" y="288"/>
              </a:cxn>
              <a:cxn ang="0">
                <a:pos x="172" y="292"/>
              </a:cxn>
              <a:cxn ang="0">
                <a:pos x="183" y="297"/>
              </a:cxn>
              <a:cxn ang="0">
                <a:pos x="196" y="297"/>
              </a:cxn>
              <a:cxn ang="0">
                <a:pos x="208" y="292"/>
              </a:cxn>
              <a:cxn ang="0">
                <a:pos x="339" y="162"/>
              </a:cxn>
              <a:cxn ang="0">
                <a:pos x="348" y="151"/>
              </a:cxn>
              <a:cxn ang="0">
                <a:pos x="359" y="122"/>
              </a:cxn>
              <a:cxn ang="0">
                <a:pos x="361" y="33"/>
              </a:cxn>
              <a:cxn ang="0">
                <a:pos x="361" y="26"/>
              </a:cxn>
              <a:cxn ang="0">
                <a:pos x="355" y="15"/>
              </a:cxn>
              <a:cxn ang="0">
                <a:pos x="346" y="6"/>
              </a:cxn>
              <a:cxn ang="0">
                <a:pos x="335" y="2"/>
              </a:cxn>
              <a:cxn ang="0">
                <a:pos x="330" y="0"/>
              </a:cxn>
              <a:cxn ang="0">
                <a:pos x="286" y="107"/>
              </a:cxn>
              <a:cxn ang="0">
                <a:pos x="274" y="105"/>
              </a:cxn>
              <a:cxn ang="0">
                <a:pos x="263" y="98"/>
              </a:cxn>
              <a:cxn ang="0">
                <a:pos x="257" y="87"/>
              </a:cxn>
              <a:cxn ang="0">
                <a:pos x="254" y="74"/>
              </a:cxn>
              <a:cxn ang="0">
                <a:pos x="256" y="69"/>
              </a:cxn>
              <a:cxn ang="0">
                <a:pos x="259" y="58"/>
              </a:cxn>
              <a:cxn ang="0">
                <a:pos x="268" y="49"/>
              </a:cxn>
              <a:cxn ang="0">
                <a:pos x="279" y="44"/>
              </a:cxn>
              <a:cxn ang="0">
                <a:pos x="286" y="44"/>
              </a:cxn>
              <a:cxn ang="0">
                <a:pos x="299" y="45"/>
              </a:cxn>
              <a:cxn ang="0">
                <a:pos x="308" y="53"/>
              </a:cxn>
              <a:cxn ang="0">
                <a:pos x="315" y="64"/>
              </a:cxn>
              <a:cxn ang="0">
                <a:pos x="319" y="74"/>
              </a:cxn>
              <a:cxn ang="0">
                <a:pos x="317" y="82"/>
              </a:cxn>
              <a:cxn ang="0">
                <a:pos x="314" y="93"/>
              </a:cxn>
              <a:cxn ang="0">
                <a:pos x="304" y="102"/>
              </a:cxn>
              <a:cxn ang="0">
                <a:pos x="292" y="107"/>
              </a:cxn>
              <a:cxn ang="0">
                <a:pos x="286" y="107"/>
              </a:cxn>
              <a:cxn ang="0">
                <a:pos x="141" y="294"/>
              </a:cxn>
              <a:cxn ang="0">
                <a:pos x="130" y="297"/>
              </a:cxn>
              <a:cxn ang="0">
                <a:pos x="112" y="294"/>
              </a:cxn>
              <a:cxn ang="0">
                <a:pos x="9" y="194"/>
              </a:cxn>
              <a:cxn ang="0">
                <a:pos x="5" y="189"/>
              </a:cxn>
              <a:cxn ang="0">
                <a:pos x="0" y="178"/>
              </a:cxn>
              <a:cxn ang="0">
                <a:pos x="0" y="165"/>
              </a:cxn>
              <a:cxn ang="0">
                <a:pos x="5" y="154"/>
              </a:cxn>
              <a:cxn ang="0">
                <a:pos x="136" y="24"/>
              </a:cxn>
              <a:cxn ang="0">
                <a:pos x="147" y="15"/>
              </a:cxn>
              <a:cxn ang="0">
                <a:pos x="176" y="2"/>
              </a:cxn>
              <a:cxn ang="0">
                <a:pos x="27" y="163"/>
              </a:cxn>
              <a:cxn ang="0">
                <a:pos x="23" y="167"/>
              </a:cxn>
              <a:cxn ang="0">
                <a:pos x="23" y="176"/>
              </a:cxn>
              <a:cxn ang="0">
                <a:pos x="27" y="180"/>
              </a:cxn>
            </a:cxnLst>
            <a:rect l="0" t="0" r="r" b="b"/>
            <a:pathLst>
              <a:path w="361" h="297">
                <a:moveTo>
                  <a:pt x="330" y="0"/>
                </a:moveTo>
                <a:lnTo>
                  <a:pt x="254" y="0"/>
                </a:lnTo>
                <a:lnTo>
                  <a:pt x="254" y="0"/>
                </a:lnTo>
                <a:lnTo>
                  <a:pt x="239" y="2"/>
                </a:lnTo>
                <a:lnTo>
                  <a:pt x="225" y="7"/>
                </a:lnTo>
                <a:lnTo>
                  <a:pt x="210" y="15"/>
                </a:lnTo>
                <a:lnTo>
                  <a:pt x="199" y="24"/>
                </a:lnTo>
                <a:lnTo>
                  <a:pt x="74" y="149"/>
                </a:lnTo>
                <a:lnTo>
                  <a:pt x="74" y="149"/>
                </a:lnTo>
                <a:lnTo>
                  <a:pt x="69" y="154"/>
                </a:lnTo>
                <a:lnTo>
                  <a:pt x="67" y="160"/>
                </a:lnTo>
                <a:lnTo>
                  <a:pt x="65" y="165"/>
                </a:lnTo>
                <a:lnTo>
                  <a:pt x="63" y="172"/>
                </a:lnTo>
                <a:lnTo>
                  <a:pt x="65" y="178"/>
                </a:lnTo>
                <a:lnTo>
                  <a:pt x="67" y="183"/>
                </a:lnTo>
                <a:lnTo>
                  <a:pt x="69" y="189"/>
                </a:lnTo>
                <a:lnTo>
                  <a:pt x="74" y="194"/>
                </a:lnTo>
                <a:lnTo>
                  <a:pt x="167" y="288"/>
                </a:lnTo>
                <a:lnTo>
                  <a:pt x="167" y="288"/>
                </a:lnTo>
                <a:lnTo>
                  <a:pt x="172" y="292"/>
                </a:lnTo>
                <a:lnTo>
                  <a:pt x="178" y="296"/>
                </a:lnTo>
                <a:lnTo>
                  <a:pt x="183" y="297"/>
                </a:lnTo>
                <a:lnTo>
                  <a:pt x="190" y="297"/>
                </a:lnTo>
                <a:lnTo>
                  <a:pt x="196" y="297"/>
                </a:lnTo>
                <a:lnTo>
                  <a:pt x="201" y="296"/>
                </a:lnTo>
                <a:lnTo>
                  <a:pt x="208" y="292"/>
                </a:lnTo>
                <a:lnTo>
                  <a:pt x="212" y="288"/>
                </a:lnTo>
                <a:lnTo>
                  <a:pt x="339" y="162"/>
                </a:lnTo>
                <a:lnTo>
                  <a:pt x="339" y="162"/>
                </a:lnTo>
                <a:lnTo>
                  <a:pt x="348" y="151"/>
                </a:lnTo>
                <a:lnTo>
                  <a:pt x="355" y="136"/>
                </a:lnTo>
                <a:lnTo>
                  <a:pt x="359" y="122"/>
                </a:lnTo>
                <a:lnTo>
                  <a:pt x="361" y="107"/>
                </a:lnTo>
                <a:lnTo>
                  <a:pt x="361" y="33"/>
                </a:lnTo>
                <a:lnTo>
                  <a:pt x="361" y="33"/>
                </a:lnTo>
                <a:lnTo>
                  <a:pt x="361" y="26"/>
                </a:lnTo>
                <a:lnTo>
                  <a:pt x="359" y="20"/>
                </a:lnTo>
                <a:lnTo>
                  <a:pt x="355" y="15"/>
                </a:lnTo>
                <a:lnTo>
                  <a:pt x="352" y="9"/>
                </a:lnTo>
                <a:lnTo>
                  <a:pt x="346" y="6"/>
                </a:lnTo>
                <a:lnTo>
                  <a:pt x="341" y="4"/>
                </a:lnTo>
                <a:lnTo>
                  <a:pt x="335" y="2"/>
                </a:lnTo>
                <a:lnTo>
                  <a:pt x="330" y="0"/>
                </a:lnTo>
                <a:lnTo>
                  <a:pt x="330" y="0"/>
                </a:lnTo>
                <a:close/>
                <a:moveTo>
                  <a:pt x="286" y="107"/>
                </a:moveTo>
                <a:lnTo>
                  <a:pt x="286" y="107"/>
                </a:lnTo>
                <a:lnTo>
                  <a:pt x="279" y="107"/>
                </a:lnTo>
                <a:lnTo>
                  <a:pt x="274" y="105"/>
                </a:lnTo>
                <a:lnTo>
                  <a:pt x="268" y="102"/>
                </a:lnTo>
                <a:lnTo>
                  <a:pt x="263" y="98"/>
                </a:lnTo>
                <a:lnTo>
                  <a:pt x="259" y="93"/>
                </a:lnTo>
                <a:lnTo>
                  <a:pt x="257" y="87"/>
                </a:lnTo>
                <a:lnTo>
                  <a:pt x="256" y="82"/>
                </a:lnTo>
                <a:lnTo>
                  <a:pt x="254" y="74"/>
                </a:lnTo>
                <a:lnTo>
                  <a:pt x="254" y="74"/>
                </a:lnTo>
                <a:lnTo>
                  <a:pt x="256" y="69"/>
                </a:lnTo>
                <a:lnTo>
                  <a:pt x="257" y="64"/>
                </a:lnTo>
                <a:lnTo>
                  <a:pt x="259" y="58"/>
                </a:lnTo>
                <a:lnTo>
                  <a:pt x="263" y="53"/>
                </a:lnTo>
                <a:lnTo>
                  <a:pt x="268" y="49"/>
                </a:lnTo>
                <a:lnTo>
                  <a:pt x="274" y="45"/>
                </a:lnTo>
                <a:lnTo>
                  <a:pt x="279" y="44"/>
                </a:lnTo>
                <a:lnTo>
                  <a:pt x="286" y="44"/>
                </a:lnTo>
                <a:lnTo>
                  <a:pt x="286" y="44"/>
                </a:lnTo>
                <a:lnTo>
                  <a:pt x="292" y="44"/>
                </a:lnTo>
                <a:lnTo>
                  <a:pt x="299" y="45"/>
                </a:lnTo>
                <a:lnTo>
                  <a:pt x="304" y="49"/>
                </a:lnTo>
                <a:lnTo>
                  <a:pt x="308" y="53"/>
                </a:lnTo>
                <a:lnTo>
                  <a:pt x="314" y="58"/>
                </a:lnTo>
                <a:lnTo>
                  <a:pt x="315" y="64"/>
                </a:lnTo>
                <a:lnTo>
                  <a:pt x="317" y="69"/>
                </a:lnTo>
                <a:lnTo>
                  <a:pt x="319" y="74"/>
                </a:lnTo>
                <a:lnTo>
                  <a:pt x="319" y="74"/>
                </a:lnTo>
                <a:lnTo>
                  <a:pt x="317" y="82"/>
                </a:lnTo>
                <a:lnTo>
                  <a:pt x="315" y="87"/>
                </a:lnTo>
                <a:lnTo>
                  <a:pt x="314" y="93"/>
                </a:lnTo>
                <a:lnTo>
                  <a:pt x="308" y="98"/>
                </a:lnTo>
                <a:lnTo>
                  <a:pt x="304" y="102"/>
                </a:lnTo>
                <a:lnTo>
                  <a:pt x="299" y="105"/>
                </a:lnTo>
                <a:lnTo>
                  <a:pt x="292" y="107"/>
                </a:lnTo>
                <a:lnTo>
                  <a:pt x="286" y="107"/>
                </a:lnTo>
                <a:lnTo>
                  <a:pt x="286" y="107"/>
                </a:lnTo>
                <a:close/>
                <a:moveTo>
                  <a:pt x="27" y="180"/>
                </a:moveTo>
                <a:lnTo>
                  <a:pt x="141" y="294"/>
                </a:lnTo>
                <a:lnTo>
                  <a:pt x="141" y="294"/>
                </a:lnTo>
                <a:lnTo>
                  <a:pt x="130" y="297"/>
                </a:lnTo>
                <a:lnTo>
                  <a:pt x="121" y="297"/>
                </a:lnTo>
                <a:lnTo>
                  <a:pt x="112" y="294"/>
                </a:lnTo>
                <a:lnTo>
                  <a:pt x="103" y="288"/>
                </a:lnTo>
                <a:lnTo>
                  <a:pt x="9" y="194"/>
                </a:lnTo>
                <a:lnTo>
                  <a:pt x="9" y="194"/>
                </a:lnTo>
                <a:lnTo>
                  <a:pt x="5" y="189"/>
                </a:lnTo>
                <a:lnTo>
                  <a:pt x="2" y="183"/>
                </a:lnTo>
                <a:lnTo>
                  <a:pt x="0" y="178"/>
                </a:lnTo>
                <a:lnTo>
                  <a:pt x="0" y="172"/>
                </a:lnTo>
                <a:lnTo>
                  <a:pt x="0" y="165"/>
                </a:lnTo>
                <a:lnTo>
                  <a:pt x="2" y="160"/>
                </a:lnTo>
                <a:lnTo>
                  <a:pt x="5" y="154"/>
                </a:lnTo>
                <a:lnTo>
                  <a:pt x="9" y="149"/>
                </a:lnTo>
                <a:lnTo>
                  <a:pt x="136" y="24"/>
                </a:lnTo>
                <a:lnTo>
                  <a:pt x="136" y="24"/>
                </a:lnTo>
                <a:lnTo>
                  <a:pt x="147" y="15"/>
                </a:lnTo>
                <a:lnTo>
                  <a:pt x="161" y="7"/>
                </a:lnTo>
                <a:lnTo>
                  <a:pt x="176" y="2"/>
                </a:lnTo>
                <a:lnTo>
                  <a:pt x="190" y="0"/>
                </a:lnTo>
                <a:lnTo>
                  <a:pt x="27" y="163"/>
                </a:lnTo>
                <a:lnTo>
                  <a:pt x="27" y="163"/>
                </a:lnTo>
                <a:lnTo>
                  <a:pt x="23" y="167"/>
                </a:lnTo>
                <a:lnTo>
                  <a:pt x="23" y="172"/>
                </a:lnTo>
                <a:lnTo>
                  <a:pt x="23" y="176"/>
                </a:lnTo>
                <a:lnTo>
                  <a:pt x="27" y="180"/>
                </a:lnTo>
                <a:lnTo>
                  <a:pt x="27" y="180"/>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21" name="Group 82"/>
          <p:cNvGrpSpPr/>
          <p:nvPr/>
        </p:nvGrpSpPr>
        <p:grpSpPr>
          <a:xfrm>
            <a:off x="6292020" y="4053351"/>
            <a:ext cx="507739" cy="474691"/>
            <a:chOff x="4067683" y="3042772"/>
            <a:chExt cx="350901" cy="328061"/>
          </a:xfrm>
          <a:solidFill>
            <a:srgbClr val="CE7274"/>
          </a:solidFill>
        </p:grpSpPr>
        <p:sp>
          <p:nvSpPr>
            <p:cNvPr id="22" name="Freeform 33"/>
            <p:cNvSpPr>
              <a:spLocks noEditPoints="1"/>
            </p:cNvSpPr>
            <p:nvPr/>
          </p:nvSpPr>
          <p:spPr bwMode="auto">
            <a:xfrm>
              <a:off x="4156966" y="3260787"/>
              <a:ext cx="174412" cy="110046"/>
            </a:xfrm>
            <a:custGeom>
              <a:avLst/>
              <a:gdLst/>
              <a:ahLst/>
              <a:cxnLst>
                <a:cxn ang="0">
                  <a:pos x="0" y="44"/>
                </a:cxn>
                <a:cxn ang="0">
                  <a:pos x="0" y="107"/>
                </a:cxn>
                <a:cxn ang="0">
                  <a:pos x="169" y="107"/>
                </a:cxn>
                <a:cxn ang="0">
                  <a:pos x="169" y="44"/>
                </a:cxn>
                <a:cxn ang="0">
                  <a:pos x="169" y="0"/>
                </a:cxn>
                <a:cxn ang="0">
                  <a:pos x="0" y="0"/>
                </a:cxn>
                <a:cxn ang="0">
                  <a:pos x="0" y="44"/>
                </a:cxn>
                <a:cxn ang="0">
                  <a:pos x="20" y="22"/>
                </a:cxn>
                <a:cxn ang="0">
                  <a:pos x="147" y="22"/>
                </a:cxn>
                <a:cxn ang="0">
                  <a:pos x="147" y="44"/>
                </a:cxn>
                <a:cxn ang="0">
                  <a:pos x="20" y="44"/>
                </a:cxn>
                <a:cxn ang="0">
                  <a:pos x="20" y="22"/>
                </a:cxn>
                <a:cxn ang="0">
                  <a:pos x="20" y="64"/>
                </a:cxn>
                <a:cxn ang="0">
                  <a:pos x="147" y="64"/>
                </a:cxn>
                <a:cxn ang="0">
                  <a:pos x="147" y="86"/>
                </a:cxn>
                <a:cxn ang="0">
                  <a:pos x="20" y="86"/>
                </a:cxn>
                <a:cxn ang="0">
                  <a:pos x="20" y="64"/>
                </a:cxn>
              </a:cxnLst>
              <a:rect l="0" t="0" r="r" b="b"/>
              <a:pathLst>
                <a:path w="169" h="107">
                  <a:moveTo>
                    <a:pt x="0" y="44"/>
                  </a:moveTo>
                  <a:lnTo>
                    <a:pt x="0" y="107"/>
                  </a:lnTo>
                  <a:lnTo>
                    <a:pt x="169" y="107"/>
                  </a:lnTo>
                  <a:lnTo>
                    <a:pt x="169" y="44"/>
                  </a:lnTo>
                  <a:lnTo>
                    <a:pt x="169" y="0"/>
                  </a:lnTo>
                  <a:lnTo>
                    <a:pt x="0" y="0"/>
                  </a:lnTo>
                  <a:lnTo>
                    <a:pt x="0" y="44"/>
                  </a:lnTo>
                  <a:close/>
                  <a:moveTo>
                    <a:pt x="20" y="22"/>
                  </a:moveTo>
                  <a:lnTo>
                    <a:pt x="147" y="22"/>
                  </a:lnTo>
                  <a:lnTo>
                    <a:pt x="147" y="44"/>
                  </a:lnTo>
                  <a:lnTo>
                    <a:pt x="20" y="44"/>
                  </a:lnTo>
                  <a:lnTo>
                    <a:pt x="20" y="22"/>
                  </a:lnTo>
                  <a:close/>
                  <a:moveTo>
                    <a:pt x="20" y="64"/>
                  </a:moveTo>
                  <a:lnTo>
                    <a:pt x="147" y="64"/>
                  </a:lnTo>
                  <a:lnTo>
                    <a:pt x="147" y="86"/>
                  </a:lnTo>
                  <a:lnTo>
                    <a:pt x="20" y="86"/>
                  </a:lnTo>
                  <a:lnTo>
                    <a:pt x="20" y="6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3" name="Freeform 34"/>
            <p:cNvSpPr/>
            <p:nvPr/>
          </p:nvSpPr>
          <p:spPr bwMode="auto">
            <a:xfrm>
              <a:off x="4156966" y="3042772"/>
              <a:ext cx="174412" cy="107969"/>
            </a:xfrm>
            <a:custGeom>
              <a:avLst/>
              <a:gdLst/>
              <a:ahLst/>
              <a:cxnLst>
                <a:cxn ang="0">
                  <a:pos x="169" y="64"/>
                </a:cxn>
                <a:cxn ang="0">
                  <a:pos x="169" y="0"/>
                </a:cxn>
                <a:cxn ang="0">
                  <a:pos x="0" y="0"/>
                </a:cxn>
                <a:cxn ang="0">
                  <a:pos x="0" y="64"/>
                </a:cxn>
                <a:cxn ang="0">
                  <a:pos x="0" y="105"/>
                </a:cxn>
                <a:cxn ang="0">
                  <a:pos x="169" y="105"/>
                </a:cxn>
                <a:cxn ang="0">
                  <a:pos x="169" y="64"/>
                </a:cxn>
              </a:cxnLst>
              <a:rect l="0" t="0" r="r" b="b"/>
              <a:pathLst>
                <a:path w="169" h="105">
                  <a:moveTo>
                    <a:pt x="169" y="64"/>
                  </a:moveTo>
                  <a:lnTo>
                    <a:pt x="169" y="0"/>
                  </a:lnTo>
                  <a:lnTo>
                    <a:pt x="0" y="0"/>
                  </a:lnTo>
                  <a:lnTo>
                    <a:pt x="0" y="64"/>
                  </a:lnTo>
                  <a:lnTo>
                    <a:pt x="0" y="105"/>
                  </a:lnTo>
                  <a:lnTo>
                    <a:pt x="169" y="105"/>
                  </a:lnTo>
                  <a:lnTo>
                    <a:pt x="169" y="6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4" name="Freeform 35"/>
            <p:cNvSpPr/>
            <p:nvPr/>
          </p:nvSpPr>
          <p:spPr bwMode="auto">
            <a:xfrm>
              <a:off x="4067683" y="3107139"/>
              <a:ext cx="350901" cy="197252"/>
            </a:xfrm>
            <a:custGeom>
              <a:avLst/>
              <a:gdLst/>
              <a:ahLst/>
              <a:cxnLst>
                <a:cxn ang="0">
                  <a:pos x="295" y="0"/>
                </a:cxn>
                <a:cxn ang="0">
                  <a:pos x="274" y="0"/>
                </a:cxn>
                <a:cxn ang="0">
                  <a:pos x="274" y="41"/>
                </a:cxn>
                <a:cxn ang="0">
                  <a:pos x="274" y="63"/>
                </a:cxn>
                <a:cxn ang="0">
                  <a:pos x="63" y="63"/>
                </a:cxn>
                <a:cxn ang="0">
                  <a:pos x="63" y="41"/>
                </a:cxn>
                <a:cxn ang="0">
                  <a:pos x="63" y="0"/>
                </a:cxn>
                <a:cxn ang="0">
                  <a:pos x="42" y="0"/>
                </a:cxn>
                <a:cxn ang="0">
                  <a:pos x="42" y="0"/>
                </a:cxn>
                <a:cxn ang="0">
                  <a:pos x="34" y="1"/>
                </a:cxn>
                <a:cxn ang="0">
                  <a:pos x="27" y="3"/>
                </a:cxn>
                <a:cxn ang="0">
                  <a:pos x="20" y="7"/>
                </a:cxn>
                <a:cxn ang="0">
                  <a:pos x="13" y="12"/>
                </a:cxn>
                <a:cxn ang="0">
                  <a:pos x="7" y="20"/>
                </a:cxn>
                <a:cxn ang="0">
                  <a:pos x="4" y="27"/>
                </a:cxn>
                <a:cxn ang="0">
                  <a:pos x="2" y="34"/>
                </a:cxn>
                <a:cxn ang="0">
                  <a:pos x="0" y="41"/>
                </a:cxn>
                <a:cxn ang="0">
                  <a:pos x="0" y="146"/>
                </a:cxn>
                <a:cxn ang="0">
                  <a:pos x="0" y="146"/>
                </a:cxn>
                <a:cxn ang="0">
                  <a:pos x="2" y="156"/>
                </a:cxn>
                <a:cxn ang="0">
                  <a:pos x="4" y="163"/>
                </a:cxn>
                <a:cxn ang="0">
                  <a:pos x="7" y="170"/>
                </a:cxn>
                <a:cxn ang="0">
                  <a:pos x="13" y="175"/>
                </a:cxn>
                <a:cxn ang="0">
                  <a:pos x="20" y="181"/>
                </a:cxn>
                <a:cxn ang="0">
                  <a:pos x="27" y="186"/>
                </a:cxn>
                <a:cxn ang="0">
                  <a:pos x="34" y="188"/>
                </a:cxn>
                <a:cxn ang="0">
                  <a:pos x="42" y="190"/>
                </a:cxn>
                <a:cxn ang="0">
                  <a:pos x="63" y="190"/>
                </a:cxn>
                <a:cxn ang="0">
                  <a:pos x="63" y="146"/>
                </a:cxn>
                <a:cxn ang="0">
                  <a:pos x="63" y="127"/>
                </a:cxn>
                <a:cxn ang="0">
                  <a:pos x="274" y="127"/>
                </a:cxn>
                <a:cxn ang="0">
                  <a:pos x="274" y="146"/>
                </a:cxn>
                <a:cxn ang="0">
                  <a:pos x="274" y="190"/>
                </a:cxn>
                <a:cxn ang="0">
                  <a:pos x="295" y="190"/>
                </a:cxn>
                <a:cxn ang="0">
                  <a:pos x="295" y="190"/>
                </a:cxn>
                <a:cxn ang="0">
                  <a:pos x="303" y="188"/>
                </a:cxn>
                <a:cxn ang="0">
                  <a:pos x="310" y="186"/>
                </a:cxn>
                <a:cxn ang="0">
                  <a:pos x="317" y="181"/>
                </a:cxn>
                <a:cxn ang="0">
                  <a:pos x="324" y="175"/>
                </a:cxn>
                <a:cxn ang="0">
                  <a:pos x="330" y="170"/>
                </a:cxn>
                <a:cxn ang="0">
                  <a:pos x="334" y="163"/>
                </a:cxn>
                <a:cxn ang="0">
                  <a:pos x="337" y="156"/>
                </a:cxn>
                <a:cxn ang="0">
                  <a:pos x="337" y="146"/>
                </a:cxn>
                <a:cxn ang="0">
                  <a:pos x="337" y="41"/>
                </a:cxn>
                <a:cxn ang="0">
                  <a:pos x="337" y="41"/>
                </a:cxn>
                <a:cxn ang="0">
                  <a:pos x="337" y="34"/>
                </a:cxn>
                <a:cxn ang="0">
                  <a:pos x="334" y="27"/>
                </a:cxn>
                <a:cxn ang="0">
                  <a:pos x="330" y="20"/>
                </a:cxn>
                <a:cxn ang="0">
                  <a:pos x="324" y="12"/>
                </a:cxn>
                <a:cxn ang="0">
                  <a:pos x="317" y="7"/>
                </a:cxn>
                <a:cxn ang="0">
                  <a:pos x="310" y="3"/>
                </a:cxn>
                <a:cxn ang="0">
                  <a:pos x="303" y="1"/>
                </a:cxn>
                <a:cxn ang="0">
                  <a:pos x="295" y="0"/>
                </a:cxn>
                <a:cxn ang="0">
                  <a:pos x="295" y="0"/>
                </a:cxn>
              </a:cxnLst>
              <a:rect l="0" t="0" r="r" b="b"/>
              <a:pathLst>
                <a:path w="337" h="190">
                  <a:moveTo>
                    <a:pt x="295" y="0"/>
                  </a:moveTo>
                  <a:lnTo>
                    <a:pt x="274" y="0"/>
                  </a:lnTo>
                  <a:lnTo>
                    <a:pt x="274" y="41"/>
                  </a:lnTo>
                  <a:lnTo>
                    <a:pt x="274" y="63"/>
                  </a:lnTo>
                  <a:lnTo>
                    <a:pt x="63" y="63"/>
                  </a:lnTo>
                  <a:lnTo>
                    <a:pt x="63" y="41"/>
                  </a:lnTo>
                  <a:lnTo>
                    <a:pt x="63" y="0"/>
                  </a:lnTo>
                  <a:lnTo>
                    <a:pt x="42" y="0"/>
                  </a:lnTo>
                  <a:lnTo>
                    <a:pt x="42" y="0"/>
                  </a:lnTo>
                  <a:lnTo>
                    <a:pt x="34" y="1"/>
                  </a:lnTo>
                  <a:lnTo>
                    <a:pt x="27" y="3"/>
                  </a:lnTo>
                  <a:lnTo>
                    <a:pt x="20" y="7"/>
                  </a:lnTo>
                  <a:lnTo>
                    <a:pt x="13" y="12"/>
                  </a:lnTo>
                  <a:lnTo>
                    <a:pt x="7" y="20"/>
                  </a:lnTo>
                  <a:lnTo>
                    <a:pt x="4" y="27"/>
                  </a:lnTo>
                  <a:lnTo>
                    <a:pt x="2" y="34"/>
                  </a:lnTo>
                  <a:lnTo>
                    <a:pt x="0" y="41"/>
                  </a:lnTo>
                  <a:lnTo>
                    <a:pt x="0" y="146"/>
                  </a:lnTo>
                  <a:lnTo>
                    <a:pt x="0" y="146"/>
                  </a:lnTo>
                  <a:lnTo>
                    <a:pt x="2" y="156"/>
                  </a:lnTo>
                  <a:lnTo>
                    <a:pt x="4" y="163"/>
                  </a:lnTo>
                  <a:lnTo>
                    <a:pt x="7" y="170"/>
                  </a:lnTo>
                  <a:lnTo>
                    <a:pt x="13" y="175"/>
                  </a:lnTo>
                  <a:lnTo>
                    <a:pt x="20" y="181"/>
                  </a:lnTo>
                  <a:lnTo>
                    <a:pt x="27" y="186"/>
                  </a:lnTo>
                  <a:lnTo>
                    <a:pt x="34" y="188"/>
                  </a:lnTo>
                  <a:lnTo>
                    <a:pt x="42" y="190"/>
                  </a:lnTo>
                  <a:lnTo>
                    <a:pt x="63" y="190"/>
                  </a:lnTo>
                  <a:lnTo>
                    <a:pt x="63" y="146"/>
                  </a:lnTo>
                  <a:lnTo>
                    <a:pt x="63" y="127"/>
                  </a:lnTo>
                  <a:lnTo>
                    <a:pt x="274" y="127"/>
                  </a:lnTo>
                  <a:lnTo>
                    <a:pt x="274" y="146"/>
                  </a:lnTo>
                  <a:lnTo>
                    <a:pt x="274" y="190"/>
                  </a:lnTo>
                  <a:lnTo>
                    <a:pt x="295" y="190"/>
                  </a:lnTo>
                  <a:lnTo>
                    <a:pt x="295" y="190"/>
                  </a:lnTo>
                  <a:lnTo>
                    <a:pt x="303" y="188"/>
                  </a:lnTo>
                  <a:lnTo>
                    <a:pt x="310" y="186"/>
                  </a:lnTo>
                  <a:lnTo>
                    <a:pt x="317" y="181"/>
                  </a:lnTo>
                  <a:lnTo>
                    <a:pt x="324" y="175"/>
                  </a:lnTo>
                  <a:lnTo>
                    <a:pt x="330" y="170"/>
                  </a:lnTo>
                  <a:lnTo>
                    <a:pt x="334" y="163"/>
                  </a:lnTo>
                  <a:lnTo>
                    <a:pt x="337" y="156"/>
                  </a:lnTo>
                  <a:lnTo>
                    <a:pt x="337" y="146"/>
                  </a:lnTo>
                  <a:lnTo>
                    <a:pt x="337" y="41"/>
                  </a:lnTo>
                  <a:lnTo>
                    <a:pt x="337" y="41"/>
                  </a:lnTo>
                  <a:lnTo>
                    <a:pt x="337" y="34"/>
                  </a:lnTo>
                  <a:lnTo>
                    <a:pt x="334" y="27"/>
                  </a:lnTo>
                  <a:lnTo>
                    <a:pt x="330" y="20"/>
                  </a:lnTo>
                  <a:lnTo>
                    <a:pt x="324" y="12"/>
                  </a:lnTo>
                  <a:lnTo>
                    <a:pt x="317" y="7"/>
                  </a:lnTo>
                  <a:lnTo>
                    <a:pt x="310" y="3"/>
                  </a:lnTo>
                  <a:lnTo>
                    <a:pt x="303" y="1"/>
                  </a:lnTo>
                  <a:lnTo>
                    <a:pt x="295" y="0"/>
                  </a:lnTo>
                  <a:lnTo>
                    <a:pt x="29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25" name="Group 79"/>
          <p:cNvGrpSpPr/>
          <p:nvPr/>
        </p:nvGrpSpPr>
        <p:grpSpPr>
          <a:xfrm>
            <a:off x="1441893" y="3033858"/>
            <a:ext cx="369536" cy="492715"/>
            <a:chOff x="1092301" y="2278682"/>
            <a:chExt cx="255389" cy="340519"/>
          </a:xfrm>
          <a:solidFill>
            <a:srgbClr val="CE7274"/>
          </a:solidFill>
        </p:grpSpPr>
        <p:sp>
          <p:nvSpPr>
            <p:cNvPr id="26" name="Freeform 41"/>
            <p:cNvSpPr>
              <a:spLocks noEditPoints="1"/>
            </p:cNvSpPr>
            <p:nvPr/>
          </p:nvSpPr>
          <p:spPr bwMode="auto">
            <a:xfrm>
              <a:off x="1092301" y="2278682"/>
              <a:ext cx="255389" cy="340518"/>
            </a:xfrm>
            <a:custGeom>
              <a:avLst/>
              <a:gdLst/>
              <a:ahLst/>
              <a:cxnLst>
                <a:cxn ang="0">
                  <a:pos x="31" y="42"/>
                </a:cxn>
                <a:cxn ang="0">
                  <a:pos x="26" y="42"/>
                </a:cxn>
                <a:cxn ang="0">
                  <a:pos x="15" y="47"/>
                </a:cxn>
                <a:cxn ang="0">
                  <a:pos x="6" y="54"/>
                </a:cxn>
                <a:cxn ang="0">
                  <a:pos x="2" y="65"/>
                </a:cxn>
                <a:cxn ang="0">
                  <a:pos x="0" y="82"/>
                </a:cxn>
                <a:cxn ang="0">
                  <a:pos x="247" y="73"/>
                </a:cxn>
                <a:cxn ang="0">
                  <a:pos x="245" y="65"/>
                </a:cxn>
                <a:cxn ang="0">
                  <a:pos x="241" y="54"/>
                </a:cxn>
                <a:cxn ang="0">
                  <a:pos x="232" y="47"/>
                </a:cxn>
                <a:cxn ang="0">
                  <a:pos x="221" y="42"/>
                </a:cxn>
                <a:cxn ang="0">
                  <a:pos x="216" y="42"/>
                </a:cxn>
                <a:cxn ang="0">
                  <a:pos x="167" y="53"/>
                </a:cxn>
                <a:cxn ang="0">
                  <a:pos x="86" y="22"/>
                </a:cxn>
                <a:cxn ang="0">
                  <a:pos x="163" y="0"/>
                </a:cxn>
                <a:cxn ang="0">
                  <a:pos x="82" y="0"/>
                </a:cxn>
                <a:cxn ang="0">
                  <a:pos x="71" y="6"/>
                </a:cxn>
                <a:cxn ang="0">
                  <a:pos x="66" y="16"/>
                </a:cxn>
                <a:cxn ang="0">
                  <a:pos x="58" y="58"/>
                </a:cxn>
                <a:cxn ang="0">
                  <a:pos x="62" y="69"/>
                </a:cxn>
                <a:cxn ang="0">
                  <a:pos x="73" y="74"/>
                </a:cxn>
                <a:cxn ang="0">
                  <a:pos x="174" y="74"/>
                </a:cxn>
                <a:cxn ang="0">
                  <a:pos x="185" y="69"/>
                </a:cxn>
                <a:cxn ang="0">
                  <a:pos x="187" y="58"/>
                </a:cxn>
                <a:cxn ang="0">
                  <a:pos x="182" y="16"/>
                </a:cxn>
                <a:cxn ang="0">
                  <a:pos x="176" y="6"/>
                </a:cxn>
                <a:cxn ang="0">
                  <a:pos x="163" y="0"/>
                </a:cxn>
                <a:cxn ang="0">
                  <a:pos x="220" y="103"/>
                </a:cxn>
                <a:cxn ang="0">
                  <a:pos x="26" y="103"/>
                </a:cxn>
                <a:cxn ang="0">
                  <a:pos x="13" y="109"/>
                </a:cxn>
                <a:cxn ang="0">
                  <a:pos x="8" y="123"/>
                </a:cxn>
                <a:cxn ang="0">
                  <a:pos x="24" y="306"/>
                </a:cxn>
                <a:cxn ang="0">
                  <a:pos x="31" y="321"/>
                </a:cxn>
                <a:cxn ang="0">
                  <a:pos x="47" y="328"/>
                </a:cxn>
                <a:cxn ang="0">
                  <a:pos x="200" y="328"/>
                </a:cxn>
                <a:cxn ang="0">
                  <a:pos x="214" y="321"/>
                </a:cxn>
                <a:cxn ang="0">
                  <a:pos x="221" y="306"/>
                </a:cxn>
                <a:cxn ang="0">
                  <a:pos x="240" y="123"/>
                </a:cxn>
                <a:cxn ang="0">
                  <a:pos x="234" y="109"/>
                </a:cxn>
                <a:cxn ang="0">
                  <a:pos x="220" y="103"/>
                </a:cxn>
                <a:cxn ang="0">
                  <a:pos x="82" y="287"/>
                </a:cxn>
                <a:cxn ang="0">
                  <a:pos x="42" y="143"/>
                </a:cxn>
                <a:cxn ang="0">
                  <a:pos x="82" y="287"/>
                </a:cxn>
                <a:cxn ang="0">
                  <a:pos x="104" y="287"/>
                </a:cxn>
                <a:cxn ang="0">
                  <a:pos x="144" y="143"/>
                </a:cxn>
                <a:cxn ang="0">
                  <a:pos x="194" y="287"/>
                </a:cxn>
                <a:cxn ang="0">
                  <a:pos x="163" y="143"/>
                </a:cxn>
                <a:cxn ang="0">
                  <a:pos x="194" y="287"/>
                </a:cxn>
              </a:cxnLst>
              <a:rect l="0" t="0" r="r" b="b"/>
              <a:pathLst>
                <a:path w="247" h="328">
                  <a:moveTo>
                    <a:pt x="216" y="42"/>
                  </a:moveTo>
                  <a:lnTo>
                    <a:pt x="31" y="42"/>
                  </a:lnTo>
                  <a:lnTo>
                    <a:pt x="31" y="42"/>
                  </a:lnTo>
                  <a:lnTo>
                    <a:pt x="26" y="42"/>
                  </a:lnTo>
                  <a:lnTo>
                    <a:pt x="20" y="44"/>
                  </a:lnTo>
                  <a:lnTo>
                    <a:pt x="15" y="47"/>
                  </a:lnTo>
                  <a:lnTo>
                    <a:pt x="9" y="51"/>
                  </a:lnTo>
                  <a:lnTo>
                    <a:pt x="6" y="54"/>
                  </a:lnTo>
                  <a:lnTo>
                    <a:pt x="4" y="60"/>
                  </a:lnTo>
                  <a:lnTo>
                    <a:pt x="2" y="65"/>
                  </a:lnTo>
                  <a:lnTo>
                    <a:pt x="0" y="73"/>
                  </a:lnTo>
                  <a:lnTo>
                    <a:pt x="0" y="82"/>
                  </a:lnTo>
                  <a:lnTo>
                    <a:pt x="247" y="82"/>
                  </a:lnTo>
                  <a:lnTo>
                    <a:pt x="247" y="73"/>
                  </a:lnTo>
                  <a:lnTo>
                    <a:pt x="247" y="73"/>
                  </a:lnTo>
                  <a:lnTo>
                    <a:pt x="245" y="65"/>
                  </a:lnTo>
                  <a:lnTo>
                    <a:pt x="243" y="60"/>
                  </a:lnTo>
                  <a:lnTo>
                    <a:pt x="241" y="54"/>
                  </a:lnTo>
                  <a:lnTo>
                    <a:pt x="238" y="51"/>
                  </a:lnTo>
                  <a:lnTo>
                    <a:pt x="232" y="47"/>
                  </a:lnTo>
                  <a:lnTo>
                    <a:pt x="227" y="44"/>
                  </a:lnTo>
                  <a:lnTo>
                    <a:pt x="221" y="42"/>
                  </a:lnTo>
                  <a:lnTo>
                    <a:pt x="216" y="42"/>
                  </a:lnTo>
                  <a:lnTo>
                    <a:pt x="216" y="42"/>
                  </a:lnTo>
                  <a:close/>
                  <a:moveTo>
                    <a:pt x="162" y="22"/>
                  </a:moveTo>
                  <a:lnTo>
                    <a:pt x="167" y="53"/>
                  </a:lnTo>
                  <a:lnTo>
                    <a:pt x="80" y="53"/>
                  </a:lnTo>
                  <a:lnTo>
                    <a:pt x="86" y="22"/>
                  </a:lnTo>
                  <a:lnTo>
                    <a:pt x="162" y="22"/>
                  </a:lnTo>
                  <a:close/>
                  <a:moveTo>
                    <a:pt x="163" y="0"/>
                  </a:moveTo>
                  <a:lnTo>
                    <a:pt x="82" y="0"/>
                  </a:lnTo>
                  <a:lnTo>
                    <a:pt x="82" y="0"/>
                  </a:lnTo>
                  <a:lnTo>
                    <a:pt x="76" y="2"/>
                  </a:lnTo>
                  <a:lnTo>
                    <a:pt x="71" y="6"/>
                  </a:lnTo>
                  <a:lnTo>
                    <a:pt x="67" y="9"/>
                  </a:lnTo>
                  <a:lnTo>
                    <a:pt x="66" y="16"/>
                  </a:lnTo>
                  <a:lnTo>
                    <a:pt x="58" y="58"/>
                  </a:lnTo>
                  <a:lnTo>
                    <a:pt x="58" y="58"/>
                  </a:lnTo>
                  <a:lnTo>
                    <a:pt x="60" y="65"/>
                  </a:lnTo>
                  <a:lnTo>
                    <a:pt x="62" y="69"/>
                  </a:lnTo>
                  <a:lnTo>
                    <a:pt x="67" y="73"/>
                  </a:lnTo>
                  <a:lnTo>
                    <a:pt x="73" y="74"/>
                  </a:lnTo>
                  <a:lnTo>
                    <a:pt x="174" y="74"/>
                  </a:lnTo>
                  <a:lnTo>
                    <a:pt x="174" y="74"/>
                  </a:lnTo>
                  <a:lnTo>
                    <a:pt x="180" y="73"/>
                  </a:lnTo>
                  <a:lnTo>
                    <a:pt x="185" y="69"/>
                  </a:lnTo>
                  <a:lnTo>
                    <a:pt x="187" y="65"/>
                  </a:lnTo>
                  <a:lnTo>
                    <a:pt x="187" y="58"/>
                  </a:lnTo>
                  <a:lnTo>
                    <a:pt x="182" y="16"/>
                  </a:lnTo>
                  <a:lnTo>
                    <a:pt x="182" y="16"/>
                  </a:lnTo>
                  <a:lnTo>
                    <a:pt x="180" y="9"/>
                  </a:lnTo>
                  <a:lnTo>
                    <a:pt x="176" y="6"/>
                  </a:lnTo>
                  <a:lnTo>
                    <a:pt x="171" y="2"/>
                  </a:lnTo>
                  <a:lnTo>
                    <a:pt x="163" y="0"/>
                  </a:lnTo>
                  <a:lnTo>
                    <a:pt x="163" y="0"/>
                  </a:lnTo>
                  <a:close/>
                  <a:moveTo>
                    <a:pt x="220" y="103"/>
                  </a:moveTo>
                  <a:lnTo>
                    <a:pt x="26" y="103"/>
                  </a:lnTo>
                  <a:lnTo>
                    <a:pt x="26" y="103"/>
                  </a:lnTo>
                  <a:lnTo>
                    <a:pt x="18" y="105"/>
                  </a:lnTo>
                  <a:lnTo>
                    <a:pt x="13" y="109"/>
                  </a:lnTo>
                  <a:lnTo>
                    <a:pt x="9" y="116"/>
                  </a:lnTo>
                  <a:lnTo>
                    <a:pt x="8" y="123"/>
                  </a:lnTo>
                  <a:lnTo>
                    <a:pt x="24" y="306"/>
                  </a:lnTo>
                  <a:lnTo>
                    <a:pt x="24" y="306"/>
                  </a:lnTo>
                  <a:lnTo>
                    <a:pt x="28" y="316"/>
                  </a:lnTo>
                  <a:lnTo>
                    <a:pt x="31" y="321"/>
                  </a:lnTo>
                  <a:lnTo>
                    <a:pt x="38" y="326"/>
                  </a:lnTo>
                  <a:lnTo>
                    <a:pt x="47" y="328"/>
                  </a:lnTo>
                  <a:lnTo>
                    <a:pt x="200" y="328"/>
                  </a:lnTo>
                  <a:lnTo>
                    <a:pt x="200" y="328"/>
                  </a:lnTo>
                  <a:lnTo>
                    <a:pt x="209" y="326"/>
                  </a:lnTo>
                  <a:lnTo>
                    <a:pt x="214" y="321"/>
                  </a:lnTo>
                  <a:lnTo>
                    <a:pt x="220" y="316"/>
                  </a:lnTo>
                  <a:lnTo>
                    <a:pt x="221" y="306"/>
                  </a:lnTo>
                  <a:lnTo>
                    <a:pt x="240" y="123"/>
                  </a:lnTo>
                  <a:lnTo>
                    <a:pt x="240" y="123"/>
                  </a:lnTo>
                  <a:lnTo>
                    <a:pt x="238" y="116"/>
                  </a:lnTo>
                  <a:lnTo>
                    <a:pt x="234" y="109"/>
                  </a:lnTo>
                  <a:lnTo>
                    <a:pt x="229" y="105"/>
                  </a:lnTo>
                  <a:lnTo>
                    <a:pt x="220" y="103"/>
                  </a:lnTo>
                  <a:lnTo>
                    <a:pt x="220" y="103"/>
                  </a:lnTo>
                  <a:close/>
                  <a:moveTo>
                    <a:pt x="82" y="287"/>
                  </a:moveTo>
                  <a:lnTo>
                    <a:pt x="51" y="287"/>
                  </a:lnTo>
                  <a:lnTo>
                    <a:pt x="42" y="143"/>
                  </a:lnTo>
                  <a:lnTo>
                    <a:pt x="82" y="143"/>
                  </a:lnTo>
                  <a:lnTo>
                    <a:pt x="82" y="287"/>
                  </a:lnTo>
                  <a:close/>
                  <a:moveTo>
                    <a:pt x="144" y="287"/>
                  </a:moveTo>
                  <a:lnTo>
                    <a:pt x="104" y="287"/>
                  </a:lnTo>
                  <a:lnTo>
                    <a:pt x="104" y="143"/>
                  </a:lnTo>
                  <a:lnTo>
                    <a:pt x="144" y="143"/>
                  </a:lnTo>
                  <a:lnTo>
                    <a:pt x="144" y="287"/>
                  </a:lnTo>
                  <a:close/>
                  <a:moveTo>
                    <a:pt x="194" y="287"/>
                  </a:moveTo>
                  <a:lnTo>
                    <a:pt x="163" y="287"/>
                  </a:lnTo>
                  <a:lnTo>
                    <a:pt x="163" y="143"/>
                  </a:lnTo>
                  <a:lnTo>
                    <a:pt x="205" y="143"/>
                  </a:lnTo>
                  <a:lnTo>
                    <a:pt x="194" y="287"/>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7" name="Freeform 42"/>
            <p:cNvSpPr/>
            <p:nvPr/>
          </p:nvSpPr>
          <p:spPr bwMode="auto">
            <a:xfrm>
              <a:off x="1092301" y="2320208"/>
              <a:ext cx="255389" cy="41527"/>
            </a:xfrm>
            <a:custGeom>
              <a:avLst/>
              <a:gdLst/>
              <a:ahLst/>
              <a:cxnLst>
                <a:cxn ang="0">
                  <a:pos x="216" y="0"/>
                </a:cxn>
                <a:cxn ang="0">
                  <a:pos x="31" y="0"/>
                </a:cxn>
                <a:cxn ang="0">
                  <a:pos x="31" y="0"/>
                </a:cxn>
                <a:cxn ang="0">
                  <a:pos x="26" y="0"/>
                </a:cxn>
                <a:cxn ang="0">
                  <a:pos x="20" y="2"/>
                </a:cxn>
                <a:cxn ang="0">
                  <a:pos x="15" y="5"/>
                </a:cxn>
                <a:cxn ang="0">
                  <a:pos x="9" y="9"/>
                </a:cxn>
                <a:cxn ang="0">
                  <a:pos x="6" y="12"/>
                </a:cxn>
                <a:cxn ang="0">
                  <a:pos x="4" y="18"/>
                </a:cxn>
                <a:cxn ang="0">
                  <a:pos x="2" y="23"/>
                </a:cxn>
                <a:cxn ang="0">
                  <a:pos x="0" y="31"/>
                </a:cxn>
                <a:cxn ang="0">
                  <a:pos x="0" y="40"/>
                </a:cxn>
                <a:cxn ang="0">
                  <a:pos x="247" y="40"/>
                </a:cxn>
                <a:cxn ang="0">
                  <a:pos x="247" y="31"/>
                </a:cxn>
                <a:cxn ang="0">
                  <a:pos x="247" y="31"/>
                </a:cxn>
                <a:cxn ang="0">
                  <a:pos x="245" y="23"/>
                </a:cxn>
                <a:cxn ang="0">
                  <a:pos x="243" y="18"/>
                </a:cxn>
                <a:cxn ang="0">
                  <a:pos x="241" y="12"/>
                </a:cxn>
                <a:cxn ang="0">
                  <a:pos x="238" y="9"/>
                </a:cxn>
                <a:cxn ang="0">
                  <a:pos x="232" y="5"/>
                </a:cxn>
                <a:cxn ang="0">
                  <a:pos x="227" y="2"/>
                </a:cxn>
                <a:cxn ang="0">
                  <a:pos x="221" y="0"/>
                </a:cxn>
                <a:cxn ang="0">
                  <a:pos x="216" y="0"/>
                </a:cxn>
                <a:cxn ang="0">
                  <a:pos x="216" y="0"/>
                </a:cxn>
              </a:cxnLst>
              <a:rect l="0" t="0" r="r" b="b"/>
              <a:pathLst>
                <a:path w="247" h="40">
                  <a:moveTo>
                    <a:pt x="216" y="0"/>
                  </a:moveTo>
                  <a:lnTo>
                    <a:pt x="31" y="0"/>
                  </a:lnTo>
                  <a:lnTo>
                    <a:pt x="31" y="0"/>
                  </a:lnTo>
                  <a:lnTo>
                    <a:pt x="26" y="0"/>
                  </a:lnTo>
                  <a:lnTo>
                    <a:pt x="20" y="2"/>
                  </a:lnTo>
                  <a:lnTo>
                    <a:pt x="15" y="5"/>
                  </a:lnTo>
                  <a:lnTo>
                    <a:pt x="9" y="9"/>
                  </a:lnTo>
                  <a:lnTo>
                    <a:pt x="6" y="12"/>
                  </a:lnTo>
                  <a:lnTo>
                    <a:pt x="4" y="18"/>
                  </a:lnTo>
                  <a:lnTo>
                    <a:pt x="2" y="23"/>
                  </a:lnTo>
                  <a:lnTo>
                    <a:pt x="0" y="31"/>
                  </a:lnTo>
                  <a:lnTo>
                    <a:pt x="0" y="40"/>
                  </a:lnTo>
                  <a:lnTo>
                    <a:pt x="247" y="40"/>
                  </a:lnTo>
                  <a:lnTo>
                    <a:pt x="247" y="31"/>
                  </a:lnTo>
                  <a:lnTo>
                    <a:pt x="247" y="31"/>
                  </a:lnTo>
                  <a:lnTo>
                    <a:pt x="245" y="23"/>
                  </a:lnTo>
                  <a:lnTo>
                    <a:pt x="243" y="18"/>
                  </a:lnTo>
                  <a:lnTo>
                    <a:pt x="241" y="12"/>
                  </a:lnTo>
                  <a:lnTo>
                    <a:pt x="238" y="9"/>
                  </a:lnTo>
                  <a:lnTo>
                    <a:pt x="232" y="5"/>
                  </a:lnTo>
                  <a:lnTo>
                    <a:pt x="227" y="2"/>
                  </a:lnTo>
                  <a:lnTo>
                    <a:pt x="221" y="0"/>
                  </a:lnTo>
                  <a:lnTo>
                    <a:pt x="216" y="0"/>
                  </a:lnTo>
                  <a:lnTo>
                    <a:pt x="216"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8" name="Freeform 43"/>
            <p:cNvSpPr/>
            <p:nvPr/>
          </p:nvSpPr>
          <p:spPr bwMode="auto">
            <a:xfrm>
              <a:off x="1175355" y="2299445"/>
              <a:ext cx="89283" cy="33221"/>
            </a:xfrm>
            <a:custGeom>
              <a:avLst/>
              <a:gdLst/>
              <a:ahLst/>
              <a:cxnLst>
                <a:cxn ang="0">
                  <a:pos x="82" y="0"/>
                </a:cxn>
                <a:cxn ang="0">
                  <a:pos x="87" y="31"/>
                </a:cxn>
                <a:cxn ang="0">
                  <a:pos x="0" y="31"/>
                </a:cxn>
                <a:cxn ang="0">
                  <a:pos x="6" y="0"/>
                </a:cxn>
                <a:cxn ang="0">
                  <a:pos x="82" y="0"/>
                </a:cxn>
              </a:cxnLst>
              <a:rect l="0" t="0" r="r" b="b"/>
              <a:pathLst>
                <a:path w="87" h="31">
                  <a:moveTo>
                    <a:pt x="82" y="0"/>
                  </a:moveTo>
                  <a:lnTo>
                    <a:pt x="87" y="31"/>
                  </a:lnTo>
                  <a:lnTo>
                    <a:pt x="0" y="31"/>
                  </a:lnTo>
                  <a:lnTo>
                    <a:pt x="6" y="0"/>
                  </a:lnTo>
                  <a:lnTo>
                    <a:pt x="82"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29" name="Freeform 44"/>
            <p:cNvSpPr/>
            <p:nvPr/>
          </p:nvSpPr>
          <p:spPr bwMode="auto">
            <a:xfrm>
              <a:off x="1152514" y="2278682"/>
              <a:ext cx="132885" cy="76825"/>
            </a:xfrm>
            <a:custGeom>
              <a:avLst/>
              <a:gdLst/>
              <a:ahLst/>
              <a:cxnLst>
                <a:cxn ang="0">
                  <a:pos x="105" y="0"/>
                </a:cxn>
                <a:cxn ang="0">
                  <a:pos x="24" y="0"/>
                </a:cxn>
                <a:cxn ang="0">
                  <a:pos x="24" y="0"/>
                </a:cxn>
                <a:cxn ang="0">
                  <a:pos x="18" y="2"/>
                </a:cxn>
                <a:cxn ang="0">
                  <a:pos x="13" y="6"/>
                </a:cxn>
                <a:cxn ang="0">
                  <a:pos x="9" y="9"/>
                </a:cxn>
                <a:cxn ang="0">
                  <a:pos x="8" y="16"/>
                </a:cxn>
                <a:cxn ang="0">
                  <a:pos x="0" y="58"/>
                </a:cxn>
                <a:cxn ang="0">
                  <a:pos x="0" y="58"/>
                </a:cxn>
                <a:cxn ang="0">
                  <a:pos x="2" y="65"/>
                </a:cxn>
                <a:cxn ang="0">
                  <a:pos x="4" y="69"/>
                </a:cxn>
                <a:cxn ang="0">
                  <a:pos x="9" y="73"/>
                </a:cxn>
                <a:cxn ang="0">
                  <a:pos x="15" y="74"/>
                </a:cxn>
                <a:cxn ang="0">
                  <a:pos x="116" y="74"/>
                </a:cxn>
                <a:cxn ang="0">
                  <a:pos x="116" y="74"/>
                </a:cxn>
                <a:cxn ang="0">
                  <a:pos x="122" y="73"/>
                </a:cxn>
                <a:cxn ang="0">
                  <a:pos x="127" y="69"/>
                </a:cxn>
                <a:cxn ang="0">
                  <a:pos x="129" y="65"/>
                </a:cxn>
                <a:cxn ang="0">
                  <a:pos x="129" y="58"/>
                </a:cxn>
                <a:cxn ang="0">
                  <a:pos x="124" y="16"/>
                </a:cxn>
                <a:cxn ang="0">
                  <a:pos x="124" y="16"/>
                </a:cxn>
                <a:cxn ang="0">
                  <a:pos x="122" y="9"/>
                </a:cxn>
                <a:cxn ang="0">
                  <a:pos x="118" y="6"/>
                </a:cxn>
                <a:cxn ang="0">
                  <a:pos x="113" y="2"/>
                </a:cxn>
                <a:cxn ang="0">
                  <a:pos x="105" y="0"/>
                </a:cxn>
                <a:cxn ang="0">
                  <a:pos x="105" y="0"/>
                </a:cxn>
              </a:cxnLst>
              <a:rect l="0" t="0" r="r" b="b"/>
              <a:pathLst>
                <a:path w="129" h="74">
                  <a:moveTo>
                    <a:pt x="105" y="0"/>
                  </a:moveTo>
                  <a:lnTo>
                    <a:pt x="24" y="0"/>
                  </a:lnTo>
                  <a:lnTo>
                    <a:pt x="24" y="0"/>
                  </a:lnTo>
                  <a:lnTo>
                    <a:pt x="18" y="2"/>
                  </a:lnTo>
                  <a:lnTo>
                    <a:pt x="13" y="6"/>
                  </a:lnTo>
                  <a:lnTo>
                    <a:pt x="9" y="9"/>
                  </a:lnTo>
                  <a:lnTo>
                    <a:pt x="8" y="16"/>
                  </a:lnTo>
                  <a:lnTo>
                    <a:pt x="0" y="58"/>
                  </a:lnTo>
                  <a:lnTo>
                    <a:pt x="0" y="58"/>
                  </a:lnTo>
                  <a:lnTo>
                    <a:pt x="2" y="65"/>
                  </a:lnTo>
                  <a:lnTo>
                    <a:pt x="4" y="69"/>
                  </a:lnTo>
                  <a:lnTo>
                    <a:pt x="9" y="73"/>
                  </a:lnTo>
                  <a:lnTo>
                    <a:pt x="15" y="74"/>
                  </a:lnTo>
                  <a:lnTo>
                    <a:pt x="116" y="74"/>
                  </a:lnTo>
                  <a:lnTo>
                    <a:pt x="116" y="74"/>
                  </a:lnTo>
                  <a:lnTo>
                    <a:pt x="122" y="73"/>
                  </a:lnTo>
                  <a:lnTo>
                    <a:pt x="127" y="69"/>
                  </a:lnTo>
                  <a:lnTo>
                    <a:pt x="129" y="65"/>
                  </a:lnTo>
                  <a:lnTo>
                    <a:pt x="129" y="58"/>
                  </a:lnTo>
                  <a:lnTo>
                    <a:pt x="124" y="16"/>
                  </a:lnTo>
                  <a:lnTo>
                    <a:pt x="124" y="16"/>
                  </a:lnTo>
                  <a:lnTo>
                    <a:pt x="122" y="9"/>
                  </a:lnTo>
                  <a:lnTo>
                    <a:pt x="118" y="6"/>
                  </a:lnTo>
                  <a:lnTo>
                    <a:pt x="113" y="2"/>
                  </a:lnTo>
                  <a:lnTo>
                    <a:pt x="105" y="0"/>
                  </a:lnTo>
                  <a:lnTo>
                    <a:pt x="105"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0" name="Freeform 45"/>
            <p:cNvSpPr/>
            <p:nvPr/>
          </p:nvSpPr>
          <p:spPr bwMode="auto">
            <a:xfrm>
              <a:off x="1098530" y="2384575"/>
              <a:ext cx="240854" cy="234626"/>
            </a:xfrm>
            <a:custGeom>
              <a:avLst/>
              <a:gdLst/>
              <a:ahLst/>
              <a:cxnLst>
                <a:cxn ang="0">
                  <a:pos x="212" y="0"/>
                </a:cxn>
                <a:cxn ang="0">
                  <a:pos x="18" y="0"/>
                </a:cxn>
                <a:cxn ang="0">
                  <a:pos x="18" y="0"/>
                </a:cxn>
                <a:cxn ang="0">
                  <a:pos x="10" y="2"/>
                </a:cxn>
                <a:cxn ang="0">
                  <a:pos x="5" y="6"/>
                </a:cxn>
                <a:cxn ang="0">
                  <a:pos x="1" y="13"/>
                </a:cxn>
                <a:cxn ang="0">
                  <a:pos x="0" y="20"/>
                </a:cxn>
                <a:cxn ang="0">
                  <a:pos x="16" y="203"/>
                </a:cxn>
                <a:cxn ang="0">
                  <a:pos x="16" y="203"/>
                </a:cxn>
                <a:cxn ang="0">
                  <a:pos x="20" y="213"/>
                </a:cxn>
                <a:cxn ang="0">
                  <a:pos x="23" y="218"/>
                </a:cxn>
                <a:cxn ang="0">
                  <a:pos x="30" y="223"/>
                </a:cxn>
                <a:cxn ang="0">
                  <a:pos x="39" y="225"/>
                </a:cxn>
                <a:cxn ang="0">
                  <a:pos x="192" y="225"/>
                </a:cxn>
                <a:cxn ang="0">
                  <a:pos x="192" y="225"/>
                </a:cxn>
                <a:cxn ang="0">
                  <a:pos x="201" y="223"/>
                </a:cxn>
                <a:cxn ang="0">
                  <a:pos x="206" y="218"/>
                </a:cxn>
                <a:cxn ang="0">
                  <a:pos x="212" y="213"/>
                </a:cxn>
                <a:cxn ang="0">
                  <a:pos x="213" y="203"/>
                </a:cxn>
                <a:cxn ang="0">
                  <a:pos x="232" y="20"/>
                </a:cxn>
                <a:cxn ang="0">
                  <a:pos x="232" y="20"/>
                </a:cxn>
                <a:cxn ang="0">
                  <a:pos x="230" y="13"/>
                </a:cxn>
                <a:cxn ang="0">
                  <a:pos x="226" y="6"/>
                </a:cxn>
                <a:cxn ang="0">
                  <a:pos x="221" y="2"/>
                </a:cxn>
                <a:cxn ang="0">
                  <a:pos x="212" y="0"/>
                </a:cxn>
                <a:cxn ang="0">
                  <a:pos x="212" y="0"/>
                </a:cxn>
              </a:cxnLst>
              <a:rect l="0" t="0" r="r" b="b"/>
              <a:pathLst>
                <a:path w="232" h="225">
                  <a:moveTo>
                    <a:pt x="212" y="0"/>
                  </a:moveTo>
                  <a:lnTo>
                    <a:pt x="18" y="0"/>
                  </a:lnTo>
                  <a:lnTo>
                    <a:pt x="18" y="0"/>
                  </a:lnTo>
                  <a:lnTo>
                    <a:pt x="10" y="2"/>
                  </a:lnTo>
                  <a:lnTo>
                    <a:pt x="5" y="6"/>
                  </a:lnTo>
                  <a:lnTo>
                    <a:pt x="1" y="13"/>
                  </a:lnTo>
                  <a:lnTo>
                    <a:pt x="0" y="20"/>
                  </a:lnTo>
                  <a:lnTo>
                    <a:pt x="16" y="203"/>
                  </a:lnTo>
                  <a:lnTo>
                    <a:pt x="16" y="203"/>
                  </a:lnTo>
                  <a:lnTo>
                    <a:pt x="20" y="213"/>
                  </a:lnTo>
                  <a:lnTo>
                    <a:pt x="23" y="218"/>
                  </a:lnTo>
                  <a:lnTo>
                    <a:pt x="30" y="223"/>
                  </a:lnTo>
                  <a:lnTo>
                    <a:pt x="39" y="225"/>
                  </a:lnTo>
                  <a:lnTo>
                    <a:pt x="192" y="225"/>
                  </a:lnTo>
                  <a:lnTo>
                    <a:pt x="192" y="225"/>
                  </a:lnTo>
                  <a:lnTo>
                    <a:pt x="201" y="223"/>
                  </a:lnTo>
                  <a:lnTo>
                    <a:pt x="206" y="218"/>
                  </a:lnTo>
                  <a:lnTo>
                    <a:pt x="212" y="213"/>
                  </a:lnTo>
                  <a:lnTo>
                    <a:pt x="213" y="203"/>
                  </a:lnTo>
                  <a:lnTo>
                    <a:pt x="232" y="20"/>
                  </a:lnTo>
                  <a:lnTo>
                    <a:pt x="232" y="20"/>
                  </a:lnTo>
                  <a:lnTo>
                    <a:pt x="230" y="13"/>
                  </a:lnTo>
                  <a:lnTo>
                    <a:pt x="226" y="6"/>
                  </a:lnTo>
                  <a:lnTo>
                    <a:pt x="221" y="2"/>
                  </a:lnTo>
                  <a:lnTo>
                    <a:pt x="212" y="0"/>
                  </a:lnTo>
                  <a:lnTo>
                    <a:pt x="212" y="0"/>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1" name="Freeform 46"/>
            <p:cNvSpPr/>
            <p:nvPr/>
          </p:nvSpPr>
          <p:spPr bwMode="auto">
            <a:xfrm>
              <a:off x="1135904" y="2426102"/>
              <a:ext cx="39451" cy="149496"/>
            </a:xfrm>
            <a:custGeom>
              <a:avLst/>
              <a:gdLst/>
              <a:ahLst/>
              <a:cxnLst>
                <a:cxn ang="0">
                  <a:pos x="40" y="144"/>
                </a:cxn>
                <a:cxn ang="0">
                  <a:pos x="9" y="144"/>
                </a:cxn>
                <a:cxn ang="0">
                  <a:pos x="0" y="0"/>
                </a:cxn>
                <a:cxn ang="0">
                  <a:pos x="40" y="0"/>
                </a:cxn>
                <a:cxn ang="0">
                  <a:pos x="40" y="144"/>
                </a:cxn>
              </a:cxnLst>
              <a:rect l="0" t="0" r="r" b="b"/>
              <a:pathLst>
                <a:path w="40" h="144">
                  <a:moveTo>
                    <a:pt x="40" y="144"/>
                  </a:moveTo>
                  <a:lnTo>
                    <a:pt x="9" y="144"/>
                  </a:lnTo>
                  <a:lnTo>
                    <a:pt x="0" y="0"/>
                  </a:lnTo>
                  <a:lnTo>
                    <a:pt x="40" y="0"/>
                  </a:lnTo>
                  <a:lnTo>
                    <a:pt x="40" y="144"/>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2" name="Rectangle 47"/>
            <p:cNvSpPr>
              <a:spLocks noChangeArrowheads="1"/>
            </p:cNvSpPr>
            <p:nvPr/>
          </p:nvSpPr>
          <p:spPr bwMode="auto">
            <a:xfrm>
              <a:off x="1198194" y="2426102"/>
              <a:ext cx="41527" cy="149496"/>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3" name="Freeform 48"/>
            <p:cNvSpPr/>
            <p:nvPr/>
          </p:nvSpPr>
          <p:spPr bwMode="auto">
            <a:xfrm>
              <a:off x="1260483" y="2426102"/>
              <a:ext cx="43604" cy="149496"/>
            </a:xfrm>
            <a:custGeom>
              <a:avLst/>
              <a:gdLst/>
              <a:ahLst/>
              <a:cxnLst>
                <a:cxn ang="0">
                  <a:pos x="31" y="144"/>
                </a:cxn>
                <a:cxn ang="0">
                  <a:pos x="0" y="144"/>
                </a:cxn>
                <a:cxn ang="0">
                  <a:pos x="0" y="0"/>
                </a:cxn>
                <a:cxn ang="0">
                  <a:pos x="42" y="0"/>
                </a:cxn>
                <a:cxn ang="0">
                  <a:pos x="31" y="144"/>
                </a:cxn>
              </a:cxnLst>
              <a:rect l="0" t="0" r="r" b="b"/>
              <a:pathLst>
                <a:path w="42" h="144">
                  <a:moveTo>
                    <a:pt x="31" y="144"/>
                  </a:moveTo>
                  <a:lnTo>
                    <a:pt x="0" y="144"/>
                  </a:lnTo>
                  <a:lnTo>
                    <a:pt x="0" y="0"/>
                  </a:lnTo>
                  <a:lnTo>
                    <a:pt x="42" y="0"/>
                  </a:lnTo>
                  <a:lnTo>
                    <a:pt x="31" y="144"/>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34" name="Group 80"/>
          <p:cNvGrpSpPr/>
          <p:nvPr/>
        </p:nvGrpSpPr>
        <p:grpSpPr>
          <a:xfrm>
            <a:off x="3836536" y="3112088"/>
            <a:ext cx="465675" cy="333485"/>
            <a:chOff x="2566497" y="2332666"/>
            <a:chExt cx="321832" cy="230473"/>
          </a:xfrm>
          <a:solidFill>
            <a:srgbClr val="CE7274"/>
          </a:solidFill>
        </p:grpSpPr>
        <p:sp>
          <p:nvSpPr>
            <p:cNvPr id="35" name="Freeform 49"/>
            <p:cNvSpPr/>
            <p:nvPr/>
          </p:nvSpPr>
          <p:spPr bwMode="auto">
            <a:xfrm>
              <a:off x="2566497" y="2332666"/>
              <a:ext cx="180641" cy="230473"/>
            </a:xfrm>
            <a:custGeom>
              <a:avLst/>
              <a:gdLst/>
              <a:ahLst/>
              <a:cxnLst>
                <a:cxn ang="0">
                  <a:pos x="160" y="0"/>
                </a:cxn>
                <a:cxn ang="0">
                  <a:pos x="160" y="0"/>
                </a:cxn>
                <a:cxn ang="0">
                  <a:pos x="155" y="1"/>
                </a:cxn>
                <a:cxn ang="0">
                  <a:pos x="151" y="5"/>
                </a:cxn>
                <a:cxn ang="0">
                  <a:pos x="75" y="52"/>
                </a:cxn>
                <a:cxn ang="0">
                  <a:pos x="15" y="52"/>
                </a:cxn>
                <a:cxn ang="0">
                  <a:pos x="15" y="52"/>
                </a:cxn>
                <a:cxn ang="0">
                  <a:pos x="10" y="54"/>
                </a:cxn>
                <a:cxn ang="0">
                  <a:pos x="4" y="58"/>
                </a:cxn>
                <a:cxn ang="0">
                  <a:pos x="4" y="58"/>
                </a:cxn>
                <a:cxn ang="0">
                  <a:pos x="2" y="61"/>
                </a:cxn>
                <a:cxn ang="0">
                  <a:pos x="0" y="67"/>
                </a:cxn>
                <a:cxn ang="0">
                  <a:pos x="0" y="156"/>
                </a:cxn>
                <a:cxn ang="0">
                  <a:pos x="0" y="156"/>
                </a:cxn>
                <a:cxn ang="0">
                  <a:pos x="2" y="161"/>
                </a:cxn>
                <a:cxn ang="0">
                  <a:pos x="4" y="165"/>
                </a:cxn>
                <a:cxn ang="0">
                  <a:pos x="4" y="165"/>
                </a:cxn>
                <a:cxn ang="0">
                  <a:pos x="10" y="168"/>
                </a:cxn>
                <a:cxn ang="0">
                  <a:pos x="15" y="170"/>
                </a:cxn>
                <a:cxn ang="0">
                  <a:pos x="75" y="170"/>
                </a:cxn>
                <a:cxn ang="0">
                  <a:pos x="151" y="217"/>
                </a:cxn>
                <a:cxn ang="0">
                  <a:pos x="151" y="217"/>
                </a:cxn>
                <a:cxn ang="0">
                  <a:pos x="155" y="221"/>
                </a:cxn>
                <a:cxn ang="0">
                  <a:pos x="160" y="223"/>
                </a:cxn>
                <a:cxn ang="0">
                  <a:pos x="160" y="223"/>
                </a:cxn>
                <a:cxn ang="0">
                  <a:pos x="165" y="221"/>
                </a:cxn>
                <a:cxn ang="0">
                  <a:pos x="171" y="217"/>
                </a:cxn>
                <a:cxn ang="0">
                  <a:pos x="171" y="217"/>
                </a:cxn>
                <a:cxn ang="0">
                  <a:pos x="174" y="214"/>
                </a:cxn>
                <a:cxn ang="0">
                  <a:pos x="174" y="208"/>
                </a:cxn>
                <a:cxn ang="0">
                  <a:pos x="174" y="14"/>
                </a:cxn>
                <a:cxn ang="0">
                  <a:pos x="174" y="14"/>
                </a:cxn>
                <a:cxn ang="0">
                  <a:pos x="174" y="9"/>
                </a:cxn>
                <a:cxn ang="0">
                  <a:pos x="171" y="5"/>
                </a:cxn>
                <a:cxn ang="0">
                  <a:pos x="171" y="5"/>
                </a:cxn>
                <a:cxn ang="0">
                  <a:pos x="165" y="1"/>
                </a:cxn>
                <a:cxn ang="0">
                  <a:pos x="160" y="0"/>
                </a:cxn>
                <a:cxn ang="0">
                  <a:pos x="160" y="0"/>
                </a:cxn>
              </a:cxnLst>
              <a:rect l="0" t="0" r="r" b="b"/>
              <a:pathLst>
                <a:path w="174" h="223">
                  <a:moveTo>
                    <a:pt x="160" y="0"/>
                  </a:moveTo>
                  <a:lnTo>
                    <a:pt x="160" y="0"/>
                  </a:lnTo>
                  <a:lnTo>
                    <a:pt x="155" y="1"/>
                  </a:lnTo>
                  <a:lnTo>
                    <a:pt x="151" y="5"/>
                  </a:lnTo>
                  <a:lnTo>
                    <a:pt x="75" y="52"/>
                  </a:lnTo>
                  <a:lnTo>
                    <a:pt x="15" y="52"/>
                  </a:lnTo>
                  <a:lnTo>
                    <a:pt x="15" y="52"/>
                  </a:lnTo>
                  <a:lnTo>
                    <a:pt x="10" y="54"/>
                  </a:lnTo>
                  <a:lnTo>
                    <a:pt x="4" y="58"/>
                  </a:lnTo>
                  <a:lnTo>
                    <a:pt x="4" y="58"/>
                  </a:lnTo>
                  <a:lnTo>
                    <a:pt x="2" y="61"/>
                  </a:lnTo>
                  <a:lnTo>
                    <a:pt x="0" y="67"/>
                  </a:lnTo>
                  <a:lnTo>
                    <a:pt x="0" y="156"/>
                  </a:lnTo>
                  <a:lnTo>
                    <a:pt x="0" y="156"/>
                  </a:lnTo>
                  <a:lnTo>
                    <a:pt x="2" y="161"/>
                  </a:lnTo>
                  <a:lnTo>
                    <a:pt x="4" y="165"/>
                  </a:lnTo>
                  <a:lnTo>
                    <a:pt x="4" y="165"/>
                  </a:lnTo>
                  <a:lnTo>
                    <a:pt x="10" y="168"/>
                  </a:lnTo>
                  <a:lnTo>
                    <a:pt x="15" y="170"/>
                  </a:lnTo>
                  <a:lnTo>
                    <a:pt x="75" y="170"/>
                  </a:lnTo>
                  <a:lnTo>
                    <a:pt x="151" y="217"/>
                  </a:lnTo>
                  <a:lnTo>
                    <a:pt x="151" y="217"/>
                  </a:lnTo>
                  <a:lnTo>
                    <a:pt x="155" y="221"/>
                  </a:lnTo>
                  <a:lnTo>
                    <a:pt x="160" y="223"/>
                  </a:lnTo>
                  <a:lnTo>
                    <a:pt x="160" y="223"/>
                  </a:lnTo>
                  <a:lnTo>
                    <a:pt x="165" y="221"/>
                  </a:lnTo>
                  <a:lnTo>
                    <a:pt x="171" y="217"/>
                  </a:lnTo>
                  <a:lnTo>
                    <a:pt x="171" y="217"/>
                  </a:lnTo>
                  <a:lnTo>
                    <a:pt x="174" y="214"/>
                  </a:lnTo>
                  <a:lnTo>
                    <a:pt x="174" y="208"/>
                  </a:lnTo>
                  <a:lnTo>
                    <a:pt x="174" y="14"/>
                  </a:lnTo>
                  <a:lnTo>
                    <a:pt x="174" y="14"/>
                  </a:lnTo>
                  <a:lnTo>
                    <a:pt x="174" y="9"/>
                  </a:lnTo>
                  <a:lnTo>
                    <a:pt x="171" y="5"/>
                  </a:lnTo>
                  <a:lnTo>
                    <a:pt x="171" y="5"/>
                  </a:lnTo>
                  <a:lnTo>
                    <a:pt x="165" y="1"/>
                  </a:lnTo>
                  <a:lnTo>
                    <a:pt x="160" y="0"/>
                  </a:lnTo>
                  <a:lnTo>
                    <a:pt x="160"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6" name="Freeform 50"/>
            <p:cNvSpPr/>
            <p:nvPr/>
          </p:nvSpPr>
          <p:spPr bwMode="auto">
            <a:xfrm>
              <a:off x="2769977" y="2390804"/>
              <a:ext cx="58137" cy="114199"/>
            </a:xfrm>
            <a:custGeom>
              <a:avLst/>
              <a:gdLst/>
              <a:ahLst/>
              <a:cxnLst>
                <a:cxn ang="0">
                  <a:pos x="46" y="87"/>
                </a:cxn>
                <a:cxn ang="0">
                  <a:pos x="53" y="72"/>
                </a:cxn>
                <a:cxn ang="0">
                  <a:pos x="56" y="56"/>
                </a:cxn>
                <a:cxn ang="0">
                  <a:pos x="55" y="47"/>
                </a:cxn>
                <a:cxn ang="0">
                  <a:pos x="51" y="31"/>
                </a:cxn>
                <a:cxn ang="0">
                  <a:pos x="46" y="23"/>
                </a:cxn>
                <a:cxn ang="0">
                  <a:pos x="35" y="11"/>
                </a:cxn>
                <a:cxn ang="0">
                  <a:pos x="20" y="2"/>
                </a:cxn>
                <a:cxn ang="0">
                  <a:pos x="15" y="0"/>
                </a:cxn>
                <a:cxn ang="0">
                  <a:pos x="9" y="2"/>
                </a:cxn>
                <a:cxn ang="0">
                  <a:pos x="4" y="5"/>
                </a:cxn>
                <a:cxn ang="0">
                  <a:pos x="0" y="14"/>
                </a:cxn>
                <a:cxn ang="0">
                  <a:pos x="0" y="20"/>
                </a:cxn>
                <a:cxn ang="0">
                  <a:pos x="2" y="23"/>
                </a:cxn>
                <a:cxn ang="0">
                  <a:pos x="9" y="29"/>
                </a:cxn>
                <a:cxn ang="0">
                  <a:pos x="17" y="34"/>
                </a:cxn>
                <a:cxn ang="0">
                  <a:pos x="24" y="42"/>
                </a:cxn>
                <a:cxn ang="0">
                  <a:pos x="26" y="49"/>
                </a:cxn>
                <a:cxn ang="0">
                  <a:pos x="27" y="56"/>
                </a:cxn>
                <a:cxn ang="0">
                  <a:pos x="24" y="69"/>
                </a:cxn>
                <a:cxn ang="0">
                  <a:pos x="20" y="72"/>
                </a:cxn>
                <a:cxn ang="0">
                  <a:pos x="17" y="76"/>
                </a:cxn>
                <a:cxn ang="0">
                  <a:pos x="9" y="81"/>
                </a:cxn>
                <a:cxn ang="0">
                  <a:pos x="2" y="87"/>
                </a:cxn>
                <a:cxn ang="0">
                  <a:pos x="0" y="96"/>
                </a:cxn>
                <a:cxn ang="0">
                  <a:pos x="2" y="101"/>
                </a:cxn>
                <a:cxn ang="0">
                  <a:pos x="4" y="105"/>
                </a:cxn>
                <a:cxn ang="0">
                  <a:pos x="15" y="110"/>
                </a:cxn>
                <a:cxn ang="0">
                  <a:pos x="20" y="109"/>
                </a:cxn>
                <a:cxn ang="0">
                  <a:pos x="27" y="105"/>
                </a:cxn>
                <a:cxn ang="0">
                  <a:pos x="40" y="94"/>
                </a:cxn>
                <a:cxn ang="0">
                  <a:pos x="46" y="87"/>
                </a:cxn>
              </a:cxnLst>
              <a:rect l="0" t="0" r="r" b="b"/>
              <a:pathLst>
                <a:path w="56" h="110">
                  <a:moveTo>
                    <a:pt x="46" y="87"/>
                  </a:moveTo>
                  <a:lnTo>
                    <a:pt x="46" y="87"/>
                  </a:lnTo>
                  <a:lnTo>
                    <a:pt x="51" y="80"/>
                  </a:lnTo>
                  <a:lnTo>
                    <a:pt x="53" y="72"/>
                  </a:lnTo>
                  <a:lnTo>
                    <a:pt x="55" y="63"/>
                  </a:lnTo>
                  <a:lnTo>
                    <a:pt x="56" y="56"/>
                  </a:lnTo>
                  <a:lnTo>
                    <a:pt x="56" y="56"/>
                  </a:lnTo>
                  <a:lnTo>
                    <a:pt x="55" y="47"/>
                  </a:lnTo>
                  <a:lnTo>
                    <a:pt x="53" y="38"/>
                  </a:lnTo>
                  <a:lnTo>
                    <a:pt x="51" y="31"/>
                  </a:lnTo>
                  <a:lnTo>
                    <a:pt x="46" y="23"/>
                  </a:lnTo>
                  <a:lnTo>
                    <a:pt x="46" y="23"/>
                  </a:lnTo>
                  <a:lnTo>
                    <a:pt x="40" y="16"/>
                  </a:lnTo>
                  <a:lnTo>
                    <a:pt x="35" y="11"/>
                  </a:lnTo>
                  <a:lnTo>
                    <a:pt x="27" y="5"/>
                  </a:lnTo>
                  <a:lnTo>
                    <a:pt x="20" y="2"/>
                  </a:lnTo>
                  <a:lnTo>
                    <a:pt x="20" y="2"/>
                  </a:lnTo>
                  <a:lnTo>
                    <a:pt x="15" y="0"/>
                  </a:lnTo>
                  <a:lnTo>
                    <a:pt x="15" y="0"/>
                  </a:lnTo>
                  <a:lnTo>
                    <a:pt x="9" y="2"/>
                  </a:lnTo>
                  <a:lnTo>
                    <a:pt x="4" y="5"/>
                  </a:lnTo>
                  <a:lnTo>
                    <a:pt x="4" y="5"/>
                  </a:lnTo>
                  <a:lnTo>
                    <a:pt x="2" y="9"/>
                  </a:lnTo>
                  <a:lnTo>
                    <a:pt x="0" y="14"/>
                  </a:lnTo>
                  <a:lnTo>
                    <a:pt x="0" y="14"/>
                  </a:lnTo>
                  <a:lnTo>
                    <a:pt x="0" y="20"/>
                  </a:lnTo>
                  <a:lnTo>
                    <a:pt x="2" y="23"/>
                  </a:lnTo>
                  <a:lnTo>
                    <a:pt x="2" y="23"/>
                  </a:lnTo>
                  <a:lnTo>
                    <a:pt x="9" y="29"/>
                  </a:lnTo>
                  <a:lnTo>
                    <a:pt x="9" y="29"/>
                  </a:lnTo>
                  <a:lnTo>
                    <a:pt x="17" y="34"/>
                  </a:lnTo>
                  <a:lnTo>
                    <a:pt x="17" y="34"/>
                  </a:lnTo>
                  <a:lnTo>
                    <a:pt x="20" y="38"/>
                  </a:lnTo>
                  <a:lnTo>
                    <a:pt x="24" y="42"/>
                  </a:lnTo>
                  <a:lnTo>
                    <a:pt x="24" y="42"/>
                  </a:lnTo>
                  <a:lnTo>
                    <a:pt x="26" y="49"/>
                  </a:lnTo>
                  <a:lnTo>
                    <a:pt x="27" y="56"/>
                  </a:lnTo>
                  <a:lnTo>
                    <a:pt x="27" y="56"/>
                  </a:lnTo>
                  <a:lnTo>
                    <a:pt x="26" y="62"/>
                  </a:lnTo>
                  <a:lnTo>
                    <a:pt x="24" y="69"/>
                  </a:lnTo>
                  <a:lnTo>
                    <a:pt x="24" y="69"/>
                  </a:lnTo>
                  <a:lnTo>
                    <a:pt x="20" y="72"/>
                  </a:lnTo>
                  <a:lnTo>
                    <a:pt x="17" y="76"/>
                  </a:lnTo>
                  <a:lnTo>
                    <a:pt x="17" y="76"/>
                  </a:lnTo>
                  <a:lnTo>
                    <a:pt x="9" y="81"/>
                  </a:lnTo>
                  <a:lnTo>
                    <a:pt x="9" y="81"/>
                  </a:lnTo>
                  <a:lnTo>
                    <a:pt x="2" y="87"/>
                  </a:lnTo>
                  <a:lnTo>
                    <a:pt x="2" y="87"/>
                  </a:lnTo>
                  <a:lnTo>
                    <a:pt x="0" y="91"/>
                  </a:lnTo>
                  <a:lnTo>
                    <a:pt x="0" y="96"/>
                  </a:lnTo>
                  <a:lnTo>
                    <a:pt x="0" y="96"/>
                  </a:lnTo>
                  <a:lnTo>
                    <a:pt x="2" y="101"/>
                  </a:lnTo>
                  <a:lnTo>
                    <a:pt x="4" y="105"/>
                  </a:lnTo>
                  <a:lnTo>
                    <a:pt x="4" y="105"/>
                  </a:lnTo>
                  <a:lnTo>
                    <a:pt x="9" y="109"/>
                  </a:lnTo>
                  <a:lnTo>
                    <a:pt x="15" y="110"/>
                  </a:lnTo>
                  <a:lnTo>
                    <a:pt x="15" y="110"/>
                  </a:lnTo>
                  <a:lnTo>
                    <a:pt x="20" y="109"/>
                  </a:lnTo>
                  <a:lnTo>
                    <a:pt x="20" y="109"/>
                  </a:lnTo>
                  <a:lnTo>
                    <a:pt x="27" y="105"/>
                  </a:lnTo>
                  <a:lnTo>
                    <a:pt x="35" y="100"/>
                  </a:lnTo>
                  <a:lnTo>
                    <a:pt x="40" y="94"/>
                  </a:lnTo>
                  <a:lnTo>
                    <a:pt x="46" y="87"/>
                  </a:lnTo>
                  <a:lnTo>
                    <a:pt x="46" y="87"/>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7" name="Freeform 51"/>
            <p:cNvSpPr/>
            <p:nvPr/>
          </p:nvSpPr>
          <p:spPr bwMode="auto">
            <a:xfrm>
              <a:off x="2794893" y="2336819"/>
              <a:ext cx="93436" cy="224244"/>
            </a:xfrm>
            <a:custGeom>
              <a:avLst/>
              <a:gdLst/>
              <a:ahLst/>
              <a:cxnLst>
                <a:cxn ang="0">
                  <a:pos x="20" y="2"/>
                </a:cxn>
                <a:cxn ang="0">
                  <a:pos x="14" y="0"/>
                </a:cxn>
                <a:cxn ang="0">
                  <a:pos x="3" y="4"/>
                </a:cxn>
                <a:cxn ang="0">
                  <a:pos x="0" y="9"/>
                </a:cxn>
                <a:cxn ang="0">
                  <a:pos x="0" y="15"/>
                </a:cxn>
                <a:cxn ang="0">
                  <a:pos x="2" y="22"/>
                </a:cxn>
                <a:cxn ang="0">
                  <a:pos x="7" y="27"/>
                </a:cxn>
                <a:cxn ang="0">
                  <a:pos x="25" y="38"/>
                </a:cxn>
                <a:cxn ang="0">
                  <a:pos x="32" y="44"/>
                </a:cxn>
                <a:cxn ang="0">
                  <a:pos x="47" y="60"/>
                </a:cxn>
                <a:cxn ang="0">
                  <a:pos x="51" y="69"/>
                </a:cxn>
                <a:cxn ang="0">
                  <a:pos x="58" y="87"/>
                </a:cxn>
                <a:cxn ang="0">
                  <a:pos x="61" y="109"/>
                </a:cxn>
                <a:cxn ang="0">
                  <a:pos x="60" y="118"/>
                </a:cxn>
                <a:cxn ang="0">
                  <a:pos x="56" y="138"/>
                </a:cxn>
                <a:cxn ang="0">
                  <a:pos x="51" y="147"/>
                </a:cxn>
                <a:cxn ang="0">
                  <a:pos x="40" y="165"/>
                </a:cxn>
                <a:cxn ang="0">
                  <a:pos x="25" y="178"/>
                </a:cxn>
                <a:cxn ang="0">
                  <a:pos x="7" y="189"/>
                </a:cxn>
                <a:cxn ang="0">
                  <a:pos x="3" y="191"/>
                </a:cxn>
                <a:cxn ang="0">
                  <a:pos x="0" y="198"/>
                </a:cxn>
                <a:cxn ang="0">
                  <a:pos x="0" y="202"/>
                </a:cxn>
                <a:cxn ang="0">
                  <a:pos x="3" y="212"/>
                </a:cxn>
                <a:cxn ang="0">
                  <a:pos x="9" y="216"/>
                </a:cxn>
                <a:cxn ang="0">
                  <a:pos x="14" y="216"/>
                </a:cxn>
                <a:cxn ang="0">
                  <a:pos x="20" y="214"/>
                </a:cxn>
                <a:cxn ang="0">
                  <a:pos x="49" y="198"/>
                </a:cxn>
                <a:cxn ang="0">
                  <a:pos x="71" y="173"/>
                </a:cxn>
                <a:cxn ang="0">
                  <a:pos x="80" y="158"/>
                </a:cxn>
                <a:cxn ang="0">
                  <a:pos x="89" y="125"/>
                </a:cxn>
                <a:cxn ang="0">
                  <a:pos x="90" y="109"/>
                </a:cxn>
                <a:cxn ang="0">
                  <a:pos x="85" y="75"/>
                </a:cxn>
                <a:cxn ang="0">
                  <a:pos x="71" y="44"/>
                </a:cxn>
                <a:cxn ang="0">
                  <a:pos x="60" y="31"/>
                </a:cxn>
                <a:cxn ang="0">
                  <a:pos x="34" y="9"/>
                </a:cxn>
                <a:cxn ang="0">
                  <a:pos x="20" y="2"/>
                </a:cxn>
              </a:cxnLst>
              <a:rect l="0" t="0" r="r" b="b"/>
              <a:pathLst>
                <a:path w="90" h="216">
                  <a:moveTo>
                    <a:pt x="20" y="2"/>
                  </a:moveTo>
                  <a:lnTo>
                    <a:pt x="20" y="2"/>
                  </a:lnTo>
                  <a:lnTo>
                    <a:pt x="14" y="0"/>
                  </a:lnTo>
                  <a:lnTo>
                    <a:pt x="14" y="0"/>
                  </a:lnTo>
                  <a:lnTo>
                    <a:pt x="7" y="2"/>
                  </a:lnTo>
                  <a:lnTo>
                    <a:pt x="3" y="4"/>
                  </a:lnTo>
                  <a:lnTo>
                    <a:pt x="3" y="4"/>
                  </a:lnTo>
                  <a:lnTo>
                    <a:pt x="0" y="9"/>
                  </a:lnTo>
                  <a:lnTo>
                    <a:pt x="0" y="15"/>
                  </a:lnTo>
                  <a:lnTo>
                    <a:pt x="0" y="15"/>
                  </a:lnTo>
                  <a:lnTo>
                    <a:pt x="0" y="18"/>
                  </a:lnTo>
                  <a:lnTo>
                    <a:pt x="2" y="22"/>
                  </a:lnTo>
                  <a:lnTo>
                    <a:pt x="3" y="26"/>
                  </a:lnTo>
                  <a:lnTo>
                    <a:pt x="7" y="27"/>
                  </a:lnTo>
                  <a:lnTo>
                    <a:pt x="7" y="27"/>
                  </a:lnTo>
                  <a:lnTo>
                    <a:pt x="25" y="38"/>
                  </a:lnTo>
                  <a:lnTo>
                    <a:pt x="25" y="38"/>
                  </a:lnTo>
                  <a:lnTo>
                    <a:pt x="32" y="44"/>
                  </a:lnTo>
                  <a:lnTo>
                    <a:pt x="40" y="51"/>
                  </a:lnTo>
                  <a:lnTo>
                    <a:pt x="47" y="60"/>
                  </a:lnTo>
                  <a:lnTo>
                    <a:pt x="51" y="69"/>
                  </a:lnTo>
                  <a:lnTo>
                    <a:pt x="51" y="69"/>
                  </a:lnTo>
                  <a:lnTo>
                    <a:pt x="56" y="78"/>
                  </a:lnTo>
                  <a:lnTo>
                    <a:pt x="58" y="87"/>
                  </a:lnTo>
                  <a:lnTo>
                    <a:pt x="60" y="98"/>
                  </a:lnTo>
                  <a:lnTo>
                    <a:pt x="61" y="109"/>
                  </a:lnTo>
                  <a:lnTo>
                    <a:pt x="61" y="109"/>
                  </a:lnTo>
                  <a:lnTo>
                    <a:pt x="60" y="118"/>
                  </a:lnTo>
                  <a:lnTo>
                    <a:pt x="58" y="129"/>
                  </a:lnTo>
                  <a:lnTo>
                    <a:pt x="56" y="138"/>
                  </a:lnTo>
                  <a:lnTo>
                    <a:pt x="51" y="147"/>
                  </a:lnTo>
                  <a:lnTo>
                    <a:pt x="51" y="147"/>
                  </a:lnTo>
                  <a:lnTo>
                    <a:pt x="47" y="156"/>
                  </a:lnTo>
                  <a:lnTo>
                    <a:pt x="40" y="165"/>
                  </a:lnTo>
                  <a:lnTo>
                    <a:pt x="32" y="173"/>
                  </a:lnTo>
                  <a:lnTo>
                    <a:pt x="25" y="178"/>
                  </a:lnTo>
                  <a:lnTo>
                    <a:pt x="25" y="178"/>
                  </a:lnTo>
                  <a:lnTo>
                    <a:pt x="7" y="189"/>
                  </a:lnTo>
                  <a:lnTo>
                    <a:pt x="7" y="189"/>
                  </a:lnTo>
                  <a:lnTo>
                    <a:pt x="3" y="191"/>
                  </a:lnTo>
                  <a:lnTo>
                    <a:pt x="2" y="194"/>
                  </a:lnTo>
                  <a:lnTo>
                    <a:pt x="0" y="198"/>
                  </a:lnTo>
                  <a:lnTo>
                    <a:pt x="0" y="202"/>
                  </a:lnTo>
                  <a:lnTo>
                    <a:pt x="0" y="202"/>
                  </a:lnTo>
                  <a:lnTo>
                    <a:pt x="0" y="207"/>
                  </a:lnTo>
                  <a:lnTo>
                    <a:pt x="3" y="212"/>
                  </a:lnTo>
                  <a:lnTo>
                    <a:pt x="3" y="212"/>
                  </a:lnTo>
                  <a:lnTo>
                    <a:pt x="9" y="216"/>
                  </a:lnTo>
                  <a:lnTo>
                    <a:pt x="14" y="216"/>
                  </a:lnTo>
                  <a:lnTo>
                    <a:pt x="14" y="216"/>
                  </a:lnTo>
                  <a:lnTo>
                    <a:pt x="20" y="214"/>
                  </a:lnTo>
                  <a:lnTo>
                    <a:pt x="20" y="214"/>
                  </a:lnTo>
                  <a:lnTo>
                    <a:pt x="34" y="207"/>
                  </a:lnTo>
                  <a:lnTo>
                    <a:pt x="49" y="198"/>
                  </a:lnTo>
                  <a:lnTo>
                    <a:pt x="60" y="185"/>
                  </a:lnTo>
                  <a:lnTo>
                    <a:pt x="71" y="173"/>
                  </a:lnTo>
                  <a:lnTo>
                    <a:pt x="71" y="173"/>
                  </a:lnTo>
                  <a:lnTo>
                    <a:pt x="80" y="158"/>
                  </a:lnTo>
                  <a:lnTo>
                    <a:pt x="85" y="142"/>
                  </a:lnTo>
                  <a:lnTo>
                    <a:pt x="89" y="125"/>
                  </a:lnTo>
                  <a:lnTo>
                    <a:pt x="90" y="109"/>
                  </a:lnTo>
                  <a:lnTo>
                    <a:pt x="90" y="109"/>
                  </a:lnTo>
                  <a:lnTo>
                    <a:pt x="89" y="91"/>
                  </a:lnTo>
                  <a:lnTo>
                    <a:pt x="85" y="75"/>
                  </a:lnTo>
                  <a:lnTo>
                    <a:pt x="80" y="58"/>
                  </a:lnTo>
                  <a:lnTo>
                    <a:pt x="71" y="44"/>
                  </a:lnTo>
                  <a:lnTo>
                    <a:pt x="71" y="44"/>
                  </a:lnTo>
                  <a:lnTo>
                    <a:pt x="60" y="31"/>
                  </a:lnTo>
                  <a:lnTo>
                    <a:pt x="49" y="18"/>
                  </a:lnTo>
                  <a:lnTo>
                    <a:pt x="34" y="9"/>
                  </a:lnTo>
                  <a:lnTo>
                    <a:pt x="20" y="2"/>
                  </a:lnTo>
                  <a:lnTo>
                    <a:pt x="20" y="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38" name="Freeform 52"/>
          <p:cNvSpPr>
            <a:spLocks noEditPoints="1"/>
          </p:cNvSpPr>
          <p:nvPr/>
        </p:nvSpPr>
        <p:spPr bwMode="auto">
          <a:xfrm>
            <a:off x="6345238" y="3003249"/>
            <a:ext cx="403225" cy="550862"/>
          </a:xfrm>
          <a:custGeom>
            <a:avLst/>
            <a:gdLst/>
            <a:ahLst/>
            <a:cxnLst>
              <a:cxn ang="0">
                <a:pos x="22" y="0"/>
              </a:cxn>
              <a:cxn ang="0">
                <a:pos x="2" y="13"/>
              </a:cxn>
              <a:cxn ang="0">
                <a:pos x="0" y="343"/>
              </a:cxn>
              <a:cxn ang="0">
                <a:pos x="13" y="363"/>
              </a:cxn>
              <a:cxn ang="0">
                <a:pos x="247" y="364"/>
              </a:cxn>
              <a:cxn ang="0">
                <a:pos x="269" y="352"/>
              </a:cxn>
              <a:cxn ang="0">
                <a:pos x="205" y="0"/>
              </a:cxn>
              <a:cxn ang="0">
                <a:pos x="211" y="63"/>
              </a:cxn>
              <a:cxn ang="0">
                <a:pos x="251" y="343"/>
              </a:cxn>
              <a:cxn ang="0">
                <a:pos x="22" y="346"/>
              </a:cxn>
              <a:cxn ang="0">
                <a:pos x="19" y="343"/>
              </a:cxn>
              <a:cxn ang="0">
                <a:pos x="20" y="20"/>
              </a:cxn>
              <a:cxn ang="0">
                <a:pos x="193" y="72"/>
              </a:cxn>
              <a:cxn ang="0">
                <a:pos x="194" y="80"/>
              </a:cxn>
              <a:cxn ang="0">
                <a:pos x="251" y="82"/>
              </a:cxn>
              <a:cxn ang="0">
                <a:pos x="211" y="100"/>
              </a:cxn>
              <a:cxn ang="0">
                <a:pos x="216" y="101"/>
              </a:cxn>
              <a:cxn ang="0">
                <a:pos x="218" y="107"/>
              </a:cxn>
              <a:cxn ang="0">
                <a:pos x="214" y="112"/>
              </a:cxn>
              <a:cxn ang="0">
                <a:pos x="51" y="114"/>
              </a:cxn>
              <a:cxn ang="0">
                <a:pos x="46" y="109"/>
              </a:cxn>
              <a:cxn ang="0">
                <a:pos x="46" y="103"/>
              </a:cxn>
              <a:cxn ang="0">
                <a:pos x="51" y="100"/>
              </a:cxn>
              <a:cxn ang="0">
                <a:pos x="218" y="154"/>
              </a:cxn>
              <a:cxn ang="0">
                <a:pos x="214" y="161"/>
              </a:cxn>
              <a:cxn ang="0">
                <a:pos x="51" y="161"/>
              </a:cxn>
              <a:cxn ang="0">
                <a:pos x="46" y="156"/>
              </a:cxn>
              <a:cxn ang="0">
                <a:pos x="46" y="150"/>
              </a:cxn>
              <a:cxn ang="0">
                <a:pos x="51" y="147"/>
              </a:cxn>
              <a:cxn ang="0">
                <a:pos x="214" y="147"/>
              </a:cxn>
              <a:cxn ang="0">
                <a:pos x="218" y="154"/>
              </a:cxn>
              <a:cxn ang="0">
                <a:pos x="218" y="199"/>
              </a:cxn>
              <a:cxn ang="0">
                <a:pos x="214" y="207"/>
              </a:cxn>
              <a:cxn ang="0">
                <a:pos x="51" y="207"/>
              </a:cxn>
              <a:cxn ang="0">
                <a:pos x="46" y="203"/>
              </a:cxn>
              <a:cxn ang="0">
                <a:pos x="46" y="198"/>
              </a:cxn>
              <a:cxn ang="0">
                <a:pos x="51" y="192"/>
              </a:cxn>
              <a:cxn ang="0">
                <a:pos x="214" y="194"/>
              </a:cxn>
              <a:cxn ang="0">
                <a:pos x="218" y="199"/>
              </a:cxn>
              <a:cxn ang="0">
                <a:pos x="218" y="247"/>
              </a:cxn>
              <a:cxn ang="0">
                <a:pos x="214" y="252"/>
              </a:cxn>
              <a:cxn ang="0">
                <a:pos x="51" y="254"/>
              </a:cxn>
              <a:cxn ang="0">
                <a:pos x="46" y="248"/>
              </a:cxn>
              <a:cxn ang="0">
                <a:pos x="46" y="243"/>
              </a:cxn>
              <a:cxn ang="0">
                <a:pos x="51" y="239"/>
              </a:cxn>
              <a:cxn ang="0">
                <a:pos x="214" y="239"/>
              </a:cxn>
              <a:cxn ang="0">
                <a:pos x="218" y="247"/>
              </a:cxn>
            </a:cxnLst>
            <a:rect l="0" t="0" r="r" b="b"/>
            <a:pathLst>
              <a:path w="269" h="364">
                <a:moveTo>
                  <a:pt x="205" y="0"/>
                </a:moveTo>
                <a:lnTo>
                  <a:pt x="22" y="0"/>
                </a:lnTo>
                <a:lnTo>
                  <a:pt x="22" y="0"/>
                </a:lnTo>
                <a:lnTo>
                  <a:pt x="13" y="2"/>
                </a:lnTo>
                <a:lnTo>
                  <a:pt x="6" y="5"/>
                </a:lnTo>
                <a:lnTo>
                  <a:pt x="2" y="13"/>
                </a:lnTo>
                <a:lnTo>
                  <a:pt x="0" y="22"/>
                </a:lnTo>
                <a:lnTo>
                  <a:pt x="0" y="343"/>
                </a:lnTo>
                <a:lnTo>
                  <a:pt x="0" y="343"/>
                </a:lnTo>
                <a:lnTo>
                  <a:pt x="2" y="352"/>
                </a:lnTo>
                <a:lnTo>
                  <a:pt x="6" y="359"/>
                </a:lnTo>
                <a:lnTo>
                  <a:pt x="13" y="363"/>
                </a:lnTo>
                <a:lnTo>
                  <a:pt x="22" y="364"/>
                </a:lnTo>
                <a:lnTo>
                  <a:pt x="247" y="364"/>
                </a:lnTo>
                <a:lnTo>
                  <a:pt x="247" y="364"/>
                </a:lnTo>
                <a:lnTo>
                  <a:pt x="256" y="363"/>
                </a:lnTo>
                <a:lnTo>
                  <a:pt x="263" y="359"/>
                </a:lnTo>
                <a:lnTo>
                  <a:pt x="269" y="352"/>
                </a:lnTo>
                <a:lnTo>
                  <a:pt x="269" y="343"/>
                </a:lnTo>
                <a:lnTo>
                  <a:pt x="269" y="69"/>
                </a:lnTo>
                <a:lnTo>
                  <a:pt x="205" y="0"/>
                </a:lnTo>
                <a:close/>
                <a:moveTo>
                  <a:pt x="211" y="33"/>
                </a:moveTo>
                <a:lnTo>
                  <a:pt x="240" y="63"/>
                </a:lnTo>
                <a:lnTo>
                  <a:pt x="211" y="63"/>
                </a:lnTo>
                <a:lnTo>
                  <a:pt x="211" y="33"/>
                </a:lnTo>
                <a:close/>
                <a:moveTo>
                  <a:pt x="251" y="343"/>
                </a:moveTo>
                <a:lnTo>
                  <a:pt x="251" y="343"/>
                </a:lnTo>
                <a:lnTo>
                  <a:pt x="251" y="344"/>
                </a:lnTo>
                <a:lnTo>
                  <a:pt x="247" y="346"/>
                </a:lnTo>
                <a:lnTo>
                  <a:pt x="22" y="346"/>
                </a:lnTo>
                <a:lnTo>
                  <a:pt x="22" y="346"/>
                </a:lnTo>
                <a:lnTo>
                  <a:pt x="20" y="344"/>
                </a:lnTo>
                <a:lnTo>
                  <a:pt x="19" y="343"/>
                </a:lnTo>
                <a:lnTo>
                  <a:pt x="19" y="22"/>
                </a:lnTo>
                <a:lnTo>
                  <a:pt x="19" y="22"/>
                </a:lnTo>
                <a:lnTo>
                  <a:pt x="20" y="20"/>
                </a:lnTo>
                <a:lnTo>
                  <a:pt x="22" y="18"/>
                </a:lnTo>
                <a:lnTo>
                  <a:pt x="193" y="18"/>
                </a:lnTo>
                <a:lnTo>
                  <a:pt x="193" y="72"/>
                </a:lnTo>
                <a:lnTo>
                  <a:pt x="193" y="72"/>
                </a:lnTo>
                <a:lnTo>
                  <a:pt x="193" y="76"/>
                </a:lnTo>
                <a:lnTo>
                  <a:pt x="194" y="80"/>
                </a:lnTo>
                <a:lnTo>
                  <a:pt x="198" y="82"/>
                </a:lnTo>
                <a:lnTo>
                  <a:pt x="202" y="82"/>
                </a:lnTo>
                <a:lnTo>
                  <a:pt x="251" y="82"/>
                </a:lnTo>
                <a:lnTo>
                  <a:pt x="251" y="343"/>
                </a:lnTo>
                <a:close/>
                <a:moveTo>
                  <a:pt x="51" y="100"/>
                </a:moveTo>
                <a:lnTo>
                  <a:pt x="211" y="100"/>
                </a:lnTo>
                <a:lnTo>
                  <a:pt x="211" y="100"/>
                </a:lnTo>
                <a:lnTo>
                  <a:pt x="214" y="100"/>
                </a:lnTo>
                <a:lnTo>
                  <a:pt x="216" y="101"/>
                </a:lnTo>
                <a:lnTo>
                  <a:pt x="218" y="103"/>
                </a:lnTo>
                <a:lnTo>
                  <a:pt x="218" y="107"/>
                </a:lnTo>
                <a:lnTo>
                  <a:pt x="218" y="107"/>
                </a:lnTo>
                <a:lnTo>
                  <a:pt x="218" y="109"/>
                </a:lnTo>
                <a:lnTo>
                  <a:pt x="216" y="112"/>
                </a:lnTo>
                <a:lnTo>
                  <a:pt x="214" y="112"/>
                </a:lnTo>
                <a:lnTo>
                  <a:pt x="211" y="114"/>
                </a:lnTo>
                <a:lnTo>
                  <a:pt x="51" y="114"/>
                </a:lnTo>
                <a:lnTo>
                  <a:pt x="51" y="114"/>
                </a:lnTo>
                <a:lnTo>
                  <a:pt x="49" y="112"/>
                </a:lnTo>
                <a:lnTo>
                  <a:pt x="48" y="112"/>
                </a:lnTo>
                <a:lnTo>
                  <a:pt x="46" y="109"/>
                </a:lnTo>
                <a:lnTo>
                  <a:pt x="44" y="107"/>
                </a:lnTo>
                <a:lnTo>
                  <a:pt x="44" y="107"/>
                </a:lnTo>
                <a:lnTo>
                  <a:pt x="46" y="103"/>
                </a:lnTo>
                <a:lnTo>
                  <a:pt x="48" y="101"/>
                </a:lnTo>
                <a:lnTo>
                  <a:pt x="49" y="100"/>
                </a:lnTo>
                <a:lnTo>
                  <a:pt x="51" y="100"/>
                </a:lnTo>
                <a:lnTo>
                  <a:pt x="51" y="100"/>
                </a:lnTo>
                <a:close/>
                <a:moveTo>
                  <a:pt x="218" y="154"/>
                </a:moveTo>
                <a:lnTo>
                  <a:pt x="218" y="154"/>
                </a:lnTo>
                <a:lnTo>
                  <a:pt x="218" y="156"/>
                </a:lnTo>
                <a:lnTo>
                  <a:pt x="216" y="160"/>
                </a:lnTo>
                <a:lnTo>
                  <a:pt x="214" y="161"/>
                </a:lnTo>
                <a:lnTo>
                  <a:pt x="211" y="161"/>
                </a:lnTo>
                <a:lnTo>
                  <a:pt x="51" y="161"/>
                </a:lnTo>
                <a:lnTo>
                  <a:pt x="51" y="161"/>
                </a:lnTo>
                <a:lnTo>
                  <a:pt x="49" y="161"/>
                </a:lnTo>
                <a:lnTo>
                  <a:pt x="48" y="160"/>
                </a:lnTo>
                <a:lnTo>
                  <a:pt x="46" y="156"/>
                </a:lnTo>
                <a:lnTo>
                  <a:pt x="44" y="154"/>
                </a:lnTo>
                <a:lnTo>
                  <a:pt x="44" y="154"/>
                </a:lnTo>
                <a:lnTo>
                  <a:pt x="46" y="150"/>
                </a:lnTo>
                <a:lnTo>
                  <a:pt x="48" y="149"/>
                </a:lnTo>
                <a:lnTo>
                  <a:pt x="49" y="147"/>
                </a:lnTo>
                <a:lnTo>
                  <a:pt x="51" y="147"/>
                </a:lnTo>
                <a:lnTo>
                  <a:pt x="211" y="147"/>
                </a:lnTo>
                <a:lnTo>
                  <a:pt x="211" y="147"/>
                </a:lnTo>
                <a:lnTo>
                  <a:pt x="214" y="147"/>
                </a:lnTo>
                <a:lnTo>
                  <a:pt x="216" y="149"/>
                </a:lnTo>
                <a:lnTo>
                  <a:pt x="218" y="150"/>
                </a:lnTo>
                <a:lnTo>
                  <a:pt x="218" y="154"/>
                </a:lnTo>
                <a:lnTo>
                  <a:pt x="218" y="154"/>
                </a:lnTo>
                <a:close/>
                <a:moveTo>
                  <a:pt x="218" y="199"/>
                </a:moveTo>
                <a:lnTo>
                  <a:pt x="218" y="199"/>
                </a:lnTo>
                <a:lnTo>
                  <a:pt x="218" y="203"/>
                </a:lnTo>
                <a:lnTo>
                  <a:pt x="216" y="205"/>
                </a:lnTo>
                <a:lnTo>
                  <a:pt x="214" y="207"/>
                </a:lnTo>
                <a:lnTo>
                  <a:pt x="211" y="207"/>
                </a:lnTo>
                <a:lnTo>
                  <a:pt x="51" y="207"/>
                </a:lnTo>
                <a:lnTo>
                  <a:pt x="51" y="207"/>
                </a:lnTo>
                <a:lnTo>
                  <a:pt x="49" y="207"/>
                </a:lnTo>
                <a:lnTo>
                  <a:pt x="48" y="205"/>
                </a:lnTo>
                <a:lnTo>
                  <a:pt x="46" y="203"/>
                </a:lnTo>
                <a:lnTo>
                  <a:pt x="44" y="199"/>
                </a:lnTo>
                <a:lnTo>
                  <a:pt x="44" y="199"/>
                </a:lnTo>
                <a:lnTo>
                  <a:pt x="46" y="198"/>
                </a:lnTo>
                <a:lnTo>
                  <a:pt x="48" y="194"/>
                </a:lnTo>
                <a:lnTo>
                  <a:pt x="49" y="194"/>
                </a:lnTo>
                <a:lnTo>
                  <a:pt x="51" y="192"/>
                </a:lnTo>
                <a:lnTo>
                  <a:pt x="211" y="192"/>
                </a:lnTo>
                <a:lnTo>
                  <a:pt x="211" y="192"/>
                </a:lnTo>
                <a:lnTo>
                  <a:pt x="214" y="194"/>
                </a:lnTo>
                <a:lnTo>
                  <a:pt x="216" y="194"/>
                </a:lnTo>
                <a:lnTo>
                  <a:pt x="218" y="198"/>
                </a:lnTo>
                <a:lnTo>
                  <a:pt x="218" y="199"/>
                </a:lnTo>
                <a:lnTo>
                  <a:pt x="218" y="199"/>
                </a:lnTo>
                <a:close/>
                <a:moveTo>
                  <a:pt x="218" y="247"/>
                </a:moveTo>
                <a:lnTo>
                  <a:pt x="218" y="247"/>
                </a:lnTo>
                <a:lnTo>
                  <a:pt x="218" y="248"/>
                </a:lnTo>
                <a:lnTo>
                  <a:pt x="216" y="252"/>
                </a:lnTo>
                <a:lnTo>
                  <a:pt x="214" y="252"/>
                </a:lnTo>
                <a:lnTo>
                  <a:pt x="211" y="254"/>
                </a:lnTo>
                <a:lnTo>
                  <a:pt x="51" y="254"/>
                </a:lnTo>
                <a:lnTo>
                  <a:pt x="51" y="254"/>
                </a:lnTo>
                <a:lnTo>
                  <a:pt x="49" y="252"/>
                </a:lnTo>
                <a:lnTo>
                  <a:pt x="48" y="252"/>
                </a:lnTo>
                <a:lnTo>
                  <a:pt x="46" y="248"/>
                </a:lnTo>
                <a:lnTo>
                  <a:pt x="44" y="247"/>
                </a:lnTo>
                <a:lnTo>
                  <a:pt x="44" y="247"/>
                </a:lnTo>
                <a:lnTo>
                  <a:pt x="46" y="243"/>
                </a:lnTo>
                <a:lnTo>
                  <a:pt x="48" y="241"/>
                </a:lnTo>
                <a:lnTo>
                  <a:pt x="49" y="239"/>
                </a:lnTo>
                <a:lnTo>
                  <a:pt x="51" y="239"/>
                </a:lnTo>
                <a:lnTo>
                  <a:pt x="211" y="239"/>
                </a:lnTo>
                <a:lnTo>
                  <a:pt x="211" y="239"/>
                </a:lnTo>
                <a:lnTo>
                  <a:pt x="214" y="239"/>
                </a:lnTo>
                <a:lnTo>
                  <a:pt x="216" y="241"/>
                </a:lnTo>
                <a:lnTo>
                  <a:pt x="218" y="243"/>
                </a:lnTo>
                <a:lnTo>
                  <a:pt x="218" y="247"/>
                </a:lnTo>
                <a:lnTo>
                  <a:pt x="218" y="247"/>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39" name="Freeform 53"/>
          <p:cNvSpPr>
            <a:spLocks noEditPoints="1"/>
          </p:cNvSpPr>
          <p:nvPr/>
        </p:nvSpPr>
        <p:spPr bwMode="auto">
          <a:xfrm>
            <a:off x="5073650" y="3049286"/>
            <a:ext cx="417513" cy="458788"/>
          </a:xfrm>
          <a:custGeom>
            <a:avLst/>
            <a:gdLst/>
            <a:ahLst/>
            <a:cxnLst>
              <a:cxn ang="0">
                <a:pos x="61" y="230"/>
              </a:cxn>
              <a:cxn ang="0">
                <a:pos x="39" y="201"/>
              </a:cxn>
              <a:cxn ang="0">
                <a:pos x="29" y="167"/>
              </a:cxn>
              <a:cxn ang="0">
                <a:pos x="30" y="134"/>
              </a:cxn>
              <a:cxn ang="0">
                <a:pos x="52" y="85"/>
              </a:cxn>
              <a:cxn ang="0">
                <a:pos x="94" y="53"/>
              </a:cxn>
              <a:cxn ang="0">
                <a:pos x="110" y="18"/>
              </a:cxn>
              <a:cxn ang="0">
                <a:pos x="49" y="49"/>
              </a:cxn>
              <a:cxn ang="0">
                <a:pos x="9" y="105"/>
              </a:cxn>
              <a:cxn ang="0">
                <a:pos x="0" y="152"/>
              </a:cxn>
              <a:cxn ang="0">
                <a:pos x="3" y="183"/>
              </a:cxn>
              <a:cxn ang="0">
                <a:pos x="20" y="223"/>
              </a:cxn>
              <a:cxn ang="0">
                <a:pos x="47" y="257"/>
              </a:cxn>
              <a:cxn ang="0">
                <a:pos x="61" y="265"/>
              </a:cxn>
              <a:cxn ang="0">
                <a:pos x="74" y="256"/>
              </a:cxn>
              <a:cxn ang="0">
                <a:pos x="68" y="239"/>
              </a:cxn>
              <a:cxn ang="0">
                <a:pos x="228" y="49"/>
              </a:cxn>
              <a:cxn ang="0">
                <a:pos x="212" y="45"/>
              </a:cxn>
              <a:cxn ang="0">
                <a:pos x="203" y="58"/>
              </a:cxn>
              <a:cxn ang="0">
                <a:pos x="208" y="67"/>
              </a:cxn>
              <a:cxn ang="0">
                <a:pos x="232" y="94"/>
              </a:cxn>
              <a:cxn ang="0">
                <a:pos x="246" y="127"/>
              </a:cxn>
              <a:cxn ang="0">
                <a:pos x="250" y="152"/>
              </a:cxn>
              <a:cxn ang="0">
                <a:pos x="235" y="207"/>
              </a:cxn>
              <a:cxn ang="0">
                <a:pos x="199" y="245"/>
              </a:cxn>
              <a:cxn ang="0">
                <a:pos x="166" y="288"/>
              </a:cxn>
              <a:cxn ang="0">
                <a:pos x="210" y="272"/>
              </a:cxn>
              <a:cxn ang="0">
                <a:pos x="259" y="221"/>
              </a:cxn>
              <a:cxn ang="0">
                <a:pos x="277" y="165"/>
              </a:cxn>
              <a:cxn ang="0">
                <a:pos x="275" y="138"/>
              </a:cxn>
              <a:cxn ang="0">
                <a:pos x="264" y="94"/>
              </a:cxn>
              <a:cxn ang="0">
                <a:pos x="239" y="58"/>
              </a:cxn>
              <a:cxn ang="0">
                <a:pos x="123" y="71"/>
              </a:cxn>
              <a:cxn ang="0">
                <a:pos x="172" y="40"/>
              </a:cxn>
              <a:cxn ang="0">
                <a:pos x="168" y="29"/>
              </a:cxn>
              <a:cxn ang="0">
                <a:pos x="117" y="0"/>
              </a:cxn>
              <a:cxn ang="0">
                <a:pos x="110" y="9"/>
              </a:cxn>
              <a:cxn ang="0">
                <a:pos x="112" y="69"/>
              </a:cxn>
              <a:cxn ang="0">
                <a:pos x="123" y="71"/>
              </a:cxn>
              <a:cxn ang="0">
                <a:pos x="108" y="263"/>
              </a:cxn>
              <a:cxn ang="0">
                <a:pos x="105" y="270"/>
              </a:cxn>
              <a:cxn ang="0">
                <a:pos x="154" y="305"/>
              </a:cxn>
              <a:cxn ang="0">
                <a:pos x="163" y="306"/>
              </a:cxn>
              <a:cxn ang="0">
                <a:pos x="166" y="243"/>
              </a:cxn>
              <a:cxn ang="0">
                <a:pos x="163" y="236"/>
              </a:cxn>
              <a:cxn ang="0">
                <a:pos x="154" y="236"/>
              </a:cxn>
            </a:cxnLst>
            <a:rect l="0" t="0" r="r" b="b"/>
            <a:pathLst>
              <a:path w="277" h="306">
                <a:moveTo>
                  <a:pt x="68" y="239"/>
                </a:moveTo>
                <a:lnTo>
                  <a:pt x="68" y="239"/>
                </a:lnTo>
                <a:lnTo>
                  <a:pt x="61" y="230"/>
                </a:lnTo>
                <a:lnTo>
                  <a:pt x="52" y="223"/>
                </a:lnTo>
                <a:lnTo>
                  <a:pt x="45" y="212"/>
                </a:lnTo>
                <a:lnTo>
                  <a:pt x="39" y="201"/>
                </a:lnTo>
                <a:lnTo>
                  <a:pt x="34" y="190"/>
                </a:lnTo>
                <a:lnTo>
                  <a:pt x="30" y="178"/>
                </a:lnTo>
                <a:lnTo>
                  <a:pt x="29" y="167"/>
                </a:lnTo>
                <a:lnTo>
                  <a:pt x="29" y="152"/>
                </a:lnTo>
                <a:lnTo>
                  <a:pt x="29" y="152"/>
                </a:lnTo>
                <a:lnTo>
                  <a:pt x="30" y="134"/>
                </a:lnTo>
                <a:lnTo>
                  <a:pt x="34" y="116"/>
                </a:lnTo>
                <a:lnTo>
                  <a:pt x="41" y="100"/>
                </a:lnTo>
                <a:lnTo>
                  <a:pt x="52" y="85"/>
                </a:lnTo>
                <a:lnTo>
                  <a:pt x="63" y="72"/>
                </a:lnTo>
                <a:lnTo>
                  <a:pt x="78" y="62"/>
                </a:lnTo>
                <a:lnTo>
                  <a:pt x="94" y="53"/>
                </a:lnTo>
                <a:lnTo>
                  <a:pt x="110" y="47"/>
                </a:lnTo>
                <a:lnTo>
                  <a:pt x="110" y="18"/>
                </a:lnTo>
                <a:lnTo>
                  <a:pt x="110" y="18"/>
                </a:lnTo>
                <a:lnTo>
                  <a:pt x="88" y="25"/>
                </a:lnTo>
                <a:lnTo>
                  <a:pt x="67" y="34"/>
                </a:lnTo>
                <a:lnTo>
                  <a:pt x="49" y="49"/>
                </a:lnTo>
                <a:lnTo>
                  <a:pt x="32" y="65"/>
                </a:lnTo>
                <a:lnTo>
                  <a:pt x="20" y="85"/>
                </a:lnTo>
                <a:lnTo>
                  <a:pt x="9" y="105"/>
                </a:lnTo>
                <a:lnTo>
                  <a:pt x="3" y="129"/>
                </a:lnTo>
                <a:lnTo>
                  <a:pt x="1" y="141"/>
                </a:lnTo>
                <a:lnTo>
                  <a:pt x="0" y="152"/>
                </a:lnTo>
                <a:lnTo>
                  <a:pt x="0" y="152"/>
                </a:lnTo>
                <a:lnTo>
                  <a:pt x="1" y="169"/>
                </a:lnTo>
                <a:lnTo>
                  <a:pt x="3" y="183"/>
                </a:lnTo>
                <a:lnTo>
                  <a:pt x="7" y="198"/>
                </a:lnTo>
                <a:lnTo>
                  <a:pt x="12" y="210"/>
                </a:lnTo>
                <a:lnTo>
                  <a:pt x="20" y="223"/>
                </a:lnTo>
                <a:lnTo>
                  <a:pt x="29" y="236"/>
                </a:lnTo>
                <a:lnTo>
                  <a:pt x="38" y="247"/>
                </a:lnTo>
                <a:lnTo>
                  <a:pt x="47" y="257"/>
                </a:lnTo>
                <a:lnTo>
                  <a:pt x="47" y="257"/>
                </a:lnTo>
                <a:lnTo>
                  <a:pt x="56" y="263"/>
                </a:lnTo>
                <a:lnTo>
                  <a:pt x="61" y="265"/>
                </a:lnTo>
                <a:lnTo>
                  <a:pt x="68" y="263"/>
                </a:lnTo>
                <a:lnTo>
                  <a:pt x="72" y="259"/>
                </a:lnTo>
                <a:lnTo>
                  <a:pt x="74" y="256"/>
                </a:lnTo>
                <a:lnTo>
                  <a:pt x="76" y="250"/>
                </a:lnTo>
                <a:lnTo>
                  <a:pt x="74" y="245"/>
                </a:lnTo>
                <a:lnTo>
                  <a:pt x="68" y="239"/>
                </a:lnTo>
                <a:lnTo>
                  <a:pt x="68" y="239"/>
                </a:lnTo>
                <a:close/>
                <a:moveTo>
                  <a:pt x="228" y="49"/>
                </a:moveTo>
                <a:lnTo>
                  <a:pt x="228" y="49"/>
                </a:lnTo>
                <a:lnTo>
                  <a:pt x="223" y="45"/>
                </a:lnTo>
                <a:lnTo>
                  <a:pt x="217" y="45"/>
                </a:lnTo>
                <a:lnTo>
                  <a:pt x="212" y="45"/>
                </a:lnTo>
                <a:lnTo>
                  <a:pt x="208" y="49"/>
                </a:lnTo>
                <a:lnTo>
                  <a:pt x="204" y="53"/>
                </a:lnTo>
                <a:lnTo>
                  <a:pt x="203" y="58"/>
                </a:lnTo>
                <a:lnTo>
                  <a:pt x="204" y="62"/>
                </a:lnTo>
                <a:lnTo>
                  <a:pt x="208" y="67"/>
                </a:lnTo>
                <a:lnTo>
                  <a:pt x="208" y="67"/>
                </a:lnTo>
                <a:lnTo>
                  <a:pt x="217" y="74"/>
                </a:lnTo>
                <a:lnTo>
                  <a:pt x="224" y="83"/>
                </a:lnTo>
                <a:lnTo>
                  <a:pt x="232" y="94"/>
                </a:lnTo>
                <a:lnTo>
                  <a:pt x="237" y="105"/>
                </a:lnTo>
                <a:lnTo>
                  <a:pt x="243" y="116"/>
                </a:lnTo>
                <a:lnTo>
                  <a:pt x="246" y="127"/>
                </a:lnTo>
                <a:lnTo>
                  <a:pt x="248" y="140"/>
                </a:lnTo>
                <a:lnTo>
                  <a:pt x="250" y="152"/>
                </a:lnTo>
                <a:lnTo>
                  <a:pt x="250" y="152"/>
                </a:lnTo>
                <a:lnTo>
                  <a:pt x="248" y="172"/>
                </a:lnTo>
                <a:lnTo>
                  <a:pt x="243" y="190"/>
                </a:lnTo>
                <a:lnTo>
                  <a:pt x="235" y="207"/>
                </a:lnTo>
                <a:lnTo>
                  <a:pt x="226" y="221"/>
                </a:lnTo>
                <a:lnTo>
                  <a:pt x="214" y="234"/>
                </a:lnTo>
                <a:lnTo>
                  <a:pt x="199" y="245"/>
                </a:lnTo>
                <a:lnTo>
                  <a:pt x="183" y="254"/>
                </a:lnTo>
                <a:lnTo>
                  <a:pt x="166" y="259"/>
                </a:lnTo>
                <a:lnTo>
                  <a:pt x="166" y="288"/>
                </a:lnTo>
                <a:lnTo>
                  <a:pt x="166" y="288"/>
                </a:lnTo>
                <a:lnTo>
                  <a:pt x="188" y="281"/>
                </a:lnTo>
                <a:lnTo>
                  <a:pt x="210" y="272"/>
                </a:lnTo>
                <a:lnTo>
                  <a:pt x="228" y="257"/>
                </a:lnTo>
                <a:lnTo>
                  <a:pt x="244" y="241"/>
                </a:lnTo>
                <a:lnTo>
                  <a:pt x="259" y="221"/>
                </a:lnTo>
                <a:lnTo>
                  <a:pt x="268" y="201"/>
                </a:lnTo>
                <a:lnTo>
                  <a:pt x="275" y="178"/>
                </a:lnTo>
                <a:lnTo>
                  <a:pt x="277" y="165"/>
                </a:lnTo>
                <a:lnTo>
                  <a:pt x="277" y="152"/>
                </a:lnTo>
                <a:lnTo>
                  <a:pt x="277" y="152"/>
                </a:lnTo>
                <a:lnTo>
                  <a:pt x="275" y="138"/>
                </a:lnTo>
                <a:lnTo>
                  <a:pt x="273" y="123"/>
                </a:lnTo>
                <a:lnTo>
                  <a:pt x="270" y="109"/>
                </a:lnTo>
                <a:lnTo>
                  <a:pt x="264" y="94"/>
                </a:lnTo>
                <a:lnTo>
                  <a:pt x="257" y="82"/>
                </a:lnTo>
                <a:lnTo>
                  <a:pt x="248" y="69"/>
                </a:lnTo>
                <a:lnTo>
                  <a:pt x="239" y="58"/>
                </a:lnTo>
                <a:lnTo>
                  <a:pt x="228" y="49"/>
                </a:lnTo>
                <a:lnTo>
                  <a:pt x="228" y="49"/>
                </a:lnTo>
                <a:close/>
                <a:moveTo>
                  <a:pt x="123" y="71"/>
                </a:moveTo>
                <a:lnTo>
                  <a:pt x="168" y="43"/>
                </a:lnTo>
                <a:lnTo>
                  <a:pt x="168" y="43"/>
                </a:lnTo>
                <a:lnTo>
                  <a:pt x="172" y="40"/>
                </a:lnTo>
                <a:lnTo>
                  <a:pt x="174" y="36"/>
                </a:lnTo>
                <a:lnTo>
                  <a:pt x="172" y="33"/>
                </a:lnTo>
                <a:lnTo>
                  <a:pt x="168" y="29"/>
                </a:lnTo>
                <a:lnTo>
                  <a:pt x="123" y="2"/>
                </a:lnTo>
                <a:lnTo>
                  <a:pt x="123" y="2"/>
                </a:lnTo>
                <a:lnTo>
                  <a:pt x="117" y="0"/>
                </a:lnTo>
                <a:lnTo>
                  <a:pt x="114" y="0"/>
                </a:lnTo>
                <a:lnTo>
                  <a:pt x="112" y="4"/>
                </a:lnTo>
                <a:lnTo>
                  <a:pt x="110" y="9"/>
                </a:lnTo>
                <a:lnTo>
                  <a:pt x="112" y="63"/>
                </a:lnTo>
                <a:lnTo>
                  <a:pt x="112" y="63"/>
                </a:lnTo>
                <a:lnTo>
                  <a:pt x="112" y="69"/>
                </a:lnTo>
                <a:lnTo>
                  <a:pt x="116" y="71"/>
                </a:lnTo>
                <a:lnTo>
                  <a:pt x="119" y="72"/>
                </a:lnTo>
                <a:lnTo>
                  <a:pt x="123" y="71"/>
                </a:lnTo>
                <a:lnTo>
                  <a:pt x="123" y="71"/>
                </a:lnTo>
                <a:close/>
                <a:moveTo>
                  <a:pt x="154" y="236"/>
                </a:moveTo>
                <a:lnTo>
                  <a:pt x="108" y="263"/>
                </a:lnTo>
                <a:lnTo>
                  <a:pt x="108" y="263"/>
                </a:lnTo>
                <a:lnTo>
                  <a:pt x="105" y="266"/>
                </a:lnTo>
                <a:lnTo>
                  <a:pt x="105" y="270"/>
                </a:lnTo>
                <a:lnTo>
                  <a:pt x="105" y="274"/>
                </a:lnTo>
                <a:lnTo>
                  <a:pt x="108" y="277"/>
                </a:lnTo>
                <a:lnTo>
                  <a:pt x="154" y="305"/>
                </a:lnTo>
                <a:lnTo>
                  <a:pt x="154" y="305"/>
                </a:lnTo>
                <a:lnTo>
                  <a:pt x="159" y="306"/>
                </a:lnTo>
                <a:lnTo>
                  <a:pt x="163" y="306"/>
                </a:lnTo>
                <a:lnTo>
                  <a:pt x="165" y="303"/>
                </a:lnTo>
                <a:lnTo>
                  <a:pt x="166" y="297"/>
                </a:lnTo>
                <a:lnTo>
                  <a:pt x="166" y="243"/>
                </a:lnTo>
                <a:lnTo>
                  <a:pt x="166" y="243"/>
                </a:lnTo>
                <a:lnTo>
                  <a:pt x="165" y="237"/>
                </a:lnTo>
                <a:lnTo>
                  <a:pt x="163" y="236"/>
                </a:lnTo>
                <a:lnTo>
                  <a:pt x="159" y="234"/>
                </a:lnTo>
                <a:lnTo>
                  <a:pt x="154" y="236"/>
                </a:lnTo>
                <a:lnTo>
                  <a:pt x="154" y="236"/>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0" name="Freeform 59"/>
          <p:cNvSpPr>
            <a:spLocks noEditPoints="1"/>
          </p:cNvSpPr>
          <p:nvPr/>
        </p:nvSpPr>
        <p:spPr bwMode="auto">
          <a:xfrm>
            <a:off x="1411288" y="2061861"/>
            <a:ext cx="430212" cy="430213"/>
          </a:xfrm>
          <a:custGeom>
            <a:avLst/>
            <a:gdLst/>
            <a:ahLst/>
            <a:cxnLst>
              <a:cxn ang="0">
                <a:pos x="129" y="1"/>
              </a:cxn>
              <a:cxn ang="0">
                <a:pos x="87" y="12"/>
              </a:cxn>
              <a:cxn ang="0">
                <a:pos x="53" y="32"/>
              </a:cxn>
              <a:cxn ang="0">
                <a:pos x="26" y="63"/>
              </a:cxn>
              <a:cxn ang="0">
                <a:pos x="8" y="101"/>
              </a:cxn>
              <a:cxn ang="0">
                <a:pos x="0" y="143"/>
              </a:cxn>
              <a:cxn ang="0">
                <a:pos x="4" y="172"/>
              </a:cxn>
              <a:cxn ang="0">
                <a:pos x="19" y="212"/>
              </a:cxn>
              <a:cxn ang="0">
                <a:pos x="42" y="244"/>
              </a:cxn>
              <a:cxn ang="0">
                <a:pos x="75" y="270"/>
              </a:cxn>
              <a:cxn ang="0">
                <a:pos x="115" y="284"/>
              </a:cxn>
              <a:cxn ang="0">
                <a:pos x="144" y="286"/>
              </a:cxn>
              <a:cxn ang="0">
                <a:pos x="185" y="281"/>
              </a:cxn>
              <a:cxn ang="0">
                <a:pos x="223" y="263"/>
              </a:cxn>
              <a:cxn ang="0">
                <a:pos x="254" y="235"/>
              </a:cxn>
              <a:cxn ang="0">
                <a:pos x="276" y="199"/>
              </a:cxn>
              <a:cxn ang="0">
                <a:pos x="285" y="157"/>
              </a:cxn>
              <a:cxn ang="0">
                <a:pos x="285" y="128"/>
              </a:cxn>
              <a:cxn ang="0">
                <a:pos x="276" y="89"/>
              </a:cxn>
              <a:cxn ang="0">
                <a:pos x="254" y="52"/>
              </a:cxn>
              <a:cxn ang="0">
                <a:pos x="223" y="25"/>
              </a:cxn>
              <a:cxn ang="0">
                <a:pos x="185" y="7"/>
              </a:cxn>
              <a:cxn ang="0">
                <a:pos x="144" y="0"/>
              </a:cxn>
              <a:cxn ang="0">
                <a:pos x="144" y="252"/>
              </a:cxn>
              <a:cxn ang="0">
                <a:pos x="102" y="243"/>
              </a:cxn>
              <a:cxn ang="0">
                <a:pos x="55" y="203"/>
              </a:cxn>
              <a:cxn ang="0">
                <a:pos x="37" y="154"/>
              </a:cxn>
              <a:cxn ang="0">
                <a:pos x="37" y="132"/>
              </a:cxn>
              <a:cxn ang="0">
                <a:pos x="55" y="83"/>
              </a:cxn>
              <a:cxn ang="0">
                <a:pos x="102" y="45"/>
              </a:cxn>
              <a:cxn ang="0">
                <a:pos x="144" y="36"/>
              </a:cxn>
              <a:cxn ang="0">
                <a:pos x="165" y="38"/>
              </a:cxn>
              <a:cxn ang="0">
                <a:pos x="220" y="67"/>
              </a:cxn>
              <a:cxn ang="0">
                <a:pos x="249" y="121"/>
              </a:cxn>
              <a:cxn ang="0">
                <a:pos x="251" y="143"/>
              </a:cxn>
              <a:cxn ang="0">
                <a:pos x="241" y="185"/>
              </a:cxn>
              <a:cxn ang="0">
                <a:pos x="203" y="232"/>
              </a:cxn>
              <a:cxn ang="0">
                <a:pos x="154" y="250"/>
              </a:cxn>
              <a:cxn ang="0">
                <a:pos x="232" y="143"/>
              </a:cxn>
              <a:cxn ang="0">
                <a:pos x="227" y="156"/>
              </a:cxn>
              <a:cxn ang="0">
                <a:pos x="144" y="161"/>
              </a:cxn>
              <a:cxn ang="0">
                <a:pos x="131" y="156"/>
              </a:cxn>
              <a:cxn ang="0">
                <a:pos x="125" y="72"/>
              </a:cxn>
              <a:cxn ang="0">
                <a:pos x="131" y="60"/>
              </a:cxn>
              <a:cxn ang="0">
                <a:pos x="144" y="54"/>
              </a:cxn>
              <a:cxn ang="0">
                <a:pos x="160" y="65"/>
              </a:cxn>
              <a:cxn ang="0">
                <a:pos x="214" y="125"/>
              </a:cxn>
              <a:cxn ang="0">
                <a:pos x="227" y="130"/>
              </a:cxn>
              <a:cxn ang="0">
                <a:pos x="232" y="143"/>
              </a:cxn>
            </a:cxnLst>
            <a:rect l="0" t="0" r="r" b="b"/>
            <a:pathLst>
              <a:path w="287" h="286">
                <a:moveTo>
                  <a:pt x="144" y="0"/>
                </a:moveTo>
                <a:lnTo>
                  <a:pt x="144" y="0"/>
                </a:lnTo>
                <a:lnTo>
                  <a:pt x="129" y="1"/>
                </a:lnTo>
                <a:lnTo>
                  <a:pt x="115" y="3"/>
                </a:lnTo>
                <a:lnTo>
                  <a:pt x="100" y="7"/>
                </a:lnTo>
                <a:lnTo>
                  <a:pt x="87" y="12"/>
                </a:lnTo>
                <a:lnTo>
                  <a:pt x="75" y="18"/>
                </a:lnTo>
                <a:lnTo>
                  <a:pt x="64" y="25"/>
                </a:lnTo>
                <a:lnTo>
                  <a:pt x="53" y="32"/>
                </a:lnTo>
                <a:lnTo>
                  <a:pt x="42" y="43"/>
                </a:lnTo>
                <a:lnTo>
                  <a:pt x="33" y="52"/>
                </a:lnTo>
                <a:lnTo>
                  <a:pt x="26" y="63"/>
                </a:lnTo>
                <a:lnTo>
                  <a:pt x="19" y="76"/>
                </a:lnTo>
                <a:lnTo>
                  <a:pt x="11" y="89"/>
                </a:lnTo>
                <a:lnTo>
                  <a:pt x="8" y="101"/>
                </a:lnTo>
                <a:lnTo>
                  <a:pt x="4" y="114"/>
                </a:lnTo>
                <a:lnTo>
                  <a:pt x="0" y="128"/>
                </a:lnTo>
                <a:lnTo>
                  <a:pt x="0" y="143"/>
                </a:lnTo>
                <a:lnTo>
                  <a:pt x="0" y="143"/>
                </a:lnTo>
                <a:lnTo>
                  <a:pt x="0" y="157"/>
                </a:lnTo>
                <a:lnTo>
                  <a:pt x="4" y="172"/>
                </a:lnTo>
                <a:lnTo>
                  <a:pt x="8" y="186"/>
                </a:lnTo>
                <a:lnTo>
                  <a:pt x="11" y="199"/>
                </a:lnTo>
                <a:lnTo>
                  <a:pt x="19" y="212"/>
                </a:lnTo>
                <a:lnTo>
                  <a:pt x="26" y="223"/>
                </a:lnTo>
                <a:lnTo>
                  <a:pt x="33" y="235"/>
                </a:lnTo>
                <a:lnTo>
                  <a:pt x="42" y="244"/>
                </a:lnTo>
                <a:lnTo>
                  <a:pt x="53" y="253"/>
                </a:lnTo>
                <a:lnTo>
                  <a:pt x="64" y="263"/>
                </a:lnTo>
                <a:lnTo>
                  <a:pt x="75" y="270"/>
                </a:lnTo>
                <a:lnTo>
                  <a:pt x="87" y="275"/>
                </a:lnTo>
                <a:lnTo>
                  <a:pt x="100" y="281"/>
                </a:lnTo>
                <a:lnTo>
                  <a:pt x="115" y="284"/>
                </a:lnTo>
                <a:lnTo>
                  <a:pt x="129" y="286"/>
                </a:lnTo>
                <a:lnTo>
                  <a:pt x="144" y="286"/>
                </a:lnTo>
                <a:lnTo>
                  <a:pt x="144" y="286"/>
                </a:lnTo>
                <a:lnTo>
                  <a:pt x="158" y="286"/>
                </a:lnTo>
                <a:lnTo>
                  <a:pt x="173" y="284"/>
                </a:lnTo>
                <a:lnTo>
                  <a:pt x="185" y="281"/>
                </a:lnTo>
                <a:lnTo>
                  <a:pt x="200" y="275"/>
                </a:lnTo>
                <a:lnTo>
                  <a:pt x="212" y="270"/>
                </a:lnTo>
                <a:lnTo>
                  <a:pt x="223" y="263"/>
                </a:lnTo>
                <a:lnTo>
                  <a:pt x="234" y="253"/>
                </a:lnTo>
                <a:lnTo>
                  <a:pt x="245" y="244"/>
                </a:lnTo>
                <a:lnTo>
                  <a:pt x="254" y="235"/>
                </a:lnTo>
                <a:lnTo>
                  <a:pt x="261" y="223"/>
                </a:lnTo>
                <a:lnTo>
                  <a:pt x="269" y="212"/>
                </a:lnTo>
                <a:lnTo>
                  <a:pt x="276" y="199"/>
                </a:lnTo>
                <a:lnTo>
                  <a:pt x="280" y="186"/>
                </a:lnTo>
                <a:lnTo>
                  <a:pt x="283" y="172"/>
                </a:lnTo>
                <a:lnTo>
                  <a:pt x="285" y="157"/>
                </a:lnTo>
                <a:lnTo>
                  <a:pt x="287" y="143"/>
                </a:lnTo>
                <a:lnTo>
                  <a:pt x="287" y="143"/>
                </a:lnTo>
                <a:lnTo>
                  <a:pt x="285" y="128"/>
                </a:lnTo>
                <a:lnTo>
                  <a:pt x="283" y="114"/>
                </a:lnTo>
                <a:lnTo>
                  <a:pt x="280" y="101"/>
                </a:lnTo>
                <a:lnTo>
                  <a:pt x="276" y="89"/>
                </a:lnTo>
                <a:lnTo>
                  <a:pt x="269" y="76"/>
                </a:lnTo>
                <a:lnTo>
                  <a:pt x="261" y="63"/>
                </a:lnTo>
                <a:lnTo>
                  <a:pt x="254" y="52"/>
                </a:lnTo>
                <a:lnTo>
                  <a:pt x="245" y="43"/>
                </a:lnTo>
                <a:lnTo>
                  <a:pt x="234" y="32"/>
                </a:lnTo>
                <a:lnTo>
                  <a:pt x="223" y="25"/>
                </a:lnTo>
                <a:lnTo>
                  <a:pt x="212" y="18"/>
                </a:lnTo>
                <a:lnTo>
                  <a:pt x="200" y="12"/>
                </a:lnTo>
                <a:lnTo>
                  <a:pt x="185" y="7"/>
                </a:lnTo>
                <a:lnTo>
                  <a:pt x="173" y="3"/>
                </a:lnTo>
                <a:lnTo>
                  <a:pt x="158" y="1"/>
                </a:lnTo>
                <a:lnTo>
                  <a:pt x="144" y="0"/>
                </a:lnTo>
                <a:lnTo>
                  <a:pt x="144" y="0"/>
                </a:lnTo>
                <a:close/>
                <a:moveTo>
                  <a:pt x="144" y="252"/>
                </a:moveTo>
                <a:lnTo>
                  <a:pt x="144" y="252"/>
                </a:lnTo>
                <a:lnTo>
                  <a:pt x="133" y="250"/>
                </a:lnTo>
                <a:lnTo>
                  <a:pt x="122" y="248"/>
                </a:lnTo>
                <a:lnTo>
                  <a:pt x="102" y="243"/>
                </a:lnTo>
                <a:lnTo>
                  <a:pt x="84" y="232"/>
                </a:lnTo>
                <a:lnTo>
                  <a:pt x="67" y="219"/>
                </a:lnTo>
                <a:lnTo>
                  <a:pt x="55" y="203"/>
                </a:lnTo>
                <a:lnTo>
                  <a:pt x="44" y="185"/>
                </a:lnTo>
                <a:lnTo>
                  <a:pt x="38" y="165"/>
                </a:lnTo>
                <a:lnTo>
                  <a:pt x="37" y="154"/>
                </a:lnTo>
                <a:lnTo>
                  <a:pt x="37" y="143"/>
                </a:lnTo>
                <a:lnTo>
                  <a:pt x="37" y="143"/>
                </a:lnTo>
                <a:lnTo>
                  <a:pt x="37" y="132"/>
                </a:lnTo>
                <a:lnTo>
                  <a:pt x="38" y="121"/>
                </a:lnTo>
                <a:lnTo>
                  <a:pt x="44" y="101"/>
                </a:lnTo>
                <a:lnTo>
                  <a:pt x="55" y="83"/>
                </a:lnTo>
                <a:lnTo>
                  <a:pt x="67" y="67"/>
                </a:lnTo>
                <a:lnTo>
                  <a:pt x="84" y="54"/>
                </a:lnTo>
                <a:lnTo>
                  <a:pt x="102" y="45"/>
                </a:lnTo>
                <a:lnTo>
                  <a:pt x="122" y="38"/>
                </a:lnTo>
                <a:lnTo>
                  <a:pt x="133" y="36"/>
                </a:lnTo>
                <a:lnTo>
                  <a:pt x="144" y="36"/>
                </a:lnTo>
                <a:lnTo>
                  <a:pt x="144" y="36"/>
                </a:lnTo>
                <a:lnTo>
                  <a:pt x="154" y="36"/>
                </a:lnTo>
                <a:lnTo>
                  <a:pt x="165" y="38"/>
                </a:lnTo>
                <a:lnTo>
                  <a:pt x="185" y="45"/>
                </a:lnTo>
                <a:lnTo>
                  <a:pt x="203" y="54"/>
                </a:lnTo>
                <a:lnTo>
                  <a:pt x="220" y="67"/>
                </a:lnTo>
                <a:lnTo>
                  <a:pt x="232" y="83"/>
                </a:lnTo>
                <a:lnTo>
                  <a:pt x="241" y="101"/>
                </a:lnTo>
                <a:lnTo>
                  <a:pt x="249" y="121"/>
                </a:lnTo>
                <a:lnTo>
                  <a:pt x="251" y="132"/>
                </a:lnTo>
                <a:lnTo>
                  <a:pt x="251" y="143"/>
                </a:lnTo>
                <a:lnTo>
                  <a:pt x="251" y="143"/>
                </a:lnTo>
                <a:lnTo>
                  <a:pt x="251" y="154"/>
                </a:lnTo>
                <a:lnTo>
                  <a:pt x="249" y="165"/>
                </a:lnTo>
                <a:lnTo>
                  <a:pt x="241" y="185"/>
                </a:lnTo>
                <a:lnTo>
                  <a:pt x="232" y="203"/>
                </a:lnTo>
                <a:lnTo>
                  <a:pt x="220" y="219"/>
                </a:lnTo>
                <a:lnTo>
                  <a:pt x="203" y="232"/>
                </a:lnTo>
                <a:lnTo>
                  <a:pt x="185" y="243"/>
                </a:lnTo>
                <a:lnTo>
                  <a:pt x="165" y="248"/>
                </a:lnTo>
                <a:lnTo>
                  <a:pt x="154" y="250"/>
                </a:lnTo>
                <a:lnTo>
                  <a:pt x="144" y="252"/>
                </a:lnTo>
                <a:lnTo>
                  <a:pt x="144" y="252"/>
                </a:lnTo>
                <a:close/>
                <a:moveTo>
                  <a:pt x="232" y="143"/>
                </a:moveTo>
                <a:lnTo>
                  <a:pt x="232" y="143"/>
                </a:lnTo>
                <a:lnTo>
                  <a:pt x="231" y="150"/>
                </a:lnTo>
                <a:lnTo>
                  <a:pt x="227" y="156"/>
                </a:lnTo>
                <a:lnTo>
                  <a:pt x="222" y="159"/>
                </a:lnTo>
                <a:lnTo>
                  <a:pt x="214" y="161"/>
                </a:lnTo>
                <a:lnTo>
                  <a:pt x="144" y="161"/>
                </a:lnTo>
                <a:lnTo>
                  <a:pt x="144" y="161"/>
                </a:lnTo>
                <a:lnTo>
                  <a:pt x="136" y="159"/>
                </a:lnTo>
                <a:lnTo>
                  <a:pt x="131" y="156"/>
                </a:lnTo>
                <a:lnTo>
                  <a:pt x="127" y="150"/>
                </a:lnTo>
                <a:lnTo>
                  <a:pt x="125" y="143"/>
                </a:lnTo>
                <a:lnTo>
                  <a:pt x="125" y="72"/>
                </a:lnTo>
                <a:lnTo>
                  <a:pt x="125" y="72"/>
                </a:lnTo>
                <a:lnTo>
                  <a:pt x="127" y="65"/>
                </a:lnTo>
                <a:lnTo>
                  <a:pt x="131" y="60"/>
                </a:lnTo>
                <a:lnTo>
                  <a:pt x="136" y="56"/>
                </a:lnTo>
                <a:lnTo>
                  <a:pt x="144" y="54"/>
                </a:lnTo>
                <a:lnTo>
                  <a:pt x="144" y="54"/>
                </a:lnTo>
                <a:lnTo>
                  <a:pt x="151" y="56"/>
                </a:lnTo>
                <a:lnTo>
                  <a:pt x="156" y="60"/>
                </a:lnTo>
                <a:lnTo>
                  <a:pt x="160" y="65"/>
                </a:lnTo>
                <a:lnTo>
                  <a:pt x="162" y="72"/>
                </a:lnTo>
                <a:lnTo>
                  <a:pt x="162" y="125"/>
                </a:lnTo>
                <a:lnTo>
                  <a:pt x="214" y="125"/>
                </a:lnTo>
                <a:lnTo>
                  <a:pt x="214" y="125"/>
                </a:lnTo>
                <a:lnTo>
                  <a:pt x="222" y="127"/>
                </a:lnTo>
                <a:lnTo>
                  <a:pt x="227" y="130"/>
                </a:lnTo>
                <a:lnTo>
                  <a:pt x="231" y="136"/>
                </a:lnTo>
                <a:lnTo>
                  <a:pt x="232" y="143"/>
                </a:lnTo>
                <a:lnTo>
                  <a:pt x="232" y="143"/>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1" name="Freeform 60"/>
          <p:cNvSpPr>
            <a:spLocks noEditPoints="1"/>
          </p:cNvSpPr>
          <p:nvPr/>
        </p:nvSpPr>
        <p:spPr bwMode="auto">
          <a:xfrm>
            <a:off x="3857625" y="2065036"/>
            <a:ext cx="427038" cy="428625"/>
          </a:xfrm>
          <a:custGeom>
            <a:avLst/>
            <a:gdLst/>
            <a:ahLst/>
            <a:cxnLst>
              <a:cxn ang="0">
                <a:pos x="18" y="0"/>
              </a:cxn>
              <a:cxn ang="0">
                <a:pos x="11" y="2"/>
              </a:cxn>
              <a:cxn ang="0">
                <a:pos x="0" y="11"/>
              </a:cxn>
              <a:cxn ang="0">
                <a:pos x="0" y="269"/>
              </a:cxn>
              <a:cxn ang="0">
                <a:pos x="0" y="276"/>
              </a:cxn>
              <a:cxn ang="0">
                <a:pos x="11" y="285"/>
              </a:cxn>
              <a:cxn ang="0">
                <a:pos x="267" y="287"/>
              </a:cxn>
              <a:cxn ang="0">
                <a:pos x="274" y="285"/>
              </a:cxn>
              <a:cxn ang="0">
                <a:pos x="283" y="276"/>
              </a:cxn>
              <a:cxn ang="0">
                <a:pos x="285" y="19"/>
              </a:cxn>
              <a:cxn ang="0">
                <a:pos x="283" y="11"/>
              </a:cxn>
              <a:cxn ang="0">
                <a:pos x="274" y="2"/>
              </a:cxn>
              <a:cxn ang="0">
                <a:pos x="267" y="0"/>
              </a:cxn>
              <a:cxn ang="0">
                <a:pos x="18" y="269"/>
              </a:cxn>
              <a:cxn ang="0">
                <a:pos x="53" y="233"/>
              </a:cxn>
              <a:cxn ang="0">
                <a:pos x="53" y="198"/>
              </a:cxn>
              <a:cxn ang="0">
                <a:pos x="18" y="162"/>
              </a:cxn>
              <a:cxn ang="0">
                <a:pos x="53" y="198"/>
              </a:cxn>
              <a:cxn ang="0">
                <a:pos x="18" y="126"/>
              </a:cxn>
              <a:cxn ang="0">
                <a:pos x="53" y="91"/>
              </a:cxn>
              <a:cxn ang="0">
                <a:pos x="53" y="55"/>
              </a:cxn>
              <a:cxn ang="0">
                <a:pos x="18" y="19"/>
              </a:cxn>
              <a:cxn ang="0">
                <a:pos x="53" y="55"/>
              </a:cxn>
              <a:cxn ang="0">
                <a:pos x="71" y="269"/>
              </a:cxn>
              <a:cxn ang="0">
                <a:pos x="214" y="180"/>
              </a:cxn>
              <a:cxn ang="0">
                <a:pos x="214" y="162"/>
              </a:cxn>
              <a:cxn ang="0">
                <a:pos x="71" y="19"/>
              </a:cxn>
              <a:cxn ang="0">
                <a:pos x="214" y="162"/>
              </a:cxn>
              <a:cxn ang="0">
                <a:pos x="232" y="269"/>
              </a:cxn>
              <a:cxn ang="0">
                <a:pos x="267" y="233"/>
              </a:cxn>
              <a:cxn ang="0">
                <a:pos x="267" y="198"/>
              </a:cxn>
              <a:cxn ang="0">
                <a:pos x="232" y="162"/>
              </a:cxn>
              <a:cxn ang="0">
                <a:pos x="267" y="198"/>
              </a:cxn>
              <a:cxn ang="0">
                <a:pos x="232" y="126"/>
              </a:cxn>
              <a:cxn ang="0">
                <a:pos x="267" y="91"/>
              </a:cxn>
              <a:cxn ang="0">
                <a:pos x="267" y="55"/>
              </a:cxn>
              <a:cxn ang="0">
                <a:pos x="232" y="19"/>
              </a:cxn>
              <a:cxn ang="0">
                <a:pos x="267" y="55"/>
              </a:cxn>
            </a:cxnLst>
            <a:rect l="0" t="0" r="r" b="b"/>
            <a:pathLst>
              <a:path w="285" h="287">
                <a:moveTo>
                  <a:pt x="267" y="0"/>
                </a:moveTo>
                <a:lnTo>
                  <a:pt x="18" y="0"/>
                </a:lnTo>
                <a:lnTo>
                  <a:pt x="18" y="0"/>
                </a:lnTo>
                <a:lnTo>
                  <a:pt x="11" y="2"/>
                </a:lnTo>
                <a:lnTo>
                  <a:pt x="6" y="6"/>
                </a:lnTo>
                <a:lnTo>
                  <a:pt x="0" y="11"/>
                </a:lnTo>
                <a:lnTo>
                  <a:pt x="0" y="19"/>
                </a:lnTo>
                <a:lnTo>
                  <a:pt x="0" y="269"/>
                </a:lnTo>
                <a:lnTo>
                  <a:pt x="0" y="269"/>
                </a:lnTo>
                <a:lnTo>
                  <a:pt x="0" y="276"/>
                </a:lnTo>
                <a:lnTo>
                  <a:pt x="6" y="281"/>
                </a:lnTo>
                <a:lnTo>
                  <a:pt x="11" y="285"/>
                </a:lnTo>
                <a:lnTo>
                  <a:pt x="18" y="287"/>
                </a:lnTo>
                <a:lnTo>
                  <a:pt x="267" y="287"/>
                </a:lnTo>
                <a:lnTo>
                  <a:pt x="267" y="287"/>
                </a:lnTo>
                <a:lnTo>
                  <a:pt x="274" y="285"/>
                </a:lnTo>
                <a:lnTo>
                  <a:pt x="279" y="281"/>
                </a:lnTo>
                <a:lnTo>
                  <a:pt x="283" y="276"/>
                </a:lnTo>
                <a:lnTo>
                  <a:pt x="285" y="269"/>
                </a:lnTo>
                <a:lnTo>
                  <a:pt x="285" y="19"/>
                </a:lnTo>
                <a:lnTo>
                  <a:pt x="285" y="19"/>
                </a:lnTo>
                <a:lnTo>
                  <a:pt x="283" y="11"/>
                </a:lnTo>
                <a:lnTo>
                  <a:pt x="279" y="6"/>
                </a:lnTo>
                <a:lnTo>
                  <a:pt x="274" y="2"/>
                </a:lnTo>
                <a:lnTo>
                  <a:pt x="267" y="0"/>
                </a:lnTo>
                <a:lnTo>
                  <a:pt x="267" y="0"/>
                </a:lnTo>
                <a:close/>
                <a:moveTo>
                  <a:pt x="53" y="269"/>
                </a:moveTo>
                <a:lnTo>
                  <a:pt x="18" y="269"/>
                </a:lnTo>
                <a:lnTo>
                  <a:pt x="18" y="233"/>
                </a:lnTo>
                <a:lnTo>
                  <a:pt x="53" y="233"/>
                </a:lnTo>
                <a:lnTo>
                  <a:pt x="53" y="269"/>
                </a:lnTo>
                <a:close/>
                <a:moveTo>
                  <a:pt x="53" y="198"/>
                </a:moveTo>
                <a:lnTo>
                  <a:pt x="18" y="198"/>
                </a:lnTo>
                <a:lnTo>
                  <a:pt x="18" y="162"/>
                </a:lnTo>
                <a:lnTo>
                  <a:pt x="53" y="162"/>
                </a:lnTo>
                <a:lnTo>
                  <a:pt x="53" y="198"/>
                </a:lnTo>
                <a:close/>
                <a:moveTo>
                  <a:pt x="53" y="126"/>
                </a:moveTo>
                <a:lnTo>
                  <a:pt x="18" y="126"/>
                </a:lnTo>
                <a:lnTo>
                  <a:pt x="18" y="91"/>
                </a:lnTo>
                <a:lnTo>
                  <a:pt x="53" y="91"/>
                </a:lnTo>
                <a:lnTo>
                  <a:pt x="53" y="126"/>
                </a:lnTo>
                <a:close/>
                <a:moveTo>
                  <a:pt x="53" y="55"/>
                </a:moveTo>
                <a:lnTo>
                  <a:pt x="18" y="55"/>
                </a:lnTo>
                <a:lnTo>
                  <a:pt x="18" y="19"/>
                </a:lnTo>
                <a:lnTo>
                  <a:pt x="53" y="19"/>
                </a:lnTo>
                <a:lnTo>
                  <a:pt x="53" y="55"/>
                </a:lnTo>
                <a:close/>
                <a:moveTo>
                  <a:pt x="214" y="269"/>
                </a:moveTo>
                <a:lnTo>
                  <a:pt x="71" y="269"/>
                </a:lnTo>
                <a:lnTo>
                  <a:pt x="71" y="180"/>
                </a:lnTo>
                <a:lnTo>
                  <a:pt x="214" y="180"/>
                </a:lnTo>
                <a:lnTo>
                  <a:pt x="214" y="269"/>
                </a:lnTo>
                <a:close/>
                <a:moveTo>
                  <a:pt x="214" y="162"/>
                </a:moveTo>
                <a:lnTo>
                  <a:pt x="71" y="162"/>
                </a:lnTo>
                <a:lnTo>
                  <a:pt x="71" y="19"/>
                </a:lnTo>
                <a:lnTo>
                  <a:pt x="214" y="19"/>
                </a:lnTo>
                <a:lnTo>
                  <a:pt x="214" y="162"/>
                </a:lnTo>
                <a:close/>
                <a:moveTo>
                  <a:pt x="267" y="269"/>
                </a:moveTo>
                <a:lnTo>
                  <a:pt x="232" y="269"/>
                </a:lnTo>
                <a:lnTo>
                  <a:pt x="232" y="233"/>
                </a:lnTo>
                <a:lnTo>
                  <a:pt x="267" y="233"/>
                </a:lnTo>
                <a:lnTo>
                  <a:pt x="267" y="269"/>
                </a:lnTo>
                <a:close/>
                <a:moveTo>
                  <a:pt x="267" y="198"/>
                </a:moveTo>
                <a:lnTo>
                  <a:pt x="232" y="198"/>
                </a:lnTo>
                <a:lnTo>
                  <a:pt x="232" y="162"/>
                </a:lnTo>
                <a:lnTo>
                  <a:pt x="267" y="162"/>
                </a:lnTo>
                <a:lnTo>
                  <a:pt x="267" y="198"/>
                </a:lnTo>
                <a:close/>
                <a:moveTo>
                  <a:pt x="267" y="126"/>
                </a:moveTo>
                <a:lnTo>
                  <a:pt x="232" y="126"/>
                </a:lnTo>
                <a:lnTo>
                  <a:pt x="232" y="91"/>
                </a:lnTo>
                <a:lnTo>
                  <a:pt x="267" y="91"/>
                </a:lnTo>
                <a:lnTo>
                  <a:pt x="267" y="126"/>
                </a:lnTo>
                <a:close/>
                <a:moveTo>
                  <a:pt x="267" y="55"/>
                </a:moveTo>
                <a:lnTo>
                  <a:pt x="232" y="55"/>
                </a:lnTo>
                <a:lnTo>
                  <a:pt x="232" y="19"/>
                </a:lnTo>
                <a:lnTo>
                  <a:pt x="267" y="19"/>
                </a:lnTo>
                <a:lnTo>
                  <a:pt x="267" y="55"/>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42" name="Group 78"/>
          <p:cNvGrpSpPr/>
          <p:nvPr/>
        </p:nvGrpSpPr>
        <p:grpSpPr>
          <a:xfrm>
            <a:off x="5183979" y="2043697"/>
            <a:ext cx="198288" cy="468685"/>
            <a:chOff x="3405334" y="1535355"/>
            <a:chExt cx="137038" cy="323909"/>
          </a:xfrm>
          <a:solidFill>
            <a:srgbClr val="CE7274"/>
          </a:solidFill>
        </p:grpSpPr>
        <p:sp>
          <p:nvSpPr>
            <p:cNvPr id="43" name="Freeform 61"/>
            <p:cNvSpPr/>
            <p:nvPr/>
          </p:nvSpPr>
          <p:spPr bwMode="auto">
            <a:xfrm>
              <a:off x="3444784" y="1535355"/>
              <a:ext cx="56062" cy="56062"/>
            </a:xfrm>
            <a:custGeom>
              <a:avLst/>
              <a:gdLst/>
              <a:ahLst/>
              <a:cxnLst>
                <a:cxn ang="0">
                  <a:pos x="25" y="0"/>
                </a:cxn>
                <a:cxn ang="0">
                  <a:pos x="25" y="0"/>
                </a:cxn>
                <a:cxn ang="0">
                  <a:pos x="36" y="2"/>
                </a:cxn>
                <a:cxn ang="0">
                  <a:pos x="45" y="7"/>
                </a:cxn>
                <a:cxn ang="0">
                  <a:pos x="51" y="16"/>
                </a:cxn>
                <a:cxn ang="0">
                  <a:pos x="53" y="27"/>
                </a:cxn>
                <a:cxn ang="0">
                  <a:pos x="53" y="27"/>
                </a:cxn>
                <a:cxn ang="0">
                  <a:pos x="51" y="36"/>
                </a:cxn>
                <a:cxn ang="0">
                  <a:pos x="45" y="45"/>
                </a:cxn>
                <a:cxn ang="0">
                  <a:pos x="36" y="51"/>
                </a:cxn>
                <a:cxn ang="0">
                  <a:pos x="25" y="52"/>
                </a:cxn>
                <a:cxn ang="0">
                  <a:pos x="25" y="52"/>
                </a:cxn>
                <a:cxn ang="0">
                  <a:pos x="16" y="51"/>
                </a:cxn>
                <a:cxn ang="0">
                  <a:pos x="7" y="45"/>
                </a:cxn>
                <a:cxn ang="0">
                  <a:pos x="2" y="36"/>
                </a:cxn>
                <a:cxn ang="0">
                  <a:pos x="0" y="27"/>
                </a:cxn>
                <a:cxn ang="0">
                  <a:pos x="0" y="27"/>
                </a:cxn>
                <a:cxn ang="0">
                  <a:pos x="2" y="16"/>
                </a:cxn>
                <a:cxn ang="0">
                  <a:pos x="7" y="7"/>
                </a:cxn>
                <a:cxn ang="0">
                  <a:pos x="16" y="2"/>
                </a:cxn>
                <a:cxn ang="0">
                  <a:pos x="25" y="0"/>
                </a:cxn>
                <a:cxn ang="0">
                  <a:pos x="25" y="0"/>
                </a:cxn>
              </a:cxnLst>
              <a:rect l="0" t="0" r="r" b="b"/>
              <a:pathLst>
                <a:path w="53" h="52">
                  <a:moveTo>
                    <a:pt x="25" y="0"/>
                  </a:moveTo>
                  <a:lnTo>
                    <a:pt x="25" y="0"/>
                  </a:lnTo>
                  <a:lnTo>
                    <a:pt x="36" y="2"/>
                  </a:lnTo>
                  <a:lnTo>
                    <a:pt x="45" y="7"/>
                  </a:lnTo>
                  <a:lnTo>
                    <a:pt x="51" y="16"/>
                  </a:lnTo>
                  <a:lnTo>
                    <a:pt x="53" y="27"/>
                  </a:lnTo>
                  <a:lnTo>
                    <a:pt x="53" y="27"/>
                  </a:lnTo>
                  <a:lnTo>
                    <a:pt x="51" y="36"/>
                  </a:lnTo>
                  <a:lnTo>
                    <a:pt x="45" y="45"/>
                  </a:lnTo>
                  <a:lnTo>
                    <a:pt x="36" y="51"/>
                  </a:lnTo>
                  <a:lnTo>
                    <a:pt x="25" y="52"/>
                  </a:lnTo>
                  <a:lnTo>
                    <a:pt x="25" y="52"/>
                  </a:lnTo>
                  <a:lnTo>
                    <a:pt x="16" y="51"/>
                  </a:lnTo>
                  <a:lnTo>
                    <a:pt x="7" y="45"/>
                  </a:lnTo>
                  <a:lnTo>
                    <a:pt x="2" y="36"/>
                  </a:lnTo>
                  <a:lnTo>
                    <a:pt x="0" y="27"/>
                  </a:lnTo>
                  <a:lnTo>
                    <a:pt x="0" y="27"/>
                  </a:lnTo>
                  <a:lnTo>
                    <a:pt x="2" y="16"/>
                  </a:lnTo>
                  <a:lnTo>
                    <a:pt x="7" y="7"/>
                  </a:lnTo>
                  <a:lnTo>
                    <a:pt x="16" y="2"/>
                  </a:lnTo>
                  <a:lnTo>
                    <a:pt x="25" y="0"/>
                  </a:lnTo>
                  <a:lnTo>
                    <a:pt x="2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4" name="Freeform 62"/>
            <p:cNvSpPr/>
            <p:nvPr/>
          </p:nvSpPr>
          <p:spPr bwMode="auto">
            <a:xfrm>
              <a:off x="3405334" y="1603875"/>
              <a:ext cx="137038" cy="255389"/>
            </a:xfrm>
            <a:custGeom>
              <a:avLst/>
              <a:gdLst/>
              <a:ahLst/>
              <a:cxnLst>
                <a:cxn ang="0">
                  <a:pos x="74" y="0"/>
                </a:cxn>
                <a:cxn ang="0">
                  <a:pos x="54" y="0"/>
                </a:cxn>
                <a:cxn ang="0">
                  <a:pos x="47" y="2"/>
                </a:cxn>
                <a:cxn ang="0">
                  <a:pos x="27" y="11"/>
                </a:cxn>
                <a:cxn ang="0">
                  <a:pos x="11" y="35"/>
                </a:cxn>
                <a:cxn ang="0">
                  <a:pos x="2" y="64"/>
                </a:cxn>
                <a:cxn ang="0">
                  <a:pos x="2" y="94"/>
                </a:cxn>
                <a:cxn ang="0">
                  <a:pos x="4" y="100"/>
                </a:cxn>
                <a:cxn ang="0">
                  <a:pos x="11" y="107"/>
                </a:cxn>
                <a:cxn ang="0">
                  <a:pos x="20" y="107"/>
                </a:cxn>
                <a:cxn ang="0">
                  <a:pos x="27" y="100"/>
                </a:cxn>
                <a:cxn ang="0">
                  <a:pos x="27" y="94"/>
                </a:cxn>
                <a:cxn ang="0">
                  <a:pos x="27" y="69"/>
                </a:cxn>
                <a:cxn ang="0">
                  <a:pos x="35" y="44"/>
                </a:cxn>
                <a:cxn ang="0">
                  <a:pos x="35" y="100"/>
                </a:cxn>
                <a:cxn ang="0">
                  <a:pos x="35" y="102"/>
                </a:cxn>
                <a:cxn ang="0">
                  <a:pos x="35" y="167"/>
                </a:cxn>
                <a:cxn ang="0">
                  <a:pos x="33" y="232"/>
                </a:cxn>
                <a:cxn ang="0">
                  <a:pos x="36" y="243"/>
                </a:cxn>
                <a:cxn ang="0">
                  <a:pos x="47" y="247"/>
                </a:cxn>
                <a:cxn ang="0">
                  <a:pos x="56" y="243"/>
                </a:cxn>
                <a:cxn ang="0">
                  <a:pos x="62" y="232"/>
                </a:cxn>
                <a:cxn ang="0">
                  <a:pos x="64" y="181"/>
                </a:cxn>
                <a:cxn ang="0">
                  <a:pos x="64" y="131"/>
                </a:cxn>
                <a:cxn ang="0">
                  <a:pos x="69" y="131"/>
                </a:cxn>
                <a:cxn ang="0">
                  <a:pos x="71" y="232"/>
                </a:cxn>
                <a:cxn ang="0">
                  <a:pos x="73" y="239"/>
                </a:cxn>
                <a:cxn ang="0">
                  <a:pos x="80" y="247"/>
                </a:cxn>
                <a:cxn ang="0">
                  <a:pos x="91" y="247"/>
                </a:cxn>
                <a:cxn ang="0">
                  <a:pos x="100" y="239"/>
                </a:cxn>
                <a:cxn ang="0">
                  <a:pos x="100" y="232"/>
                </a:cxn>
                <a:cxn ang="0">
                  <a:pos x="98" y="102"/>
                </a:cxn>
                <a:cxn ang="0">
                  <a:pos x="98" y="98"/>
                </a:cxn>
                <a:cxn ang="0">
                  <a:pos x="98" y="42"/>
                </a:cxn>
                <a:cxn ang="0">
                  <a:pos x="103" y="54"/>
                </a:cxn>
                <a:cxn ang="0">
                  <a:pos x="107" y="82"/>
                </a:cxn>
                <a:cxn ang="0">
                  <a:pos x="105" y="94"/>
                </a:cxn>
                <a:cxn ang="0">
                  <a:pos x="109" y="103"/>
                </a:cxn>
                <a:cxn ang="0">
                  <a:pos x="118" y="107"/>
                </a:cxn>
                <a:cxn ang="0">
                  <a:pos x="127" y="103"/>
                </a:cxn>
                <a:cxn ang="0">
                  <a:pos x="132" y="94"/>
                </a:cxn>
                <a:cxn ang="0">
                  <a:pos x="132" y="80"/>
                </a:cxn>
                <a:cxn ang="0">
                  <a:pos x="127" y="49"/>
                </a:cxn>
                <a:cxn ang="0">
                  <a:pos x="114" y="22"/>
                </a:cxn>
                <a:cxn ang="0">
                  <a:pos x="98" y="7"/>
                </a:cxn>
                <a:cxn ang="0">
                  <a:pos x="84" y="2"/>
                </a:cxn>
                <a:cxn ang="0">
                  <a:pos x="74" y="0"/>
                </a:cxn>
              </a:cxnLst>
              <a:rect l="0" t="0" r="r" b="b"/>
              <a:pathLst>
                <a:path w="132" h="247">
                  <a:moveTo>
                    <a:pt x="74" y="0"/>
                  </a:moveTo>
                  <a:lnTo>
                    <a:pt x="74" y="0"/>
                  </a:lnTo>
                  <a:lnTo>
                    <a:pt x="65" y="0"/>
                  </a:lnTo>
                  <a:lnTo>
                    <a:pt x="54" y="0"/>
                  </a:lnTo>
                  <a:lnTo>
                    <a:pt x="54" y="0"/>
                  </a:lnTo>
                  <a:lnTo>
                    <a:pt x="47" y="2"/>
                  </a:lnTo>
                  <a:lnTo>
                    <a:pt x="40" y="4"/>
                  </a:lnTo>
                  <a:lnTo>
                    <a:pt x="27" y="11"/>
                  </a:lnTo>
                  <a:lnTo>
                    <a:pt x="18" y="22"/>
                  </a:lnTo>
                  <a:lnTo>
                    <a:pt x="11" y="35"/>
                  </a:lnTo>
                  <a:lnTo>
                    <a:pt x="6" y="49"/>
                  </a:lnTo>
                  <a:lnTo>
                    <a:pt x="2" y="64"/>
                  </a:lnTo>
                  <a:lnTo>
                    <a:pt x="0" y="80"/>
                  </a:lnTo>
                  <a:lnTo>
                    <a:pt x="2" y="94"/>
                  </a:lnTo>
                  <a:lnTo>
                    <a:pt x="2" y="94"/>
                  </a:lnTo>
                  <a:lnTo>
                    <a:pt x="4" y="100"/>
                  </a:lnTo>
                  <a:lnTo>
                    <a:pt x="6" y="103"/>
                  </a:lnTo>
                  <a:lnTo>
                    <a:pt x="11" y="107"/>
                  </a:lnTo>
                  <a:lnTo>
                    <a:pt x="16" y="107"/>
                  </a:lnTo>
                  <a:lnTo>
                    <a:pt x="20" y="107"/>
                  </a:lnTo>
                  <a:lnTo>
                    <a:pt x="24" y="103"/>
                  </a:lnTo>
                  <a:lnTo>
                    <a:pt x="27" y="100"/>
                  </a:lnTo>
                  <a:lnTo>
                    <a:pt x="27" y="94"/>
                  </a:lnTo>
                  <a:lnTo>
                    <a:pt x="27" y="94"/>
                  </a:lnTo>
                  <a:lnTo>
                    <a:pt x="27" y="83"/>
                  </a:lnTo>
                  <a:lnTo>
                    <a:pt x="27" y="69"/>
                  </a:lnTo>
                  <a:lnTo>
                    <a:pt x="29" y="56"/>
                  </a:lnTo>
                  <a:lnTo>
                    <a:pt x="35" y="44"/>
                  </a:lnTo>
                  <a:lnTo>
                    <a:pt x="35" y="44"/>
                  </a:lnTo>
                  <a:lnTo>
                    <a:pt x="35" y="100"/>
                  </a:lnTo>
                  <a:lnTo>
                    <a:pt x="35" y="102"/>
                  </a:lnTo>
                  <a:lnTo>
                    <a:pt x="35" y="102"/>
                  </a:lnTo>
                  <a:lnTo>
                    <a:pt x="35" y="102"/>
                  </a:lnTo>
                  <a:lnTo>
                    <a:pt x="35" y="167"/>
                  </a:lnTo>
                  <a:lnTo>
                    <a:pt x="33" y="232"/>
                  </a:lnTo>
                  <a:lnTo>
                    <a:pt x="33" y="232"/>
                  </a:lnTo>
                  <a:lnTo>
                    <a:pt x="33" y="239"/>
                  </a:lnTo>
                  <a:lnTo>
                    <a:pt x="36" y="243"/>
                  </a:lnTo>
                  <a:lnTo>
                    <a:pt x="42" y="247"/>
                  </a:lnTo>
                  <a:lnTo>
                    <a:pt x="47" y="247"/>
                  </a:lnTo>
                  <a:lnTo>
                    <a:pt x="53" y="247"/>
                  </a:lnTo>
                  <a:lnTo>
                    <a:pt x="56" y="243"/>
                  </a:lnTo>
                  <a:lnTo>
                    <a:pt x="60" y="239"/>
                  </a:lnTo>
                  <a:lnTo>
                    <a:pt x="62" y="232"/>
                  </a:lnTo>
                  <a:lnTo>
                    <a:pt x="62" y="232"/>
                  </a:lnTo>
                  <a:lnTo>
                    <a:pt x="64" y="181"/>
                  </a:lnTo>
                  <a:lnTo>
                    <a:pt x="64" y="131"/>
                  </a:lnTo>
                  <a:lnTo>
                    <a:pt x="64" y="131"/>
                  </a:lnTo>
                  <a:lnTo>
                    <a:pt x="69" y="131"/>
                  </a:lnTo>
                  <a:lnTo>
                    <a:pt x="69" y="131"/>
                  </a:lnTo>
                  <a:lnTo>
                    <a:pt x="69" y="181"/>
                  </a:lnTo>
                  <a:lnTo>
                    <a:pt x="71" y="232"/>
                  </a:lnTo>
                  <a:lnTo>
                    <a:pt x="71" y="232"/>
                  </a:lnTo>
                  <a:lnTo>
                    <a:pt x="73" y="239"/>
                  </a:lnTo>
                  <a:lnTo>
                    <a:pt x="76" y="243"/>
                  </a:lnTo>
                  <a:lnTo>
                    <a:pt x="80" y="247"/>
                  </a:lnTo>
                  <a:lnTo>
                    <a:pt x="85" y="247"/>
                  </a:lnTo>
                  <a:lnTo>
                    <a:pt x="91" y="247"/>
                  </a:lnTo>
                  <a:lnTo>
                    <a:pt x="96" y="243"/>
                  </a:lnTo>
                  <a:lnTo>
                    <a:pt x="100" y="239"/>
                  </a:lnTo>
                  <a:lnTo>
                    <a:pt x="100" y="232"/>
                  </a:lnTo>
                  <a:lnTo>
                    <a:pt x="100" y="232"/>
                  </a:lnTo>
                  <a:lnTo>
                    <a:pt x="98" y="167"/>
                  </a:lnTo>
                  <a:lnTo>
                    <a:pt x="98" y="102"/>
                  </a:lnTo>
                  <a:lnTo>
                    <a:pt x="98" y="102"/>
                  </a:lnTo>
                  <a:lnTo>
                    <a:pt x="98" y="98"/>
                  </a:lnTo>
                  <a:lnTo>
                    <a:pt x="98" y="98"/>
                  </a:lnTo>
                  <a:lnTo>
                    <a:pt x="98" y="42"/>
                  </a:lnTo>
                  <a:lnTo>
                    <a:pt x="98" y="42"/>
                  </a:lnTo>
                  <a:lnTo>
                    <a:pt x="103" y="54"/>
                  </a:lnTo>
                  <a:lnTo>
                    <a:pt x="105" y="67"/>
                  </a:lnTo>
                  <a:lnTo>
                    <a:pt x="107" y="82"/>
                  </a:lnTo>
                  <a:lnTo>
                    <a:pt x="105" y="94"/>
                  </a:lnTo>
                  <a:lnTo>
                    <a:pt x="105" y="94"/>
                  </a:lnTo>
                  <a:lnTo>
                    <a:pt x="105" y="100"/>
                  </a:lnTo>
                  <a:lnTo>
                    <a:pt x="109" y="103"/>
                  </a:lnTo>
                  <a:lnTo>
                    <a:pt x="113" y="107"/>
                  </a:lnTo>
                  <a:lnTo>
                    <a:pt x="118" y="107"/>
                  </a:lnTo>
                  <a:lnTo>
                    <a:pt x="122" y="107"/>
                  </a:lnTo>
                  <a:lnTo>
                    <a:pt x="127" y="103"/>
                  </a:lnTo>
                  <a:lnTo>
                    <a:pt x="131" y="100"/>
                  </a:lnTo>
                  <a:lnTo>
                    <a:pt x="132" y="94"/>
                  </a:lnTo>
                  <a:lnTo>
                    <a:pt x="132" y="94"/>
                  </a:lnTo>
                  <a:lnTo>
                    <a:pt x="132" y="80"/>
                  </a:lnTo>
                  <a:lnTo>
                    <a:pt x="131" y="64"/>
                  </a:lnTo>
                  <a:lnTo>
                    <a:pt x="127" y="49"/>
                  </a:lnTo>
                  <a:lnTo>
                    <a:pt x="122" y="35"/>
                  </a:lnTo>
                  <a:lnTo>
                    <a:pt x="114" y="22"/>
                  </a:lnTo>
                  <a:lnTo>
                    <a:pt x="103" y="11"/>
                  </a:lnTo>
                  <a:lnTo>
                    <a:pt x="98" y="7"/>
                  </a:lnTo>
                  <a:lnTo>
                    <a:pt x="91" y="4"/>
                  </a:lnTo>
                  <a:lnTo>
                    <a:pt x="84" y="2"/>
                  </a:lnTo>
                  <a:lnTo>
                    <a:pt x="74" y="0"/>
                  </a:lnTo>
                  <a:lnTo>
                    <a:pt x="74"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45" name="Freeform 63"/>
          <p:cNvSpPr>
            <a:spLocks noEditPoints="1"/>
          </p:cNvSpPr>
          <p:nvPr/>
        </p:nvSpPr>
        <p:spPr bwMode="auto">
          <a:xfrm>
            <a:off x="6303963" y="2071386"/>
            <a:ext cx="484187" cy="414338"/>
          </a:xfrm>
          <a:custGeom>
            <a:avLst/>
            <a:gdLst/>
            <a:ahLst/>
            <a:cxnLst>
              <a:cxn ang="0">
                <a:pos x="15" y="2"/>
              </a:cxn>
              <a:cxn ang="0">
                <a:pos x="0" y="4"/>
              </a:cxn>
              <a:cxn ang="0">
                <a:pos x="0" y="62"/>
              </a:cxn>
              <a:cxn ang="0">
                <a:pos x="9" y="71"/>
              </a:cxn>
              <a:cxn ang="0">
                <a:pos x="53" y="45"/>
              </a:cxn>
              <a:cxn ang="0">
                <a:pos x="58" y="31"/>
              </a:cxn>
              <a:cxn ang="0">
                <a:pos x="307" y="11"/>
              </a:cxn>
              <a:cxn ang="0">
                <a:pos x="95" y="11"/>
              </a:cxn>
              <a:cxn ang="0">
                <a:pos x="85" y="27"/>
              </a:cxn>
              <a:cxn ang="0">
                <a:pos x="85" y="51"/>
              </a:cxn>
              <a:cxn ang="0">
                <a:pos x="102" y="62"/>
              </a:cxn>
              <a:cxn ang="0">
                <a:pos x="314" y="60"/>
              </a:cxn>
              <a:cxn ang="0">
                <a:pos x="323" y="43"/>
              </a:cxn>
              <a:cxn ang="0">
                <a:pos x="323" y="20"/>
              </a:cxn>
              <a:cxn ang="0">
                <a:pos x="307" y="11"/>
              </a:cxn>
              <a:cxn ang="0">
                <a:pos x="53" y="147"/>
              </a:cxn>
              <a:cxn ang="0">
                <a:pos x="60" y="138"/>
              </a:cxn>
              <a:cxn ang="0">
                <a:pos x="15" y="112"/>
              </a:cxn>
              <a:cxn ang="0">
                <a:pos x="4" y="111"/>
              </a:cxn>
              <a:cxn ang="0">
                <a:pos x="0" y="163"/>
              </a:cxn>
              <a:cxn ang="0">
                <a:pos x="4" y="172"/>
              </a:cxn>
              <a:cxn ang="0">
                <a:pos x="15" y="172"/>
              </a:cxn>
              <a:cxn ang="0">
                <a:pos x="102" y="112"/>
              </a:cxn>
              <a:cxn ang="0">
                <a:pos x="85" y="123"/>
              </a:cxn>
              <a:cxn ang="0">
                <a:pos x="85" y="147"/>
              </a:cxn>
              <a:cxn ang="0">
                <a:pos x="95" y="163"/>
              </a:cxn>
              <a:cxn ang="0">
                <a:pos x="307" y="163"/>
              </a:cxn>
              <a:cxn ang="0">
                <a:pos x="323" y="154"/>
              </a:cxn>
              <a:cxn ang="0">
                <a:pos x="323" y="129"/>
              </a:cxn>
              <a:cxn ang="0">
                <a:pos x="314" y="114"/>
              </a:cxn>
              <a:cxn ang="0">
                <a:pos x="53" y="232"/>
              </a:cxn>
              <a:cxn ang="0">
                <a:pos x="9" y="205"/>
              </a:cxn>
              <a:cxn ang="0">
                <a:pos x="0" y="214"/>
              </a:cxn>
              <a:cxn ang="0">
                <a:pos x="0" y="272"/>
              </a:cxn>
              <a:cxn ang="0">
                <a:pos x="15" y="274"/>
              </a:cxn>
              <a:cxn ang="0">
                <a:pos x="58" y="245"/>
              </a:cxn>
              <a:cxn ang="0">
                <a:pos x="53" y="232"/>
              </a:cxn>
              <a:cxn ang="0">
                <a:pos x="102" y="214"/>
              </a:cxn>
              <a:cxn ang="0">
                <a:pos x="91" y="219"/>
              </a:cxn>
              <a:cxn ang="0">
                <a:pos x="85" y="248"/>
              </a:cxn>
              <a:cxn ang="0">
                <a:pos x="91" y="261"/>
              </a:cxn>
              <a:cxn ang="0">
                <a:pos x="307" y="266"/>
              </a:cxn>
              <a:cxn ang="0">
                <a:pos x="319" y="261"/>
              </a:cxn>
              <a:cxn ang="0">
                <a:pos x="323" y="232"/>
              </a:cxn>
              <a:cxn ang="0">
                <a:pos x="319" y="219"/>
              </a:cxn>
              <a:cxn ang="0">
                <a:pos x="307" y="214"/>
              </a:cxn>
            </a:cxnLst>
            <a:rect l="0" t="0" r="r" b="b"/>
            <a:pathLst>
              <a:path w="323" h="275">
                <a:moveTo>
                  <a:pt x="53" y="27"/>
                </a:moveTo>
                <a:lnTo>
                  <a:pt x="15" y="2"/>
                </a:lnTo>
                <a:lnTo>
                  <a:pt x="15" y="2"/>
                </a:lnTo>
                <a:lnTo>
                  <a:pt x="9" y="0"/>
                </a:lnTo>
                <a:lnTo>
                  <a:pt x="4" y="0"/>
                </a:lnTo>
                <a:lnTo>
                  <a:pt x="0" y="4"/>
                </a:lnTo>
                <a:lnTo>
                  <a:pt x="0" y="11"/>
                </a:lnTo>
                <a:lnTo>
                  <a:pt x="0" y="62"/>
                </a:lnTo>
                <a:lnTo>
                  <a:pt x="0" y="62"/>
                </a:lnTo>
                <a:lnTo>
                  <a:pt x="0" y="67"/>
                </a:lnTo>
                <a:lnTo>
                  <a:pt x="4" y="71"/>
                </a:lnTo>
                <a:lnTo>
                  <a:pt x="9" y="71"/>
                </a:lnTo>
                <a:lnTo>
                  <a:pt x="15" y="69"/>
                </a:lnTo>
                <a:lnTo>
                  <a:pt x="53" y="45"/>
                </a:lnTo>
                <a:lnTo>
                  <a:pt x="53" y="45"/>
                </a:lnTo>
                <a:lnTo>
                  <a:pt x="58" y="40"/>
                </a:lnTo>
                <a:lnTo>
                  <a:pt x="60" y="36"/>
                </a:lnTo>
                <a:lnTo>
                  <a:pt x="58" y="31"/>
                </a:lnTo>
                <a:lnTo>
                  <a:pt x="53" y="27"/>
                </a:lnTo>
                <a:lnTo>
                  <a:pt x="53" y="27"/>
                </a:lnTo>
                <a:close/>
                <a:moveTo>
                  <a:pt x="307" y="11"/>
                </a:moveTo>
                <a:lnTo>
                  <a:pt x="102" y="11"/>
                </a:lnTo>
                <a:lnTo>
                  <a:pt x="102" y="11"/>
                </a:lnTo>
                <a:lnTo>
                  <a:pt x="95" y="11"/>
                </a:lnTo>
                <a:lnTo>
                  <a:pt x="91" y="14"/>
                </a:lnTo>
                <a:lnTo>
                  <a:pt x="85" y="20"/>
                </a:lnTo>
                <a:lnTo>
                  <a:pt x="85" y="27"/>
                </a:lnTo>
                <a:lnTo>
                  <a:pt x="85" y="43"/>
                </a:lnTo>
                <a:lnTo>
                  <a:pt x="85" y="43"/>
                </a:lnTo>
                <a:lnTo>
                  <a:pt x="85" y="51"/>
                </a:lnTo>
                <a:lnTo>
                  <a:pt x="91" y="56"/>
                </a:lnTo>
                <a:lnTo>
                  <a:pt x="95" y="60"/>
                </a:lnTo>
                <a:lnTo>
                  <a:pt x="102" y="62"/>
                </a:lnTo>
                <a:lnTo>
                  <a:pt x="307" y="62"/>
                </a:lnTo>
                <a:lnTo>
                  <a:pt x="307" y="62"/>
                </a:lnTo>
                <a:lnTo>
                  <a:pt x="314" y="60"/>
                </a:lnTo>
                <a:lnTo>
                  <a:pt x="319" y="56"/>
                </a:lnTo>
                <a:lnTo>
                  <a:pt x="323" y="51"/>
                </a:lnTo>
                <a:lnTo>
                  <a:pt x="323" y="43"/>
                </a:lnTo>
                <a:lnTo>
                  <a:pt x="323" y="27"/>
                </a:lnTo>
                <a:lnTo>
                  <a:pt x="323" y="27"/>
                </a:lnTo>
                <a:lnTo>
                  <a:pt x="323" y="20"/>
                </a:lnTo>
                <a:lnTo>
                  <a:pt x="319" y="14"/>
                </a:lnTo>
                <a:lnTo>
                  <a:pt x="314" y="11"/>
                </a:lnTo>
                <a:lnTo>
                  <a:pt x="307" y="11"/>
                </a:lnTo>
                <a:lnTo>
                  <a:pt x="307" y="11"/>
                </a:lnTo>
                <a:close/>
                <a:moveTo>
                  <a:pt x="15" y="172"/>
                </a:moveTo>
                <a:lnTo>
                  <a:pt x="53" y="147"/>
                </a:lnTo>
                <a:lnTo>
                  <a:pt x="53" y="147"/>
                </a:lnTo>
                <a:lnTo>
                  <a:pt x="58" y="143"/>
                </a:lnTo>
                <a:lnTo>
                  <a:pt x="60" y="138"/>
                </a:lnTo>
                <a:lnTo>
                  <a:pt x="58" y="134"/>
                </a:lnTo>
                <a:lnTo>
                  <a:pt x="53" y="130"/>
                </a:lnTo>
                <a:lnTo>
                  <a:pt x="15" y="112"/>
                </a:lnTo>
                <a:lnTo>
                  <a:pt x="15" y="112"/>
                </a:lnTo>
                <a:lnTo>
                  <a:pt x="9" y="111"/>
                </a:lnTo>
                <a:lnTo>
                  <a:pt x="4" y="111"/>
                </a:lnTo>
                <a:lnTo>
                  <a:pt x="0" y="114"/>
                </a:lnTo>
                <a:lnTo>
                  <a:pt x="0" y="121"/>
                </a:lnTo>
                <a:lnTo>
                  <a:pt x="0" y="163"/>
                </a:lnTo>
                <a:lnTo>
                  <a:pt x="0" y="163"/>
                </a:lnTo>
                <a:lnTo>
                  <a:pt x="0" y="170"/>
                </a:lnTo>
                <a:lnTo>
                  <a:pt x="4" y="172"/>
                </a:lnTo>
                <a:lnTo>
                  <a:pt x="9" y="174"/>
                </a:lnTo>
                <a:lnTo>
                  <a:pt x="15" y="172"/>
                </a:lnTo>
                <a:lnTo>
                  <a:pt x="15" y="172"/>
                </a:lnTo>
                <a:close/>
                <a:moveTo>
                  <a:pt x="307" y="112"/>
                </a:moveTo>
                <a:lnTo>
                  <a:pt x="102" y="112"/>
                </a:lnTo>
                <a:lnTo>
                  <a:pt x="102" y="112"/>
                </a:lnTo>
                <a:lnTo>
                  <a:pt x="95" y="114"/>
                </a:lnTo>
                <a:lnTo>
                  <a:pt x="91" y="118"/>
                </a:lnTo>
                <a:lnTo>
                  <a:pt x="85" y="123"/>
                </a:lnTo>
                <a:lnTo>
                  <a:pt x="85" y="129"/>
                </a:lnTo>
                <a:lnTo>
                  <a:pt x="85" y="147"/>
                </a:lnTo>
                <a:lnTo>
                  <a:pt x="85" y="147"/>
                </a:lnTo>
                <a:lnTo>
                  <a:pt x="85" y="154"/>
                </a:lnTo>
                <a:lnTo>
                  <a:pt x="91" y="159"/>
                </a:lnTo>
                <a:lnTo>
                  <a:pt x="95" y="163"/>
                </a:lnTo>
                <a:lnTo>
                  <a:pt x="102" y="163"/>
                </a:lnTo>
                <a:lnTo>
                  <a:pt x="307" y="163"/>
                </a:lnTo>
                <a:lnTo>
                  <a:pt x="307" y="163"/>
                </a:lnTo>
                <a:lnTo>
                  <a:pt x="314" y="163"/>
                </a:lnTo>
                <a:lnTo>
                  <a:pt x="319" y="159"/>
                </a:lnTo>
                <a:lnTo>
                  <a:pt x="323" y="154"/>
                </a:lnTo>
                <a:lnTo>
                  <a:pt x="323" y="147"/>
                </a:lnTo>
                <a:lnTo>
                  <a:pt x="323" y="129"/>
                </a:lnTo>
                <a:lnTo>
                  <a:pt x="323" y="129"/>
                </a:lnTo>
                <a:lnTo>
                  <a:pt x="323" y="123"/>
                </a:lnTo>
                <a:lnTo>
                  <a:pt x="319" y="118"/>
                </a:lnTo>
                <a:lnTo>
                  <a:pt x="314" y="114"/>
                </a:lnTo>
                <a:lnTo>
                  <a:pt x="307" y="112"/>
                </a:lnTo>
                <a:lnTo>
                  <a:pt x="307" y="112"/>
                </a:lnTo>
                <a:close/>
                <a:moveTo>
                  <a:pt x="53" y="232"/>
                </a:moveTo>
                <a:lnTo>
                  <a:pt x="15" y="207"/>
                </a:lnTo>
                <a:lnTo>
                  <a:pt x="15" y="207"/>
                </a:lnTo>
                <a:lnTo>
                  <a:pt x="9" y="205"/>
                </a:lnTo>
                <a:lnTo>
                  <a:pt x="4" y="205"/>
                </a:lnTo>
                <a:lnTo>
                  <a:pt x="0" y="208"/>
                </a:lnTo>
                <a:lnTo>
                  <a:pt x="0" y="214"/>
                </a:lnTo>
                <a:lnTo>
                  <a:pt x="0" y="266"/>
                </a:lnTo>
                <a:lnTo>
                  <a:pt x="0" y="266"/>
                </a:lnTo>
                <a:lnTo>
                  <a:pt x="0" y="272"/>
                </a:lnTo>
                <a:lnTo>
                  <a:pt x="4" y="275"/>
                </a:lnTo>
                <a:lnTo>
                  <a:pt x="9" y="275"/>
                </a:lnTo>
                <a:lnTo>
                  <a:pt x="15" y="274"/>
                </a:lnTo>
                <a:lnTo>
                  <a:pt x="53" y="250"/>
                </a:lnTo>
                <a:lnTo>
                  <a:pt x="53" y="250"/>
                </a:lnTo>
                <a:lnTo>
                  <a:pt x="58" y="245"/>
                </a:lnTo>
                <a:lnTo>
                  <a:pt x="60" y="241"/>
                </a:lnTo>
                <a:lnTo>
                  <a:pt x="58" y="236"/>
                </a:lnTo>
                <a:lnTo>
                  <a:pt x="53" y="232"/>
                </a:lnTo>
                <a:lnTo>
                  <a:pt x="53" y="232"/>
                </a:lnTo>
                <a:close/>
                <a:moveTo>
                  <a:pt x="307" y="214"/>
                </a:moveTo>
                <a:lnTo>
                  <a:pt x="102" y="214"/>
                </a:lnTo>
                <a:lnTo>
                  <a:pt x="102" y="214"/>
                </a:lnTo>
                <a:lnTo>
                  <a:pt x="95" y="216"/>
                </a:lnTo>
                <a:lnTo>
                  <a:pt x="91" y="219"/>
                </a:lnTo>
                <a:lnTo>
                  <a:pt x="85" y="225"/>
                </a:lnTo>
                <a:lnTo>
                  <a:pt x="85" y="232"/>
                </a:lnTo>
                <a:lnTo>
                  <a:pt x="85" y="248"/>
                </a:lnTo>
                <a:lnTo>
                  <a:pt x="85" y="248"/>
                </a:lnTo>
                <a:lnTo>
                  <a:pt x="85" y="256"/>
                </a:lnTo>
                <a:lnTo>
                  <a:pt x="91" y="261"/>
                </a:lnTo>
                <a:lnTo>
                  <a:pt x="95" y="265"/>
                </a:lnTo>
                <a:lnTo>
                  <a:pt x="102" y="266"/>
                </a:lnTo>
                <a:lnTo>
                  <a:pt x="307" y="266"/>
                </a:lnTo>
                <a:lnTo>
                  <a:pt x="307" y="266"/>
                </a:lnTo>
                <a:lnTo>
                  <a:pt x="314" y="265"/>
                </a:lnTo>
                <a:lnTo>
                  <a:pt x="319" y="261"/>
                </a:lnTo>
                <a:lnTo>
                  <a:pt x="323" y="256"/>
                </a:lnTo>
                <a:lnTo>
                  <a:pt x="323" y="248"/>
                </a:lnTo>
                <a:lnTo>
                  <a:pt x="323" y="232"/>
                </a:lnTo>
                <a:lnTo>
                  <a:pt x="323" y="232"/>
                </a:lnTo>
                <a:lnTo>
                  <a:pt x="323" y="225"/>
                </a:lnTo>
                <a:lnTo>
                  <a:pt x="319" y="219"/>
                </a:lnTo>
                <a:lnTo>
                  <a:pt x="314" y="216"/>
                </a:lnTo>
                <a:lnTo>
                  <a:pt x="307" y="214"/>
                </a:lnTo>
                <a:lnTo>
                  <a:pt x="307" y="214"/>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6" name="Freeform 69"/>
          <p:cNvSpPr>
            <a:spLocks noEditPoints="1"/>
          </p:cNvSpPr>
          <p:nvPr/>
        </p:nvSpPr>
        <p:spPr bwMode="auto">
          <a:xfrm>
            <a:off x="1471613" y="1064911"/>
            <a:ext cx="309562" cy="452438"/>
          </a:xfrm>
          <a:custGeom>
            <a:avLst/>
            <a:gdLst/>
            <a:ahLst/>
            <a:cxnLst>
              <a:cxn ang="0">
                <a:pos x="180" y="76"/>
              </a:cxn>
              <a:cxn ang="0">
                <a:pos x="167" y="34"/>
              </a:cxn>
              <a:cxn ang="0">
                <a:pos x="133" y="7"/>
              </a:cxn>
              <a:cxn ang="0">
                <a:pos x="104" y="0"/>
              </a:cxn>
              <a:cxn ang="0">
                <a:pos x="62" y="14"/>
              </a:cxn>
              <a:cxn ang="0">
                <a:pos x="35" y="47"/>
              </a:cxn>
              <a:cxn ang="0">
                <a:pos x="27" y="132"/>
              </a:cxn>
              <a:cxn ang="0">
                <a:pos x="17" y="136"/>
              </a:cxn>
              <a:cxn ang="0">
                <a:pos x="0" y="156"/>
              </a:cxn>
              <a:cxn ang="0">
                <a:pos x="0" y="276"/>
              </a:cxn>
              <a:cxn ang="0">
                <a:pos x="8" y="295"/>
              </a:cxn>
              <a:cxn ang="0">
                <a:pos x="27" y="303"/>
              </a:cxn>
              <a:cxn ang="0">
                <a:pos x="185" y="303"/>
              </a:cxn>
              <a:cxn ang="0">
                <a:pos x="205" y="286"/>
              </a:cxn>
              <a:cxn ang="0">
                <a:pos x="207" y="161"/>
              </a:cxn>
              <a:cxn ang="0">
                <a:pos x="205" y="150"/>
              </a:cxn>
              <a:cxn ang="0">
                <a:pos x="185" y="134"/>
              </a:cxn>
              <a:cxn ang="0">
                <a:pos x="47" y="76"/>
              </a:cxn>
              <a:cxn ang="0">
                <a:pos x="51" y="54"/>
              </a:cxn>
              <a:cxn ang="0">
                <a:pos x="71" y="29"/>
              </a:cxn>
              <a:cxn ang="0">
                <a:pos x="104" y="20"/>
              </a:cxn>
              <a:cxn ang="0">
                <a:pos x="125" y="24"/>
              </a:cxn>
              <a:cxn ang="0">
                <a:pos x="151" y="45"/>
              </a:cxn>
              <a:cxn ang="0">
                <a:pos x="160" y="76"/>
              </a:cxn>
              <a:cxn ang="0">
                <a:pos x="47" y="76"/>
              </a:cxn>
              <a:cxn ang="0">
                <a:pos x="187" y="279"/>
              </a:cxn>
              <a:cxn ang="0">
                <a:pos x="180" y="285"/>
              </a:cxn>
              <a:cxn ang="0">
                <a:pos x="24" y="283"/>
              </a:cxn>
              <a:cxn ang="0">
                <a:pos x="18" y="276"/>
              </a:cxn>
              <a:cxn ang="0">
                <a:pos x="18" y="158"/>
              </a:cxn>
              <a:cxn ang="0">
                <a:pos x="27" y="152"/>
              </a:cxn>
              <a:cxn ang="0">
                <a:pos x="183" y="152"/>
              </a:cxn>
              <a:cxn ang="0">
                <a:pos x="189" y="161"/>
              </a:cxn>
              <a:cxn ang="0">
                <a:pos x="113" y="190"/>
              </a:cxn>
              <a:cxn ang="0">
                <a:pos x="111" y="183"/>
              </a:cxn>
              <a:cxn ang="0">
                <a:pos x="104" y="179"/>
              </a:cxn>
              <a:cxn ang="0">
                <a:pos x="95" y="187"/>
              </a:cxn>
              <a:cxn ang="0">
                <a:pos x="95" y="212"/>
              </a:cxn>
              <a:cxn ang="0">
                <a:pos x="85" y="223"/>
              </a:cxn>
              <a:cxn ang="0">
                <a:pos x="85" y="236"/>
              </a:cxn>
              <a:cxn ang="0">
                <a:pos x="104" y="246"/>
              </a:cxn>
              <a:cxn ang="0">
                <a:pos x="116" y="241"/>
              </a:cxn>
              <a:cxn ang="0">
                <a:pos x="122" y="228"/>
              </a:cxn>
              <a:cxn ang="0">
                <a:pos x="116" y="214"/>
              </a:cxn>
            </a:cxnLst>
            <a:rect l="0" t="0" r="r" b="b"/>
            <a:pathLst>
              <a:path w="207" h="303">
                <a:moveTo>
                  <a:pt x="180" y="132"/>
                </a:moveTo>
                <a:lnTo>
                  <a:pt x="180" y="76"/>
                </a:lnTo>
                <a:lnTo>
                  <a:pt x="180" y="76"/>
                </a:lnTo>
                <a:lnTo>
                  <a:pt x="178" y="62"/>
                </a:lnTo>
                <a:lnTo>
                  <a:pt x="172" y="47"/>
                </a:lnTo>
                <a:lnTo>
                  <a:pt x="167" y="34"/>
                </a:lnTo>
                <a:lnTo>
                  <a:pt x="156" y="24"/>
                </a:lnTo>
                <a:lnTo>
                  <a:pt x="145" y="14"/>
                </a:lnTo>
                <a:lnTo>
                  <a:pt x="133" y="7"/>
                </a:lnTo>
                <a:lnTo>
                  <a:pt x="118" y="2"/>
                </a:lnTo>
                <a:lnTo>
                  <a:pt x="104" y="0"/>
                </a:lnTo>
                <a:lnTo>
                  <a:pt x="104" y="0"/>
                </a:lnTo>
                <a:lnTo>
                  <a:pt x="89" y="2"/>
                </a:lnTo>
                <a:lnTo>
                  <a:pt x="75" y="7"/>
                </a:lnTo>
                <a:lnTo>
                  <a:pt x="62" y="14"/>
                </a:lnTo>
                <a:lnTo>
                  <a:pt x="49" y="24"/>
                </a:lnTo>
                <a:lnTo>
                  <a:pt x="40" y="34"/>
                </a:lnTo>
                <a:lnTo>
                  <a:pt x="35" y="47"/>
                </a:lnTo>
                <a:lnTo>
                  <a:pt x="29" y="62"/>
                </a:lnTo>
                <a:lnTo>
                  <a:pt x="27" y="76"/>
                </a:lnTo>
                <a:lnTo>
                  <a:pt x="27" y="132"/>
                </a:lnTo>
                <a:lnTo>
                  <a:pt x="27" y="132"/>
                </a:lnTo>
                <a:lnTo>
                  <a:pt x="22" y="134"/>
                </a:lnTo>
                <a:lnTo>
                  <a:pt x="17" y="136"/>
                </a:lnTo>
                <a:lnTo>
                  <a:pt x="8" y="141"/>
                </a:lnTo>
                <a:lnTo>
                  <a:pt x="2" y="150"/>
                </a:lnTo>
                <a:lnTo>
                  <a:pt x="0" y="156"/>
                </a:lnTo>
                <a:lnTo>
                  <a:pt x="0" y="161"/>
                </a:lnTo>
                <a:lnTo>
                  <a:pt x="0" y="276"/>
                </a:lnTo>
                <a:lnTo>
                  <a:pt x="0" y="276"/>
                </a:lnTo>
                <a:lnTo>
                  <a:pt x="0" y="281"/>
                </a:lnTo>
                <a:lnTo>
                  <a:pt x="2" y="286"/>
                </a:lnTo>
                <a:lnTo>
                  <a:pt x="8" y="295"/>
                </a:lnTo>
                <a:lnTo>
                  <a:pt x="17" y="301"/>
                </a:lnTo>
                <a:lnTo>
                  <a:pt x="22" y="303"/>
                </a:lnTo>
                <a:lnTo>
                  <a:pt x="27" y="303"/>
                </a:lnTo>
                <a:lnTo>
                  <a:pt x="180" y="303"/>
                </a:lnTo>
                <a:lnTo>
                  <a:pt x="180" y="303"/>
                </a:lnTo>
                <a:lnTo>
                  <a:pt x="185" y="303"/>
                </a:lnTo>
                <a:lnTo>
                  <a:pt x="191" y="301"/>
                </a:lnTo>
                <a:lnTo>
                  <a:pt x="200" y="295"/>
                </a:lnTo>
                <a:lnTo>
                  <a:pt x="205" y="286"/>
                </a:lnTo>
                <a:lnTo>
                  <a:pt x="207" y="281"/>
                </a:lnTo>
                <a:lnTo>
                  <a:pt x="207" y="276"/>
                </a:lnTo>
                <a:lnTo>
                  <a:pt x="207" y="161"/>
                </a:lnTo>
                <a:lnTo>
                  <a:pt x="207" y="161"/>
                </a:lnTo>
                <a:lnTo>
                  <a:pt x="207" y="156"/>
                </a:lnTo>
                <a:lnTo>
                  <a:pt x="205" y="150"/>
                </a:lnTo>
                <a:lnTo>
                  <a:pt x="200" y="141"/>
                </a:lnTo>
                <a:lnTo>
                  <a:pt x="191" y="136"/>
                </a:lnTo>
                <a:lnTo>
                  <a:pt x="185" y="134"/>
                </a:lnTo>
                <a:lnTo>
                  <a:pt x="180" y="132"/>
                </a:lnTo>
                <a:lnTo>
                  <a:pt x="180" y="132"/>
                </a:lnTo>
                <a:close/>
                <a:moveTo>
                  <a:pt x="47" y="76"/>
                </a:moveTo>
                <a:lnTo>
                  <a:pt x="47" y="76"/>
                </a:lnTo>
                <a:lnTo>
                  <a:pt x="47" y="65"/>
                </a:lnTo>
                <a:lnTo>
                  <a:pt x="51" y="54"/>
                </a:lnTo>
                <a:lnTo>
                  <a:pt x="56" y="45"/>
                </a:lnTo>
                <a:lnTo>
                  <a:pt x="64" y="36"/>
                </a:lnTo>
                <a:lnTo>
                  <a:pt x="71" y="29"/>
                </a:lnTo>
                <a:lnTo>
                  <a:pt x="82" y="24"/>
                </a:lnTo>
                <a:lnTo>
                  <a:pt x="93" y="20"/>
                </a:lnTo>
                <a:lnTo>
                  <a:pt x="104" y="20"/>
                </a:lnTo>
                <a:lnTo>
                  <a:pt x="104" y="20"/>
                </a:lnTo>
                <a:lnTo>
                  <a:pt x="114" y="20"/>
                </a:lnTo>
                <a:lnTo>
                  <a:pt x="125" y="24"/>
                </a:lnTo>
                <a:lnTo>
                  <a:pt x="134" y="29"/>
                </a:lnTo>
                <a:lnTo>
                  <a:pt x="143" y="36"/>
                </a:lnTo>
                <a:lnTo>
                  <a:pt x="151" y="45"/>
                </a:lnTo>
                <a:lnTo>
                  <a:pt x="156" y="54"/>
                </a:lnTo>
                <a:lnTo>
                  <a:pt x="160" y="65"/>
                </a:lnTo>
                <a:lnTo>
                  <a:pt x="160" y="76"/>
                </a:lnTo>
                <a:lnTo>
                  <a:pt x="160" y="132"/>
                </a:lnTo>
                <a:lnTo>
                  <a:pt x="47" y="132"/>
                </a:lnTo>
                <a:lnTo>
                  <a:pt x="47" y="76"/>
                </a:lnTo>
                <a:close/>
                <a:moveTo>
                  <a:pt x="189" y="276"/>
                </a:moveTo>
                <a:lnTo>
                  <a:pt x="189" y="276"/>
                </a:lnTo>
                <a:lnTo>
                  <a:pt x="187" y="279"/>
                </a:lnTo>
                <a:lnTo>
                  <a:pt x="185" y="281"/>
                </a:lnTo>
                <a:lnTo>
                  <a:pt x="183" y="283"/>
                </a:lnTo>
                <a:lnTo>
                  <a:pt x="180" y="285"/>
                </a:lnTo>
                <a:lnTo>
                  <a:pt x="27" y="285"/>
                </a:lnTo>
                <a:lnTo>
                  <a:pt x="27" y="285"/>
                </a:lnTo>
                <a:lnTo>
                  <a:pt x="24" y="283"/>
                </a:lnTo>
                <a:lnTo>
                  <a:pt x="22" y="281"/>
                </a:lnTo>
                <a:lnTo>
                  <a:pt x="18" y="279"/>
                </a:lnTo>
                <a:lnTo>
                  <a:pt x="18" y="276"/>
                </a:lnTo>
                <a:lnTo>
                  <a:pt x="18" y="161"/>
                </a:lnTo>
                <a:lnTo>
                  <a:pt x="18" y="161"/>
                </a:lnTo>
                <a:lnTo>
                  <a:pt x="18" y="158"/>
                </a:lnTo>
                <a:lnTo>
                  <a:pt x="22" y="154"/>
                </a:lnTo>
                <a:lnTo>
                  <a:pt x="24" y="152"/>
                </a:lnTo>
                <a:lnTo>
                  <a:pt x="27" y="152"/>
                </a:lnTo>
                <a:lnTo>
                  <a:pt x="180" y="152"/>
                </a:lnTo>
                <a:lnTo>
                  <a:pt x="180" y="152"/>
                </a:lnTo>
                <a:lnTo>
                  <a:pt x="183" y="152"/>
                </a:lnTo>
                <a:lnTo>
                  <a:pt x="185" y="154"/>
                </a:lnTo>
                <a:lnTo>
                  <a:pt x="187" y="158"/>
                </a:lnTo>
                <a:lnTo>
                  <a:pt x="189" y="161"/>
                </a:lnTo>
                <a:lnTo>
                  <a:pt x="189" y="276"/>
                </a:lnTo>
                <a:close/>
                <a:moveTo>
                  <a:pt x="113" y="212"/>
                </a:moveTo>
                <a:lnTo>
                  <a:pt x="113" y="190"/>
                </a:lnTo>
                <a:lnTo>
                  <a:pt x="113" y="190"/>
                </a:lnTo>
                <a:lnTo>
                  <a:pt x="113" y="187"/>
                </a:lnTo>
                <a:lnTo>
                  <a:pt x="111" y="183"/>
                </a:lnTo>
                <a:lnTo>
                  <a:pt x="107" y="181"/>
                </a:lnTo>
                <a:lnTo>
                  <a:pt x="104" y="179"/>
                </a:lnTo>
                <a:lnTo>
                  <a:pt x="104" y="179"/>
                </a:lnTo>
                <a:lnTo>
                  <a:pt x="100" y="181"/>
                </a:lnTo>
                <a:lnTo>
                  <a:pt x="96" y="183"/>
                </a:lnTo>
                <a:lnTo>
                  <a:pt x="95" y="187"/>
                </a:lnTo>
                <a:lnTo>
                  <a:pt x="95" y="190"/>
                </a:lnTo>
                <a:lnTo>
                  <a:pt x="95" y="212"/>
                </a:lnTo>
                <a:lnTo>
                  <a:pt x="95" y="212"/>
                </a:lnTo>
                <a:lnTo>
                  <a:pt x="91" y="214"/>
                </a:lnTo>
                <a:lnTo>
                  <a:pt x="87" y="217"/>
                </a:lnTo>
                <a:lnTo>
                  <a:pt x="85" y="223"/>
                </a:lnTo>
                <a:lnTo>
                  <a:pt x="85" y="228"/>
                </a:lnTo>
                <a:lnTo>
                  <a:pt x="85" y="228"/>
                </a:lnTo>
                <a:lnTo>
                  <a:pt x="85" y="236"/>
                </a:lnTo>
                <a:lnTo>
                  <a:pt x="91" y="241"/>
                </a:lnTo>
                <a:lnTo>
                  <a:pt x="96" y="245"/>
                </a:lnTo>
                <a:lnTo>
                  <a:pt x="104" y="246"/>
                </a:lnTo>
                <a:lnTo>
                  <a:pt x="104" y="246"/>
                </a:lnTo>
                <a:lnTo>
                  <a:pt x="111" y="245"/>
                </a:lnTo>
                <a:lnTo>
                  <a:pt x="116" y="241"/>
                </a:lnTo>
                <a:lnTo>
                  <a:pt x="122" y="236"/>
                </a:lnTo>
                <a:lnTo>
                  <a:pt x="122" y="228"/>
                </a:lnTo>
                <a:lnTo>
                  <a:pt x="122" y="228"/>
                </a:lnTo>
                <a:lnTo>
                  <a:pt x="122" y="223"/>
                </a:lnTo>
                <a:lnTo>
                  <a:pt x="120" y="217"/>
                </a:lnTo>
                <a:lnTo>
                  <a:pt x="116" y="214"/>
                </a:lnTo>
                <a:lnTo>
                  <a:pt x="113" y="212"/>
                </a:lnTo>
                <a:lnTo>
                  <a:pt x="113" y="212"/>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47" name="Freeform 70"/>
          <p:cNvSpPr>
            <a:spLocks noEditPoints="1"/>
          </p:cNvSpPr>
          <p:nvPr/>
        </p:nvSpPr>
        <p:spPr bwMode="auto">
          <a:xfrm>
            <a:off x="2603500" y="1064911"/>
            <a:ext cx="457200" cy="452438"/>
          </a:xfrm>
          <a:custGeom>
            <a:avLst/>
            <a:gdLst/>
            <a:ahLst/>
            <a:cxnLst>
              <a:cxn ang="0">
                <a:pos x="150" y="0"/>
              </a:cxn>
              <a:cxn ang="0">
                <a:pos x="119" y="4"/>
              </a:cxn>
              <a:cxn ang="0">
                <a:pos x="92" y="13"/>
              </a:cxn>
              <a:cxn ang="0">
                <a:pos x="67" y="27"/>
              </a:cxn>
              <a:cxn ang="0">
                <a:pos x="43" y="45"/>
              </a:cxn>
              <a:cxn ang="0">
                <a:pos x="25" y="67"/>
              </a:cxn>
              <a:cxn ang="0">
                <a:pos x="11" y="92"/>
              </a:cxn>
              <a:cxn ang="0">
                <a:pos x="2" y="121"/>
              </a:cxn>
              <a:cxn ang="0">
                <a:pos x="0" y="152"/>
              </a:cxn>
              <a:cxn ang="0">
                <a:pos x="0" y="167"/>
              </a:cxn>
              <a:cxn ang="0">
                <a:pos x="5" y="198"/>
              </a:cxn>
              <a:cxn ang="0">
                <a:pos x="18" y="225"/>
              </a:cxn>
              <a:cxn ang="0">
                <a:pos x="34" y="248"/>
              </a:cxn>
              <a:cxn ang="0">
                <a:pos x="54" y="268"/>
              </a:cxn>
              <a:cxn ang="0">
                <a:pos x="78" y="285"/>
              </a:cxn>
              <a:cxn ang="0">
                <a:pos x="105" y="295"/>
              </a:cxn>
              <a:cxn ang="0">
                <a:pos x="136" y="303"/>
              </a:cxn>
              <a:cxn ang="0">
                <a:pos x="150" y="303"/>
              </a:cxn>
              <a:cxn ang="0">
                <a:pos x="181" y="301"/>
              </a:cxn>
              <a:cxn ang="0">
                <a:pos x="210" y="292"/>
              </a:cxn>
              <a:cxn ang="0">
                <a:pos x="235" y="277"/>
              </a:cxn>
              <a:cxn ang="0">
                <a:pos x="257" y="259"/>
              </a:cxn>
              <a:cxn ang="0">
                <a:pos x="275" y="236"/>
              </a:cxn>
              <a:cxn ang="0">
                <a:pos x="290" y="210"/>
              </a:cxn>
              <a:cxn ang="0">
                <a:pos x="299" y="183"/>
              </a:cxn>
              <a:cxn ang="0">
                <a:pos x="302" y="152"/>
              </a:cxn>
              <a:cxn ang="0">
                <a:pos x="301" y="136"/>
              </a:cxn>
              <a:cxn ang="0">
                <a:pos x="295" y="107"/>
              </a:cxn>
              <a:cxn ang="0">
                <a:pos x="283" y="80"/>
              </a:cxn>
              <a:cxn ang="0">
                <a:pos x="268" y="56"/>
              </a:cxn>
              <a:cxn ang="0">
                <a:pos x="246" y="34"/>
              </a:cxn>
              <a:cxn ang="0">
                <a:pos x="223" y="18"/>
              </a:cxn>
              <a:cxn ang="0">
                <a:pos x="196" y="7"/>
              </a:cxn>
              <a:cxn ang="0">
                <a:pos x="167" y="2"/>
              </a:cxn>
              <a:cxn ang="0">
                <a:pos x="150" y="0"/>
              </a:cxn>
              <a:cxn ang="0">
                <a:pos x="94" y="227"/>
              </a:cxn>
              <a:cxn ang="0">
                <a:pos x="94" y="76"/>
              </a:cxn>
              <a:cxn ang="0">
                <a:pos x="132" y="227"/>
              </a:cxn>
              <a:cxn ang="0">
                <a:pos x="170" y="227"/>
              </a:cxn>
              <a:cxn ang="0">
                <a:pos x="170" y="76"/>
              </a:cxn>
              <a:cxn ang="0">
                <a:pos x="206" y="227"/>
              </a:cxn>
            </a:cxnLst>
            <a:rect l="0" t="0" r="r" b="b"/>
            <a:pathLst>
              <a:path w="302" h="303">
                <a:moveTo>
                  <a:pt x="150" y="0"/>
                </a:moveTo>
                <a:lnTo>
                  <a:pt x="150" y="0"/>
                </a:lnTo>
                <a:lnTo>
                  <a:pt x="136" y="2"/>
                </a:lnTo>
                <a:lnTo>
                  <a:pt x="119" y="4"/>
                </a:lnTo>
                <a:lnTo>
                  <a:pt x="105" y="7"/>
                </a:lnTo>
                <a:lnTo>
                  <a:pt x="92" y="13"/>
                </a:lnTo>
                <a:lnTo>
                  <a:pt x="78" y="18"/>
                </a:lnTo>
                <a:lnTo>
                  <a:pt x="67" y="27"/>
                </a:lnTo>
                <a:lnTo>
                  <a:pt x="54" y="34"/>
                </a:lnTo>
                <a:lnTo>
                  <a:pt x="43" y="45"/>
                </a:lnTo>
                <a:lnTo>
                  <a:pt x="34" y="56"/>
                </a:lnTo>
                <a:lnTo>
                  <a:pt x="25" y="67"/>
                </a:lnTo>
                <a:lnTo>
                  <a:pt x="18" y="80"/>
                </a:lnTo>
                <a:lnTo>
                  <a:pt x="11" y="92"/>
                </a:lnTo>
                <a:lnTo>
                  <a:pt x="5" y="107"/>
                </a:lnTo>
                <a:lnTo>
                  <a:pt x="2" y="121"/>
                </a:lnTo>
                <a:lnTo>
                  <a:pt x="0" y="136"/>
                </a:lnTo>
                <a:lnTo>
                  <a:pt x="0" y="152"/>
                </a:lnTo>
                <a:lnTo>
                  <a:pt x="0" y="152"/>
                </a:lnTo>
                <a:lnTo>
                  <a:pt x="0" y="167"/>
                </a:lnTo>
                <a:lnTo>
                  <a:pt x="2" y="183"/>
                </a:lnTo>
                <a:lnTo>
                  <a:pt x="5" y="198"/>
                </a:lnTo>
                <a:lnTo>
                  <a:pt x="11" y="210"/>
                </a:lnTo>
                <a:lnTo>
                  <a:pt x="18" y="225"/>
                </a:lnTo>
                <a:lnTo>
                  <a:pt x="25" y="236"/>
                </a:lnTo>
                <a:lnTo>
                  <a:pt x="34" y="248"/>
                </a:lnTo>
                <a:lnTo>
                  <a:pt x="43" y="259"/>
                </a:lnTo>
                <a:lnTo>
                  <a:pt x="54" y="268"/>
                </a:lnTo>
                <a:lnTo>
                  <a:pt x="67" y="277"/>
                </a:lnTo>
                <a:lnTo>
                  <a:pt x="78" y="285"/>
                </a:lnTo>
                <a:lnTo>
                  <a:pt x="92" y="292"/>
                </a:lnTo>
                <a:lnTo>
                  <a:pt x="105" y="295"/>
                </a:lnTo>
                <a:lnTo>
                  <a:pt x="119" y="301"/>
                </a:lnTo>
                <a:lnTo>
                  <a:pt x="136" y="303"/>
                </a:lnTo>
                <a:lnTo>
                  <a:pt x="150" y="303"/>
                </a:lnTo>
                <a:lnTo>
                  <a:pt x="150" y="303"/>
                </a:lnTo>
                <a:lnTo>
                  <a:pt x="167" y="303"/>
                </a:lnTo>
                <a:lnTo>
                  <a:pt x="181" y="301"/>
                </a:lnTo>
                <a:lnTo>
                  <a:pt x="196" y="295"/>
                </a:lnTo>
                <a:lnTo>
                  <a:pt x="210" y="292"/>
                </a:lnTo>
                <a:lnTo>
                  <a:pt x="223" y="285"/>
                </a:lnTo>
                <a:lnTo>
                  <a:pt x="235" y="277"/>
                </a:lnTo>
                <a:lnTo>
                  <a:pt x="246" y="268"/>
                </a:lnTo>
                <a:lnTo>
                  <a:pt x="257" y="259"/>
                </a:lnTo>
                <a:lnTo>
                  <a:pt x="268" y="248"/>
                </a:lnTo>
                <a:lnTo>
                  <a:pt x="275" y="236"/>
                </a:lnTo>
                <a:lnTo>
                  <a:pt x="283" y="225"/>
                </a:lnTo>
                <a:lnTo>
                  <a:pt x="290" y="210"/>
                </a:lnTo>
                <a:lnTo>
                  <a:pt x="295" y="198"/>
                </a:lnTo>
                <a:lnTo>
                  <a:pt x="299" y="183"/>
                </a:lnTo>
                <a:lnTo>
                  <a:pt x="301" y="167"/>
                </a:lnTo>
                <a:lnTo>
                  <a:pt x="302" y="152"/>
                </a:lnTo>
                <a:lnTo>
                  <a:pt x="302" y="152"/>
                </a:lnTo>
                <a:lnTo>
                  <a:pt x="301" y="136"/>
                </a:lnTo>
                <a:lnTo>
                  <a:pt x="299" y="121"/>
                </a:lnTo>
                <a:lnTo>
                  <a:pt x="295" y="107"/>
                </a:lnTo>
                <a:lnTo>
                  <a:pt x="290" y="92"/>
                </a:lnTo>
                <a:lnTo>
                  <a:pt x="283" y="80"/>
                </a:lnTo>
                <a:lnTo>
                  <a:pt x="275" y="67"/>
                </a:lnTo>
                <a:lnTo>
                  <a:pt x="268" y="56"/>
                </a:lnTo>
                <a:lnTo>
                  <a:pt x="257" y="45"/>
                </a:lnTo>
                <a:lnTo>
                  <a:pt x="246" y="34"/>
                </a:lnTo>
                <a:lnTo>
                  <a:pt x="235" y="27"/>
                </a:lnTo>
                <a:lnTo>
                  <a:pt x="223" y="18"/>
                </a:lnTo>
                <a:lnTo>
                  <a:pt x="210" y="13"/>
                </a:lnTo>
                <a:lnTo>
                  <a:pt x="196" y="7"/>
                </a:lnTo>
                <a:lnTo>
                  <a:pt x="181" y="4"/>
                </a:lnTo>
                <a:lnTo>
                  <a:pt x="167" y="2"/>
                </a:lnTo>
                <a:lnTo>
                  <a:pt x="150" y="0"/>
                </a:lnTo>
                <a:lnTo>
                  <a:pt x="150" y="0"/>
                </a:lnTo>
                <a:close/>
                <a:moveTo>
                  <a:pt x="132" y="227"/>
                </a:moveTo>
                <a:lnTo>
                  <a:pt x="94" y="227"/>
                </a:lnTo>
                <a:lnTo>
                  <a:pt x="94" y="152"/>
                </a:lnTo>
                <a:lnTo>
                  <a:pt x="94" y="76"/>
                </a:lnTo>
                <a:lnTo>
                  <a:pt x="132" y="76"/>
                </a:lnTo>
                <a:lnTo>
                  <a:pt x="132" y="227"/>
                </a:lnTo>
                <a:close/>
                <a:moveTo>
                  <a:pt x="206" y="227"/>
                </a:moveTo>
                <a:lnTo>
                  <a:pt x="170" y="227"/>
                </a:lnTo>
                <a:lnTo>
                  <a:pt x="170" y="152"/>
                </a:lnTo>
                <a:lnTo>
                  <a:pt x="170" y="76"/>
                </a:lnTo>
                <a:lnTo>
                  <a:pt x="206" y="76"/>
                </a:lnTo>
                <a:lnTo>
                  <a:pt x="206" y="227"/>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48" name="Group 74"/>
          <p:cNvGrpSpPr/>
          <p:nvPr/>
        </p:nvGrpSpPr>
        <p:grpSpPr>
          <a:xfrm>
            <a:off x="5157057" y="1067148"/>
            <a:ext cx="249363" cy="450653"/>
            <a:chOff x="3386647" y="802411"/>
            <a:chExt cx="172336" cy="311450"/>
          </a:xfrm>
          <a:solidFill>
            <a:srgbClr val="CE7274"/>
          </a:solidFill>
        </p:grpSpPr>
        <p:sp>
          <p:nvSpPr>
            <p:cNvPr id="49" name="Freeform 71"/>
            <p:cNvSpPr/>
            <p:nvPr/>
          </p:nvSpPr>
          <p:spPr bwMode="auto">
            <a:xfrm>
              <a:off x="3459319" y="802411"/>
              <a:ext cx="51909" cy="51909"/>
            </a:xfrm>
            <a:custGeom>
              <a:avLst/>
              <a:gdLst/>
              <a:ahLst/>
              <a:cxnLst>
                <a:cxn ang="0">
                  <a:pos x="25" y="0"/>
                </a:cxn>
                <a:cxn ang="0">
                  <a:pos x="25" y="0"/>
                </a:cxn>
                <a:cxn ang="0">
                  <a:pos x="34" y="2"/>
                </a:cxn>
                <a:cxn ang="0">
                  <a:pos x="43" y="7"/>
                </a:cxn>
                <a:cxn ang="0">
                  <a:pos x="49" y="16"/>
                </a:cxn>
                <a:cxn ang="0">
                  <a:pos x="50" y="25"/>
                </a:cxn>
                <a:cxn ang="0">
                  <a:pos x="50" y="25"/>
                </a:cxn>
                <a:cxn ang="0">
                  <a:pos x="49" y="36"/>
                </a:cxn>
                <a:cxn ang="0">
                  <a:pos x="43" y="43"/>
                </a:cxn>
                <a:cxn ang="0">
                  <a:pos x="34" y="49"/>
                </a:cxn>
                <a:cxn ang="0">
                  <a:pos x="25" y="51"/>
                </a:cxn>
                <a:cxn ang="0">
                  <a:pos x="25" y="51"/>
                </a:cxn>
                <a:cxn ang="0">
                  <a:pos x="16" y="49"/>
                </a:cxn>
                <a:cxn ang="0">
                  <a:pos x="7" y="43"/>
                </a:cxn>
                <a:cxn ang="0">
                  <a:pos x="1" y="36"/>
                </a:cxn>
                <a:cxn ang="0">
                  <a:pos x="0" y="25"/>
                </a:cxn>
                <a:cxn ang="0">
                  <a:pos x="0" y="25"/>
                </a:cxn>
                <a:cxn ang="0">
                  <a:pos x="1" y="16"/>
                </a:cxn>
                <a:cxn ang="0">
                  <a:pos x="7" y="7"/>
                </a:cxn>
                <a:cxn ang="0">
                  <a:pos x="16" y="2"/>
                </a:cxn>
                <a:cxn ang="0">
                  <a:pos x="25" y="0"/>
                </a:cxn>
                <a:cxn ang="0">
                  <a:pos x="25" y="0"/>
                </a:cxn>
              </a:cxnLst>
              <a:rect l="0" t="0" r="r" b="b"/>
              <a:pathLst>
                <a:path w="50" h="51">
                  <a:moveTo>
                    <a:pt x="25" y="0"/>
                  </a:moveTo>
                  <a:lnTo>
                    <a:pt x="25" y="0"/>
                  </a:lnTo>
                  <a:lnTo>
                    <a:pt x="34" y="2"/>
                  </a:lnTo>
                  <a:lnTo>
                    <a:pt x="43" y="7"/>
                  </a:lnTo>
                  <a:lnTo>
                    <a:pt x="49" y="16"/>
                  </a:lnTo>
                  <a:lnTo>
                    <a:pt x="50" y="25"/>
                  </a:lnTo>
                  <a:lnTo>
                    <a:pt x="50" y="25"/>
                  </a:lnTo>
                  <a:lnTo>
                    <a:pt x="49" y="36"/>
                  </a:lnTo>
                  <a:lnTo>
                    <a:pt x="43" y="43"/>
                  </a:lnTo>
                  <a:lnTo>
                    <a:pt x="34" y="49"/>
                  </a:lnTo>
                  <a:lnTo>
                    <a:pt x="25" y="51"/>
                  </a:lnTo>
                  <a:lnTo>
                    <a:pt x="25" y="51"/>
                  </a:lnTo>
                  <a:lnTo>
                    <a:pt x="16" y="49"/>
                  </a:lnTo>
                  <a:lnTo>
                    <a:pt x="7" y="43"/>
                  </a:lnTo>
                  <a:lnTo>
                    <a:pt x="1" y="36"/>
                  </a:lnTo>
                  <a:lnTo>
                    <a:pt x="0" y="25"/>
                  </a:lnTo>
                  <a:lnTo>
                    <a:pt x="0" y="25"/>
                  </a:lnTo>
                  <a:lnTo>
                    <a:pt x="1" y="16"/>
                  </a:lnTo>
                  <a:lnTo>
                    <a:pt x="7" y="7"/>
                  </a:lnTo>
                  <a:lnTo>
                    <a:pt x="16" y="2"/>
                  </a:lnTo>
                  <a:lnTo>
                    <a:pt x="25" y="0"/>
                  </a:lnTo>
                  <a:lnTo>
                    <a:pt x="2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0" name="Freeform 72"/>
            <p:cNvSpPr>
              <a:spLocks noEditPoints="1"/>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 ang="0">
                  <a:pos x="139" y="119"/>
                </a:cxn>
                <a:cxn ang="0">
                  <a:pos x="134" y="130"/>
                </a:cxn>
                <a:cxn ang="0">
                  <a:pos x="129" y="92"/>
                </a:cxn>
                <a:cxn ang="0">
                  <a:pos x="136" y="105"/>
                </a:cxn>
                <a:cxn ang="0">
                  <a:pos x="141" y="118"/>
                </a:cxn>
                <a:cxn ang="0">
                  <a:pos x="139" y="119"/>
                </a:cxn>
                <a:cxn ang="0">
                  <a:pos x="141" y="118"/>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close/>
                  <a:moveTo>
                    <a:pt x="139" y="119"/>
                  </a:moveTo>
                  <a:lnTo>
                    <a:pt x="139" y="119"/>
                  </a:lnTo>
                  <a:lnTo>
                    <a:pt x="134" y="130"/>
                  </a:lnTo>
                  <a:lnTo>
                    <a:pt x="134" y="130"/>
                  </a:lnTo>
                  <a:lnTo>
                    <a:pt x="129" y="141"/>
                  </a:lnTo>
                  <a:lnTo>
                    <a:pt x="129" y="92"/>
                  </a:lnTo>
                  <a:lnTo>
                    <a:pt x="129" y="92"/>
                  </a:lnTo>
                  <a:lnTo>
                    <a:pt x="136" y="105"/>
                  </a:lnTo>
                  <a:lnTo>
                    <a:pt x="141" y="118"/>
                  </a:lnTo>
                  <a:lnTo>
                    <a:pt x="141" y="118"/>
                  </a:lnTo>
                  <a:lnTo>
                    <a:pt x="139" y="119"/>
                  </a:lnTo>
                  <a:lnTo>
                    <a:pt x="139" y="119"/>
                  </a:lnTo>
                  <a:close/>
                  <a:moveTo>
                    <a:pt x="141" y="118"/>
                  </a:moveTo>
                  <a:lnTo>
                    <a:pt x="141" y="118"/>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1" name="Freeform 73"/>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2" name="Freeform 74"/>
            <p:cNvSpPr/>
            <p:nvPr/>
          </p:nvSpPr>
          <p:spPr bwMode="auto">
            <a:xfrm>
              <a:off x="3521609" y="897922"/>
              <a:ext cx="12458" cy="51909"/>
            </a:xfrm>
            <a:custGeom>
              <a:avLst/>
              <a:gdLst/>
              <a:ahLst/>
              <a:cxnLst>
                <a:cxn ang="0">
                  <a:pos x="10" y="27"/>
                </a:cxn>
                <a:cxn ang="0">
                  <a:pos x="10" y="27"/>
                </a:cxn>
                <a:cxn ang="0">
                  <a:pos x="5" y="38"/>
                </a:cxn>
                <a:cxn ang="0">
                  <a:pos x="5" y="38"/>
                </a:cxn>
                <a:cxn ang="0">
                  <a:pos x="0" y="49"/>
                </a:cxn>
                <a:cxn ang="0">
                  <a:pos x="0" y="0"/>
                </a:cxn>
                <a:cxn ang="0">
                  <a:pos x="0" y="0"/>
                </a:cxn>
                <a:cxn ang="0">
                  <a:pos x="7" y="13"/>
                </a:cxn>
                <a:cxn ang="0">
                  <a:pos x="12" y="26"/>
                </a:cxn>
                <a:cxn ang="0">
                  <a:pos x="12" y="26"/>
                </a:cxn>
                <a:cxn ang="0">
                  <a:pos x="10" y="27"/>
                </a:cxn>
                <a:cxn ang="0">
                  <a:pos x="10" y="27"/>
                </a:cxn>
              </a:cxnLst>
              <a:rect l="0" t="0" r="r" b="b"/>
              <a:pathLst>
                <a:path w="12" h="49">
                  <a:moveTo>
                    <a:pt x="10" y="27"/>
                  </a:moveTo>
                  <a:lnTo>
                    <a:pt x="10" y="27"/>
                  </a:lnTo>
                  <a:lnTo>
                    <a:pt x="5" y="38"/>
                  </a:lnTo>
                  <a:lnTo>
                    <a:pt x="5" y="38"/>
                  </a:lnTo>
                  <a:lnTo>
                    <a:pt x="0" y="49"/>
                  </a:lnTo>
                  <a:lnTo>
                    <a:pt x="0" y="0"/>
                  </a:lnTo>
                  <a:lnTo>
                    <a:pt x="0" y="0"/>
                  </a:lnTo>
                  <a:lnTo>
                    <a:pt x="7" y="13"/>
                  </a:lnTo>
                  <a:lnTo>
                    <a:pt x="12" y="26"/>
                  </a:lnTo>
                  <a:lnTo>
                    <a:pt x="12" y="26"/>
                  </a:lnTo>
                  <a:lnTo>
                    <a:pt x="10" y="27"/>
                  </a:lnTo>
                  <a:lnTo>
                    <a:pt x="10" y="27"/>
                  </a:lnTo>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3" name="Line 75"/>
            <p:cNvSpPr>
              <a:spLocks noChangeShapeType="1"/>
            </p:cNvSpPr>
            <p:nvPr/>
          </p:nvSpPr>
          <p:spPr bwMode="auto">
            <a:xfrm>
              <a:off x="3534067" y="924914"/>
              <a:ext cx="2077" cy="2077"/>
            </a:xfrm>
            <a:prstGeom prst="line">
              <a:avLst/>
            </a:pr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54" name="Group 75"/>
          <p:cNvGrpSpPr/>
          <p:nvPr/>
        </p:nvGrpSpPr>
        <p:grpSpPr>
          <a:xfrm>
            <a:off x="6309928" y="1061138"/>
            <a:ext cx="474691" cy="462672"/>
            <a:chOff x="4080141" y="798258"/>
            <a:chExt cx="328062" cy="319755"/>
          </a:xfrm>
          <a:solidFill>
            <a:srgbClr val="CE7274"/>
          </a:solidFill>
        </p:grpSpPr>
        <p:sp>
          <p:nvSpPr>
            <p:cNvPr id="55" name="Freeform 76"/>
            <p:cNvSpPr/>
            <p:nvPr/>
          </p:nvSpPr>
          <p:spPr bwMode="auto">
            <a:xfrm>
              <a:off x="4080141" y="823174"/>
              <a:ext cx="294839" cy="294839"/>
            </a:xfrm>
            <a:custGeom>
              <a:avLst/>
              <a:gdLst/>
              <a:ahLst/>
              <a:cxnLst>
                <a:cxn ang="0">
                  <a:pos x="141" y="141"/>
                </a:cxn>
                <a:cxn ang="0">
                  <a:pos x="284" y="141"/>
                </a:cxn>
                <a:cxn ang="0">
                  <a:pos x="284" y="141"/>
                </a:cxn>
                <a:cxn ang="0">
                  <a:pos x="283" y="156"/>
                </a:cxn>
                <a:cxn ang="0">
                  <a:pos x="281" y="170"/>
                </a:cxn>
                <a:cxn ang="0">
                  <a:pos x="277" y="185"/>
                </a:cxn>
                <a:cxn ang="0">
                  <a:pos x="274" y="197"/>
                </a:cxn>
                <a:cxn ang="0">
                  <a:pos x="266" y="210"/>
                </a:cxn>
                <a:cxn ang="0">
                  <a:pos x="259" y="221"/>
                </a:cxn>
                <a:cxn ang="0">
                  <a:pos x="252" y="232"/>
                </a:cxn>
                <a:cxn ang="0">
                  <a:pos x="243" y="243"/>
                </a:cxn>
                <a:cxn ang="0">
                  <a:pos x="232" y="252"/>
                </a:cxn>
                <a:cxn ang="0">
                  <a:pos x="221" y="259"/>
                </a:cxn>
                <a:cxn ang="0">
                  <a:pos x="210" y="266"/>
                </a:cxn>
                <a:cxn ang="0">
                  <a:pos x="197" y="273"/>
                </a:cxn>
                <a:cxn ang="0">
                  <a:pos x="185" y="277"/>
                </a:cxn>
                <a:cxn ang="0">
                  <a:pos x="170" y="281"/>
                </a:cxn>
                <a:cxn ang="0">
                  <a:pos x="156" y="283"/>
                </a:cxn>
                <a:cxn ang="0">
                  <a:pos x="141" y="284"/>
                </a:cxn>
                <a:cxn ang="0">
                  <a:pos x="141" y="284"/>
                </a:cxn>
                <a:cxn ang="0">
                  <a:pos x="127" y="283"/>
                </a:cxn>
                <a:cxn ang="0">
                  <a:pos x="112" y="281"/>
                </a:cxn>
                <a:cxn ang="0">
                  <a:pos x="100" y="277"/>
                </a:cxn>
                <a:cxn ang="0">
                  <a:pos x="87" y="273"/>
                </a:cxn>
                <a:cxn ang="0">
                  <a:pos x="74" y="266"/>
                </a:cxn>
                <a:cxn ang="0">
                  <a:pos x="62" y="259"/>
                </a:cxn>
                <a:cxn ang="0">
                  <a:pos x="51" y="252"/>
                </a:cxn>
                <a:cxn ang="0">
                  <a:pos x="42" y="243"/>
                </a:cxn>
                <a:cxn ang="0">
                  <a:pos x="33" y="232"/>
                </a:cxn>
                <a:cxn ang="0">
                  <a:pos x="23" y="221"/>
                </a:cxn>
                <a:cxn ang="0">
                  <a:pos x="16" y="210"/>
                </a:cxn>
                <a:cxn ang="0">
                  <a:pos x="11" y="197"/>
                </a:cxn>
                <a:cxn ang="0">
                  <a:pos x="5" y="185"/>
                </a:cxn>
                <a:cxn ang="0">
                  <a:pos x="2" y="170"/>
                </a:cxn>
                <a:cxn ang="0">
                  <a:pos x="0" y="156"/>
                </a:cxn>
                <a:cxn ang="0">
                  <a:pos x="0" y="141"/>
                </a:cxn>
                <a:cxn ang="0">
                  <a:pos x="0" y="141"/>
                </a:cxn>
                <a:cxn ang="0">
                  <a:pos x="0" y="127"/>
                </a:cxn>
                <a:cxn ang="0">
                  <a:pos x="2" y="114"/>
                </a:cxn>
                <a:cxn ang="0">
                  <a:pos x="5" y="99"/>
                </a:cxn>
                <a:cxn ang="0">
                  <a:pos x="11" y="87"/>
                </a:cxn>
                <a:cxn ang="0">
                  <a:pos x="16" y="74"/>
                </a:cxn>
                <a:cxn ang="0">
                  <a:pos x="23" y="63"/>
                </a:cxn>
                <a:cxn ang="0">
                  <a:pos x="33" y="52"/>
                </a:cxn>
                <a:cxn ang="0">
                  <a:pos x="42" y="41"/>
                </a:cxn>
                <a:cxn ang="0">
                  <a:pos x="51" y="32"/>
                </a:cxn>
                <a:cxn ang="0">
                  <a:pos x="62" y="23"/>
                </a:cxn>
                <a:cxn ang="0">
                  <a:pos x="74" y="16"/>
                </a:cxn>
                <a:cxn ang="0">
                  <a:pos x="87" y="11"/>
                </a:cxn>
                <a:cxn ang="0">
                  <a:pos x="100" y="7"/>
                </a:cxn>
                <a:cxn ang="0">
                  <a:pos x="112" y="3"/>
                </a:cxn>
                <a:cxn ang="0">
                  <a:pos x="127" y="0"/>
                </a:cxn>
                <a:cxn ang="0">
                  <a:pos x="141" y="0"/>
                </a:cxn>
                <a:cxn ang="0">
                  <a:pos x="141" y="141"/>
                </a:cxn>
              </a:cxnLst>
              <a:rect l="0" t="0" r="r" b="b"/>
              <a:pathLst>
                <a:path w="284" h="284">
                  <a:moveTo>
                    <a:pt x="141" y="141"/>
                  </a:moveTo>
                  <a:lnTo>
                    <a:pt x="284" y="141"/>
                  </a:lnTo>
                  <a:lnTo>
                    <a:pt x="284" y="141"/>
                  </a:lnTo>
                  <a:lnTo>
                    <a:pt x="283" y="156"/>
                  </a:lnTo>
                  <a:lnTo>
                    <a:pt x="281" y="170"/>
                  </a:lnTo>
                  <a:lnTo>
                    <a:pt x="277" y="185"/>
                  </a:lnTo>
                  <a:lnTo>
                    <a:pt x="274" y="197"/>
                  </a:lnTo>
                  <a:lnTo>
                    <a:pt x="266" y="210"/>
                  </a:lnTo>
                  <a:lnTo>
                    <a:pt x="259" y="221"/>
                  </a:lnTo>
                  <a:lnTo>
                    <a:pt x="252" y="232"/>
                  </a:lnTo>
                  <a:lnTo>
                    <a:pt x="243" y="243"/>
                  </a:lnTo>
                  <a:lnTo>
                    <a:pt x="232" y="252"/>
                  </a:lnTo>
                  <a:lnTo>
                    <a:pt x="221" y="259"/>
                  </a:lnTo>
                  <a:lnTo>
                    <a:pt x="210" y="266"/>
                  </a:lnTo>
                  <a:lnTo>
                    <a:pt x="197" y="273"/>
                  </a:lnTo>
                  <a:lnTo>
                    <a:pt x="185" y="277"/>
                  </a:lnTo>
                  <a:lnTo>
                    <a:pt x="170" y="281"/>
                  </a:lnTo>
                  <a:lnTo>
                    <a:pt x="156" y="283"/>
                  </a:lnTo>
                  <a:lnTo>
                    <a:pt x="141" y="284"/>
                  </a:lnTo>
                  <a:lnTo>
                    <a:pt x="141" y="284"/>
                  </a:lnTo>
                  <a:lnTo>
                    <a:pt x="127" y="283"/>
                  </a:lnTo>
                  <a:lnTo>
                    <a:pt x="112" y="281"/>
                  </a:lnTo>
                  <a:lnTo>
                    <a:pt x="100" y="277"/>
                  </a:lnTo>
                  <a:lnTo>
                    <a:pt x="87" y="273"/>
                  </a:lnTo>
                  <a:lnTo>
                    <a:pt x="74" y="266"/>
                  </a:lnTo>
                  <a:lnTo>
                    <a:pt x="62" y="259"/>
                  </a:lnTo>
                  <a:lnTo>
                    <a:pt x="51" y="252"/>
                  </a:lnTo>
                  <a:lnTo>
                    <a:pt x="42" y="243"/>
                  </a:lnTo>
                  <a:lnTo>
                    <a:pt x="33" y="232"/>
                  </a:lnTo>
                  <a:lnTo>
                    <a:pt x="23" y="221"/>
                  </a:lnTo>
                  <a:lnTo>
                    <a:pt x="16" y="210"/>
                  </a:lnTo>
                  <a:lnTo>
                    <a:pt x="11" y="197"/>
                  </a:lnTo>
                  <a:lnTo>
                    <a:pt x="5" y="185"/>
                  </a:lnTo>
                  <a:lnTo>
                    <a:pt x="2" y="170"/>
                  </a:lnTo>
                  <a:lnTo>
                    <a:pt x="0" y="156"/>
                  </a:lnTo>
                  <a:lnTo>
                    <a:pt x="0" y="141"/>
                  </a:lnTo>
                  <a:lnTo>
                    <a:pt x="0" y="141"/>
                  </a:lnTo>
                  <a:lnTo>
                    <a:pt x="0" y="127"/>
                  </a:lnTo>
                  <a:lnTo>
                    <a:pt x="2" y="114"/>
                  </a:lnTo>
                  <a:lnTo>
                    <a:pt x="5" y="99"/>
                  </a:lnTo>
                  <a:lnTo>
                    <a:pt x="11" y="87"/>
                  </a:lnTo>
                  <a:lnTo>
                    <a:pt x="16" y="74"/>
                  </a:lnTo>
                  <a:lnTo>
                    <a:pt x="23" y="63"/>
                  </a:lnTo>
                  <a:lnTo>
                    <a:pt x="33" y="52"/>
                  </a:lnTo>
                  <a:lnTo>
                    <a:pt x="42" y="41"/>
                  </a:lnTo>
                  <a:lnTo>
                    <a:pt x="51" y="32"/>
                  </a:lnTo>
                  <a:lnTo>
                    <a:pt x="62" y="23"/>
                  </a:lnTo>
                  <a:lnTo>
                    <a:pt x="74" y="16"/>
                  </a:lnTo>
                  <a:lnTo>
                    <a:pt x="87" y="11"/>
                  </a:lnTo>
                  <a:lnTo>
                    <a:pt x="100" y="7"/>
                  </a:lnTo>
                  <a:lnTo>
                    <a:pt x="112" y="3"/>
                  </a:lnTo>
                  <a:lnTo>
                    <a:pt x="127" y="0"/>
                  </a:lnTo>
                  <a:lnTo>
                    <a:pt x="141" y="0"/>
                  </a:lnTo>
                  <a:lnTo>
                    <a:pt x="141" y="14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6" name="Freeform 77"/>
            <p:cNvSpPr/>
            <p:nvPr/>
          </p:nvSpPr>
          <p:spPr bwMode="auto">
            <a:xfrm>
              <a:off x="4260783" y="798258"/>
              <a:ext cx="147420" cy="147420"/>
            </a:xfrm>
            <a:custGeom>
              <a:avLst/>
              <a:gdLst/>
              <a:ahLst/>
              <a:cxnLst>
                <a:cxn ang="0">
                  <a:pos x="0" y="142"/>
                </a:cxn>
                <a:cxn ang="0">
                  <a:pos x="141" y="142"/>
                </a:cxn>
                <a:cxn ang="0">
                  <a:pos x="141" y="142"/>
                </a:cxn>
                <a:cxn ang="0">
                  <a:pos x="141" y="127"/>
                </a:cxn>
                <a:cxn ang="0">
                  <a:pos x="139" y="113"/>
                </a:cxn>
                <a:cxn ang="0">
                  <a:pos x="136" y="100"/>
                </a:cxn>
                <a:cxn ang="0">
                  <a:pos x="130" y="87"/>
                </a:cxn>
                <a:cxn ang="0">
                  <a:pos x="125" y="74"/>
                </a:cxn>
                <a:cxn ang="0">
                  <a:pos x="118" y="62"/>
                </a:cxn>
                <a:cxn ang="0">
                  <a:pos x="109" y="51"/>
                </a:cxn>
                <a:cxn ang="0">
                  <a:pos x="100" y="42"/>
                </a:cxn>
                <a:cxn ang="0">
                  <a:pos x="91" y="33"/>
                </a:cxn>
                <a:cxn ang="0">
                  <a:pos x="80" y="24"/>
                </a:cxn>
                <a:cxn ang="0">
                  <a:pos x="67" y="16"/>
                </a:cxn>
                <a:cxn ang="0">
                  <a:pos x="54" y="11"/>
                </a:cxn>
                <a:cxn ang="0">
                  <a:pos x="42" y="6"/>
                </a:cxn>
                <a:cxn ang="0">
                  <a:pos x="29" y="2"/>
                </a:cxn>
                <a:cxn ang="0">
                  <a:pos x="14" y="0"/>
                </a:cxn>
                <a:cxn ang="0">
                  <a:pos x="0" y="0"/>
                </a:cxn>
                <a:cxn ang="0">
                  <a:pos x="0" y="142"/>
                </a:cxn>
              </a:cxnLst>
              <a:rect l="0" t="0" r="r" b="b"/>
              <a:pathLst>
                <a:path w="141" h="142">
                  <a:moveTo>
                    <a:pt x="0" y="142"/>
                  </a:moveTo>
                  <a:lnTo>
                    <a:pt x="141" y="142"/>
                  </a:lnTo>
                  <a:lnTo>
                    <a:pt x="141" y="142"/>
                  </a:lnTo>
                  <a:lnTo>
                    <a:pt x="141" y="127"/>
                  </a:lnTo>
                  <a:lnTo>
                    <a:pt x="139" y="113"/>
                  </a:lnTo>
                  <a:lnTo>
                    <a:pt x="136" y="100"/>
                  </a:lnTo>
                  <a:lnTo>
                    <a:pt x="130" y="87"/>
                  </a:lnTo>
                  <a:lnTo>
                    <a:pt x="125" y="74"/>
                  </a:lnTo>
                  <a:lnTo>
                    <a:pt x="118" y="62"/>
                  </a:lnTo>
                  <a:lnTo>
                    <a:pt x="109" y="51"/>
                  </a:lnTo>
                  <a:lnTo>
                    <a:pt x="100" y="42"/>
                  </a:lnTo>
                  <a:lnTo>
                    <a:pt x="91" y="33"/>
                  </a:lnTo>
                  <a:lnTo>
                    <a:pt x="80" y="24"/>
                  </a:lnTo>
                  <a:lnTo>
                    <a:pt x="67" y="16"/>
                  </a:lnTo>
                  <a:lnTo>
                    <a:pt x="54" y="11"/>
                  </a:lnTo>
                  <a:lnTo>
                    <a:pt x="42" y="6"/>
                  </a:lnTo>
                  <a:lnTo>
                    <a:pt x="29" y="2"/>
                  </a:lnTo>
                  <a:lnTo>
                    <a:pt x="14" y="0"/>
                  </a:lnTo>
                  <a:lnTo>
                    <a:pt x="0" y="0"/>
                  </a:lnTo>
                  <a:lnTo>
                    <a:pt x="0" y="14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57" name="Group 73"/>
          <p:cNvGrpSpPr/>
          <p:nvPr/>
        </p:nvGrpSpPr>
        <p:grpSpPr>
          <a:xfrm>
            <a:off x="3812500" y="1064261"/>
            <a:ext cx="513747" cy="453656"/>
            <a:chOff x="2549886" y="800334"/>
            <a:chExt cx="355053" cy="313526"/>
          </a:xfrm>
          <a:solidFill>
            <a:srgbClr val="CE7274"/>
          </a:solidFill>
        </p:grpSpPr>
        <p:sp>
          <p:nvSpPr>
            <p:cNvPr id="58" name="Freeform 88"/>
            <p:cNvSpPr/>
            <p:nvPr/>
          </p:nvSpPr>
          <p:spPr bwMode="auto">
            <a:xfrm>
              <a:off x="2653702" y="1055723"/>
              <a:ext cx="58137" cy="58137"/>
            </a:xfrm>
            <a:custGeom>
              <a:avLst/>
              <a:gdLst/>
              <a:ahLst/>
              <a:cxnLst>
                <a:cxn ang="0">
                  <a:pos x="27" y="0"/>
                </a:cxn>
                <a:cxn ang="0">
                  <a:pos x="27" y="0"/>
                </a:cxn>
                <a:cxn ang="0">
                  <a:pos x="34" y="0"/>
                </a:cxn>
                <a:cxn ang="0">
                  <a:pos x="40" y="2"/>
                </a:cxn>
                <a:cxn ang="0">
                  <a:pos x="49" y="10"/>
                </a:cxn>
                <a:cxn ang="0">
                  <a:pos x="54" y="19"/>
                </a:cxn>
                <a:cxn ang="0">
                  <a:pos x="56" y="24"/>
                </a:cxn>
                <a:cxn ang="0">
                  <a:pos x="56" y="30"/>
                </a:cxn>
                <a:cxn ang="0">
                  <a:pos x="56" y="30"/>
                </a:cxn>
                <a:cxn ang="0">
                  <a:pos x="56" y="35"/>
                </a:cxn>
                <a:cxn ang="0">
                  <a:pos x="54" y="40"/>
                </a:cxn>
                <a:cxn ang="0">
                  <a:pos x="49" y="49"/>
                </a:cxn>
                <a:cxn ang="0">
                  <a:pos x="40" y="55"/>
                </a:cxn>
                <a:cxn ang="0">
                  <a:pos x="34" y="57"/>
                </a:cxn>
                <a:cxn ang="0">
                  <a:pos x="27" y="57"/>
                </a:cxn>
                <a:cxn ang="0">
                  <a:pos x="27" y="57"/>
                </a:cxn>
                <a:cxn ang="0">
                  <a:pos x="22" y="57"/>
                </a:cxn>
                <a:cxn ang="0">
                  <a:pos x="16" y="55"/>
                </a:cxn>
                <a:cxn ang="0">
                  <a:pos x="7" y="49"/>
                </a:cxn>
                <a:cxn ang="0">
                  <a:pos x="2" y="40"/>
                </a:cxn>
                <a:cxn ang="0">
                  <a:pos x="0" y="35"/>
                </a:cxn>
                <a:cxn ang="0">
                  <a:pos x="0" y="30"/>
                </a:cxn>
                <a:cxn ang="0">
                  <a:pos x="0" y="30"/>
                </a:cxn>
                <a:cxn ang="0">
                  <a:pos x="0" y="24"/>
                </a:cxn>
                <a:cxn ang="0">
                  <a:pos x="2" y="19"/>
                </a:cxn>
                <a:cxn ang="0">
                  <a:pos x="7" y="10"/>
                </a:cxn>
                <a:cxn ang="0">
                  <a:pos x="16" y="2"/>
                </a:cxn>
                <a:cxn ang="0">
                  <a:pos x="22" y="0"/>
                </a:cxn>
                <a:cxn ang="0">
                  <a:pos x="27" y="0"/>
                </a:cxn>
                <a:cxn ang="0">
                  <a:pos x="27" y="0"/>
                </a:cxn>
              </a:cxnLst>
              <a:rect l="0" t="0" r="r" b="b"/>
              <a:pathLst>
                <a:path w="56" h="57">
                  <a:moveTo>
                    <a:pt x="27" y="0"/>
                  </a:moveTo>
                  <a:lnTo>
                    <a:pt x="27" y="0"/>
                  </a:lnTo>
                  <a:lnTo>
                    <a:pt x="34" y="0"/>
                  </a:lnTo>
                  <a:lnTo>
                    <a:pt x="40" y="2"/>
                  </a:lnTo>
                  <a:lnTo>
                    <a:pt x="49" y="10"/>
                  </a:lnTo>
                  <a:lnTo>
                    <a:pt x="54" y="19"/>
                  </a:lnTo>
                  <a:lnTo>
                    <a:pt x="56" y="24"/>
                  </a:lnTo>
                  <a:lnTo>
                    <a:pt x="56" y="30"/>
                  </a:lnTo>
                  <a:lnTo>
                    <a:pt x="56" y="30"/>
                  </a:lnTo>
                  <a:lnTo>
                    <a:pt x="56" y="35"/>
                  </a:lnTo>
                  <a:lnTo>
                    <a:pt x="54" y="40"/>
                  </a:lnTo>
                  <a:lnTo>
                    <a:pt x="49" y="49"/>
                  </a:lnTo>
                  <a:lnTo>
                    <a:pt x="40" y="55"/>
                  </a:lnTo>
                  <a:lnTo>
                    <a:pt x="34" y="57"/>
                  </a:lnTo>
                  <a:lnTo>
                    <a:pt x="27" y="57"/>
                  </a:lnTo>
                  <a:lnTo>
                    <a:pt x="27" y="57"/>
                  </a:lnTo>
                  <a:lnTo>
                    <a:pt x="22" y="57"/>
                  </a:lnTo>
                  <a:lnTo>
                    <a:pt x="16" y="55"/>
                  </a:lnTo>
                  <a:lnTo>
                    <a:pt x="7" y="49"/>
                  </a:lnTo>
                  <a:lnTo>
                    <a:pt x="2" y="40"/>
                  </a:lnTo>
                  <a:lnTo>
                    <a:pt x="0" y="35"/>
                  </a:lnTo>
                  <a:lnTo>
                    <a:pt x="0" y="30"/>
                  </a:lnTo>
                  <a:lnTo>
                    <a:pt x="0" y="30"/>
                  </a:lnTo>
                  <a:lnTo>
                    <a:pt x="0" y="24"/>
                  </a:lnTo>
                  <a:lnTo>
                    <a:pt x="2" y="19"/>
                  </a:lnTo>
                  <a:lnTo>
                    <a:pt x="7" y="10"/>
                  </a:lnTo>
                  <a:lnTo>
                    <a:pt x="16" y="2"/>
                  </a:lnTo>
                  <a:lnTo>
                    <a:pt x="22" y="0"/>
                  </a:lnTo>
                  <a:lnTo>
                    <a:pt x="27" y="0"/>
                  </a:lnTo>
                  <a:lnTo>
                    <a:pt x="27"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59" name="Freeform 89"/>
            <p:cNvSpPr/>
            <p:nvPr/>
          </p:nvSpPr>
          <p:spPr bwMode="auto">
            <a:xfrm>
              <a:off x="2782435" y="1055723"/>
              <a:ext cx="60214" cy="58137"/>
            </a:xfrm>
            <a:custGeom>
              <a:avLst/>
              <a:gdLst/>
              <a:ahLst/>
              <a:cxnLst>
                <a:cxn ang="0">
                  <a:pos x="29" y="0"/>
                </a:cxn>
                <a:cxn ang="0">
                  <a:pos x="29" y="0"/>
                </a:cxn>
                <a:cxn ang="0">
                  <a:pos x="35" y="0"/>
                </a:cxn>
                <a:cxn ang="0">
                  <a:pos x="40" y="2"/>
                </a:cxn>
                <a:cxn ang="0">
                  <a:pos x="49" y="10"/>
                </a:cxn>
                <a:cxn ang="0">
                  <a:pos x="55" y="19"/>
                </a:cxn>
                <a:cxn ang="0">
                  <a:pos x="56" y="24"/>
                </a:cxn>
                <a:cxn ang="0">
                  <a:pos x="58" y="30"/>
                </a:cxn>
                <a:cxn ang="0">
                  <a:pos x="58" y="30"/>
                </a:cxn>
                <a:cxn ang="0">
                  <a:pos x="56" y="35"/>
                </a:cxn>
                <a:cxn ang="0">
                  <a:pos x="55" y="40"/>
                </a:cxn>
                <a:cxn ang="0">
                  <a:pos x="49" y="49"/>
                </a:cxn>
                <a:cxn ang="0">
                  <a:pos x="40" y="55"/>
                </a:cxn>
                <a:cxn ang="0">
                  <a:pos x="35" y="57"/>
                </a:cxn>
                <a:cxn ang="0">
                  <a:pos x="29" y="57"/>
                </a:cxn>
                <a:cxn ang="0">
                  <a:pos x="29" y="57"/>
                </a:cxn>
                <a:cxn ang="0">
                  <a:pos x="24" y="57"/>
                </a:cxn>
                <a:cxn ang="0">
                  <a:pos x="18" y="55"/>
                </a:cxn>
                <a:cxn ang="0">
                  <a:pos x="9" y="49"/>
                </a:cxn>
                <a:cxn ang="0">
                  <a:pos x="4" y="40"/>
                </a:cxn>
                <a:cxn ang="0">
                  <a:pos x="2" y="35"/>
                </a:cxn>
                <a:cxn ang="0">
                  <a:pos x="0" y="30"/>
                </a:cxn>
                <a:cxn ang="0">
                  <a:pos x="0" y="30"/>
                </a:cxn>
                <a:cxn ang="0">
                  <a:pos x="2" y="24"/>
                </a:cxn>
                <a:cxn ang="0">
                  <a:pos x="4" y="19"/>
                </a:cxn>
                <a:cxn ang="0">
                  <a:pos x="9" y="10"/>
                </a:cxn>
                <a:cxn ang="0">
                  <a:pos x="18" y="2"/>
                </a:cxn>
                <a:cxn ang="0">
                  <a:pos x="24" y="0"/>
                </a:cxn>
                <a:cxn ang="0">
                  <a:pos x="29" y="0"/>
                </a:cxn>
                <a:cxn ang="0">
                  <a:pos x="29" y="0"/>
                </a:cxn>
              </a:cxnLst>
              <a:rect l="0" t="0" r="r" b="b"/>
              <a:pathLst>
                <a:path w="58" h="57">
                  <a:moveTo>
                    <a:pt x="29" y="0"/>
                  </a:moveTo>
                  <a:lnTo>
                    <a:pt x="29" y="0"/>
                  </a:lnTo>
                  <a:lnTo>
                    <a:pt x="35" y="0"/>
                  </a:lnTo>
                  <a:lnTo>
                    <a:pt x="40" y="2"/>
                  </a:lnTo>
                  <a:lnTo>
                    <a:pt x="49" y="10"/>
                  </a:lnTo>
                  <a:lnTo>
                    <a:pt x="55" y="19"/>
                  </a:lnTo>
                  <a:lnTo>
                    <a:pt x="56" y="24"/>
                  </a:lnTo>
                  <a:lnTo>
                    <a:pt x="58" y="30"/>
                  </a:lnTo>
                  <a:lnTo>
                    <a:pt x="58" y="30"/>
                  </a:lnTo>
                  <a:lnTo>
                    <a:pt x="56" y="35"/>
                  </a:lnTo>
                  <a:lnTo>
                    <a:pt x="55" y="40"/>
                  </a:lnTo>
                  <a:lnTo>
                    <a:pt x="49" y="49"/>
                  </a:lnTo>
                  <a:lnTo>
                    <a:pt x="40" y="55"/>
                  </a:lnTo>
                  <a:lnTo>
                    <a:pt x="35" y="57"/>
                  </a:lnTo>
                  <a:lnTo>
                    <a:pt x="29" y="57"/>
                  </a:lnTo>
                  <a:lnTo>
                    <a:pt x="29" y="57"/>
                  </a:lnTo>
                  <a:lnTo>
                    <a:pt x="24" y="57"/>
                  </a:lnTo>
                  <a:lnTo>
                    <a:pt x="18" y="55"/>
                  </a:lnTo>
                  <a:lnTo>
                    <a:pt x="9" y="49"/>
                  </a:lnTo>
                  <a:lnTo>
                    <a:pt x="4" y="40"/>
                  </a:lnTo>
                  <a:lnTo>
                    <a:pt x="2" y="35"/>
                  </a:lnTo>
                  <a:lnTo>
                    <a:pt x="0" y="30"/>
                  </a:lnTo>
                  <a:lnTo>
                    <a:pt x="0" y="30"/>
                  </a:lnTo>
                  <a:lnTo>
                    <a:pt x="2" y="24"/>
                  </a:lnTo>
                  <a:lnTo>
                    <a:pt x="4" y="19"/>
                  </a:lnTo>
                  <a:lnTo>
                    <a:pt x="9" y="10"/>
                  </a:lnTo>
                  <a:lnTo>
                    <a:pt x="18" y="2"/>
                  </a:lnTo>
                  <a:lnTo>
                    <a:pt x="24" y="0"/>
                  </a:lnTo>
                  <a:lnTo>
                    <a:pt x="29" y="0"/>
                  </a:lnTo>
                  <a:lnTo>
                    <a:pt x="29"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0" name="Freeform 90"/>
            <p:cNvSpPr/>
            <p:nvPr/>
          </p:nvSpPr>
          <p:spPr bwMode="auto">
            <a:xfrm>
              <a:off x="2549886" y="800334"/>
              <a:ext cx="355053" cy="247084"/>
            </a:xfrm>
            <a:custGeom>
              <a:avLst/>
              <a:gdLst/>
              <a:ahLst/>
              <a:cxnLst>
                <a:cxn ang="0">
                  <a:pos x="325" y="91"/>
                </a:cxn>
                <a:cxn ang="0">
                  <a:pos x="149" y="91"/>
                </a:cxn>
                <a:cxn ang="0">
                  <a:pos x="140" y="98"/>
                </a:cxn>
                <a:cxn ang="0">
                  <a:pos x="138" y="105"/>
                </a:cxn>
                <a:cxn ang="0">
                  <a:pos x="143" y="116"/>
                </a:cxn>
                <a:cxn ang="0">
                  <a:pos x="307" y="120"/>
                </a:cxn>
                <a:cxn ang="0">
                  <a:pos x="297" y="149"/>
                </a:cxn>
                <a:cxn ang="0">
                  <a:pos x="143" y="149"/>
                </a:cxn>
                <a:cxn ang="0">
                  <a:pos x="134" y="156"/>
                </a:cxn>
                <a:cxn ang="0">
                  <a:pos x="132" y="161"/>
                </a:cxn>
                <a:cxn ang="0">
                  <a:pos x="138" y="172"/>
                </a:cxn>
                <a:cxn ang="0">
                  <a:pos x="290" y="176"/>
                </a:cxn>
                <a:cxn ang="0">
                  <a:pos x="281" y="203"/>
                </a:cxn>
                <a:cxn ang="0">
                  <a:pos x="111" y="120"/>
                </a:cxn>
                <a:cxn ang="0">
                  <a:pos x="107" y="91"/>
                </a:cxn>
                <a:cxn ang="0">
                  <a:pos x="103" y="53"/>
                </a:cxn>
                <a:cxn ang="0">
                  <a:pos x="96" y="45"/>
                </a:cxn>
                <a:cxn ang="0">
                  <a:pos x="53" y="20"/>
                </a:cxn>
                <a:cxn ang="0">
                  <a:pos x="15" y="2"/>
                </a:cxn>
                <a:cxn ang="0">
                  <a:pos x="6" y="2"/>
                </a:cxn>
                <a:cxn ang="0">
                  <a:pos x="0" y="11"/>
                </a:cxn>
                <a:cxn ang="0">
                  <a:pos x="2" y="22"/>
                </a:cxn>
                <a:cxn ang="0">
                  <a:pos x="15" y="34"/>
                </a:cxn>
                <a:cxn ang="0">
                  <a:pos x="62" y="56"/>
                </a:cxn>
                <a:cxn ang="0">
                  <a:pos x="71" y="63"/>
                </a:cxn>
                <a:cxn ang="0">
                  <a:pos x="73" y="71"/>
                </a:cxn>
                <a:cxn ang="0">
                  <a:pos x="93" y="217"/>
                </a:cxn>
                <a:cxn ang="0">
                  <a:pos x="94" y="227"/>
                </a:cxn>
                <a:cxn ang="0">
                  <a:pos x="100" y="234"/>
                </a:cxn>
                <a:cxn ang="0">
                  <a:pos x="111" y="237"/>
                </a:cxn>
                <a:cxn ang="0">
                  <a:pos x="288" y="237"/>
                </a:cxn>
                <a:cxn ang="0">
                  <a:pos x="292" y="236"/>
                </a:cxn>
                <a:cxn ang="0">
                  <a:pos x="303" y="230"/>
                </a:cxn>
                <a:cxn ang="0">
                  <a:pos x="305" y="221"/>
                </a:cxn>
                <a:cxn ang="0">
                  <a:pos x="341" y="118"/>
                </a:cxn>
                <a:cxn ang="0">
                  <a:pos x="343" y="103"/>
                </a:cxn>
                <a:cxn ang="0">
                  <a:pos x="337" y="94"/>
                </a:cxn>
                <a:cxn ang="0">
                  <a:pos x="325" y="91"/>
                </a:cxn>
              </a:cxnLst>
              <a:rect l="0" t="0" r="r" b="b"/>
              <a:pathLst>
                <a:path w="343" h="237">
                  <a:moveTo>
                    <a:pt x="325" y="91"/>
                  </a:moveTo>
                  <a:lnTo>
                    <a:pt x="325" y="91"/>
                  </a:lnTo>
                  <a:lnTo>
                    <a:pt x="149" y="91"/>
                  </a:lnTo>
                  <a:lnTo>
                    <a:pt x="149" y="91"/>
                  </a:lnTo>
                  <a:lnTo>
                    <a:pt x="143" y="92"/>
                  </a:lnTo>
                  <a:lnTo>
                    <a:pt x="140" y="98"/>
                  </a:lnTo>
                  <a:lnTo>
                    <a:pt x="138" y="105"/>
                  </a:lnTo>
                  <a:lnTo>
                    <a:pt x="138" y="105"/>
                  </a:lnTo>
                  <a:lnTo>
                    <a:pt x="140" y="111"/>
                  </a:lnTo>
                  <a:lnTo>
                    <a:pt x="143" y="116"/>
                  </a:lnTo>
                  <a:lnTo>
                    <a:pt x="149" y="120"/>
                  </a:lnTo>
                  <a:lnTo>
                    <a:pt x="307" y="120"/>
                  </a:lnTo>
                  <a:lnTo>
                    <a:pt x="297" y="149"/>
                  </a:lnTo>
                  <a:lnTo>
                    <a:pt x="297" y="149"/>
                  </a:lnTo>
                  <a:lnTo>
                    <a:pt x="143" y="149"/>
                  </a:lnTo>
                  <a:lnTo>
                    <a:pt x="143" y="149"/>
                  </a:lnTo>
                  <a:lnTo>
                    <a:pt x="138" y="152"/>
                  </a:lnTo>
                  <a:lnTo>
                    <a:pt x="134" y="156"/>
                  </a:lnTo>
                  <a:lnTo>
                    <a:pt x="132" y="161"/>
                  </a:lnTo>
                  <a:lnTo>
                    <a:pt x="132" y="161"/>
                  </a:lnTo>
                  <a:lnTo>
                    <a:pt x="134" y="169"/>
                  </a:lnTo>
                  <a:lnTo>
                    <a:pt x="138" y="172"/>
                  </a:lnTo>
                  <a:lnTo>
                    <a:pt x="143" y="176"/>
                  </a:lnTo>
                  <a:lnTo>
                    <a:pt x="290" y="176"/>
                  </a:lnTo>
                  <a:lnTo>
                    <a:pt x="290" y="176"/>
                  </a:lnTo>
                  <a:lnTo>
                    <a:pt x="281" y="203"/>
                  </a:lnTo>
                  <a:lnTo>
                    <a:pt x="122" y="203"/>
                  </a:lnTo>
                  <a:lnTo>
                    <a:pt x="111" y="120"/>
                  </a:lnTo>
                  <a:lnTo>
                    <a:pt x="107" y="91"/>
                  </a:lnTo>
                  <a:lnTo>
                    <a:pt x="107" y="91"/>
                  </a:lnTo>
                  <a:lnTo>
                    <a:pt x="103" y="53"/>
                  </a:lnTo>
                  <a:lnTo>
                    <a:pt x="103" y="53"/>
                  </a:lnTo>
                  <a:lnTo>
                    <a:pt x="102" y="49"/>
                  </a:lnTo>
                  <a:lnTo>
                    <a:pt x="96" y="45"/>
                  </a:lnTo>
                  <a:lnTo>
                    <a:pt x="80" y="33"/>
                  </a:lnTo>
                  <a:lnTo>
                    <a:pt x="53" y="20"/>
                  </a:lnTo>
                  <a:lnTo>
                    <a:pt x="15" y="2"/>
                  </a:lnTo>
                  <a:lnTo>
                    <a:pt x="15" y="2"/>
                  </a:lnTo>
                  <a:lnTo>
                    <a:pt x="9" y="0"/>
                  </a:lnTo>
                  <a:lnTo>
                    <a:pt x="6" y="2"/>
                  </a:lnTo>
                  <a:lnTo>
                    <a:pt x="2" y="5"/>
                  </a:lnTo>
                  <a:lnTo>
                    <a:pt x="0" y="11"/>
                  </a:lnTo>
                  <a:lnTo>
                    <a:pt x="0" y="16"/>
                  </a:lnTo>
                  <a:lnTo>
                    <a:pt x="2" y="22"/>
                  </a:lnTo>
                  <a:lnTo>
                    <a:pt x="7" y="29"/>
                  </a:lnTo>
                  <a:lnTo>
                    <a:pt x="15" y="34"/>
                  </a:lnTo>
                  <a:lnTo>
                    <a:pt x="62" y="56"/>
                  </a:lnTo>
                  <a:lnTo>
                    <a:pt x="62" y="56"/>
                  </a:lnTo>
                  <a:lnTo>
                    <a:pt x="67" y="60"/>
                  </a:lnTo>
                  <a:lnTo>
                    <a:pt x="71" y="63"/>
                  </a:lnTo>
                  <a:lnTo>
                    <a:pt x="73" y="71"/>
                  </a:lnTo>
                  <a:lnTo>
                    <a:pt x="73" y="71"/>
                  </a:lnTo>
                  <a:lnTo>
                    <a:pt x="93" y="217"/>
                  </a:lnTo>
                  <a:lnTo>
                    <a:pt x="93" y="217"/>
                  </a:lnTo>
                  <a:lnTo>
                    <a:pt x="93" y="221"/>
                  </a:lnTo>
                  <a:lnTo>
                    <a:pt x="94" y="227"/>
                  </a:lnTo>
                  <a:lnTo>
                    <a:pt x="98" y="230"/>
                  </a:lnTo>
                  <a:lnTo>
                    <a:pt x="100" y="234"/>
                  </a:lnTo>
                  <a:lnTo>
                    <a:pt x="105" y="236"/>
                  </a:lnTo>
                  <a:lnTo>
                    <a:pt x="111" y="237"/>
                  </a:lnTo>
                  <a:lnTo>
                    <a:pt x="111" y="237"/>
                  </a:lnTo>
                  <a:lnTo>
                    <a:pt x="288" y="237"/>
                  </a:lnTo>
                  <a:lnTo>
                    <a:pt x="288" y="237"/>
                  </a:lnTo>
                  <a:lnTo>
                    <a:pt x="292" y="236"/>
                  </a:lnTo>
                  <a:lnTo>
                    <a:pt x="297" y="234"/>
                  </a:lnTo>
                  <a:lnTo>
                    <a:pt x="303" y="230"/>
                  </a:lnTo>
                  <a:lnTo>
                    <a:pt x="305" y="225"/>
                  </a:lnTo>
                  <a:lnTo>
                    <a:pt x="305" y="221"/>
                  </a:lnTo>
                  <a:lnTo>
                    <a:pt x="341" y="118"/>
                  </a:lnTo>
                  <a:lnTo>
                    <a:pt x="341" y="118"/>
                  </a:lnTo>
                  <a:lnTo>
                    <a:pt x="341" y="114"/>
                  </a:lnTo>
                  <a:lnTo>
                    <a:pt x="343" y="103"/>
                  </a:lnTo>
                  <a:lnTo>
                    <a:pt x="341" y="100"/>
                  </a:lnTo>
                  <a:lnTo>
                    <a:pt x="337" y="94"/>
                  </a:lnTo>
                  <a:lnTo>
                    <a:pt x="334" y="92"/>
                  </a:lnTo>
                  <a:lnTo>
                    <a:pt x="325" y="91"/>
                  </a:lnTo>
                  <a:lnTo>
                    <a:pt x="325" y="9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61" name="Group 81"/>
          <p:cNvGrpSpPr/>
          <p:nvPr/>
        </p:nvGrpSpPr>
        <p:grpSpPr>
          <a:xfrm>
            <a:off x="7503651" y="3067022"/>
            <a:ext cx="465677" cy="423619"/>
            <a:chOff x="4821392" y="2301522"/>
            <a:chExt cx="321831" cy="292764"/>
          </a:xfrm>
          <a:solidFill>
            <a:srgbClr val="CE7274"/>
          </a:solidFill>
        </p:grpSpPr>
        <p:sp>
          <p:nvSpPr>
            <p:cNvPr id="62" name="Freeform 91"/>
            <p:cNvSpPr/>
            <p:nvPr/>
          </p:nvSpPr>
          <p:spPr bwMode="auto">
            <a:xfrm>
              <a:off x="4856689" y="2301522"/>
              <a:ext cx="147420" cy="126657"/>
            </a:xfrm>
            <a:custGeom>
              <a:avLst/>
              <a:gdLst/>
              <a:ahLst/>
              <a:cxnLst>
                <a:cxn ang="0">
                  <a:pos x="141" y="14"/>
                </a:cxn>
                <a:cxn ang="0">
                  <a:pos x="141" y="14"/>
                </a:cxn>
                <a:cxn ang="0">
                  <a:pos x="137" y="43"/>
                </a:cxn>
                <a:cxn ang="0">
                  <a:pos x="130" y="70"/>
                </a:cxn>
                <a:cxn ang="0">
                  <a:pos x="123" y="96"/>
                </a:cxn>
                <a:cxn ang="0">
                  <a:pos x="116" y="121"/>
                </a:cxn>
                <a:cxn ang="0">
                  <a:pos x="116" y="121"/>
                </a:cxn>
                <a:cxn ang="0">
                  <a:pos x="88" y="112"/>
                </a:cxn>
                <a:cxn ang="0">
                  <a:pos x="74" y="110"/>
                </a:cxn>
                <a:cxn ang="0">
                  <a:pos x="59" y="108"/>
                </a:cxn>
                <a:cxn ang="0">
                  <a:pos x="45" y="107"/>
                </a:cxn>
                <a:cxn ang="0">
                  <a:pos x="30" y="108"/>
                </a:cxn>
                <a:cxn ang="0">
                  <a:pos x="14" y="110"/>
                </a:cxn>
                <a:cxn ang="0">
                  <a:pos x="0" y="114"/>
                </a:cxn>
                <a:cxn ang="0">
                  <a:pos x="0" y="114"/>
                </a:cxn>
                <a:cxn ang="0">
                  <a:pos x="14" y="65"/>
                </a:cxn>
                <a:cxn ang="0">
                  <a:pos x="27" y="14"/>
                </a:cxn>
                <a:cxn ang="0">
                  <a:pos x="27" y="14"/>
                </a:cxn>
                <a:cxn ang="0">
                  <a:pos x="39" y="7"/>
                </a:cxn>
                <a:cxn ang="0">
                  <a:pos x="52" y="3"/>
                </a:cxn>
                <a:cxn ang="0">
                  <a:pos x="67" y="0"/>
                </a:cxn>
                <a:cxn ang="0">
                  <a:pos x="83" y="0"/>
                </a:cxn>
                <a:cxn ang="0">
                  <a:pos x="99" y="1"/>
                </a:cxn>
                <a:cxn ang="0">
                  <a:pos x="114" y="5"/>
                </a:cxn>
                <a:cxn ang="0">
                  <a:pos x="128" y="9"/>
                </a:cxn>
                <a:cxn ang="0">
                  <a:pos x="141" y="14"/>
                </a:cxn>
                <a:cxn ang="0">
                  <a:pos x="141" y="14"/>
                </a:cxn>
              </a:cxnLst>
              <a:rect l="0" t="0" r="r" b="b"/>
              <a:pathLst>
                <a:path w="141" h="121">
                  <a:moveTo>
                    <a:pt x="141" y="14"/>
                  </a:moveTo>
                  <a:lnTo>
                    <a:pt x="141" y="14"/>
                  </a:lnTo>
                  <a:lnTo>
                    <a:pt x="137" y="43"/>
                  </a:lnTo>
                  <a:lnTo>
                    <a:pt x="130" y="70"/>
                  </a:lnTo>
                  <a:lnTo>
                    <a:pt x="123" y="96"/>
                  </a:lnTo>
                  <a:lnTo>
                    <a:pt x="116" y="121"/>
                  </a:lnTo>
                  <a:lnTo>
                    <a:pt x="116" y="121"/>
                  </a:lnTo>
                  <a:lnTo>
                    <a:pt x="88" y="112"/>
                  </a:lnTo>
                  <a:lnTo>
                    <a:pt x="74" y="110"/>
                  </a:lnTo>
                  <a:lnTo>
                    <a:pt x="59" y="108"/>
                  </a:lnTo>
                  <a:lnTo>
                    <a:pt x="45" y="107"/>
                  </a:lnTo>
                  <a:lnTo>
                    <a:pt x="30" y="108"/>
                  </a:lnTo>
                  <a:lnTo>
                    <a:pt x="14" y="110"/>
                  </a:lnTo>
                  <a:lnTo>
                    <a:pt x="0" y="114"/>
                  </a:lnTo>
                  <a:lnTo>
                    <a:pt x="0" y="114"/>
                  </a:lnTo>
                  <a:lnTo>
                    <a:pt x="14" y="65"/>
                  </a:lnTo>
                  <a:lnTo>
                    <a:pt x="27" y="14"/>
                  </a:lnTo>
                  <a:lnTo>
                    <a:pt x="27" y="14"/>
                  </a:lnTo>
                  <a:lnTo>
                    <a:pt x="39" y="7"/>
                  </a:lnTo>
                  <a:lnTo>
                    <a:pt x="52" y="3"/>
                  </a:lnTo>
                  <a:lnTo>
                    <a:pt x="67" y="0"/>
                  </a:lnTo>
                  <a:lnTo>
                    <a:pt x="83" y="0"/>
                  </a:lnTo>
                  <a:lnTo>
                    <a:pt x="99" y="1"/>
                  </a:lnTo>
                  <a:lnTo>
                    <a:pt x="114" y="5"/>
                  </a:lnTo>
                  <a:lnTo>
                    <a:pt x="128" y="9"/>
                  </a:lnTo>
                  <a:lnTo>
                    <a:pt x="141" y="14"/>
                  </a:lnTo>
                  <a:lnTo>
                    <a:pt x="141" y="1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3" name="Freeform 92"/>
            <p:cNvSpPr/>
            <p:nvPr/>
          </p:nvSpPr>
          <p:spPr bwMode="auto">
            <a:xfrm>
              <a:off x="4993727" y="2338896"/>
              <a:ext cx="149496" cy="124580"/>
            </a:xfrm>
            <a:custGeom>
              <a:avLst/>
              <a:gdLst/>
              <a:ahLst/>
              <a:cxnLst>
                <a:cxn ang="0">
                  <a:pos x="31" y="0"/>
                </a:cxn>
                <a:cxn ang="0">
                  <a:pos x="31" y="0"/>
                </a:cxn>
                <a:cxn ang="0">
                  <a:pos x="42" y="6"/>
                </a:cxn>
                <a:cxn ang="0">
                  <a:pos x="56" y="9"/>
                </a:cxn>
                <a:cxn ang="0">
                  <a:pos x="69" y="13"/>
                </a:cxn>
                <a:cxn ang="0">
                  <a:pos x="85" y="15"/>
                </a:cxn>
                <a:cxn ang="0">
                  <a:pos x="100" y="15"/>
                </a:cxn>
                <a:cxn ang="0">
                  <a:pos x="116" y="13"/>
                </a:cxn>
                <a:cxn ang="0">
                  <a:pos x="131" y="11"/>
                </a:cxn>
                <a:cxn ang="0">
                  <a:pos x="145" y="7"/>
                </a:cxn>
                <a:cxn ang="0">
                  <a:pos x="145" y="7"/>
                </a:cxn>
                <a:cxn ang="0">
                  <a:pos x="138" y="33"/>
                </a:cxn>
                <a:cxn ang="0">
                  <a:pos x="131" y="60"/>
                </a:cxn>
                <a:cxn ang="0">
                  <a:pos x="123" y="85"/>
                </a:cxn>
                <a:cxn ang="0">
                  <a:pos x="114" y="111"/>
                </a:cxn>
                <a:cxn ang="0">
                  <a:pos x="114" y="111"/>
                </a:cxn>
                <a:cxn ang="0">
                  <a:pos x="102" y="116"/>
                </a:cxn>
                <a:cxn ang="0">
                  <a:pos x="87" y="120"/>
                </a:cxn>
                <a:cxn ang="0">
                  <a:pos x="71" y="122"/>
                </a:cxn>
                <a:cxn ang="0">
                  <a:pos x="54" y="122"/>
                </a:cxn>
                <a:cxn ang="0">
                  <a:pos x="38" y="120"/>
                </a:cxn>
                <a:cxn ang="0">
                  <a:pos x="24" y="116"/>
                </a:cxn>
                <a:cxn ang="0">
                  <a:pos x="11" y="111"/>
                </a:cxn>
                <a:cxn ang="0">
                  <a:pos x="0" y="103"/>
                </a:cxn>
                <a:cxn ang="0">
                  <a:pos x="0" y="103"/>
                </a:cxn>
                <a:cxn ang="0">
                  <a:pos x="15" y="51"/>
                </a:cxn>
                <a:cxn ang="0">
                  <a:pos x="31" y="0"/>
                </a:cxn>
                <a:cxn ang="0">
                  <a:pos x="31" y="0"/>
                </a:cxn>
              </a:cxnLst>
              <a:rect l="0" t="0" r="r" b="b"/>
              <a:pathLst>
                <a:path w="145" h="122">
                  <a:moveTo>
                    <a:pt x="31" y="0"/>
                  </a:moveTo>
                  <a:lnTo>
                    <a:pt x="31" y="0"/>
                  </a:lnTo>
                  <a:lnTo>
                    <a:pt x="42" y="6"/>
                  </a:lnTo>
                  <a:lnTo>
                    <a:pt x="56" y="9"/>
                  </a:lnTo>
                  <a:lnTo>
                    <a:pt x="69" y="13"/>
                  </a:lnTo>
                  <a:lnTo>
                    <a:pt x="85" y="15"/>
                  </a:lnTo>
                  <a:lnTo>
                    <a:pt x="100" y="15"/>
                  </a:lnTo>
                  <a:lnTo>
                    <a:pt x="116" y="13"/>
                  </a:lnTo>
                  <a:lnTo>
                    <a:pt x="131" y="11"/>
                  </a:lnTo>
                  <a:lnTo>
                    <a:pt x="145" y="7"/>
                  </a:lnTo>
                  <a:lnTo>
                    <a:pt x="145" y="7"/>
                  </a:lnTo>
                  <a:lnTo>
                    <a:pt x="138" y="33"/>
                  </a:lnTo>
                  <a:lnTo>
                    <a:pt x="131" y="60"/>
                  </a:lnTo>
                  <a:lnTo>
                    <a:pt x="123" y="85"/>
                  </a:lnTo>
                  <a:lnTo>
                    <a:pt x="114" y="111"/>
                  </a:lnTo>
                  <a:lnTo>
                    <a:pt x="114" y="111"/>
                  </a:lnTo>
                  <a:lnTo>
                    <a:pt x="102" y="116"/>
                  </a:lnTo>
                  <a:lnTo>
                    <a:pt x="87" y="120"/>
                  </a:lnTo>
                  <a:lnTo>
                    <a:pt x="71" y="122"/>
                  </a:lnTo>
                  <a:lnTo>
                    <a:pt x="54" y="122"/>
                  </a:lnTo>
                  <a:lnTo>
                    <a:pt x="38" y="120"/>
                  </a:lnTo>
                  <a:lnTo>
                    <a:pt x="24" y="116"/>
                  </a:lnTo>
                  <a:lnTo>
                    <a:pt x="11" y="111"/>
                  </a:lnTo>
                  <a:lnTo>
                    <a:pt x="0" y="103"/>
                  </a:lnTo>
                  <a:lnTo>
                    <a:pt x="0" y="103"/>
                  </a:lnTo>
                  <a:lnTo>
                    <a:pt x="15" y="51"/>
                  </a:lnTo>
                  <a:lnTo>
                    <a:pt x="31" y="0"/>
                  </a:lnTo>
                  <a:lnTo>
                    <a:pt x="31"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4" name="Freeform 93"/>
            <p:cNvSpPr/>
            <p:nvPr/>
          </p:nvSpPr>
          <p:spPr bwMode="auto">
            <a:xfrm>
              <a:off x="4821392" y="2432330"/>
              <a:ext cx="147420" cy="128733"/>
            </a:xfrm>
            <a:custGeom>
              <a:avLst/>
              <a:gdLst/>
              <a:ahLst/>
              <a:cxnLst>
                <a:cxn ang="0">
                  <a:pos x="141" y="16"/>
                </a:cxn>
                <a:cxn ang="0">
                  <a:pos x="141" y="16"/>
                </a:cxn>
                <a:cxn ang="0">
                  <a:pos x="136" y="43"/>
                </a:cxn>
                <a:cxn ang="0">
                  <a:pos x="129" y="69"/>
                </a:cxn>
                <a:cxn ang="0">
                  <a:pos x="122" y="94"/>
                </a:cxn>
                <a:cxn ang="0">
                  <a:pos x="116" y="123"/>
                </a:cxn>
                <a:cxn ang="0">
                  <a:pos x="116" y="123"/>
                </a:cxn>
                <a:cxn ang="0">
                  <a:pos x="89" y="112"/>
                </a:cxn>
                <a:cxn ang="0">
                  <a:pos x="74" y="109"/>
                </a:cxn>
                <a:cxn ang="0">
                  <a:pos x="60" y="107"/>
                </a:cxn>
                <a:cxn ang="0">
                  <a:pos x="45" y="105"/>
                </a:cxn>
                <a:cxn ang="0">
                  <a:pos x="29" y="107"/>
                </a:cxn>
                <a:cxn ang="0">
                  <a:pos x="15" y="109"/>
                </a:cxn>
                <a:cxn ang="0">
                  <a:pos x="0" y="116"/>
                </a:cxn>
                <a:cxn ang="0">
                  <a:pos x="0" y="116"/>
                </a:cxn>
                <a:cxn ang="0">
                  <a:pos x="6" y="87"/>
                </a:cxn>
                <a:cxn ang="0">
                  <a:pos x="13" y="61"/>
                </a:cxn>
                <a:cxn ang="0">
                  <a:pos x="27" y="12"/>
                </a:cxn>
                <a:cxn ang="0">
                  <a:pos x="27" y="12"/>
                </a:cxn>
                <a:cxn ang="0">
                  <a:pos x="40" y="5"/>
                </a:cxn>
                <a:cxn ang="0">
                  <a:pos x="54" y="2"/>
                </a:cxn>
                <a:cxn ang="0">
                  <a:pos x="69" y="0"/>
                </a:cxn>
                <a:cxn ang="0">
                  <a:pos x="85" y="0"/>
                </a:cxn>
                <a:cxn ang="0">
                  <a:pos x="102" y="2"/>
                </a:cxn>
                <a:cxn ang="0">
                  <a:pos x="118" y="5"/>
                </a:cxn>
                <a:cxn ang="0">
                  <a:pos x="131" y="11"/>
                </a:cxn>
                <a:cxn ang="0">
                  <a:pos x="141" y="16"/>
                </a:cxn>
                <a:cxn ang="0">
                  <a:pos x="141" y="16"/>
                </a:cxn>
              </a:cxnLst>
              <a:rect l="0" t="0" r="r" b="b"/>
              <a:pathLst>
                <a:path w="141" h="123">
                  <a:moveTo>
                    <a:pt x="141" y="16"/>
                  </a:moveTo>
                  <a:lnTo>
                    <a:pt x="141" y="16"/>
                  </a:lnTo>
                  <a:lnTo>
                    <a:pt x="136" y="43"/>
                  </a:lnTo>
                  <a:lnTo>
                    <a:pt x="129" y="69"/>
                  </a:lnTo>
                  <a:lnTo>
                    <a:pt x="122" y="94"/>
                  </a:lnTo>
                  <a:lnTo>
                    <a:pt x="116" y="123"/>
                  </a:lnTo>
                  <a:lnTo>
                    <a:pt x="116" y="123"/>
                  </a:lnTo>
                  <a:lnTo>
                    <a:pt x="89" y="112"/>
                  </a:lnTo>
                  <a:lnTo>
                    <a:pt x="74" y="109"/>
                  </a:lnTo>
                  <a:lnTo>
                    <a:pt x="60" y="107"/>
                  </a:lnTo>
                  <a:lnTo>
                    <a:pt x="45" y="105"/>
                  </a:lnTo>
                  <a:lnTo>
                    <a:pt x="29" y="107"/>
                  </a:lnTo>
                  <a:lnTo>
                    <a:pt x="15" y="109"/>
                  </a:lnTo>
                  <a:lnTo>
                    <a:pt x="0" y="116"/>
                  </a:lnTo>
                  <a:lnTo>
                    <a:pt x="0" y="116"/>
                  </a:lnTo>
                  <a:lnTo>
                    <a:pt x="6" y="87"/>
                  </a:lnTo>
                  <a:lnTo>
                    <a:pt x="13" y="61"/>
                  </a:lnTo>
                  <a:lnTo>
                    <a:pt x="27" y="12"/>
                  </a:lnTo>
                  <a:lnTo>
                    <a:pt x="27" y="12"/>
                  </a:lnTo>
                  <a:lnTo>
                    <a:pt x="40" y="5"/>
                  </a:lnTo>
                  <a:lnTo>
                    <a:pt x="54" y="2"/>
                  </a:lnTo>
                  <a:lnTo>
                    <a:pt x="69" y="0"/>
                  </a:lnTo>
                  <a:lnTo>
                    <a:pt x="85" y="0"/>
                  </a:lnTo>
                  <a:lnTo>
                    <a:pt x="102" y="2"/>
                  </a:lnTo>
                  <a:lnTo>
                    <a:pt x="118" y="5"/>
                  </a:lnTo>
                  <a:lnTo>
                    <a:pt x="131" y="11"/>
                  </a:lnTo>
                  <a:lnTo>
                    <a:pt x="141" y="16"/>
                  </a:lnTo>
                  <a:lnTo>
                    <a:pt x="141" y="16"/>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5" name="Freeform 94"/>
            <p:cNvSpPr/>
            <p:nvPr/>
          </p:nvSpPr>
          <p:spPr bwMode="auto">
            <a:xfrm>
              <a:off x="4956353" y="2463476"/>
              <a:ext cx="151573" cy="130810"/>
            </a:xfrm>
            <a:custGeom>
              <a:avLst/>
              <a:gdLst/>
              <a:ahLst/>
              <a:cxnLst>
                <a:cxn ang="0">
                  <a:pos x="30" y="0"/>
                </a:cxn>
                <a:cxn ang="0">
                  <a:pos x="30" y="0"/>
                </a:cxn>
                <a:cxn ang="0">
                  <a:pos x="41" y="7"/>
                </a:cxn>
                <a:cxn ang="0">
                  <a:pos x="56" y="12"/>
                </a:cxn>
                <a:cxn ang="0">
                  <a:pos x="70" y="16"/>
                </a:cxn>
                <a:cxn ang="0">
                  <a:pos x="85" y="16"/>
                </a:cxn>
                <a:cxn ang="0">
                  <a:pos x="99" y="16"/>
                </a:cxn>
                <a:cxn ang="0">
                  <a:pos x="116" y="16"/>
                </a:cxn>
                <a:cxn ang="0">
                  <a:pos x="130" y="12"/>
                </a:cxn>
                <a:cxn ang="0">
                  <a:pos x="145" y="7"/>
                </a:cxn>
                <a:cxn ang="0">
                  <a:pos x="145" y="7"/>
                </a:cxn>
                <a:cxn ang="0">
                  <a:pos x="130" y="59"/>
                </a:cxn>
                <a:cxn ang="0">
                  <a:pos x="114" y="110"/>
                </a:cxn>
                <a:cxn ang="0">
                  <a:pos x="114" y="110"/>
                </a:cxn>
                <a:cxn ang="0">
                  <a:pos x="101" y="117"/>
                </a:cxn>
                <a:cxn ang="0">
                  <a:pos x="88" y="121"/>
                </a:cxn>
                <a:cxn ang="0">
                  <a:pos x="72" y="125"/>
                </a:cxn>
                <a:cxn ang="0">
                  <a:pos x="56" y="125"/>
                </a:cxn>
                <a:cxn ang="0">
                  <a:pos x="39" y="123"/>
                </a:cxn>
                <a:cxn ang="0">
                  <a:pos x="25" y="119"/>
                </a:cxn>
                <a:cxn ang="0">
                  <a:pos x="10" y="114"/>
                </a:cxn>
                <a:cxn ang="0">
                  <a:pos x="0" y="107"/>
                </a:cxn>
                <a:cxn ang="0">
                  <a:pos x="0" y="107"/>
                </a:cxn>
                <a:cxn ang="0">
                  <a:pos x="5" y="79"/>
                </a:cxn>
                <a:cxn ang="0">
                  <a:pos x="12" y="52"/>
                </a:cxn>
                <a:cxn ang="0">
                  <a:pos x="21" y="25"/>
                </a:cxn>
                <a:cxn ang="0">
                  <a:pos x="30" y="0"/>
                </a:cxn>
                <a:cxn ang="0">
                  <a:pos x="30" y="0"/>
                </a:cxn>
              </a:cxnLst>
              <a:rect l="0" t="0" r="r" b="b"/>
              <a:pathLst>
                <a:path w="145" h="125">
                  <a:moveTo>
                    <a:pt x="30" y="0"/>
                  </a:moveTo>
                  <a:lnTo>
                    <a:pt x="30" y="0"/>
                  </a:lnTo>
                  <a:lnTo>
                    <a:pt x="41" y="7"/>
                  </a:lnTo>
                  <a:lnTo>
                    <a:pt x="56" y="12"/>
                  </a:lnTo>
                  <a:lnTo>
                    <a:pt x="70" y="16"/>
                  </a:lnTo>
                  <a:lnTo>
                    <a:pt x="85" y="16"/>
                  </a:lnTo>
                  <a:lnTo>
                    <a:pt x="99" y="16"/>
                  </a:lnTo>
                  <a:lnTo>
                    <a:pt x="116" y="16"/>
                  </a:lnTo>
                  <a:lnTo>
                    <a:pt x="130" y="12"/>
                  </a:lnTo>
                  <a:lnTo>
                    <a:pt x="145" y="7"/>
                  </a:lnTo>
                  <a:lnTo>
                    <a:pt x="145" y="7"/>
                  </a:lnTo>
                  <a:lnTo>
                    <a:pt x="130" y="59"/>
                  </a:lnTo>
                  <a:lnTo>
                    <a:pt x="114" y="110"/>
                  </a:lnTo>
                  <a:lnTo>
                    <a:pt x="114" y="110"/>
                  </a:lnTo>
                  <a:lnTo>
                    <a:pt x="101" y="117"/>
                  </a:lnTo>
                  <a:lnTo>
                    <a:pt x="88" y="121"/>
                  </a:lnTo>
                  <a:lnTo>
                    <a:pt x="72" y="125"/>
                  </a:lnTo>
                  <a:lnTo>
                    <a:pt x="56" y="125"/>
                  </a:lnTo>
                  <a:lnTo>
                    <a:pt x="39" y="123"/>
                  </a:lnTo>
                  <a:lnTo>
                    <a:pt x="25" y="119"/>
                  </a:lnTo>
                  <a:lnTo>
                    <a:pt x="10" y="114"/>
                  </a:lnTo>
                  <a:lnTo>
                    <a:pt x="0" y="107"/>
                  </a:lnTo>
                  <a:lnTo>
                    <a:pt x="0" y="107"/>
                  </a:lnTo>
                  <a:lnTo>
                    <a:pt x="5" y="79"/>
                  </a:lnTo>
                  <a:lnTo>
                    <a:pt x="12" y="52"/>
                  </a:lnTo>
                  <a:lnTo>
                    <a:pt x="21" y="25"/>
                  </a:lnTo>
                  <a:lnTo>
                    <a:pt x="30" y="0"/>
                  </a:lnTo>
                  <a:lnTo>
                    <a:pt x="30"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66" name="Freeform 95"/>
          <p:cNvSpPr>
            <a:spLocks noEditPoints="1"/>
          </p:cNvSpPr>
          <p:nvPr/>
        </p:nvSpPr>
        <p:spPr bwMode="auto">
          <a:xfrm>
            <a:off x="2555875" y="2084086"/>
            <a:ext cx="492125" cy="434975"/>
          </a:xfrm>
          <a:custGeom>
            <a:avLst/>
            <a:gdLst/>
            <a:ahLst/>
            <a:cxnLst>
              <a:cxn ang="0">
                <a:pos x="296" y="7"/>
              </a:cxn>
              <a:cxn ang="0">
                <a:pos x="285" y="5"/>
              </a:cxn>
              <a:cxn ang="0">
                <a:pos x="279" y="11"/>
              </a:cxn>
              <a:cxn ang="0">
                <a:pos x="276" y="16"/>
              </a:cxn>
              <a:cxn ang="0">
                <a:pos x="196" y="94"/>
              </a:cxn>
              <a:cxn ang="0">
                <a:pos x="192" y="112"/>
              </a:cxn>
              <a:cxn ang="0">
                <a:pos x="200" y="121"/>
              </a:cxn>
              <a:cxn ang="0">
                <a:pos x="129" y="83"/>
              </a:cxn>
              <a:cxn ang="0">
                <a:pos x="131" y="58"/>
              </a:cxn>
              <a:cxn ang="0">
                <a:pos x="124" y="33"/>
              </a:cxn>
              <a:cxn ang="0">
                <a:pos x="113" y="18"/>
              </a:cxn>
              <a:cxn ang="0">
                <a:pos x="91" y="4"/>
              </a:cxn>
              <a:cxn ang="0">
                <a:pos x="66" y="0"/>
              </a:cxn>
              <a:cxn ang="0">
                <a:pos x="86" y="40"/>
              </a:cxn>
              <a:cxn ang="0">
                <a:pos x="2" y="49"/>
              </a:cxn>
              <a:cxn ang="0">
                <a:pos x="0" y="65"/>
              </a:cxn>
              <a:cxn ang="0">
                <a:pos x="4" y="91"/>
              </a:cxn>
              <a:cxn ang="0">
                <a:pos x="18" y="112"/>
              </a:cxn>
              <a:cxn ang="0">
                <a:pos x="35" y="123"/>
              </a:cxn>
              <a:cxn ang="0">
                <a:pos x="60" y="131"/>
              </a:cxn>
              <a:cxn ang="0">
                <a:pos x="86" y="129"/>
              </a:cxn>
              <a:cxn ang="0">
                <a:pos x="89" y="234"/>
              </a:cxn>
              <a:cxn ang="0">
                <a:pos x="47" y="281"/>
              </a:cxn>
              <a:cxn ang="0">
                <a:pos x="104" y="248"/>
              </a:cxn>
              <a:cxn ang="0">
                <a:pos x="240" y="281"/>
              </a:cxn>
              <a:cxn ang="0">
                <a:pos x="250" y="288"/>
              </a:cxn>
              <a:cxn ang="0">
                <a:pos x="261" y="290"/>
              </a:cxn>
              <a:cxn ang="0">
                <a:pos x="278" y="285"/>
              </a:cxn>
              <a:cxn ang="0">
                <a:pos x="287" y="277"/>
              </a:cxn>
              <a:cxn ang="0">
                <a:pos x="292" y="259"/>
              </a:cxn>
              <a:cxn ang="0">
                <a:pos x="287" y="243"/>
              </a:cxn>
              <a:cxn ang="0">
                <a:pos x="212" y="134"/>
              </a:cxn>
              <a:cxn ang="0">
                <a:pos x="229" y="136"/>
              </a:cxn>
              <a:cxn ang="0">
                <a:pos x="314" y="60"/>
              </a:cxn>
              <a:cxn ang="0">
                <a:pos x="316" y="56"/>
              </a:cxn>
              <a:cxn ang="0">
                <a:pos x="321" y="53"/>
              </a:cxn>
              <a:cxn ang="0">
                <a:pos x="328" y="47"/>
              </a:cxn>
              <a:cxn ang="0">
                <a:pos x="325" y="36"/>
              </a:cxn>
              <a:cxn ang="0">
                <a:pos x="263" y="252"/>
              </a:cxn>
              <a:cxn ang="0">
                <a:pos x="276" y="259"/>
              </a:cxn>
              <a:cxn ang="0">
                <a:pos x="276" y="268"/>
              </a:cxn>
              <a:cxn ang="0">
                <a:pos x="263" y="276"/>
              </a:cxn>
              <a:cxn ang="0">
                <a:pos x="256" y="272"/>
              </a:cxn>
              <a:cxn ang="0">
                <a:pos x="252" y="265"/>
              </a:cxn>
              <a:cxn ang="0">
                <a:pos x="260" y="254"/>
              </a:cxn>
              <a:cxn ang="0">
                <a:pos x="221" y="98"/>
              </a:cxn>
              <a:cxn ang="0">
                <a:pos x="278" y="42"/>
              </a:cxn>
              <a:cxn ang="0">
                <a:pos x="234" y="111"/>
              </a:cxn>
              <a:cxn ang="0">
                <a:pos x="240" y="116"/>
              </a:cxn>
            </a:cxnLst>
            <a:rect l="0" t="0" r="r" b="b"/>
            <a:pathLst>
              <a:path w="328" h="290">
                <a:moveTo>
                  <a:pt x="325" y="36"/>
                </a:moveTo>
                <a:lnTo>
                  <a:pt x="296" y="7"/>
                </a:lnTo>
                <a:lnTo>
                  <a:pt x="296" y="7"/>
                </a:lnTo>
                <a:lnTo>
                  <a:pt x="292" y="5"/>
                </a:lnTo>
                <a:lnTo>
                  <a:pt x="289" y="4"/>
                </a:lnTo>
                <a:lnTo>
                  <a:pt x="285" y="5"/>
                </a:lnTo>
                <a:lnTo>
                  <a:pt x="281" y="7"/>
                </a:lnTo>
                <a:lnTo>
                  <a:pt x="281" y="7"/>
                </a:lnTo>
                <a:lnTo>
                  <a:pt x="279" y="11"/>
                </a:lnTo>
                <a:lnTo>
                  <a:pt x="279" y="16"/>
                </a:lnTo>
                <a:lnTo>
                  <a:pt x="279" y="16"/>
                </a:lnTo>
                <a:lnTo>
                  <a:pt x="276" y="16"/>
                </a:lnTo>
                <a:lnTo>
                  <a:pt x="272" y="18"/>
                </a:lnTo>
                <a:lnTo>
                  <a:pt x="272" y="18"/>
                </a:lnTo>
                <a:lnTo>
                  <a:pt x="196" y="94"/>
                </a:lnTo>
                <a:lnTo>
                  <a:pt x="196" y="94"/>
                </a:lnTo>
                <a:lnTo>
                  <a:pt x="196" y="103"/>
                </a:lnTo>
                <a:lnTo>
                  <a:pt x="192" y="112"/>
                </a:lnTo>
                <a:lnTo>
                  <a:pt x="200" y="121"/>
                </a:lnTo>
                <a:lnTo>
                  <a:pt x="200" y="121"/>
                </a:lnTo>
                <a:lnTo>
                  <a:pt x="200" y="121"/>
                </a:lnTo>
                <a:lnTo>
                  <a:pt x="183" y="138"/>
                </a:lnTo>
                <a:lnTo>
                  <a:pt x="129" y="83"/>
                </a:lnTo>
                <a:lnTo>
                  <a:pt x="129" y="83"/>
                </a:lnTo>
                <a:lnTo>
                  <a:pt x="131" y="74"/>
                </a:lnTo>
                <a:lnTo>
                  <a:pt x="131" y="67"/>
                </a:lnTo>
                <a:lnTo>
                  <a:pt x="131" y="58"/>
                </a:lnTo>
                <a:lnTo>
                  <a:pt x="129" y="49"/>
                </a:lnTo>
                <a:lnTo>
                  <a:pt x="127" y="42"/>
                </a:lnTo>
                <a:lnTo>
                  <a:pt x="124" y="33"/>
                </a:lnTo>
                <a:lnTo>
                  <a:pt x="118" y="25"/>
                </a:lnTo>
                <a:lnTo>
                  <a:pt x="113" y="18"/>
                </a:lnTo>
                <a:lnTo>
                  <a:pt x="113" y="18"/>
                </a:lnTo>
                <a:lnTo>
                  <a:pt x="105" y="13"/>
                </a:lnTo>
                <a:lnTo>
                  <a:pt x="98" y="9"/>
                </a:lnTo>
                <a:lnTo>
                  <a:pt x="91" y="4"/>
                </a:lnTo>
                <a:lnTo>
                  <a:pt x="82" y="2"/>
                </a:lnTo>
                <a:lnTo>
                  <a:pt x="73" y="0"/>
                </a:lnTo>
                <a:lnTo>
                  <a:pt x="66" y="0"/>
                </a:lnTo>
                <a:lnTo>
                  <a:pt x="57" y="0"/>
                </a:lnTo>
                <a:lnTo>
                  <a:pt x="47" y="2"/>
                </a:lnTo>
                <a:lnTo>
                  <a:pt x="86" y="40"/>
                </a:lnTo>
                <a:lnTo>
                  <a:pt x="76" y="76"/>
                </a:lnTo>
                <a:lnTo>
                  <a:pt x="38" y="85"/>
                </a:lnTo>
                <a:lnTo>
                  <a:pt x="2" y="49"/>
                </a:lnTo>
                <a:lnTo>
                  <a:pt x="2" y="49"/>
                </a:lnTo>
                <a:lnTo>
                  <a:pt x="0" y="56"/>
                </a:lnTo>
                <a:lnTo>
                  <a:pt x="0" y="65"/>
                </a:lnTo>
                <a:lnTo>
                  <a:pt x="0" y="74"/>
                </a:lnTo>
                <a:lnTo>
                  <a:pt x="2" y="82"/>
                </a:lnTo>
                <a:lnTo>
                  <a:pt x="4" y="91"/>
                </a:lnTo>
                <a:lnTo>
                  <a:pt x="8" y="98"/>
                </a:lnTo>
                <a:lnTo>
                  <a:pt x="13" y="105"/>
                </a:lnTo>
                <a:lnTo>
                  <a:pt x="18" y="112"/>
                </a:lnTo>
                <a:lnTo>
                  <a:pt x="18" y="112"/>
                </a:lnTo>
                <a:lnTo>
                  <a:pt x="26" y="118"/>
                </a:lnTo>
                <a:lnTo>
                  <a:pt x="35" y="123"/>
                </a:lnTo>
                <a:lnTo>
                  <a:pt x="42" y="127"/>
                </a:lnTo>
                <a:lnTo>
                  <a:pt x="51" y="129"/>
                </a:lnTo>
                <a:lnTo>
                  <a:pt x="60" y="131"/>
                </a:lnTo>
                <a:lnTo>
                  <a:pt x="69" y="131"/>
                </a:lnTo>
                <a:lnTo>
                  <a:pt x="76" y="131"/>
                </a:lnTo>
                <a:lnTo>
                  <a:pt x="86" y="129"/>
                </a:lnTo>
                <a:lnTo>
                  <a:pt x="86" y="129"/>
                </a:lnTo>
                <a:lnTo>
                  <a:pt x="140" y="181"/>
                </a:lnTo>
                <a:lnTo>
                  <a:pt x="89" y="234"/>
                </a:lnTo>
                <a:lnTo>
                  <a:pt x="86" y="230"/>
                </a:lnTo>
                <a:lnTo>
                  <a:pt x="71" y="243"/>
                </a:lnTo>
                <a:lnTo>
                  <a:pt x="47" y="281"/>
                </a:lnTo>
                <a:lnTo>
                  <a:pt x="53" y="286"/>
                </a:lnTo>
                <a:lnTo>
                  <a:pt x="91" y="263"/>
                </a:lnTo>
                <a:lnTo>
                  <a:pt x="104" y="248"/>
                </a:lnTo>
                <a:lnTo>
                  <a:pt x="100" y="245"/>
                </a:lnTo>
                <a:lnTo>
                  <a:pt x="153" y="194"/>
                </a:lnTo>
                <a:lnTo>
                  <a:pt x="240" y="281"/>
                </a:lnTo>
                <a:lnTo>
                  <a:pt x="240" y="281"/>
                </a:lnTo>
                <a:lnTo>
                  <a:pt x="245" y="285"/>
                </a:lnTo>
                <a:lnTo>
                  <a:pt x="250" y="288"/>
                </a:lnTo>
                <a:lnTo>
                  <a:pt x="256" y="290"/>
                </a:lnTo>
                <a:lnTo>
                  <a:pt x="261" y="290"/>
                </a:lnTo>
                <a:lnTo>
                  <a:pt x="261" y="290"/>
                </a:lnTo>
                <a:lnTo>
                  <a:pt x="267" y="290"/>
                </a:lnTo>
                <a:lnTo>
                  <a:pt x="272" y="288"/>
                </a:lnTo>
                <a:lnTo>
                  <a:pt x="278" y="285"/>
                </a:lnTo>
                <a:lnTo>
                  <a:pt x="283" y="281"/>
                </a:lnTo>
                <a:lnTo>
                  <a:pt x="283" y="281"/>
                </a:lnTo>
                <a:lnTo>
                  <a:pt x="287" y="277"/>
                </a:lnTo>
                <a:lnTo>
                  <a:pt x="290" y="272"/>
                </a:lnTo>
                <a:lnTo>
                  <a:pt x="292" y="265"/>
                </a:lnTo>
                <a:lnTo>
                  <a:pt x="292" y="259"/>
                </a:lnTo>
                <a:lnTo>
                  <a:pt x="292" y="254"/>
                </a:lnTo>
                <a:lnTo>
                  <a:pt x="290" y="248"/>
                </a:lnTo>
                <a:lnTo>
                  <a:pt x="287" y="243"/>
                </a:lnTo>
                <a:lnTo>
                  <a:pt x="283" y="237"/>
                </a:lnTo>
                <a:lnTo>
                  <a:pt x="196" y="150"/>
                </a:lnTo>
                <a:lnTo>
                  <a:pt x="212" y="134"/>
                </a:lnTo>
                <a:lnTo>
                  <a:pt x="220" y="141"/>
                </a:lnTo>
                <a:lnTo>
                  <a:pt x="220" y="141"/>
                </a:lnTo>
                <a:lnTo>
                  <a:pt x="229" y="136"/>
                </a:lnTo>
                <a:lnTo>
                  <a:pt x="240" y="136"/>
                </a:lnTo>
                <a:lnTo>
                  <a:pt x="314" y="62"/>
                </a:lnTo>
                <a:lnTo>
                  <a:pt x="314" y="60"/>
                </a:lnTo>
                <a:lnTo>
                  <a:pt x="314" y="60"/>
                </a:lnTo>
                <a:lnTo>
                  <a:pt x="314" y="60"/>
                </a:lnTo>
                <a:lnTo>
                  <a:pt x="316" y="56"/>
                </a:lnTo>
                <a:lnTo>
                  <a:pt x="318" y="54"/>
                </a:lnTo>
                <a:lnTo>
                  <a:pt x="318" y="54"/>
                </a:lnTo>
                <a:lnTo>
                  <a:pt x="321" y="53"/>
                </a:lnTo>
                <a:lnTo>
                  <a:pt x="325" y="51"/>
                </a:lnTo>
                <a:lnTo>
                  <a:pt x="325" y="51"/>
                </a:lnTo>
                <a:lnTo>
                  <a:pt x="328" y="47"/>
                </a:lnTo>
                <a:lnTo>
                  <a:pt x="328" y="44"/>
                </a:lnTo>
                <a:lnTo>
                  <a:pt x="328" y="40"/>
                </a:lnTo>
                <a:lnTo>
                  <a:pt x="325" y="36"/>
                </a:lnTo>
                <a:lnTo>
                  <a:pt x="325" y="36"/>
                </a:lnTo>
                <a:close/>
                <a:moveTo>
                  <a:pt x="263" y="252"/>
                </a:moveTo>
                <a:lnTo>
                  <a:pt x="263" y="252"/>
                </a:lnTo>
                <a:lnTo>
                  <a:pt x="269" y="254"/>
                </a:lnTo>
                <a:lnTo>
                  <a:pt x="272" y="256"/>
                </a:lnTo>
                <a:lnTo>
                  <a:pt x="276" y="259"/>
                </a:lnTo>
                <a:lnTo>
                  <a:pt x="276" y="265"/>
                </a:lnTo>
                <a:lnTo>
                  <a:pt x="276" y="265"/>
                </a:lnTo>
                <a:lnTo>
                  <a:pt x="276" y="268"/>
                </a:lnTo>
                <a:lnTo>
                  <a:pt x="272" y="272"/>
                </a:lnTo>
                <a:lnTo>
                  <a:pt x="269" y="276"/>
                </a:lnTo>
                <a:lnTo>
                  <a:pt x="263" y="276"/>
                </a:lnTo>
                <a:lnTo>
                  <a:pt x="263" y="276"/>
                </a:lnTo>
                <a:lnTo>
                  <a:pt x="260" y="276"/>
                </a:lnTo>
                <a:lnTo>
                  <a:pt x="256" y="272"/>
                </a:lnTo>
                <a:lnTo>
                  <a:pt x="252" y="268"/>
                </a:lnTo>
                <a:lnTo>
                  <a:pt x="252" y="265"/>
                </a:lnTo>
                <a:lnTo>
                  <a:pt x="252" y="265"/>
                </a:lnTo>
                <a:lnTo>
                  <a:pt x="252" y="259"/>
                </a:lnTo>
                <a:lnTo>
                  <a:pt x="256" y="256"/>
                </a:lnTo>
                <a:lnTo>
                  <a:pt x="260" y="254"/>
                </a:lnTo>
                <a:lnTo>
                  <a:pt x="263" y="252"/>
                </a:lnTo>
                <a:lnTo>
                  <a:pt x="263" y="252"/>
                </a:lnTo>
                <a:close/>
                <a:moveTo>
                  <a:pt x="221" y="98"/>
                </a:moveTo>
                <a:lnTo>
                  <a:pt x="216" y="92"/>
                </a:lnTo>
                <a:lnTo>
                  <a:pt x="272" y="36"/>
                </a:lnTo>
                <a:lnTo>
                  <a:pt x="278" y="42"/>
                </a:lnTo>
                <a:lnTo>
                  <a:pt x="221" y="98"/>
                </a:lnTo>
                <a:close/>
                <a:moveTo>
                  <a:pt x="240" y="116"/>
                </a:moveTo>
                <a:lnTo>
                  <a:pt x="234" y="111"/>
                </a:lnTo>
                <a:lnTo>
                  <a:pt x="290" y="54"/>
                </a:lnTo>
                <a:lnTo>
                  <a:pt x="296" y="60"/>
                </a:lnTo>
                <a:lnTo>
                  <a:pt x="240" y="116"/>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67" name="Group 77"/>
          <p:cNvGrpSpPr/>
          <p:nvPr/>
        </p:nvGrpSpPr>
        <p:grpSpPr>
          <a:xfrm>
            <a:off x="8722321" y="2071211"/>
            <a:ext cx="525763" cy="402584"/>
            <a:chOff x="5552261" y="1554043"/>
            <a:chExt cx="363359" cy="278229"/>
          </a:xfrm>
          <a:solidFill>
            <a:srgbClr val="CE7274"/>
          </a:solidFill>
        </p:grpSpPr>
        <p:sp>
          <p:nvSpPr>
            <p:cNvPr id="68" name="Freeform 96"/>
            <p:cNvSpPr/>
            <p:nvPr/>
          </p:nvSpPr>
          <p:spPr bwMode="auto">
            <a:xfrm>
              <a:off x="5552261" y="1715997"/>
              <a:ext cx="363359" cy="116275"/>
            </a:xfrm>
            <a:custGeom>
              <a:avLst/>
              <a:gdLst/>
              <a:ahLst/>
              <a:cxnLst>
                <a:cxn ang="0">
                  <a:pos x="211" y="31"/>
                </a:cxn>
                <a:cxn ang="0">
                  <a:pos x="140" y="31"/>
                </a:cxn>
                <a:cxn ang="0">
                  <a:pos x="140" y="0"/>
                </a:cxn>
                <a:cxn ang="0">
                  <a:pos x="0" y="0"/>
                </a:cxn>
                <a:cxn ang="0">
                  <a:pos x="0" y="96"/>
                </a:cxn>
                <a:cxn ang="0">
                  <a:pos x="0" y="96"/>
                </a:cxn>
                <a:cxn ang="0">
                  <a:pos x="2" y="102"/>
                </a:cxn>
                <a:cxn ang="0">
                  <a:pos x="4" y="107"/>
                </a:cxn>
                <a:cxn ang="0">
                  <a:pos x="9" y="111"/>
                </a:cxn>
                <a:cxn ang="0">
                  <a:pos x="17" y="112"/>
                </a:cxn>
                <a:cxn ang="0">
                  <a:pos x="334" y="112"/>
                </a:cxn>
                <a:cxn ang="0">
                  <a:pos x="334" y="112"/>
                </a:cxn>
                <a:cxn ang="0">
                  <a:pos x="341" y="111"/>
                </a:cxn>
                <a:cxn ang="0">
                  <a:pos x="347" y="107"/>
                </a:cxn>
                <a:cxn ang="0">
                  <a:pos x="350" y="102"/>
                </a:cxn>
                <a:cxn ang="0">
                  <a:pos x="350" y="96"/>
                </a:cxn>
                <a:cxn ang="0">
                  <a:pos x="350" y="0"/>
                </a:cxn>
                <a:cxn ang="0">
                  <a:pos x="211" y="0"/>
                </a:cxn>
                <a:cxn ang="0">
                  <a:pos x="211" y="31"/>
                </a:cxn>
              </a:cxnLst>
              <a:rect l="0" t="0" r="r" b="b"/>
              <a:pathLst>
                <a:path w="350" h="112">
                  <a:moveTo>
                    <a:pt x="211" y="31"/>
                  </a:moveTo>
                  <a:lnTo>
                    <a:pt x="140" y="31"/>
                  </a:lnTo>
                  <a:lnTo>
                    <a:pt x="140" y="0"/>
                  </a:lnTo>
                  <a:lnTo>
                    <a:pt x="0" y="0"/>
                  </a:lnTo>
                  <a:lnTo>
                    <a:pt x="0" y="96"/>
                  </a:lnTo>
                  <a:lnTo>
                    <a:pt x="0" y="96"/>
                  </a:lnTo>
                  <a:lnTo>
                    <a:pt x="2" y="102"/>
                  </a:lnTo>
                  <a:lnTo>
                    <a:pt x="4" y="107"/>
                  </a:lnTo>
                  <a:lnTo>
                    <a:pt x="9" y="111"/>
                  </a:lnTo>
                  <a:lnTo>
                    <a:pt x="17" y="112"/>
                  </a:lnTo>
                  <a:lnTo>
                    <a:pt x="334" y="112"/>
                  </a:lnTo>
                  <a:lnTo>
                    <a:pt x="334" y="112"/>
                  </a:lnTo>
                  <a:lnTo>
                    <a:pt x="341" y="111"/>
                  </a:lnTo>
                  <a:lnTo>
                    <a:pt x="347" y="107"/>
                  </a:lnTo>
                  <a:lnTo>
                    <a:pt x="350" y="102"/>
                  </a:lnTo>
                  <a:lnTo>
                    <a:pt x="350" y="96"/>
                  </a:lnTo>
                  <a:lnTo>
                    <a:pt x="350" y="0"/>
                  </a:lnTo>
                  <a:lnTo>
                    <a:pt x="211" y="0"/>
                  </a:lnTo>
                  <a:lnTo>
                    <a:pt x="211" y="3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69" name="Freeform 97"/>
            <p:cNvSpPr>
              <a:spLocks noEditPoints="1"/>
            </p:cNvSpPr>
            <p:nvPr/>
          </p:nvSpPr>
          <p:spPr bwMode="auto">
            <a:xfrm>
              <a:off x="5552261" y="1554043"/>
              <a:ext cx="363359" cy="137038"/>
            </a:xfrm>
            <a:custGeom>
              <a:avLst/>
              <a:gdLst/>
              <a:ahLst/>
              <a:cxnLst>
                <a:cxn ang="0">
                  <a:pos x="334" y="42"/>
                </a:cxn>
                <a:cxn ang="0">
                  <a:pos x="225" y="42"/>
                </a:cxn>
                <a:cxn ang="0">
                  <a:pos x="225" y="42"/>
                </a:cxn>
                <a:cxn ang="0">
                  <a:pos x="225" y="5"/>
                </a:cxn>
                <a:cxn ang="0">
                  <a:pos x="225" y="5"/>
                </a:cxn>
                <a:cxn ang="0">
                  <a:pos x="225" y="2"/>
                </a:cxn>
                <a:cxn ang="0">
                  <a:pos x="223" y="0"/>
                </a:cxn>
                <a:cxn ang="0">
                  <a:pos x="222" y="0"/>
                </a:cxn>
                <a:cxn ang="0">
                  <a:pos x="120" y="0"/>
                </a:cxn>
                <a:cxn ang="0">
                  <a:pos x="120" y="0"/>
                </a:cxn>
                <a:cxn ang="0">
                  <a:pos x="118" y="2"/>
                </a:cxn>
                <a:cxn ang="0">
                  <a:pos x="116" y="4"/>
                </a:cxn>
                <a:cxn ang="0">
                  <a:pos x="115" y="5"/>
                </a:cxn>
                <a:cxn ang="0">
                  <a:pos x="115" y="5"/>
                </a:cxn>
                <a:cxn ang="0">
                  <a:pos x="115" y="42"/>
                </a:cxn>
                <a:cxn ang="0">
                  <a:pos x="17" y="42"/>
                </a:cxn>
                <a:cxn ang="0">
                  <a:pos x="17" y="42"/>
                </a:cxn>
                <a:cxn ang="0">
                  <a:pos x="9" y="42"/>
                </a:cxn>
                <a:cxn ang="0">
                  <a:pos x="4" y="45"/>
                </a:cxn>
                <a:cxn ang="0">
                  <a:pos x="2" y="51"/>
                </a:cxn>
                <a:cxn ang="0">
                  <a:pos x="0" y="58"/>
                </a:cxn>
                <a:cxn ang="0">
                  <a:pos x="0" y="130"/>
                </a:cxn>
                <a:cxn ang="0">
                  <a:pos x="350" y="130"/>
                </a:cxn>
                <a:cxn ang="0">
                  <a:pos x="350" y="58"/>
                </a:cxn>
                <a:cxn ang="0">
                  <a:pos x="350" y="58"/>
                </a:cxn>
                <a:cxn ang="0">
                  <a:pos x="350" y="51"/>
                </a:cxn>
                <a:cxn ang="0">
                  <a:pos x="347" y="45"/>
                </a:cxn>
                <a:cxn ang="0">
                  <a:pos x="341" y="42"/>
                </a:cxn>
                <a:cxn ang="0">
                  <a:pos x="334" y="42"/>
                </a:cxn>
                <a:cxn ang="0">
                  <a:pos x="334" y="42"/>
                </a:cxn>
                <a:cxn ang="0">
                  <a:pos x="133" y="42"/>
                </a:cxn>
                <a:cxn ang="0">
                  <a:pos x="133" y="13"/>
                </a:cxn>
                <a:cxn ang="0">
                  <a:pos x="209" y="13"/>
                </a:cxn>
                <a:cxn ang="0">
                  <a:pos x="209" y="42"/>
                </a:cxn>
                <a:cxn ang="0">
                  <a:pos x="133" y="42"/>
                </a:cxn>
              </a:cxnLst>
              <a:rect l="0" t="0" r="r" b="b"/>
              <a:pathLst>
                <a:path w="350" h="130">
                  <a:moveTo>
                    <a:pt x="334" y="42"/>
                  </a:moveTo>
                  <a:lnTo>
                    <a:pt x="225" y="42"/>
                  </a:lnTo>
                  <a:lnTo>
                    <a:pt x="225" y="42"/>
                  </a:lnTo>
                  <a:lnTo>
                    <a:pt x="225" y="5"/>
                  </a:lnTo>
                  <a:lnTo>
                    <a:pt x="225" y="5"/>
                  </a:lnTo>
                  <a:lnTo>
                    <a:pt x="225" y="2"/>
                  </a:lnTo>
                  <a:lnTo>
                    <a:pt x="223" y="0"/>
                  </a:lnTo>
                  <a:lnTo>
                    <a:pt x="222" y="0"/>
                  </a:lnTo>
                  <a:lnTo>
                    <a:pt x="120" y="0"/>
                  </a:lnTo>
                  <a:lnTo>
                    <a:pt x="120" y="0"/>
                  </a:lnTo>
                  <a:lnTo>
                    <a:pt x="118" y="2"/>
                  </a:lnTo>
                  <a:lnTo>
                    <a:pt x="116" y="4"/>
                  </a:lnTo>
                  <a:lnTo>
                    <a:pt x="115" y="5"/>
                  </a:lnTo>
                  <a:lnTo>
                    <a:pt x="115" y="5"/>
                  </a:lnTo>
                  <a:lnTo>
                    <a:pt x="115" y="42"/>
                  </a:lnTo>
                  <a:lnTo>
                    <a:pt x="17" y="42"/>
                  </a:lnTo>
                  <a:lnTo>
                    <a:pt x="17" y="42"/>
                  </a:lnTo>
                  <a:lnTo>
                    <a:pt x="9" y="42"/>
                  </a:lnTo>
                  <a:lnTo>
                    <a:pt x="4" y="45"/>
                  </a:lnTo>
                  <a:lnTo>
                    <a:pt x="2" y="51"/>
                  </a:lnTo>
                  <a:lnTo>
                    <a:pt x="0" y="58"/>
                  </a:lnTo>
                  <a:lnTo>
                    <a:pt x="0" y="130"/>
                  </a:lnTo>
                  <a:lnTo>
                    <a:pt x="350" y="130"/>
                  </a:lnTo>
                  <a:lnTo>
                    <a:pt x="350" y="58"/>
                  </a:lnTo>
                  <a:lnTo>
                    <a:pt x="350" y="58"/>
                  </a:lnTo>
                  <a:lnTo>
                    <a:pt x="350" y="51"/>
                  </a:lnTo>
                  <a:lnTo>
                    <a:pt x="347" y="45"/>
                  </a:lnTo>
                  <a:lnTo>
                    <a:pt x="341" y="42"/>
                  </a:lnTo>
                  <a:lnTo>
                    <a:pt x="334" y="42"/>
                  </a:lnTo>
                  <a:lnTo>
                    <a:pt x="334" y="42"/>
                  </a:lnTo>
                  <a:close/>
                  <a:moveTo>
                    <a:pt x="133" y="42"/>
                  </a:moveTo>
                  <a:lnTo>
                    <a:pt x="133" y="13"/>
                  </a:lnTo>
                  <a:lnTo>
                    <a:pt x="209" y="13"/>
                  </a:lnTo>
                  <a:lnTo>
                    <a:pt x="209" y="42"/>
                  </a:lnTo>
                  <a:lnTo>
                    <a:pt x="133" y="4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0" name="Rectangle 98"/>
            <p:cNvSpPr>
              <a:spLocks noChangeArrowheads="1"/>
            </p:cNvSpPr>
            <p:nvPr/>
          </p:nvSpPr>
          <p:spPr bwMode="auto">
            <a:xfrm>
              <a:off x="5710062" y="1715997"/>
              <a:ext cx="45679" cy="18688"/>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71" name="Freeform 99"/>
          <p:cNvSpPr>
            <a:spLocks noEditPoints="1"/>
          </p:cNvSpPr>
          <p:nvPr/>
        </p:nvSpPr>
        <p:spPr bwMode="auto">
          <a:xfrm>
            <a:off x="7591425" y="2045986"/>
            <a:ext cx="293688" cy="469900"/>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2" name="Freeform 100"/>
          <p:cNvSpPr/>
          <p:nvPr/>
        </p:nvSpPr>
        <p:spPr bwMode="auto">
          <a:xfrm>
            <a:off x="7524750" y="4036711"/>
            <a:ext cx="427038" cy="481013"/>
          </a:xfrm>
          <a:custGeom>
            <a:avLst/>
            <a:gdLst/>
            <a:ahLst/>
            <a:cxnLst>
              <a:cxn ang="0">
                <a:pos x="230" y="212"/>
              </a:cxn>
              <a:cxn ang="0">
                <a:pos x="212" y="216"/>
              </a:cxn>
              <a:cxn ang="0">
                <a:pos x="197" y="223"/>
              </a:cxn>
              <a:cxn ang="0">
                <a:pos x="105" y="169"/>
              </a:cxn>
              <a:cxn ang="0">
                <a:pos x="105" y="160"/>
              </a:cxn>
              <a:cxn ang="0">
                <a:pos x="197" y="96"/>
              </a:cxn>
              <a:cxn ang="0">
                <a:pos x="204" y="100"/>
              </a:cxn>
              <a:cxn ang="0">
                <a:pos x="221" y="105"/>
              </a:cxn>
              <a:cxn ang="0">
                <a:pos x="230" y="107"/>
              </a:cxn>
              <a:cxn ang="0">
                <a:pos x="250" y="102"/>
              </a:cxn>
              <a:cxn ang="0">
                <a:pos x="266" y="91"/>
              </a:cxn>
              <a:cxn ang="0">
                <a:pos x="277" y="75"/>
              </a:cxn>
              <a:cxn ang="0">
                <a:pos x="282" y="53"/>
              </a:cxn>
              <a:cxn ang="0">
                <a:pos x="281" y="44"/>
              </a:cxn>
              <a:cxn ang="0">
                <a:pos x="273" y="24"/>
              </a:cxn>
              <a:cxn ang="0">
                <a:pos x="259" y="9"/>
              </a:cxn>
              <a:cxn ang="0">
                <a:pos x="239" y="2"/>
              </a:cxn>
              <a:cxn ang="0">
                <a:pos x="230" y="0"/>
              </a:cxn>
              <a:cxn ang="0">
                <a:pos x="208" y="4"/>
              </a:cxn>
              <a:cxn ang="0">
                <a:pos x="192" y="17"/>
              </a:cxn>
              <a:cxn ang="0">
                <a:pos x="181" y="33"/>
              </a:cxn>
              <a:cxn ang="0">
                <a:pos x="175" y="53"/>
              </a:cxn>
              <a:cxn ang="0">
                <a:pos x="177" y="62"/>
              </a:cxn>
              <a:cxn ang="0">
                <a:pos x="85" y="118"/>
              </a:cxn>
              <a:cxn ang="0">
                <a:pos x="68" y="109"/>
              </a:cxn>
              <a:cxn ang="0">
                <a:pos x="52" y="107"/>
              </a:cxn>
              <a:cxn ang="0">
                <a:pos x="41" y="107"/>
              </a:cxn>
              <a:cxn ang="0">
                <a:pos x="23" y="116"/>
              </a:cxn>
              <a:cxn ang="0">
                <a:pos x="9" y="131"/>
              </a:cxn>
              <a:cxn ang="0">
                <a:pos x="0" y="149"/>
              </a:cxn>
              <a:cxn ang="0">
                <a:pos x="0" y="160"/>
              </a:cxn>
              <a:cxn ang="0">
                <a:pos x="3" y="180"/>
              </a:cxn>
              <a:cxn ang="0">
                <a:pos x="14" y="198"/>
              </a:cxn>
              <a:cxn ang="0">
                <a:pos x="30" y="209"/>
              </a:cxn>
              <a:cxn ang="0">
                <a:pos x="52" y="212"/>
              </a:cxn>
              <a:cxn ang="0">
                <a:pos x="61" y="212"/>
              </a:cxn>
              <a:cxn ang="0">
                <a:pos x="78" y="207"/>
              </a:cxn>
              <a:cxn ang="0">
                <a:pos x="177" y="258"/>
              </a:cxn>
              <a:cxn ang="0">
                <a:pos x="175" y="267"/>
              </a:cxn>
              <a:cxn ang="0">
                <a:pos x="177" y="278"/>
              </a:cxn>
              <a:cxn ang="0">
                <a:pos x="184" y="296"/>
              </a:cxn>
              <a:cxn ang="0">
                <a:pos x="199" y="310"/>
              </a:cxn>
              <a:cxn ang="0">
                <a:pos x="219" y="318"/>
              </a:cxn>
              <a:cxn ang="0">
                <a:pos x="230" y="319"/>
              </a:cxn>
              <a:cxn ang="0">
                <a:pos x="250" y="316"/>
              </a:cxn>
              <a:cxn ang="0">
                <a:pos x="266" y="303"/>
              </a:cxn>
              <a:cxn ang="0">
                <a:pos x="277" y="287"/>
              </a:cxn>
              <a:cxn ang="0">
                <a:pos x="282" y="267"/>
              </a:cxn>
              <a:cxn ang="0">
                <a:pos x="281" y="256"/>
              </a:cxn>
              <a:cxn ang="0">
                <a:pos x="273" y="236"/>
              </a:cxn>
              <a:cxn ang="0">
                <a:pos x="259" y="221"/>
              </a:cxn>
              <a:cxn ang="0">
                <a:pos x="239" y="214"/>
              </a:cxn>
              <a:cxn ang="0">
                <a:pos x="230" y="212"/>
              </a:cxn>
            </a:cxnLst>
            <a:rect l="0" t="0" r="r" b="b"/>
            <a:pathLst>
              <a:path w="282" h="319">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73" name="Group 76"/>
          <p:cNvGrpSpPr/>
          <p:nvPr/>
        </p:nvGrpSpPr>
        <p:grpSpPr>
          <a:xfrm>
            <a:off x="8695280" y="1082875"/>
            <a:ext cx="579843" cy="402587"/>
            <a:chOff x="5533573" y="812792"/>
            <a:chExt cx="400733" cy="278229"/>
          </a:xfrm>
          <a:solidFill>
            <a:srgbClr val="CE7274"/>
          </a:solidFill>
        </p:grpSpPr>
        <p:sp>
          <p:nvSpPr>
            <p:cNvPr id="74" name="Freeform 101"/>
            <p:cNvSpPr/>
            <p:nvPr/>
          </p:nvSpPr>
          <p:spPr bwMode="auto">
            <a:xfrm>
              <a:off x="5730826" y="962288"/>
              <a:ext cx="93436" cy="128733"/>
            </a:xfrm>
            <a:custGeom>
              <a:avLst/>
              <a:gdLst/>
              <a:ahLst/>
              <a:cxnLst>
                <a:cxn ang="0">
                  <a:pos x="0" y="34"/>
                </a:cxn>
                <a:cxn ang="0">
                  <a:pos x="0" y="34"/>
                </a:cxn>
                <a:cxn ang="0">
                  <a:pos x="14" y="52"/>
                </a:cxn>
                <a:cxn ang="0">
                  <a:pos x="23" y="74"/>
                </a:cxn>
                <a:cxn ang="0">
                  <a:pos x="30" y="96"/>
                </a:cxn>
                <a:cxn ang="0">
                  <a:pos x="30" y="109"/>
                </a:cxn>
                <a:cxn ang="0">
                  <a:pos x="32" y="120"/>
                </a:cxn>
                <a:cxn ang="0">
                  <a:pos x="32" y="120"/>
                </a:cxn>
                <a:cxn ang="0">
                  <a:pos x="32" y="123"/>
                </a:cxn>
                <a:cxn ang="0">
                  <a:pos x="32" y="123"/>
                </a:cxn>
                <a:cxn ang="0">
                  <a:pos x="34" y="123"/>
                </a:cxn>
                <a:cxn ang="0">
                  <a:pos x="87" y="123"/>
                </a:cxn>
                <a:cxn ang="0">
                  <a:pos x="87" y="123"/>
                </a:cxn>
                <a:cxn ang="0">
                  <a:pos x="88" y="121"/>
                </a:cxn>
                <a:cxn ang="0">
                  <a:pos x="90" y="120"/>
                </a:cxn>
                <a:cxn ang="0">
                  <a:pos x="90" y="120"/>
                </a:cxn>
                <a:cxn ang="0">
                  <a:pos x="88" y="103"/>
                </a:cxn>
                <a:cxn ang="0">
                  <a:pos x="87" y="87"/>
                </a:cxn>
                <a:cxn ang="0">
                  <a:pos x="83" y="71"/>
                </a:cxn>
                <a:cxn ang="0">
                  <a:pos x="78" y="54"/>
                </a:cxn>
                <a:cxn ang="0">
                  <a:pos x="72" y="40"/>
                </a:cxn>
                <a:cxn ang="0">
                  <a:pos x="65" y="25"/>
                </a:cxn>
                <a:cxn ang="0">
                  <a:pos x="56" y="13"/>
                </a:cxn>
                <a:cxn ang="0">
                  <a:pos x="47" y="0"/>
                </a:cxn>
                <a:cxn ang="0">
                  <a:pos x="47" y="0"/>
                </a:cxn>
                <a:cxn ang="0">
                  <a:pos x="34" y="5"/>
                </a:cxn>
                <a:cxn ang="0">
                  <a:pos x="21" y="14"/>
                </a:cxn>
                <a:cxn ang="0">
                  <a:pos x="10" y="23"/>
                </a:cxn>
                <a:cxn ang="0">
                  <a:pos x="0" y="34"/>
                </a:cxn>
                <a:cxn ang="0">
                  <a:pos x="0" y="34"/>
                </a:cxn>
              </a:cxnLst>
              <a:rect l="0" t="0" r="r" b="b"/>
              <a:pathLst>
                <a:path w="90" h="123">
                  <a:moveTo>
                    <a:pt x="0" y="34"/>
                  </a:moveTo>
                  <a:lnTo>
                    <a:pt x="0" y="34"/>
                  </a:lnTo>
                  <a:lnTo>
                    <a:pt x="14" y="52"/>
                  </a:lnTo>
                  <a:lnTo>
                    <a:pt x="23" y="74"/>
                  </a:lnTo>
                  <a:lnTo>
                    <a:pt x="30" y="96"/>
                  </a:lnTo>
                  <a:lnTo>
                    <a:pt x="30" y="109"/>
                  </a:lnTo>
                  <a:lnTo>
                    <a:pt x="32" y="120"/>
                  </a:lnTo>
                  <a:lnTo>
                    <a:pt x="32" y="120"/>
                  </a:lnTo>
                  <a:lnTo>
                    <a:pt x="32" y="123"/>
                  </a:lnTo>
                  <a:lnTo>
                    <a:pt x="32" y="123"/>
                  </a:lnTo>
                  <a:lnTo>
                    <a:pt x="34" y="123"/>
                  </a:lnTo>
                  <a:lnTo>
                    <a:pt x="87" y="123"/>
                  </a:lnTo>
                  <a:lnTo>
                    <a:pt x="87" y="123"/>
                  </a:lnTo>
                  <a:lnTo>
                    <a:pt x="88" y="121"/>
                  </a:lnTo>
                  <a:lnTo>
                    <a:pt x="90" y="120"/>
                  </a:lnTo>
                  <a:lnTo>
                    <a:pt x="90" y="120"/>
                  </a:lnTo>
                  <a:lnTo>
                    <a:pt x="88" y="103"/>
                  </a:lnTo>
                  <a:lnTo>
                    <a:pt x="87" y="87"/>
                  </a:lnTo>
                  <a:lnTo>
                    <a:pt x="83" y="71"/>
                  </a:lnTo>
                  <a:lnTo>
                    <a:pt x="78" y="54"/>
                  </a:lnTo>
                  <a:lnTo>
                    <a:pt x="72" y="40"/>
                  </a:lnTo>
                  <a:lnTo>
                    <a:pt x="65" y="25"/>
                  </a:lnTo>
                  <a:lnTo>
                    <a:pt x="56" y="13"/>
                  </a:lnTo>
                  <a:lnTo>
                    <a:pt x="47" y="0"/>
                  </a:lnTo>
                  <a:lnTo>
                    <a:pt x="47" y="0"/>
                  </a:lnTo>
                  <a:lnTo>
                    <a:pt x="34" y="5"/>
                  </a:lnTo>
                  <a:lnTo>
                    <a:pt x="21" y="14"/>
                  </a:lnTo>
                  <a:lnTo>
                    <a:pt x="10" y="23"/>
                  </a:lnTo>
                  <a:lnTo>
                    <a:pt x="0" y="34"/>
                  </a:lnTo>
                  <a:lnTo>
                    <a:pt x="0" y="3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5" name="Freeform 102"/>
            <p:cNvSpPr/>
            <p:nvPr/>
          </p:nvSpPr>
          <p:spPr bwMode="auto">
            <a:xfrm>
              <a:off x="5533573" y="814869"/>
              <a:ext cx="182717" cy="151573"/>
            </a:xfrm>
            <a:custGeom>
              <a:avLst/>
              <a:gdLst/>
              <a:ahLst/>
              <a:cxnLst>
                <a:cxn ang="0">
                  <a:pos x="178" y="71"/>
                </a:cxn>
                <a:cxn ang="0">
                  <a:pos x="178" y="71"/>
                </a:cxn>
                <a:cxn ang="0">
                  <a:pos x="154" y="58"/>
                </a:cxn>
                <a:cxn ang="0">
                  <a:pos x="131" y="49"/>
                </a:cxn>
                <a:cxn ang="0">
                  <a:pos x="104" y="44"/>
                </a:cxn>
                <a:cxn ang="0">
                  <a:pos x="76" y="42"/>
                </a:cxn>
                <a:cxn ang="0">
                  <a:pos x="76" y="2"/>
                </a:cxn>
                <a:cxn ang="0">
                  <a:pos x="76" y="2"/>
                </a:cxn>
                <a:cxn ang="0">
                  <a:pos x="75" y="0"/>
                </a:cxn>
                <a:cxn ang="0">
                  <a:pos x="75" y="0"/>
                </a:cxn>
                <a:cxn ang="0">
                  <a:pos x="73" y="0"/>
                </a:cxn>
                <a:cxn ang="0">
                  <a:pos x="2" y="71"/>
                </a:cxn>
                <a:cxn ang="0">
                  <a:pos x="2" y="71"/>
                </a:cxn>
                <a:cxn ang="0">
                  <a:pos x="0" y="73"/>
                </a:cxn>
                <a:cxn ang="0">
                  <a:pos x="2" y="75"/>
                </a:cxn>
                <a:cxn ang="0">
                  <a:pos x="73" y="145"/>
                </a:cxn>
                <a:cxn ang="0">
                  <a:pos x="73" y="145"/>
                </a:cxn>
                <a:cxn ang="0">
                  <a:pos x="75" y="145"/>
                </a:cxn>
                <a:cxn ang="0">
                  <a:pos x="75" y="145"/>
                </a:cxn>
                <a:cxn ang="0">
                  <a:pos x="76" y="144"/>
                </a:cxn>
                <a:cxn ang="0">
                  <a:pos x="76" y="100"/>
                </a:cxn>
                <a:cxn ang="0">
                  <a:pos x="76" y="100"/>
                </a:cxn>
                <a:cxn ang="0">
                  <a:pos x="91" y="100"/>
                </a:cxn>
                <a:cxn ang="0">
                  <a:pos x="105" y="102"/>
                </a:cxn>
                <a:cxn ang="0">
                  <a:pos x="118" y="107"/>
                </a:cxn>
                <a:cxn ang="0">
                  <a:pos x="133" y="113"/>
                </a:cxn>
                <a:cxn ang="0">
                  <a:pos x="133" y="113"/>
                </a:cxn>
                <a:cxn ang="0">
                  <a:pos x="142" y="100"/>
                </a:cxn>
                <a:cxn ang="0">
                  <a:pos x="153" y="89"/>
                </a:cxn>
                <a:cxn ang="0">
                  <a:pos x="165" y="80"/>
                </a:cxn>
                <a:cxn ang="0">
                  <a:pos x="178" y="71"/>
                </a:cxn>
                <a:cxn ang="0">
                  <a:pos x="178" y="71"/>
                </a:cxn>
              </a:cxnLst>
              <a:rect l="0" t="0" r="r" b="b"/>
              <a:pathLst>
                <a:path w="178" h="145">
                  <a:moveTo>
                    <a:pt x="178" y="71"/>
                  </a:moveTo>
                  <a:lnTo>
                    <a:pt x="178" y="71"/>
                  </a:lnTo>
                  <a:lnTo>
                    <a:pt x="154" y="58"/>
                  </a:lnTo>
                  <a:lnTo>
                    <a:pt x="131" y="49"/>
                  </a:lnTo>
                  <a:lnTo>
                    <a:pt x="104" y="44"/>
                  </a:lnTo>
                  <a:lnTo>
                    <a:pt x="76" y="42"/>
                  </a:lnTo>
                  <a:lnTo>
                    <a:pt x="76" y="2"/>
                  </a:lnTo>
                  <a:lnTo>
                    <a:pt x="76" y="2"/>
                  </a:lnTo>
                  <a:lnTo>
                    <a:pt x="75" y="0"/>
                  </a:lnTo>
                  <a:lnTo>
                    <a:pt x="75" y="0"/>
                  </a:lnTo>
                  <a:lnTo>
                    <a:pt x="73" y="0"/>
                  </a:lnTo>
                  <a:lnTo>
                    <a:pt x="2" y="71"/>
                  </a:lnTo>
                  <a:lnTo>
                    <a:pt x="2" y="71"/>
                  </a:lnTo>
                  <a:lnTo>
                    <a:pt x="0" y="73"/>
                  </a:lnTo>
                  <a:lnTo>
                    <a:pt x="2" y="75"/>
                  </a:lnTo>
                  <a:lnTo>
                    <a:pt x="73" y="145"/>
                  </a:lnTo>
                  <a:lnTo>
                    <a:pt x="73" y="145"/>
                  </a:lnTo>
                  <a:lnTo>
                    <a:pt x="75" y="145"/>
                  </a:lnTo>
                  <a:lnTo>
                    <a:pt x="75" y="145"/>
                  </a:lnTo>
                  <a:lnTo>
                    <a:pt x="76" y="144"/>
                  </a:lnTo>
                  <a:lnTo>
                    <a:pt x="76" y="100"/>
                  </a:lnTo>
                  <a:lnTo>
                    <a:pt x="76" y="100"/>
                  </a:lnTo>
                  <a:lnTo>
                    <a:pt x="91" y="100"/>
                  </a:lnTo>
                  <a:lnTo>
                    <a:pt x="105" y="102"/>
                  </a:lnTo>
                  <a:lnTo>
                    <a:pt x="118" y="107"/>
                  </a:lnTo>
                  <a:lnTo>
                    <a:pt x="133" y="113"/>
                  </a:lnTo>
                  <a:lnTo>
                    <a:pt x="133" y="113"/>
                  </a:lnTo>
                  <a:lnTo>
                    <a:pt x="142" y="100"/>
                  </a:lnTo>
                  <a:lnTo>
                    <a:pt x="153" y="89"/>
                  </a:lnTo>
                  <a:lnTo>
                    <a:pt x="165" y="80"/>
                  </a:lnTo>
                  <a:lnTo>
                    <a:pt x="178" y="71"/>
                  </a:lnTo>
                  <a:lnTo>
                    <a:pt x="178" y="7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6" name="Freeform 103"/>
            <p:cNvSpPr/>
            <p:nvPr/>
          </p:nvSpPr>
          <p:spPr bwMode="auto">
            <a:xfrm>
              <a:off x="5620779" y="812792"/>
              <a:ext cx="313527" cy="278228"/>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77" name="Freeform 104"/>
          <p:cNvSpPr>
            <a:spLocks noEditPoints="1"/>
          </p:cNvSpPr>
          <p:nvPr/>
        </p:nvSpPr>
        <p:spPr bwMode="auto">
          <a:xfrm>
            <a:off x="8751888" y="3074686"/>
            <a:ext cx="466725" cy="452438"/>
          </a:xfrm>
          <a:custGeom>
            <a:avLst/>
            <a:gdLst/>
            <a:ahLst/>
            <a:cxnLst>
              <a:cxn ang="0">
                <a:pos x="243" y="45"/>
              </a:cxn>
              <a:cxn ang="0">
                <a:pos x="243" y="20"/>
              </a:cxn>
              <a:cxn ang="0">
                <a:pos x="238" y="6"/>
              </a:cxn>
              <a:cxn ang="0">
                <a:pos x="221" y="0"/>
              </a:cxn>
              <a:cxn ang="0">
                <a:pos x="214" y="2"/>
              </a:cxn>
              <a:cxn ang="0">
                <a:pos x="203" y="13"/>
              </a:cxn>
              <a:cxn ang="0">
                <a:pos x="202" y="45"/>
              </a:cxn>
              <a:cxn ang="0">
                <a:pos x="109" y="20"/>
              </a:cxn>
              <a:cxn ang="0">
                <a:pos x="107" y="13"/>
              </a:cxn>
              <a:cxn ang="0">
                <a:pos x="96" y="2"/>
              </a:cxn>
              <a:cxn ang="0">
                <a:pos x="87" y="0"/>
              </a:cxn>
              <a:cxn ang="0">
                <a:pos x="73" y="6"/>
              </a:cxn>
              <a:cxn ang="0">
                <a:pos x="67" y="20"/>
              </a:cxn>
              <a:cxn ang="0">
                <a:pos x="17" y="45"/>
              </a:cxn>
              <a:cxn ang="0">
                <a:pos x="9" y="47"/>
              </a:cxn>
              <a:cxn ang="0">
                <a:pos x="2" y="54"/>
              </a:cxn>
              <a:cxn ang="0">
                <a:pos x="0" y="287"/>
              </a:cxn>
              <a:cxn ang="0">
                <a:pos x="2" y="292"/>
              </a:cxn>
              <a:cxn ang="0">
                <a:pos x="9" y="301"/>
              </a:cxn>
              <a:cxn ang="0">
                <a:pos x="294" y="301"/>
              </a:cxn>
              <a:cxn ang="0">
                <a:pos x="301" y="301"/>
              </a:cxn>
              <a:cxn ang="0">
                <a:pos x="308" y="292"/>
              </a:cxn>
              <a:cxn ang="0">
                <a:pos x="310" y="62"/>
              </a:cxn>
              <a:cxn ang="0">
                <a:pos x="308" y="54"/>
              </a:cxn>
              <a:cxn ang="0">
                <a:pos x="301" y="47"/>
              </a:cxn>
              <a:cxn ang="0">
                <a:pos x="294" y="45"/>
              </a:cxn>
              <a:cxn ang="0">
                <a:pos x="145" y="156"/>
              </a:cxn>
              <a:cxn ang="0">
                <a:pos x="96" y="114"/>
              </a:cxn>
              <a:cxn ang="0">
                <a:pos x="165" y="114"/>
              </a:cxn>
              <a:cxn ang="0">
                <a:pos x="214" y="156"/>
              </a:cxn>
              <a:cxn ang="0">
                <a:pos x="165" y="114"/>
              </a:cxn>
              <a:cxn ang="0">
                <a:pos x="75" y="156"/>
              </a:cxn>
              <a:cxn ang="0">
                <a:pos x="31" y="114"/>
              </a:cxn>
              <a:cxn ang="0">
                <a:pos x="75" y="178"/>
              </a:cxn>
              <a:cxn ang="0">
                <a:pos x="31" y="209"/>
              </a:cxn>
              <a:cxn ang="0">
                <a:pos x="75" y="178"/>
              </a:cxn>
              <a:cxn ang="0">
                <a:pos x="145" y="178"/>
              </a:cxn>
              <a:cxn ang="0">
                <a:pos x="96" y="209"/>
              </a:cxn>
              <a:cxn ang="0">
                <a:pos x="145" y="229"/>
              </a:cxn>
              <a:cxn ang="0">
                <a:pos x="96" y="270"/>
              </a:cxn>
              <a:cxn ang="0">
                <a:pos x="145" y="229"/>
              </a:cxn>
              <a:cxn ang="0">
                <a:pos x="214" y="229"/>
              </a:cxn>
              <a:cxn ang="0">
                <a:pos x="165" y="270"/>
              </a:cxn>
              <a:cxn ang="0">
                <a:pos x="165" y="209"/>
              </a:cxn>
              <a:cxn ang="0">
                <a:pos x="214" y="178"/>
              </a:cxn>
              <a:cxn ang="0">
                <a:pos x="165" y="209"/>
              </a:cxn>
              <a:cxn ang="0">
                <a:pos x="279" y="178"/>
              </a:cxn>
              <a:cxn ang="0">
                <a:pos x="236" y="209"/>
              </a:cxn>
              <a:cxn ang="0">
                <a:pos x="236" y="156"/>
              </a:cxn>
              <a:cxn ang="0">
                <a:pos x="279" y="114"/>
              </a:cxn>
              <a:cxn ang="0">
                <a:pos x="236" y="156"/>
              </a:cxn>
              <a:cxn ang="0">
                <a:pos x="75" y="229"/>
              </a:cxn>
              <a:cxn ang="0">
                <a:pos x="31" y="270"/>
              </a:cxn>
              <a:cxn ang="0">
                <a:pos x="236" y="270"/>
              </a:cxn>
              <a:cxn ang="0">
                <a:pos x="279" y="229"/>
              </a:cxn>
              <a:cxn ang="0">
                <a:pos x="236" y="270"/>
              </a:cxn>
            </a:cxnLst>
            <a:rect l="0" t="0" r="r" b="b"/>
            <a:pathLst>
              <a:path w="310" h="301">
                <a:moveTo>
                  <a:pt x="294" y="45"/>
                </a:moveTo>
                <a:lnTo>
                  <a:pt x="243" y="45"/>
                </a:lnTo>
                <a:lnTo>
                  <a:pt x="243" y="20"/>
                </a:lnTo>
                <a:lnTo>
                  <a:pt x="243" y="20"/>
                </a:lnTo>
                <a:lnTo>
                  <a:pt x="241" y="13"/>
                </a:lnTo>
                <a:lnTo>
                  <a:pt x="238" y="6"/>
                </a:lnTo>
                <a:lnTo>
                  <a:pt x="231" y="2"/>
                </a:lnTo>
                <a:lnTo>
                  <a:pt x="221" y="0"/>
                </a:lnTo>
                <a:lnTo>
                  <a:pt x="221" y="0"/>
                </a:lnTo>
                <a:lnTo>
                  <a:pt x="214" y="2"/>
                </a:lnTo>
                <a:lnTo>
                  <a:pt x="207" y="6"/>
                </a:lnTo>
                <a:lnTo>
                  <a:pt x="203" y="13"/>
                </a:lnTo>
                <a:lnTo>
                  <a:pt x="202" y="20"/>
                </a:lnTo>
                <a:lnTo>
                  <a:pt x="202" y="45"/>
                </a:lnTo>
                <a:lnTo>
                  <a:pt x="109" y="45"/>
                </a:lnTo>
                <a:lnTo>
                  <a:pt x="109" y="20"/>
                </a:lnTo>
                <a:lnTo>
                  <a:pt x="109" y="20"/>
                </a:lnTo>
                <a:lnTo>
                  <a:pt x="107" y="13"/>
                </a:lnTo>
                <a:lnTo>
                  <a:pt x="102" y="6"/>
                </a:lnTo>
                <a:lnTo>
                  <a:pt x="96" y="2"/>
                </a:lnTo>
                <a:lnTo>
                  <a:pt x="87" y="0"/>
                </a:lnTo>
                <a:lnTo>
                  <a:pt x="87" y="0"/>
                </a:lnTo>
                <a:lnTo>
                  <a:pt x="80" y="2"/>
                </a:lnTo>
                <a:lnTo>
                  <a:pt x="73" y="6"/>
                </a:lnTo>
                <a:lnTo>
                  <a:pt x="69" y="13"/>
                </a:lnTo>
                <a:lnTo>
                  <a:pt x="67" y="20"/>
                </a:lnTo>
                <a:lnTo>
                  <a:pt x="67" y="45"/>
                </a:lnTo>
                <a:lnTo>
                  <a:pt x="17" y="45"/>
                </a:lnTo>
                <a:lnTo>
                  <a:pt x="17" y="45"/>
                </a:lnTo>
                <a:lnTo>
                  <a:pt x="9" y="47"/>
                </a:lnTo>
                <a:lnTo>
                  <a:pt x="4" y="51"/>
                </a:lnTo>
                <a:lnTo>
                  <a:pt x="2" y="54"/>
                </a:lnTo>
                <a:lnTo>
                  <a:pt x="0" y="62"/>
                </a:lnTo>
                <a:lnTo>
                  <a:pt x="0" y="287"/>
                </a:lnTo>
                <a:lnTo>
                  <a:pt x="0" y="287"/>
                </a:lnTo>
                <a:lnTo>
                  <a:pt x="2" y="292"/>
                </a:lnTo>
                <a:lnTo>
                  <a:pt x="4" y="297"/>
                </a:lnTo>
                <a:lnTo>
                  <a:pt x="9" y="301"/>
                </a:lnTo>
                <a:lnTo>
                  <a:pt x="17" y="301"/>
                </a:lnTo>
                <a:lnTo>
                  <a:pt x="294" y="301"/>
                </a:lnTo>
                <a:lnTo>
                  <a:pt x="294" y="301"/>
                </a:lnTo>
                <a:lnTo>
                  <a:pt x="301" y="301"/>
                </a:lnTo>
                <a:lnTo>
                  <a:pt x="305" y="297"/>
                </a:lnTo>
                <a:lnTo>
                  <a:pt x="308" y="292"/>
                </a:lnTo>
                <a:lnTo>
                  <a:pt x="310" y="287"/>
                </a:lnTo>
                <a:lnTo>
                  <a:pt x="310" y="62"/>
                </a:lnTo>
                <a:lnTo>
                  <a:pt x="310" y="62"/>
                </a:lnTo>
                <a:lnTo>
                  <a:pt x="308" y="54"/>
                </a:lnTo>
                <a:lnTo>
                  <a:pt x="305" y="51"/>
                </a:lnTo>
                <a:lnTo>
                  <a:pt x="301" y="47"/>
                </a:lnTo>
                <a:lnTo>
                  <a:pt x="294" y="45"/>
                </a:lnTo>
                <a:lnTo>
                  <a:pt x="294" y="45"/>
                </a:lnTo>
                <a:close/>
                <a:moveTo>
                  <a:pt x="145" y="114"/>
                </a:moveTo>
                <a:lnTo>
                  <a:pt x="145" y="156"/>
                </a:lnTo>
                <a:lnTo>
                  <a:pt x="96" y="156"/>
                </a:lnTo>
                <a:lnTo>
                  <a:pt x="96" y="114"/>
                </a:lnTo>
                <a:lnTo>
                  <a:pt x="145" y="114"/>
                </a:lnTo>
                <a:close/>
                <a:moveTo>
                  <a:pt x="165" y="114"/>
                </a:moveTo>
                <a:lnTo>
                  <a:pt x="214" y="114"/>
                </a:lnTo>
                <a:lnTo>
                  <a:pt x="214" y="156"/>
                </a:lnTo>
                <a:lnTo>
                  <a:pt x="165" y="156"/>
                </a:lnTo>
                <a:lnTo>
                  <a:pt x="165" y="114"/>
                </a:lnTo>
                <a:close/>
                <a:moveTo>
                  <a:pt x="75" y="114"/>
                </a:moveTo>
                <a:lnTo>
                  <a:pt x="75" y="156"/>
                </a:lnTo>
                <a:lnTo>
                  <a:pt x="31" y="156"/>
                </a:lnTo>
                <a:lnTo>
                  <a:pt x="31" y="114"/>
                </a:lnTo>
                <a:lnTo>
                  <a:pt x="75" y="114"/>
                </a:lnTo>
                <a:close/>
                <a:moveTo>
                  <a:pt x="75" y="178"/>
                </a:moveTo>
                <a:lnTo>
                  <a:pt x="75" y="209"/>
                </a:lnTo>
                <a:lnTo>
                  <a:pt x="31" y="209"/>
                </a:lnTo>
                <a:lnTo>
                  <a:pt x="31" y="178"/>
                </a:lnTo>
                <a:lnTo>
                  <a:pt x="75" y="178"/>
                </a:lnTo>
                <a:close/>
                <a:moveTo>
                  <a:pt x="96" y="178"/>
                </a:moveTo>
                <a:lnTo>
                  <a:pt x="145" y="178"/>
                </a:lnTo>
                <a:lnTo>
                  <a:pt x="145" y="209"/>
                </a:lnTo>
                <a:lnTo>
                  <a:pt x="96" y="209"/>
                </a:lnTo>
                <a:lnTo>
                  <a:pt x="96" y="178"/>
                </a:lnTo>
                <a:close/>
                <a:moveTo>
                  <a:pt x="145" y="229"/>
                </a:moveTo>
                <a:lnTo>
                  <a:pt x="145" y="270"/>
                </a:lnTo>
                <a:lnTo>
                  <a:pt x="96" y="270"/>
                </a:lnTo>
                <a:lnTo>
                  <a:pt x="96" y="229"/>
                </a:lnTo>
                <a:lnTo>
                  <a:pt x="145" y="229"/>
                </a:lnTo>
                <a:close/>
                <a:moveTo>
                  <a:pt x="165" y="229"/>
                </a:moveTo>
                <a:lnTo>
                  <a:pt x="214" y="229"/>
                </a:lnTo>
                <a:lnTo>
                  <a:pt x="214" y="270"/>
                </a:lnTo>
                <a:lnTo>
                  <a:pt x="165" y="270"/>
                </a:lnTo>
                <a:lnTo>
                  <a:pt x="165" y="229"/>
                </a:lnTo>
                <a:close/>
                <a:moveTo>
                  <a:pt x="165" y="209"/>
                </a:moveTo>
                <a:lnTo>
                  <a:pt x="165" y="178"/>
                </a:lnTo>
                <a:lnTo>
                  <a:pt x="214" y="178"/>
                </a:lnTo>
                <a:lnTo>
                  <a:pt x="214" y="209"/>
                </a:lnTo>
                <a:lnTo>
                  <a:pt x="165" y="209"/>
                </a:lnTo>
                <a:close/>
                <a:moveTo>
                  <a:pt x="236" y="178"/>
                </a:moveTo>
                <a:lnTo>
                  <a:pt x="279" y="178"/>
                </a:lnTo>
                <a:lnTo>
                  <a:pt x="279" y="209"/>
                </a:lnTo>
                <a:lnTo>
                  <a:pt x="236" y="209"/>
                </a:lnTo>
                <a:lnTo>
                  <a:pt x="236" y="178"/>
                </a:lnTo>
                <a:close/>
                <a:moveTo>
                  <a:pt x="236" y="156"/>
                </a:moveTo>
                <a:lnTo>
                  <a:pt x="236" y="114"/>
                </a:lnTo>
                <a:lnTo>
                  <a:pt x="279" y="114"/>
                </a:lnTo>
                <a:lnTo>
                  <a:pt x="279" y="156"/>
                </a:lnTo>
                <a:lnTo>
                  <a:pt x="236" y="156"/>
                </a:lnTo>
                <a:close/>
                <a:moveTo>
                  <a:pt x="31" y="229"/>
                </a:moveTo>
                <a:lnTo>
                  <a:pt x="75" y="229"/>
                </a:lnTo>
                <a:lnTo>
                  <a:pt x="75" y="270"/>
                </a:lnTo>
                <a:lnTo>
                  <a:pt x="31" y="270"/>
                </a:lnTo>
                <a:lnTo>
                  <a:pt x="31" y="229"/>
                </a:lnTo>
                <a:close/>
                <a:moveTo>
                  <a:pt x="236" y="270"/>
                </a:moveTo>
                <a:lnTo>
                  <a:pt x="236" y="229"/>
                </a:lnTo>
                <a:lnTo>
                  <a:pt x="279" y="229"/>
                </a:lnTo>
                <a:lnTo>
                  <a:pt x="279" y="270"/>
                </a:lnTo>
                <a:lnTo>
                  <a:pt x="236" y="270"/>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8" name="Freeform 105"/>
          <p:cNvSpPr/>
          <p:nvPr/>
        </p:nvSpPr>
        <p:spPr bwMode="auto">
          <a:xfrm>
            <a:off x="7539038" y="5078111"/>
            <a:ext cx="393700" cy="393700"/>
          </a:xfrm>
          <a:custGeom>
            <a:avLst/>
            <a:gdLst/>
            <a:ahLst/>
            <a:cxnLst>
              <a:cxn ang="0">
                <a:pos x="255" y="58"/>
              </a:cxn>
              <a:cxn ang="0">
                <a:pos x="257" y="53"/>
              </a:cxn>
              <a:cxn ang="0">
                <a:pos x="262" y="38"/>
              </a:cxn>
              <a:cxn ang="0">
                <a:pos x="257" y="24"/>
              </a:cxn>
              <a:cxn ang="0">
                <a:pos x="244" y="9"/>
              </a:cxn>
              <a:cxn ang="0">
                <a:pos x="241" y="5"/>
              </a:cxn>
              <a:cxn ang="0">
                <a:pos x="224" y="0"/>
              </a:cxn>
              <a:cxn ang="0">
                <a:pos x="210" y="5"/>
              </a:cxn>
              <a:cxn ang="0">
                <a:pos x="132" y="82"/>
              </a:cxn>
              <a:cxn ang="0">
                <a:pos x="58" y="9"/>
              </a:cxn>
              <a:cxn ang="0">
                <a:pos x="49" y="2"/>
              </a:cxn>
              <a:cxn ang="0">
                <a:pos x="27" y="2"/>
              </a:cxn>
              <a:cxn ang="0">
                <a:pos x="18" y="9"/>
              </a:cxn>
              <a:cxn ang="0">
                <a:pos x="9" y="18"/>
              </a:cxn>
              <a:cxn ang="0">
                <a:pos x="3" y="27"/>
              </a:cxn>
              <a:cxn ang="0">
                <a:pos x="3" y="49"/>
              </a:cxn>
              <a:cxn ang="0">
                <a:pos x="9" y="58"/>
              </a:cxn>
              <a:cxn ang="0">
                <a:pos x="9" y="205"/>
              </a:cxn>
              <a:cxn ang="0">
                <a:pos x="5" y="210"/>
              </a:cxn>
              <a:cxn ang="0">
                <a:pos x="0" y="225"/>
              </a:cxn>
              <a:cxn ang="0">
                <a:pos x="5" y="241"/>
              </a:cxn>
              <a:cxn ang="0">
                <a:pos x="18" y="254"/>
              </a:cxn>
              <a:cxn ang="0">
                <a:pos x="23" y="257"/>
              </a:cxn>
              <a:cxn ang="0">
                <a:pos x="38" y="263"/>
              </a:cxn>
              <a:cxn ang="0">
                <a:pos x="54" y="257"/>
              </a:cxn>
              <a:cxn ang="0">
                <a:pos x="132" y="181"/>
              </a:cxn>
              <a:cxn ang="0">
                <a:pos x="204" y="254"/>
              </a:cxn>
              <a:cxn ang="0">
                <a:pos x="214" y="261"/>
              </a:cxn>
              <a:cxn ang="0">
                <a:pos x="235" y="261"/>
              </a:cxn>
              <a:cxn ang="0">
                <a:pos x="244" y="254"/>
              </a:cxn>
              <a:cxn ang="0">
                <a:pos x="255" y="245"/>
              </a:cxn>
              <a:cxn ang="0">
                <a:pos x="261" y="236"/>
              </a:cxn>
              <a:cxn ang="0">
                <a:pos x="261" y="214"/>
              </a:cxn>
              <a:cxn ang="0">
                <a:pos x="255" y="205"/>
              </a:cxn>
            </a:cxnLst>
            <a:rect l="0" t="0" r="r" b="b"/>
            <a:pathLst>
              <a:path w="262" h="263">
                <a:moveTo>
                  <a:pt x="181" y="132"/>
                </a:moveTo>
                <a:lnTo>
                  <a:pt x="255" y="58"/>
                </a:lnTo>
                <a:lnTo>
                  <a:pt x="255" y="58"/>
                </a:lnTo>
                <a:lnTo>
                  <a:pt x="257" y="53"/>
                </a:lnTo>
                <a:lnTo>
                  <a:pt x="261" y="49"/>
                </a:lnTo>
                <a:lnTo>
                  <a:pt x="262" y="38"/>
                </a:lnTo>
                <a:lnTo>
                  <a:pt x="261" y="27"/>
                </a:lnTo>
                <a:lnTo>
                  <a:pt x="257" y="24"/>
                </a:lnTo>
                <a:lnTo>
                  <a:pt x="255" y="18"/>
                </a:lnTo>
                <a:lnTo>
                  <a:pt x="244" y="9"/>
                </a:lnTo>
                <a:lnTo>
                  <a:pt x="244" y="9"/>
                </a:lnTo>
                <a:lnTo>
                  <a:pt x="241" y="5"/>
                </a:lnTo>
                <a:lnTo>
                  <a:pt x="235" y="2"/>
                </a:lnTo>
                <a:lnTo>
                  <a:pt x="224" y="0"/>
                </a:lnTo>
                <a:lnTo>
                  <a:pt x="214" y="2"/>
                </a:lnTo>
                <a:lnTo>
                  <a:pt x="210" y="5"/>
                </a:lnTo>
                <a:lnTo>
                  <a:pt x="204" y="9"/>
                </a:lnTo>
                <a:lnTo>
                  <a:pt x="132" y="82"/>
                </a:lnTo>
                <a:lnTo>
                  <a:pt x="58" y="9"/>
                </a:lnTo>
                <a:lnTo>
                  <a:pt x="58" y="9"/>
                </a:lnTo>
                <a:lnTo>
                  <a:pt x="54" y="5"/>
                </a:lnTo>
                <a:lnTo>
                  <a:pt x="49" y="2"/>
                </a:lnTo>
                <a:lnTo>
                  <a:pt x="38" y="0"/>
                </a:lnTo>
                <a:lnTo>
                  <a:pt x="27" y="2"/>
                </a:lnTo>
                <a:lnTo>
                  <a:pt x="23" y="5"/>
                </a:lnTo>
                <a:lnTo>
                  <a:pt x="18" y="9"/>
                </a:lnTo>
                <a:lnTo>
                  <a:pt x="9" y="18"/>
                </a:lnTo>
                <a:lnTo>
                  <a:pt x="9" y="18"/>
                </a:lnTo>
                <a:lnTo>
                  <a:pt x="5" y="24"/>
                </a:lnTo>
                <a:lnTo>
                  <a:pt x="3" y="27"/>
                </a:lnTo>
                <a:lnTo>
                  <a:pt x="0" y="38"/>
                </a:lnTo>
                <a:lnTo>
                  <a:pt x="3" y="49"/>
                </a:lnTo>
                <a:lnTo>
                  <a:pt x="5" y="53"/>
                </a:lnTo>
                <a:lnTo>
                  <a:pt x="9" y="58"/>
                </a:lnTo>
                <a:lnTo>
                  <a:pt x="83" y="132"/>
                </a:lnTo>
                <a:lnTo>
                  <a:pt x="9" y="205"/>
                </a:lnTo>
                <a:lnTo>
                  <a:pt x="9" y="205"/>
                </a:lnTo>
                <a:lnTo>
                  <a:pt x="5" y="210"/>
                </a:lnTo>
                <a:lnTo>
                  <a:pt x="3" y="214"/>
                </a:lnTo>
                <a:lnTo>
                  <a:pt x="0" y="225"/>
                </a:lnTo>
                <a:lnTo>
                  <a:pt x="3" y="236"/>
                </a:lnTo>
                <a:lnTo>
                  <a:pt x="5" y="241"/>
                </a:lnTo>
                <a:lnTo>
                  <a:pt x="9" y="245"/>
                </a:lnTo>
                <a:lnTo>
                  <a:pt x="18" y="254"/>
                </a:lnTo>
                <a:lnTo>
                  <a:pt x="18" y="254"/>
                </a:lnTo>
                <a:lnTo>
                  <a:pt x="23" y="257"/>
                </a:lnTo>
                <a:lnTo>
                  <a:pt x="27" y="261"/>
                </a:lnTo>
                <a:lnTo>
                  <a:pt x="38" y="263"/>
                </a:lnTo>
                <a:lnTo>
                  <a:pt x="49" y="261"/>
                </a:lnTo>
                <a:lnTo>
                  <a:pt x="54" y="257"/>
                </a:lnTo>
                <a:lnTo>
                  <a:pt x="58" y="254"/>
                </a:lnTo>
                <a:lnTo>
                  <a:pt x="132" y="181"/>
                </a:lnTo>
                <a:lnTo>
                  <a:pt x="204" y="254"/>
                </a:lnTo>
                <a:lnTo>
                  <a:pt x="204" y="254"/>
                </a:lnTo>
                <a:lnTo>
                  <a:pt x="210" y="257"/>
                </a:lnTo>
                <a:lnTo>
                  <a:pt x="214" y="261"/>
                </a:lnTo>
                <a:lnTo>
                  <a:pt x="224" y="263"/>
                </a:lnTo>
                <a:lnTo>
                  <a:pt x="235" y="261"/>
                </a:lnTo>
                <a:lnTo>
                  <a:pt x="241" y="257"/>
                </a:lnTo>
                <a:lnTo>
                  <a:pt x="244" y="254"/>
                </a:lnTo>
                <a:lnTo>
                  <a:pt x="255" y="245"/>
                </a:lnTo>
                <a:lnTo>
                  <a:pt x="255" y="245"/>
                </a:lnTo>
                <a:lnTo>
                  <a:pt x="257" y="241"/>
                </a:lnTo>
                <a:lnTo>
                  <a:pt x="261" y="236"/>
                </a:lnTo>
                <a:lnTo>
                  <a:pt x="262" y="225"/>
                </a:lnTo>
                <a:lnTo>
                  <a:pt x="261" y="214"/>
                </a:lnTo>
                <a:lnTo>
                  <a:pt x="257" y="210"/>
                </a:lnTo>
                <a:lnTo>
                  <a:pt x="255" y="205"/>
                </a:lnTo>
                <a:lnTo>
                  <a:pt x="181" y="132"/>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79" name="Freeform 106"/>
          <p:cNvSpPr>
            <a:spLocks noEditPoints="1"/>
          </p:cNvSpPr>
          <p:nvPr/>
        </p:nvSpPr>
        <p:spPr bwMode="auto">
          <a:xfrm>
            <a:off x="2576513" y="4098624"/>
            <a:ext cx="517525" cy="384175"/>
          </a:xfrm>
          <a:custGeom>
            <a:avLst/>
            <a:gdLst/>
            <a:ahLst/>
            <a:cxnLst>
              <a:cxn ang="0">
                <a:pos x="41" y="0"/>
              </a:cxn>
              <a:cxn ang="0">
                <a:pos x="34" y="0"/>
              </a:cxn>
              <a:cxn ang="0">
                <a:pos x="18" y="7"/>
              </a:cxn>
              <a:cxn ang="0">
                <a:pos x="7" y="18"/>
              </a:cxn>
              <a:cxn ang="0">
                <a:pos x="0" y="33"/>
              </a:cxn>
              <a:cxn ang="0">
                <a:pos x="0" y="214"/>
              </a:cxn>
              <a:cxn ang="0">
                <a:pos x="0" y="221"/>
              </a:cxn>
              <a:cxn ang="0">
                <a:pos x="7" y="237"/>
              </a:cxn>
              <a:cxn ang="0">
                <a:pos x="18" y="248"/>
              </a:cxn>
              <a:cxn ang="0">
                <a:pos x="34" y="256"/>
              </a:cxn>
              <a:cxn ang="0">
                <a:pos x="299" y="256"/>
              </a:cxn>
              <a:cxn ang="0">
                <a:pos x="308" y="256"/>
              </a:cxn>
              <a:cxn ang="0">
                <a:pos x="322" y="248"/>
              </a:cxn>
              <a:cxn ang="0">
                <a:pos x="335" y="237"/>
              </a:cxn>
              <a:cxn ang="0">
                <a:pos x="340" y="221"/>
              </a:cxn>
              <a:cxn ang="0">
                <a:pos x="342" y="42"/>
              </a:cxn>
              <a:cxn ang="0">
                <a:pos x="340" y="33"/>
              </a:cxn>
              <a:cxn ang="0">
                <a:pos x="335" y="18"/>
              </a:cxn>
              <a:cxn ang="0">
                <a:pos x="322" y="7"/>
              </a:cxn>
              <a:cxn ang="0">
                <a:pos x="308" y="0"/>
              </a:cxn>
              <a:cxn ang="0">
                <a:pos x="299" y="0"/>
              </a:cxn>
              <a:cxn ang="0">
                <a:pos x="319" y="36"/>
              </a:cxn>
              <a:cxn ang="0">
                <a:pos x="320" y="42"/>
              </a:cxn>
              <a:cxn ang="0">
                <a:pos x="320" y="214"/>
              </a:cxn>
              <a:cxn ang="0">
                <a:pos x="228" y="114"/>
              </a:cxn>
              <a:cxn ang="0">
                <a:pos x="299" y="20"/>
              </a:cxn>
              <a:cxn ang="0">
                <a:pos x="170" y="134"/>
              </a:cxn>
              <a:cxn ang="0">
                <a:pos x="38" y="22"/>
              </a:cxn>
              <a:cxn ang="0">
                <a:pos x="299" y="20"/>
              </a:cxn>
              <a:cxn ang="0">
                <a:pos x="21" y="218"/>
              </a:cxn>
              <a:cxn ang="0">
                <a:pos x="21" y="42"/>
              </a:cxn>
              <a:cxn ang="0">
                <a:pos x="21" y="36"/>
              </a:cxn>
              <a:cxn ang="0">
                <a:pos x="21" y="218"/>
              </a:cxn>
              <a:cxn ang="0">
                <a:pos x="41" y="234"/>
              </a:cxn>
              <a:cxn ang="0">
                <a:pos x="128" y="127"/>
              </a:cxn>
              <a:cxn ang="0">
                <a:pos x="163" y="158"/>
              </a:cxn>
              <a:cxn ang="0">
                <a:pos x="170" y="160"/>
              </a:cxn>
              <a:cxn ang="0">
                <a:pos x="174" y="160"/>
              </a:cxn>
              <a:cxn ang="0">
                <a:pos x="212" y="127"/>
              </a:cxn>
              <a:cxn ang="0">
                <a:pos x="306" y="234"/>
              </a:cxn>
              <a:cxn ang="0">
                <a:pos x="41" y="234"/>
              </a:cxn>
            </a:cxnLst>
            <a:rect l="0" t="0" r="r" b="b"/>
            <a:pathLst>
              <a:path w="342" h="256">
                <a:moveTo>
                  <a:pt x="299" y="0"/>
                </a:moveTo>
                <a:lnTo>
                  <a:pt x="41" y="0"/>
                </a:lnTo>
                <a:lnTo>
                  <a:pt x="41" y="0"/>
                </a:lnTo>
                <a:lnTo>
                  <a:pt x="34" y="0"/>
                </a:lnTo>
                <a:lnTo>
                  <a:pt x="25" y="2"/>
                </a:lnTo>
                <a:lnTo>
                  <a:pt x="18" y="7"/>
                </a:lnTo>
                <a:lnTo>
                  <a:pt x="12" y="11"/>
                </a:lnTo>
                <a:lnTo>
                  <a:pt x="7" y="18"/>
                </a:lnTo>
                <a:lnTo>
                  <a:pt x="3" y="25"/>
                </a:lnTo>
                <a:lnTo>
                  <a:pt x="0" y="33"/>
                </a:lnTo>
                <a:lnTo>
                  <a:pt x="0" y="42"/>
                </a:lnTo>
                <a:lnTo>
                  <a:pt x="0" y="214"/>
                </a:lnTo>
                <a:lnTo>
                  <a:pt x="0" y="214"/>
                </a:lnTo>
                <a:lnTo>
                  <a:pt x="0" y="221"/>
                </a:lnTo>
                <a:lnTo>
                  <a:pt x="3" y="230"/>
                </a:lnTo>
                <a:lnTo>
                  <a:pt x="7" y="237"/>
                </a:lnTo>
                <a:lnTo>
                  <a:pt x="12" y="243"/>
                </a:lnTo>
                <a:lnTo>
                  <a:pt x="18" y="248"/>
                </a:lnTo>
                <a:lnTo>
                  <a:pt x="25" y="252"/>
                </a:lnTo>
                <a:lnTo>
                  <a:pt x="34" y="256"/>
                </a:lnTo>
                <a:lnTo>
                  <a:pt x="41" y="256"/>
                </a:lnTo>
                <a:lnTo>
                  <a:pt x="299" y="256"/>
                </a:lnTo>
                <a:lnTo>
                  <a:pt x="299" y="256"/>
                </a:lnTo>
                <a:lnTo>
                  <a:pt x="308" y="256"/>
                </a:lnTo>
                <a:lnTo>
                  <a:pt x="315" y="252"/>
                </a:lnTo>
                <a:lnTo>
                  <a:pt x="322" y="248"/>
                </a:lnTo>
                <a:lnTo>
                  <a:pt x="330" y="243"/>
                </a:lnTo>
                <a:lnTo>
                  <a:pt x="335" y="237"/>
                </a:lnTo>
                <a:lnTo>
                  <a:pt x="339" y="230"/>
                </a:lnTo>
                <a:lnTo>
                  <a:pt x="340" y="221"/>
                </a:lnTo>
                <a:lnTo>
                  <a:pt x="342" y="214"/>
                </a:lnTo>
                <a:lnTo>
                  <a:pt x="342" y="42"/>
                </a:lnTo>
                <a:lnTo>
                  <a:pt x="342" y="42"/>
                </a:lnTo>
                <a:lnTo>
                  <a:pt x="340" y="33"/>
                </a:lnTo>
                <a:lnTo>
                  <a:pt x="339" y="25"/>
                </a:lnTo>
                <a:lnTo>
                  <a:pt x="335" y="18"/>
                </a:lnTo>
                <a:lnTo>
                  <a:pt x="330" y="11"/>
                </a:lnTo>
                <a:lnTo>
                  <a:pt x="322" y="7"/>
                </a:lnTo>
                <a:lnTo>
                  <a:pt x="315" y="2"/>
                </a:lnTo>
                <a:lnTo>
                  <a:pt x="308" y="0"/>
                </a:lnTo>
                <a:lnTo>
                  <a:pt x="299" y="0"/>
                </a:lnTo>
                <a:lnTo>
                  <a:pt x="299" y="0"/>
                </a:lnTo>
                <a:close/>
                <a:moveTo>
                  <a:pt x="228" y="114"/>
                </a:moveTo>
                <a:lnTo>
                  <a:pt x="319" y="36"/>
                </a:lnTo>
                <a:lnTo>
                  <a:pt x="319" y="36"/>
                </a:lnTo>
                <a:lnTo>
                  <a:pt x="320" y="42"/>
                </a:lnTo>
                <a:lnTo>
                  <a:pt x="320" y="214"/>
                </a:lnTo>
                <a:lnTo>
                  <a:pt x="320" y="214"/>
                </a:lnTo>
                <a:lnTo>
                  <a:pt x="320" y="218"/>
                </a:lnTo>
                <a:lnTo>
                  <a:pt x="228" y="114"/>
                </a:lnTo>
                <a:close/>
                <a:moveTo>
                  <a:pt x="299" y="20"/>
                </a:moveTo>
                <a:lnTo>
                  <a:pt x="299" y="20"/>
                </a:lnTo>
                <a:lnTo>
                  <a:pt x="302" y="22"/>
                </a:lnTo>
                <a:lnTo>
                  <a:pt x="170" y="134"/>
                </a:lnTo>
                <a:lnTo>
                  <a:pt x="38" y="22"/>
                </a:lnTo>
                <a:lnTo>
                  <a:pt x="38" y="22"/>
                </a:lnTo>
                <a:lnTo>
                  <a:pt x="41" y="20"/>
                </a:lnTo>
                <a:lnTo>
                  <a:pt x="299" y="20"/>
                </a:lnTo>
                <a:close/>
                <a:moveTo>
                  <a:pt x="21" y="218"/>
                </a:moveTo>
                <a:lnTo>
                  <a:pt x="21" y="218"/>
                </a:lnTo>
                <a:lnTo>
                  <a:pt x="21" y="214"/>
                </a:lnTo>
                <a:lnTo>
                  <a:pt x="21" y="42"/>
                </a:lnTo>
                <a:lnTo>
                  <a:pt x="21" y="42"/>
                </a:lnTo>
                <a:lnTo>
                  <a:pt x="21" y="36"/>
                </a:lnTo>
                <a:lnTo>
                  <a:pt x="112" y="114"/>
                </a:lnTo>
                <a:lnTo>
                  <a:pt x="21" y="218"/>
                </a:lnTo>
                <a:close/>
                <a:moveTo>
                  <a:pt x="41" y="234"/>
                </a:moveTo>
                <a:lnTo>
                  <a:pt x="41" y="234"/>
                </a:lnTo>
                <a:lnTo>
                  <a:pt x="36" y="234"/>
                </a:lnTo>
                <a:lnTo>
                  <a:pt x="128" y="127"/>
                </a:lnTo>
                <a:lnTo>
                  <a:pt x="163" y="158"/>
                </a:lnTo>
                <a:lnTo>
                  <a:pt x="163" y="158"/>
                </a:lnTo>
                <a:lnTo>
                  <a:pt x="166" y="160"/>
                </a:lnTo>
                <a:lnTo>
                  <a:pt x="170" y="160"/>
                </a:lnTo>
                <a:lnTo>
                  <a:pt x="170" y="160"/>
                </a:lnTo>
                <a:lnTo>
                  <a:pt x="174" y="160"/>
                </a:lnTo>
                <a:lnTo>
                  <a:pt x="177" y="158"/>
                </a:lnTo>
                <a:lnTo>
                  <a:pt x="212" y="127"/>
                </a:lnTo>
                <a:lnTo>
                  <a:pt x="306" y="234"/>
                </a:lnTo>
                <a:lnTo>
                  <a:pt x="306" y="234"/>
                </a:lnTo>
                <a:lnTo>
                  <a:pt x="299" y="234"/>
                </a:lnTo>
                <a:lnTo>
                  <a:pt x="41" y="234"/>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0" name="Freeform 107"/>
          <p:cNvSpPr>
            <a:spLocks noEditPoints="1"/>
          </p:cNvSpPr>
          <p:nvPr/>
        </p:nvSpPr>
        <p:spPr bwMode="auto">
          <a:xfrm>
            <a:off x="8728075" y="4054174"/>
            <a:ext cx="514350" cy="441325"/>
          </a:xfrm>
          <a:custGeom>
            <a:avLst/>
            <a:gdLst/>
            <a:ahLst/>
            <a:cxnLst>
              <a:cxn ang="0">
                <a:pos x="337" y="165"/>
              </a:cxn>
              <a:cxn ang="0">
                <a:pos x="170" y="0"/>
              </a:cxn>
              <a:cxn ang="0">
                <a:pos x="5" y="165"/>
              </a:cxn>
              <a:cxn ang="0">
                <a:pos x="5" y="165"/>
              </a:cxn>
              <a:cxn ang="0">
                <a:pos x="0" y="172"/>
              </a:cxn>
              <a:cxn ang="0">
                <a:pos x="0" y="181"/>
              </a:cxn>
              <a:cxn ang="0">
                <a:pos x="0" y="189"/>
              </a:cxn>
              <a:cxn ang="0">
                <a:pos x="5" y="196"/>
              </a:cxn>
              <a:cxn ang="0">
                <a:pos x="5" y="196"/>
              </a:cxn>
              <a:cxn ang="0">
                <a:pos x="13" y="201"/>
              </a:cxn>
              <a:cxn ang="0">
                <a:pos x="20" y="201"/>
              </a:cxn>
              <a:cxn ang="0">
                <a:pos x="29" y="201"/>
              </a:cxn>
              <a:cxn ang="0">
                <a:pos x="36" y="196"/>
              </a:cxn>
              <a:cxn ang="0">
                <a:pos x="42" y="189"/>
              </a:cxn>
              <a:cxn ang="0">
                <a:pos x="42" y="294"/>
              </a:cxn>
              <a:cxn ang="0">
                <a:pos x="301" y="294"/>
              </a:cxn>
              <a:cxn ang="0">
                <a:pos x="301" y="189"/>
              </a:cxn>
              <a:cxn ang="0">
                <a:pos x="306" y="196"/>
              </a:cxn>
              <a:cxn ang="0">
                <a:pos x="306" y="196"/>
              </a:cxn>
              <a:cxn ang="0">
                <a:pos x="314" y="201"/>
              </a:cxn>
              <a:cxn ang="0">
                <a:pos x="321" y="201"/>
              </a:cxn>
              <a:cxn ang="0">
                <a:pos x="321" y="201"/>
              </a:cxn>
              <a:cxn ang="0">
                <a:pos x="330" y="201"/>
              </a:cxn>
              <a:cxn ang="0">
                <a:pos x="337" y="196"/>
              </a:cxn>
              <a:cxn ang="0">
                <a:pos x="337" y="196"/>
              </a:cxn>
              <a:cxn ang="0">
                <a:pos x="341" y="189"/>
              </a:cxn>
              <a:cxn ang="0">
                <a:pos x="343" y="181"/>
              </a:cxn>
              <a:cxn ang="0">
                <a:pos x="341" y="172"/>
              </a:cxn>
              <a:cxn ang="0">
                <a:pos x="337" y="165"/>
              </a:cxn>
              <a:cxn ang="0">
                <a:pos x="337" y="165"/>
              </a:cxn>
              <a:cxn ang="0">
                <a:pos x="279" y="272"/>
              </a:cxn>
              <a:cxn ang="0">
                <a:pos x="214" y="272"/>
              </a:cxn>
              <a:cxn ang="0">
                <a:pos x="214" y="187"/>
              </a:cxn>
              <a:cxn ang="0">
                <a:pos x="129" y="187"/>
              </a:cxn>
              <a:cxn ang="0">
                <a:pos x="129" y="272"/>
              </a:cxn>
              <a:cxn ang="0">
                <a:pos x="63" y="272"/>
              </a:cxn>
              <a:cxn ang="0">
                <a:pos x="63" y="169"/>
              </a:cxn>
              <a:cxn ang="0">
                <a:pos x="170" y="60"/>
              </a:cxn>
              <a:cxn ang="0">
                <a:pos x="279" y="169"/>
              </a:cxn>
              <a:cxn ang="0">
                <a:pos x="279" y="272"/>
              </a:cxn>
            </a:cxnLst>
            <a:rect l="0" t="0" r="r" b="b"/>
            <a:pathLst>
              <a:path w="343" h="294">
                <a:moveTo>
                  <a:pt x="337" y="165"/>
                </a:moveTo>
                <a:lnTo>
                  <a:pt x="170" y="0"/>
                </a:lnTo>
                <a:lnTo>
                  <a:pt x="5" y="165"/>
                </a:lnTo>
                <a:lnTo>
                  <a:pt x="5" y="165"/>
                </a:lnTo>
                <a:lnTo>
                  <a:pt x="0" y="172"/>
                </a:lnTo>
                <a:lnTo>
                  <a:pt x="0" y="181"/>
                </a:lnTo>
                <a:lnTo>
                  <a:pt x="0" y="189"/>
                </a:lnTo>
                <a:lnTo>
                  <a:pt x="5" y="196"/>
                </a:lnTo>
                <a:lnTo>
                  <a:pt x="5" y="196"/>
                </a:lnTo>
                <a:lnTo>
                  <a:pt x="13" y="201"/>
                </a:lnTo>
                <a:lnTo>
                  <a:pt x="20" y="201"/>
                </a:lnTo>
                <a:lnTo>
                  <a:pt x="29" y="201"/>
                </a:lnTo>
                <a:lnTo>
                  <a:pt x="36" y="196"/>
                </a:lnTo>
                <a:lnTo>
                  <a:pt x="42" y="189"/>
                </a:lnTo>
                <a:lnTo>
                  <a:pt x="42" y="294"/>
                </a:lnTo>
                <a:lnTo>
                  <a:pt x="301" y="294"/>
                </a:lnTo>
                <a:lnTo>
                  <a:pt x="301" y="189"/>
                </a:lnTo>
                <a:lnTo>
                  <a:pt x="306" y="196"/>
                </a:lnTo>
                <a:lnTo>
                  <a:pt x="306" y="196"/>
                </a:lnTo>
                <a:lnTo>
                  <a:pt x="314" y="201"/>
                </a:lnTo>
                <a:lnTo>
                  <a:pt x="321" y="201"/>
                </a:lnTo>
                <a:lnTo>
                  <a:pt x="321" y="201"/>
                </a:lnTo>
                <a:lnTo>
                  <a:pt x="330" y="201"/>
                </a:lnTo>
                <a:lnTo>
                  <a:pt x="337" y="196"/>
                </a:lnTo>
                <a:lnTo>
                  <a:pt x="337" y="196"/>
                </a:lnTo>
                <a:lnTo>
                  <a:pt x="341" y="189"/>
                </a:lnTo>
                <a:lnTo>
                  <a:pt x="343" y="181"/>
                </a:lnTo>
                <a:lnTo>
                  <a:pt x="341" y="172"/>
                </a:lnTo>
                <a:lnTo>
                  <a:pt x="337" y="165"/>
                </a:lnTo>
                <a:lnTo>
                  <a:pt x="337" y="165"/>
                </a:lnTo>
                <a:close/>
                <a:moveTo>
                  <a:pt x="279" y="272"/>
                </a:moveTo>
                <a:lnTo>
                  <a:pt x="214" y="272"/>
                </a:lnTo>
                <a:lnTo>
                  <a:pt x="214" y="187"/>
                </a:lnTo>
                <a:lnTo>
                  <a:pt x="129" y="187"/>
                </a:lnTo>
                <a:lnTo>
                  <a:pt x="129" y="272"/>
                </a:lnTo>
                <a:lnTo>
                  <a:pt x="63" y="272"/>
                </a:lnTo>
                <a:lnTo>
                  <a:pt x="63" y="169"/>
                </a:lnTo>
                <a:lnTo>
                  <a:pt x="170" y="60"/>
                </a:lnTo>
                <a:lnTo>
                  <a:pt x="279" y="169"/>
                </a:lnTo>
                <a:lnTo>
                  <a:pt x="279" y="272"/>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81" name="Group 85"/>
          <p:cNvGrpSpPr/>
          <p:nvPr/>
        </p:nvGrpSpPr>
        <p:grpSpPr>
          <a:xfrm>
            <a:off x="8755486" y="4970053"/>
            <a:ext cx="456661" cy="606883"/>
            <a:chOff x="5575100" y="3734191"/>
            <a:chExt cx="315602" cy="419419"/>
          </a:xfrm>
          <a:solidFill>
            <a:srgbClr val="CE7274"/>
          </a:solidFill>
        </p:grpSpPr>
        <p:sp>
          <p:nvSpPr>
            <p:cNvPr id="82" name="Freeform 108"/>
            <p:cNvSpPr>
              <a:spLocks noEditPoints="1"/>
            </p:cNvSpPr>
            <p:nvPr/>
          </p:nvSpPr>
          <p:spPr bwMode="auto">
            <a:xfrm>
              <a:off x="5575100" y="3734191"/>
              <a:ext cx="315602" cy="419419"/>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3" name="Freeform 109"/>
            <p:cNvSpPr/>
            <p:nvPr/>
          </p:nvSpPr>
          <p:spPr bwMode="auto">
            <a:xfrm>
              <a:off x="5732901" y="3788176"/>
              <a:ext cx="103817" cy="103817"/>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84" name="Freeform 110"/>
          <p:cNvSpPr>
            <a:spLocks noEditPoints="1"/>
          </p:cNvSpPr>
          <p:nvPr/>
        </p:nvSpPr>
        <p:spPr bwMode="auto">
          <a:xfrm>
            <a:off x="7481888" y="1042686"/>
            <a:ext cx="511175" cy="501650"/>
          </a:xfrm>
          <a:custGeom>
            <a:avLst/>
            <a:gdLst/>
            <a:ahLst/>
            <a:cxnLst>
              <a:cxn ang="0">
                <a:pos x="284" y="107"/>
              </a:cxn>
              <a:cxn ang="0">
                <a:pos x="295" y="86"/>
              </a:cxn>
              <a:cxn ang="0">
                <a:pos x="302" y="60"/>
              </a:cxn>
              <a:cxn ang="0">
                <a:pos x="277" y="35"/>
              </a:cxn>
              <a:cxn ang="0">
                <a:pos x="252" y="44"/>
              </a:cxn>
              <a:cxn ang="0">
                <a:pos x="208" y="46"/>
              </a:cxn>
              <a:cxn ang="0">
                <a:pos x="199" y="22"/>
              </a:cxn>
              <a:cxn ang="0">
                <a:pos x="188" y="0"/>
              </a:cxn>
              <a:cxn ang="0">
                <a:pos x="150" y="0"/>
              </a:cxn>
              <a:cxn ang="0">
                <a:pos x="139" y="22"/>
              </a:cxn>
              <a:cxn ang="0">
                <a:pos x="110" y="55"/>
              </a:cxn>
              <a:cxn ang="0">
                <a:pos x="87" y="44"/>
              </a:cxn>
              <a:cxn ang="0">
                <a:pos x="61" y="37"/>
              </a:cxn>
              <a:cxn ang="0">
                <a:pos x="36" y="62"/>
              </a:cxn>
              <a:cxn ang="0">
                <a:pos x="45" y="86"/>
              </a:cxn>
              <a:cxn ang="0">
                <a:pos x="45" y="129"/>
              </a:cxn>
              <a:cxn ang="0">
                <a:pos x="23" y="138"/>
              </a:cxn>
              <a:cxn ang="0">
                <a:pos x="0" y="149"/>
              </a:cxn>
              <a:cxn ang="0">
                <a:pos x="0" y="185"/>
              </a:cxn>
              <a:cxn ang="0">
                <a:pos x="23" y="196"/>
              </a:cxn>
              <a:cxn ang="0">
                <a:pos x="54" y="225"/>
              </a:cxn>
              <a:cxn ang="0">
                <a:pos x="45" y="249"/>
              </a:cxn>
              <a:cxn ang="0">
                <a:pos x="36" y="272"/>
              </a:cxn>
              <a:cxn ang="0">
                <a:pos x="63" y="298"/>
              </a:cxn>
              <a:cxn ang="0">
                <a:pos x="87" y="291"/>
              </a:cxn>
              <a:cxn ang="0">
                <a:pos x="130" y="289"/>
              </a:cxn>
              <a:cxn ang="0">
                <a:pos x="141" y="310"/>
              </a:cxn>
              <a:cxn ang="0">
                <a:pos x="152" y="334"/>
              </a:cxn>
              <a:cxn ang="0">
                <a:pos x="188" y="334"/>
              </a:cxn>
              <a:cxn ang="0">
                <a:pos x="199" y="310"/>
              </a:cxn>
              <a:cxn ang="0">
                <a:pos x="230" y="280"/>
              </a:cxn>
              <a:cxn ang="0">
                <a:pos x="253" y="289"/>
              </a:cxn>
              <a:cxn ang="0">
                <a:pos x="277" y="298"/>
              </a:cxn>
              <a:cxn ang="0">
                <a:pos x="304" y="271"/>
              </a:cxn>
              <a:cxn ang="0">
                <a:pos x="295" y="247"/>
              </a:cxn>
              <a:cxn ang="0">
                <a:pos x="293" y="205"/>
              </a:cxn>
              <a:cxn ang="0">
                <a:pos x="317" y="196"/>
              </a:cxn>
              <a:cxn ang="0">
                <a:pos x="340" y="184"/>
              </a:cxn>
              <a:cxn ang="0">
                <a:pos x="340" y="147"/>
              </a:cxn>
              <a:cxn ang="0">
                <a:pos x="317" y="136"/>
              </a:cxn>
              <a:cxn ang="0">
                <a:pos x="293" y="129"/>
              </a:cxn>
              <a:cxn ang="0">
                <a:pos x="224" y="167"/>
              </a:cxn>
              <a:cxn ang="0">
                <a:pos x="219" y="187"/>
              </a:cxn>
              <a:cxn ang="0">
                <a:pos x="208" y="205"/>
              </a:cxn>
              <a:cxn ang="0">
                <a:pos x="190" y="216"/>
              </a:cxn>
              <a:cxn ang="0">
                <a:pos x="170" y="220"/>
              </a:cxn>
              <a:cxn ang="0">
                <a:pos x="159" y="220"/>
              </a:cxn>
              <a:cxn ang="0">
                <a:pos x="139" y="211"/>
              </a:cxn>
              <a:cxn ang="0">
                <a:pos x="125" y="196"/>
              </a:cxn>
              <a:cxn ang="0">
                <a:pos x="116" y="178"/>
              </a:cxn>
              <a:cxn ang="0">
                <a:pos x="116" y="167"/>
              </a:cxn>
              <a:cxn ang="0">
                <a:pos x="119" y="145"/>
              </a:cxn>
              <a:cxn ang="0">
                <a:pos x="130" y="129"/>
              </a:cxn>
              <a:cxn ang="0">
                <a:pos x="148" y="118"/>
              </a:cxn>
              <a:cxn ang="0">
                <a:pos x="170" y="113"/>
              </a:cxn>
              <a:cxn ang="0">
                <a:pos x="181" y="115"/>
              </a:cxn>
              <a:cxn ang="0">
                <a:pos x="201" y="122"/>
              </a:cxn>
              <a:cxn ang="0">
                <a:pos x="215" y="136"/>
              </a:cxn>
              <a:cxn ang="0">
                <a:pos x="223" y="156"/>
              </a:cxn>
              <a:cxn ang="0">
                <a:pos x="224" y="167"/>
              </a:cxn>
            </a:cxnLst>
            <a:rect l="0" t="0" r="r" b="b"/>
            <a:pathLst>
              <a:path w="340" h="334">
                <a:moveTo>
                  <a:pt x="293" y="129"/>
                </a:moveTo>
                <a:lnTo>
                  <a:pt x="284" y="107"/>
                </a:lnTo>
                <a:lnTo>
                  <a:pt x="284" y="107"/>
                </a:lnTo>
                <a:lnTo>
                  <a:pt x="295" y="86"/>
                </a:lnTo>
                <a:lnTo>
                  <a:pt x="300" y="69"/>
                </a:lnTo>
                <a:lnTo>
                  <a:pt x="302" y="60"/>
                </a:lnTo>
                <a:lnTo>
                  <a:pt x="277" y="35"/>
                </a:lnTo>
                <a:lnTo>
                  <a:pt x="277" y="35"/>
                </a:lnTo>
                <a:lnTo>
                  <a:pt x="268" y="37"/>
                </a:lnTo>
                <a:lnTo>
                  <a:pt x="252" y="44"/>
                </a:lnTo>
                <a:lnTo>
                  <a:pt x="230" y="55"/>
                </a:lnTo>
                <a:lnTo>
                  <a:pt x="208" y="46"/>
                </a:lnTo>
                <a:lnTo>
                  <a:pt x="208" y="46"/>
                </a:lnTo>
                <a:lnTo>
                  <a:pt x="199" y="22"/>
                </a:lnTo>
                <a:lnTo>
                  <a:pt x="192" y="8"/>
                </a:lnTo>
                <a:lnTo>
                  <a:pt x="188" y="0"/>
                </a:lnTo>
                <a:lnTo>
                  <a:pt x="150" y="0"/>
                </a:lnTo>
                <a:lnTo>
                  <a:pt x="150" y="0"/>
                </a:lnTo>
                <a:lnTo>
                  <a:pt x="146" y="8"/>
                </a:lnTo>
                <a:lnTo>
                  <a:pt x="139" y="22"/>
                </a:lnTo>
                <a:lnTo>
                  <a:pt x="130" y="46"/>
                </a:lnTo>
                <a:lnTo>
                  <a:pt x="110" y="55"/>
                </a:lnTo>
                <a:lnTo>
                  <a:pt x="110" y="55"/>
                </a:lnTo>
                <a:lnTo>
                  <a:pt x="87" y="44"/>
                </a:lnTo>
                <a:lnTo>
                  <a:pt x="70" y="39"/>
                </a:lnTo>
                <a:lnTo>
                  <a:pt x="61" y="37"/>
                </a:lnTo>
                <a:lnTo>
                  <a:pt x="36" y="62"/>
                </a:lnTo>
                <a:lnTo>
                  <a:pt x="36" y="62"/>
                </a:lnTo>
                <a:lnTo>
                  <a:pt x="38" y="71"/>
                </a:lnTo>
                <a:lnTo>
                  <a:pt x="45" y="86"/>
                </a:lnTo>
                <a:lnTo>
                  <a:pt x="54" y="109"/>
                </a:lnTo>
                <a:lnTo>
                  <a:pt x="45" y="129"/>
                </a:lnTo>
                <a:lnTo>
                  <a:pt x="45" y="129"/>
                </a:lnTo>
                <a:lnTo>
                  <a:pt x="23" y="138"/>
                </a:lnTo>
                <a:lnTo>
                  <a:pt x="7" y="145"/>
                </a:lnTo>
                <a:lnTo>
                  <a:pt x="0" y="149"/>
                </a:lnTo>
                <a:lnTo>
                  <a:pt x="0" y="185"/>
                </a:lnTo>
                <a:lnTo>
                  <a:pt x="0" y="185"/>
                </a:lnTo>
                <a:lnTo>
                  <a:pt x="7" y="191"/>
                </a:lnTo>
                <a:lnTo>
                  <a:pt x="23" y="196"/>
                </a:lnTo>
                <a:lnTo>
                  <a:pt x="47" y="205"/>
                </a:lnTo>
                <a:lnTo>
                  <a:pt x="54" y="225"/>
                </a:lnTo>
                <a:lnTo>
                  <a:pt x="54" y="225"/>
                </a:lnTo>
                <a:lnTo>
                  <a:pt x="45" y="249"/>
                </a:lnTo>
                <a:lnTo>
                  <a:pt x="38" y="265"/>
                </a:lnTo>
                <a:lnTo>
                  <a:pt x="36" y="272"/>
                </a:lnTo>
                <a:lnTo>
                  <a:pt x="63" y="298"/>
                </a:lnTo>
                <a:lnTo>
                  <a:pt x="63" y="298"/>
                </a:lnTo>
                <a:lnTo>
                  <a:pt x="70" y="296"/>
                </a:lnTo>
                <a:lnTo>
                  <a:pt x="87" y="291"/>
                </a:lnTo>
                <a:lnTo>
                  <a:pt x="110" y="280"/>
                </a:lnTo>
                <a:lnTo>
                  <a:pt x="130" y="289"/>
                </a:lnTo>
                <a:lnTo>
                  <a:pt x="130" y="289"/>
                </a:lnTo>
                <a:lnTo>
                  <a:pt x="141" y="310"/>
                </a:lnTo>
                <a:lnTo>
                  <a:pt x="146" y="327"/>
                </a:lnTo>
                <a:lnTo>
                  <a:pt x="152" y="334"/>
                </a:lnTo>
                <a:lnTo>
                  <a:pt x="188" y="334"/>
                </a:lnTo>
                <a:lnTo>
                  <a:pt x="188" y="334"/>
                </a:lnTo>
                <a:lnTo>
                  <a:pt x="194" y="327"/>
                </a:lnTo>
                <a:lnTo>
                  <a:pt x="199" y="310"/>
                </a:lnTo>
                <a:lnTo>
                  <a:pt x="208" y="289"/>
                </a:lnTo>
                <a:lnTo>
                  <a:pt x="230" y="280"/>
                </a:lnTo>
                <a:lnTo>
                  <a:pt x="230" y="280"/>
                </a:lnTo>
                <a:lnTo>
                  <a:pt x="253" y="289"/>
                </a:lnTo>
                <a:lnTo>
                  <a:pt x="270" y="296"/>
                </a:lnTo>
                <a:lnTo>
                  <a:pt x="277" y="298"/>
                </a:lnTo>
                <a:lnTo>
                  <a:pt x="304" y="271"/>
                </a:lnTo>
                <a:lnTo>
                  <a:pt x="304" y="271"/>
                </a:lnTo>
                <a:lnTo>
                  <a:pt x="302" y="263"/>
                </a:lnTo>
                <a:lnTo>
                  <a:pt x="295" y="247"/>
                </a:lnTo>
                <a:lnTo>
                  <a:pt x="284" y="225"/>
                </a:lnTo>
                <a:lnTo>
                  <a:pt x="293" y="205"/>
                </a:lnTo>
                <a:lnTo>
                  <a:pt x="293" y="205"/>
                </a:lnTo>
                <a:lnTo>
                  <a:pt x="317" y="196"/>
                </a:lnTo>
                <a:lnTo>
                  <a:pt x="333" y="189"/>
                </a:lnTo>
                <a:lnTo>
                  <a:pt x="340" y="184"/>
                </a:lnTo>
                <a:lnTo>
                  <a:pt x="340" y="147"/>
                </a:lnTo>
                <a:lnTo>
                  <a:pt x="340" y="147"/>
                </a:lnTo>
                <a:lnTo>
                  <a:pt x="333" y="144"/>
                </a:lnTo>
                <a:lnTo>
                  <a:pt x="317" y="136"/>
                </a:lnTo>
                <a:lnTo>
                  <a:pt x="293" y="129"/>
                </a:lnTo>
                <a:lnTo>
                  <a:pt x="293" y="129"/>
                </a:lnTo>
                <a:close/>
                <a:moveTo>
                  <a:pt x="224" y="167"/>
                </a:moveTo>
                <a:lnTo>
                  <a:pt x="224" y="167"/>
                </a:lnTo>
                <a:lnTo>
                  <a:pt x="223" y="178"/>
                </a:lnTo>
                <a:lnTo>
                  <a:pt x="219" y="187"/>
                </a:lnTo>
                <a:lnTo>
                  <a:pt x="215" y="196"/>
                </a:lnTo>
                <a:lnTo>
                  <a:pt x="208" y="205"/>
                </a:lnTo>
                <a:lnTo>
                  <a:pt x="201" y="211"/>
                </a:lnTo>
                <a:lnTo>
                  <a:pt x="190" y="216"/>
                </a:lnTo>
                <a:lnTo>
                  <a:pt x="181" y="220"/>
                </a:lnTo>
                <a:lnTo>
                  <a:pt x="170" y="220"/>
                </a:lnTo>
                <a:lnTo>
                  <a:pt x="170" y="220"/>
                </a:lnTo>
                <a:lnTo>
                  <a:pt x="159" y="220"/>
                </a:lnTo>
                <a:lnTo>
                  <a:pt x="148" y="216"/>
                </a:lnTo>
                <a:lnTo>
                  <a:pt x="139" y="211"/>
                </a:lnTo>
                <a:lnTo>
                  <a:pt x="130" y="205"/>
                </a:lnTo>
                <a:lnTo>
                  <a:pt x="125" y="196"/>
                </a:lnTo>
                <a:lnTo>
                  <a:pt x="119" y="187"/>
                </a:lnTo>
                <a:lnTo>
                  <a:pt x="116" y="178"/>
                </a:lnTo>
                <a:lnTo>
                  <a:pt x="116" y="167"/>
                </a:lnTo>
                <a:lnTo>
                  <a:pt x="116" y="167"/>
                </a:lnTo>
                <a:lnTo>
                  <a:pt x="116" y="156"/>
                </a:lnTo>
                <a:lnTo>
                  <a:pt x="119" y="145"/>
                </a:lnTo>
                <a:lnTo>
                  <a:pt x="125" y="136"/>
                </a:lnTo>
                <a:lnTo>
                  <a:pt x="130" y="129"/>
                </a:lnTo>
                <a:lnTo>
                  <a:pt x="139" y="122"/>
                </a:lnTo>
                <a:lnTo>
                  <a:pt x="148" y="118"/>
                </a:lnTo>
                <a:lnTo>
                  <a:pt x="159" y="115"/>
                </a:lnTo>
                <a:lnTo>
                  <a:pt x="170" y="113"/>
                </a:lnTo>
                <a:lnTo>
                  <a:pt x="170" y="113"/>
                </a:lnTo>
                <a:lnTo>
                  <a:pt x="181" y="115"/>
                </a:lnTo>
                <a:lnTo>
                  <a:pt x="190" y="118"/>
                </a:lnTo>
                <a:lnTo>
                  <a:pt x="201" y="122"/>
                </a:lnTo>
                <a:lnTo>
                  <a:pt x="208" y="129"/>
                </a:lnTo>
                <a:lnTo>
                  <a:pt x="215" y="136"/>
                </a:lnTo>
                <a:lnTo>
                  <a:pt x="219" y="145"/>
                </a:lnTo>
                <a:lnTo>
                  <a:pt x="223" y="156"/>
                </a:lnTo>
                <a:lnTo>
                  <a:pt x="224" y="167"/>
                </a:lnTo>
                <a:lnTo>
                  <a:pt x="224" y="167"/>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5" name="Freeform 111"/>
          <p:cNvSpPr>
            <a:spLocks noEditPoints="1"/>
          </p:cNvSpPr>
          <p:nvPr/>
        </p:nvSpPr>
        <p:spPr bwMode="auto">
          <a:xfrm>
            <a:off x="2622550" y="3066749"/>
            <a:ext cx="420688" cy="423862"/>
          </a:xfrm>
          <a:custGeom>
            <a:avLst/>
            <a:gdLst/>
            <a:ahLst/>
            <a:cxnLst>
              <a:cxn ang="0">
                <a:pos x="36" y="38"/>
              </a:cxn>
              <a:cxn ang="0">
                <a:pos x="5" y="38"/>
              </a:cxn>
              <a:cxn ang="0">
                <a:pos x="0" y="45"/>
              </a:cxn>
              <a:cxn ang="0">
                <a:pos x="0" y="69"/>
              </a:cxn>
              <a:cxn ang="0">
                <a:pos x="9" y="74"/>
              </a:cxn>
              <a:cxn ang="0">
                <a:pos x="9" y="94"/>
              </a:cxn>
              <a:cxn ang="0">
                <a:pos x="1" y="96"/>
              </a:cxn>
              <a:cxn ang="0">
                <a:pos x="0" y="121"/>
              </a:cxn>
              <a:cxn ang="0">
                <a:pos x="1" y="128"/>
              </a:cxn>
              <a:cxn ang="0">
                <a:pos x="36" y="130"/>
              </a:cxn>
              <a:cxn ang="0">
                <a:pos x="9" y="150"/>
              </a:cxn>
              <a:cxn ang="0">
                <a:pos x="0" y="156"/>
              </a:cxn>
              <a:cxn ang="0">
                <a:pos x="0" y="177"/>
              </a:cxn>
              <a:cxn ang="0">
                <a:pos x="5" y="186"/>
              </a:cxn>
              <a:cxn ang="0">
                <a:pos x="36" y="206"/>
              </a:cxn>
              <a:cxn ang="0">
                <a:pos x="5" y="206"/>
              </a:cxn>
              <a:cxn ang="0">
                <a:pos x="0" y="215"/>
              </a:cxn>
              <a:cxn ang="0">
                <a:pos x="0" y="237"/>
              </a:cxn>
              <a:cxn ang="0">
                <a:pos x="9" y="243"/>
              </a:cxn>
              <a:cxn ang="0">
                <a:pos x="262" y="281"/>
              </a:cxn>
              <a:cxn ang="0">
                <a:pos x="275" y="275"/>
              </a:cxn>
              <a:cxn ang="0">
                <a:pos x="281" y="18"/>
              </a:cxn>
              <a:cxn ang="0">
                <a:pos x="275" y="5"/>
              </a:cxn>
              <a:cxn ang="0">
                <a:pos x="262" y="0"/>
              </a:cxn>
              <a:cxn ang="0">
                <a:pos x="56" y="243"/>
              </a:cxn>
              <a:cxn ang="0">
                <a:pos x="69" y="243"/>
              </a:cxn>
              <a:cxn ang="0">
                <a:pos x="74" y="234"/>
              </a:cxn>
              <a:cxn ang="0">
                <a:pos x="74" y="212"/>
              </a:cxn>
              <a:cxn ang="0">
                <a:pos x="65" y="206"/>
              </a:cxn>
              <a:cxn ang="0">
                <a:pos x="65" y="186"/>
              </a:cxn>
              <a:cxn ang="0">
                <a:pos x="72" y="185"/>
              </a:cxn>
              <a:cxn ang="0">
                <a:pos x="74" y="159"/>
              </a:cxn>
              <a:cxn ang="0">
                <a:pos x="72" y="152"/>
              </a:cxn>
              <a:cxn ang="0">
                <a:pos x="56" y="150"/>
              </a:cxn>
              <a:cxn ang="0">
                <a:pos x="65" y="130"/>
              </a:cxn>
              <a:cxn ang="0">
                <a:pos x="74" y="125"/>
              </a:cxn>
              <a:cxn ang="0">
                <a:pos x="74" y="103"/>
              </a:cxn>
              <a:cxn ang="0">
                <a:pos x="69" y="94"/>
              </a:cxn>
              <a:cxn ang="0">
                <a:pos x="56" y="74"/>
              </a:cxn>
              <a:cxn ang="0">
                <a:pos x="69" y="74"/>
              </a:cxn>
              <a:cxn ang="0">
                <a:pos x="74" y="65"/>
              </a:cxn>
              <a:cxn ang="0">
                <a:pos x="74" y="41"/>
              </a:cxn>
              <a:cxn ang="0">
                <a:pos x="65" y="38"/>
              </a:cxn>
              <a:cxn ang="0">
                <a:pos x="92" y="18"/>
              </a:cxn>
            </a:cxnLst>
            <a:rect l="0" t="0" r="r" b="b"/>
            <a:pathLst>
              <a:path w="281" h="281">
                <a:moveTo>
                  <a:pt x="262" y="0"/>
                </a:moveTo>
                <a:lnTo>
                  <a:pt x="36" y="0"/>
                </a:lnTo>
                <a:lnTo>
                  <a:pt x="36" y="38"/>
                </a:lnTo>
                <a:lnTo>
                  <a:pt x="9" y="38"/>
                </a:lnTo>
                <a:lnTo>
                  <a:pt x="9" y="38"/>
                </a:lnTo>
                <a:lnTo>
                  <a:pt x="5" y="38"/>
                </a:lnTo>
                <a:lnTo>
                  <a:pt x="1" y="40"/>
                </a:lnTo>
                <a:lnTo>
                  <a:pt x="0" y="41"/>
                </a:lnTo>
                <a:lnTo>
                  <a:pt x="0" y="45"/>
                </a:lnTo>
                <a:lnTo>
                  <a:pt x="0" y="65"/>
                </a:lnTo>
                <a:lnTo>
                  <a:pt x="0" y="65"/>
                </a:lnTo>
                <a:lnTo>
                  <a:pt x="0" y="69"/>
                </a:lnTo>
                <a:lnTo>
                  <a:pt x="1" y="72"/>
                </a:lnTo>
                <a:lnTo>
                  <a:pt x="5" y="74"/>
                </a:lnTo>
                <a:lnTo>
                  <a:pt x="9" y="74"/>
                </a:lnTo>
                <a:lnTo>
                  <a:pt x="36" y="74"/>
                </a:lnTo>
                <a:lnTo>
                  <a:pt x="36" y="94"/>
                </a:lnTo>
                <a:lnTo>
                  <a:pt x="9" y="94"/>
                </a:lnTo>
                <a:lnTo>
                  <a:pt x="9" y="94"/>
                </a:lnTo>
                <a:lnTo>
                  <a:pt x="5" y="94"/>
                </a:lnTo>
                <a:lnTo>
                  <a:pt x="1" y="96"/>
                </a:lnTo>
                <a:lnTo>
                  <a:pt x="0" y="99"/>
                </a:lnTo>
                <a:lnTo>
                  <a:pt x="0" y="103"/>
                </a:lnTo>
                <a:lnTo>
                  <a:pt x="0" y="121"/>
                </a:lnTo>
                <a:lnTo>
                  <a:pt x="0" y="121"/>
                </a:lnTo>
                <a:lnTo>
                  <a:pt x="0" y="125"/>
                </a:lnTo>
                <a:lnTo>
                  <a:pt x="1" y="128"/>
                </a:lnTo>
                <a:lnTo>
                  <a:pt x="5" y="130"/>
                </a:lnTo>
                <a:lnTo>
                  <a:pt x="9" y="130"/>
                </a:lnTo>
                <a:lnTo>
                  <a:pt x="36" y="130"/>
                </a:lnTo>
                <a:lnTo>
                  <a:pt x="36" y="150"/>
                </a:lnTo>
                <a:lnTo>
                  <a:pt x="9" y="150"/>
                </a:lnTo>
                <a:lnTo>
                  <a:pt x="9" y="150"/>
                </a:lnTo>
                <a:lnTo>
                  <a:pt x="5" y="150"/>
                </a:lnTo>
                <a:lnTo>
                  <a:pt x="1" y="152"/>
                </a:lnTo>
                <a:lnTo>
                  <a:pt x="0" y="156"/>
                </a:lnTo>
                <a:lnTo>
                  <a:pt x="0" y="159"/>
                </a:lnTo>
                <a:lnTo>
                  <a:pt x="0" y="177"/>
                </a:lnTo>
                <a:lnTo>
                  <a:pt x="0" y="177"/>
                </a:lnTo>
                <a:lnTo>
                  <a:pt x="0" y="181"/>
                </a:lnTo>
                <a:lnTo>
                  <a:pt x="1" y="185"/>
                </a:lnTo>
                <a:lnTo>
                  <a:pt x="5" y="186"/>
                </a:lnTo>
                <a:lnTo>
                  <a:pt x="9" y="186"/>
                </a:lnTo>
                <a:lnTo>
                  <a:pt x="36" y="186"/>
                </a:lnTo>
                <a:lnTo>
                  <a:pt x="36" y="206"/>
                </a:lnTo>
                <a:lnTo>
                  <a:pt x="9" y="206"/>
                </a:lnTo>
                <a:lnTo>
                  <a:pt x="9" y="206"/>
                </a:lnTo>
                <a:lnTo>
                  <a:pt x="5" y="206"/>
                </a:lnTo>
                <a:lnTo>
                  <a:pt x="1" y="208"/>
                </a:lnTo>
                <a:lnTo>
                  <a:pt x="0" y="212"/>
                </a:lnTo>
                <a:lnTo>
                  <a:pt x="0" y="215"/>
                </a:lnTo>
                <a:lnTo>
                  <a:pt x="0" y="234"/>
                </a:lnTo>
                <a:lnTo>
                  <a:pt x="0" y="234"/>
                </a:lnTo>
                <a:lnTo>
                  <a:pt x="0" y="237"/>
                </a:lnTo>
                <a:lnTo>
                  <a:pt x="1" y="241"/>
                </a:lnTo>
                <a:lnTo>
                  <a:pt x="5" y="243"/>
                </a:lnTo>
                <a:lnTo>
                  <a:pt x="9" y="243"/>
                </a:lnTo>
                <a:lnTo>
                  <a:pt x="36" y="243"/>
                </a:lnTo>
                <a:lnTo>
                  <a:pt x="36" y="281"/>
                </a:lnTo>
                <a:lnTo>
                  <a:pt x="262" y="281"/>
                </a:lnTo>
                <a:lnTo>
                  <a:pt x="262" y="281"/>
                </a:lnTo>
                <a:lnTo>
                  <a:pt x="270" y="279"/>
                </a:lnTo>
                <a:lnTo>
                  <a:pt x="275" y="275"/>
                </a:lnTo>
                <a:lnTo>
                  <a:pt x="279" y="270"/>
                </a:lnTo>
                <a:lnTo>
                  <a:pt x="281" y="261"/>
                </a:lnTo>
                <a:lnTo>
                  <a:pt x="281" y="18"/>
                </a:lnTo>
                <a:lnTo>
                  <a:pt x="281" y="18"/>
                </a:lnTo>
                <a:lnTo>
                  <a:pt x="279" y="11"/>
                </a:lnTo>
                <a:lnTo>
                  <a:pt x="275" y="5"/>
                </a:lnTo>
                <a:lnTo>
                  <a:pt x="270" y="1"/>
                </a:lnTo>
                <a:lnTo>
                  <a:pt x="262" y="0"/>
                </a:lnTo>
                <a:lnTo>
                  <a:pt x="262" y="0"/>
                </a:lnTo>
                <a:close/>
                <a:moveTo>
                  <a:pt x="92" y="263"/>
                </a:moveTo>
                <a:lnTo>
                  <a:pt x="56" y="263"/>
                </a:lnTo>
                <a:lnTo>
                  <a:pt x="56" y="243"/>
                </a:lnTo>
                <a:lnTo>
                  <a:pt x="65" y="243"/>
                </a:lnTo>
                <a:lnTo>
                  <a:pt x="65" y="243"/>
                </a:lnTo>
                <a:lnTo>
                  <a:pt x="69" y="243"/>
                </a:lnTo>
                <a:lnTo>
                  <a:pt x="72" y="241"/>
                </a:lnTo>
                <a:lnTo>
                  <a:pt x="74" y="237"/>
                </a:lnTo>
                <a:lnTo>
                  <a:pt x="74" y="234"/>
                </a:lnTo>
                <a:lnTo>
                  <a:pt x="74" y="215"/>
                </a:lnTo>
                <a:lnTo>
                  <a:pt x="74" y="215"/>
                </a:lnTo>
                <a:lnTo>
                  <a:pt x="74" y="212"/>
                </a:lnTo>
                <a:lnTo>
                  <a:pt x="72" y="208"/>
                </a:lnTo>
                <a:lnTo>
                  <a:pt x="69" y="206"/>
                </a:lnTo>
                <a:lnTo>
                  <a:pt x="65" y="206"/>
                </a:lnTo>
                <a:lnTo>
                  <a:pt x="56" y="206"/>
                </a:lnTo>
                <a:lnTo>
                  <a:pt x="56" y="186"/>
                </a:lnTo>
                <a:lnTo>
                  <a:pt x="65" y="186"/>
                </a:lnTo>
                <a:lnTo>
                  <a:pt x="65" y="186"/>
                </a:lnTo>
                <a:lnTo>
                  <a:pt x="69" y="186"/>
                </a:lnTo>
                <a:lnTo>
                  <a:pt x="72" y="185"/>
                </a:lnTo>
                <a:lnTo>
                  <a:pt x="74" y="181"/>
                </a:lnTo>
                <a:lnTo>
                  <a:pt x="74" y="177"/>
                </a:lnTo>
                <a:lnTo>
                  <a:pt x="74" y="159"/>
                </a:lnTo>
                <a:lnTo>
                  <a:pt x="74" y="159"/>
                </a:lnTo>
                <a:lnTo>
                  <a:pt x="74" y="156"/>
                </a:lnTo>
                <a:lnTo>
                  <a:pt x="72" y="152"/>
                </a:lnTo>
                <a:lnTo>
                  <a:pt x="69" y="150"/>
                </a:lnTo>
                <a:lnTo>
                  <a:pt x="65" y="150"/>
                </a:lnTo>
                <a:lnTo>
                  <a:pt x="56" y="150"/>
                </a:lnTo>
                <a:lnTo>
                  <a:pt x="56" y="130"/>
                </a:lnTo>
                <a:lnTo>
                  <a:pt x="65" y="130"/>
                </a:lnTo>
                <a:lnTo>
                  <a:pt x="65" y="130"/>
                </a:lnTo>
                <a:lnTo>
                  <a:pt x="69" y="130"/>
                </a:lnTo>
                <a:lnTo>
                  <a:pt x="72" y="128"/>
                </a:lnTo>
                <a:lnTo>
                  <a:pt x="74" y="125"/>
                </a:lnTo>
                <a:lnTo>
                  <a:pt x="74" y="121"/>
                </a:lnTo>
                <a:lnTo>
                  <a:pt x="74" y="103"/>
                </a:lnTo>
                <a:lnTo>
                  <a:pt x="74" y="103"/>
                </a:lnTo>
                <a:lnTo>
                  <a:pt x="74" y="99"/>
                </a:lnTo>
                <a:lnTo>
                  <a:pt x="72" y="96"/>
                </a:lnTo>
                <a:lnTo>
                  <a:pt x="69" y="94"/>
                </a:lnTo>
                <a:lnTo>
                  <a:pt x="65" y="94"/>
                </a:lnTo>
                <a:lnTo>
                  <a:pt x="56" y="94"/>
                </a:lnTo>
                <a:lnTo>
                  <a:pt x="56" y="74"/>
                </a:lnTo>
                <a:lnTo>
                  <a:pt x="65" y="74"/>
                </a:lnTo>
                <a:lnTo>
                  <a:pt x="65" y="74"/>
                </a:lnTo>
                <a:lnTo>
                  <a:pt x="69" y="74"/>
                </a:lnTo>
                <a:lnTo>
                  <a:pt x="72" y="72"/>
                </a:lnTo>
                <a:lnTo>
                  <a:pt x="74" y="69"/>
                </a:lnTo>
                <a:lnTo>
                  <a:pt x="74" y="65"/>
                </a:lnTo>
                <a:lnTo>
                  <a:pt x="74" y="45"/>
                </a:lnTo>
                <a:lnTo>
                  <a:pt x="74" y="45"/>
                </a:lnTo>
                <a:lnTo>
                  <a:pt x="74" y="41"/>
                </a:lnTo>
                <a:lnTo>
                  <a:pt x="72" y="40"/>
                </a:lnTo>
                <a:lnTo>
                  <a:pt x="69" y="38"/>
                </a:lnTo>
                <a:lnTo>
                  <a:pt x="65" y="38"/>
                </a:lnTo>
                <a:lnTo>
                  <a:pt x="56" y="38"/>
                </a:lnTo>
                <a:lnTo>
                  <a:pt x="56" y="18"/>
                </a:lnTo>
                <a:lnTo>
                  <a:pt x="92" y="18"/>
                </a:lnTo>
                <a:lnTo>
                  <a:pt x="92" y="263"/>
                </a:lnTo>
                <a:close/>
              </a:path>
            </a:pathLst>
          </a:custGeom>
          <a:solidFill>
            <a:srgbClr val="CE7274"/>
          </a:solid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nvGrpSpPr>
          <p:cNvPr id="86" name="Group 115"/>
          <p:cNvGrpSpPr/>
          <p:nvPr/>
        </p:nvGrpSpPr>
        <p:grpSpPr>
          <a:xfrm>
            <a:off x="9973111" y="1976117"/>
            <a:ext cx="646533" cy="541333"/>
            <a:chOff x="2951142" y="2589225"/>
            <a:chExt cx="468313" cy="392113"/>
          </a:xfrm>
          <a:solidFill>
            <a:srgbClr val="CE7274"/>
          </a:solidFill>
        </p:grpSpPr>
        <p:sp>
          <p:nvSpPr>
            <p:cNvPr id="87" name="Freeform 13"/>
            <p:cNvSpPr>
              <a:spLocks noEditPoints="1"/>
            </p:cNvSpPr>
            <p:nvPr/>
          </p:nvSpPr>
          <p:spPr bwMode="auto">
            <a:xfrm>
              <a:off x="2951142" y="2646375"/>
              <a:ext cx="284163" cy="284163"/>
            </a:xfrm>
            <a:custGeom>
              <a:avLst/>
              <a:gdLst/>
              <a:ahLst/>
              <a:cxnLst>
                <a:cxn ang="0">
                  <a:pos x="208" y="331"/>
                </a:cxn>
                <a:cxn ang="0">
                  <a:pos x="239" y="322"/>
                </a:cxn>
                <a:cxn ang="0">
                  <a:pos x="286" y="326"/>
                </a:cxn>
                <a:cxn ang="0">
                  <a:pos x="307" y="267"/>
                </a:cxn>
                <a:cxn ang="0">
                  <a:pos x="328" y="223"/>
                </a:cxn>
                <a:cxn ang="0">
                  <a:pos x="359" y="150"/>
                </a:cxn>
                <a:cxn ang="0">
                  <a:pos x="328" y="136"/>
                </a:cxn>
                <a:cxn ang="0">
                  <a:pos x="307" y="91"/>
                </a:cxn>
                <a:cxn ang="0">
                  <a:pos x="267" y="51"/>
                </a:cxn>
                <a:cxn ang="0">
                  <a:pos x="239" y="37"/>
                </a:cxn>
                <a:cxn ang="0">
                  <a:pos x="208" y="0"/>
                </a:cxn>
                <a:cxn ang="0">
                  <a:pos x="179" y="65"/>
                </a:cxn>
                <a:cxn ang="0">
                  <a:pos x="213" y="70"/>
                </a:cxn>
                <a:cxn ang="0">
                  <a:pos x="244" y="85"/>
                </a:cxn>
                <a:cxn ang="0">
                  <a:pos x="267" y="106"/>
                </a:cxn>
                <a:cxn ang="0">
                  <a:pos x="284" y="134"/>
                </a:cxn>
                <a:cxn ang="0">
                  <a:pos x="293" y="168"/>
                </a:cxn>
                <a:cxn ang="0">
                  <a:pos x="293" y="191"/>
                </a:cxn>
                <a:cxn ang="0">
                  <a:pos x="284" y="223"/>
                </a:cxn>
                <a:cxn ang="0">
                  <a:pos x="267" y="252"/>
                </a:cxn>
                <a:cxn ang="0">
                  <a:pos x="244" y="274"/>
                </a:cxn>
                <a:cxn ang="0">
                  <a:pos x="213" y="289"/>
                </a:cxn>
                <a:cxn ang="0">
                  <a:pos x="179" y="294"/>
                </a:cxn>
                <a:cxn ang="0">
                  <a:pos x="32" y="286"/>
                </a:cxn>
                <a:cxn ang="0">
                  <a:pos x="92" y="307"/>
                </a:cxn>
                <a:cxn ang="0">
                  <a:pos x="135" y="327"/>
                </a:cxn>
                <a:cxn ang="0">
                  <a:pos x="179" y="358"/>
                </a:cxn>
                <a:cxn ang="0">
                  <a:pos x="179" y="294"/>
                </a:cxn>
                <a:cxn ang="0">
                  <a:pos x="145" y="289"/>
                </a:cxn>
                <a:cxn ang="0">
                  <a:pos x="115" y="274"/>
                </a:cxn>
                <a:cxn ang="0">
                  <a:pos x="92" y="252"/>
                </a:cxn>
                <a:cxn ang="0">
                  <a:pos x="74" y="223"/>
                </a:cxn>
                <a:cxn ang="0">
                  <a:pos x="66" y="191"/>
                </a:cxn>
                <a:cxn ang="0">
                  <a:pos x="66" y="168"/>
                </a:cxn>
                <a:cxn ang="0">
                  <a:pos x="74" y="134"/>
                </a:cxn>
                <a:cxn ang="0">
                  <a:pos x="92" y="106"/>
                </a:cxn>
                <a:cxn ang="0">
                  <a:pos x="115" y="85"/>
                </a:cxn>
                <a:cxn ang="0">
                  <a:pos x="145" y="70"/>
                </a:cxn>
                <a:cxn ang="0">
                  <a:pos x="179" y="65"/>
                </a:cxn>
                <a:cxn ang="0">
                  <a:pos x="179" y="0"/>
                </a:cxn>
                <a:cxn ang="0">
                  <a:pos x="151" y="27"/>
                </a:cxn>
                <a:cxn ang="0">
                  <a:pos x="105" y="43"/>
                </a:cxn>
                <a:cxn ang="0">
                  <a:pos x="32" y="72"/>
                </a:cxn>
                <a:cxn ang="0">
                  <a:pos x="43" y="105"/>
                </a:cxn>
                <a:cxn ang="0">
                  <a:pos x="27" y="150"/>
                </a:cxn>
                <a:cxn ang="0">
                  <a:pos x="27" y="207"/>
                </a:cxn>
                <a:cxn ang="0">
                  <a:pos x="36" y="238"/>
                </a:cxn>
                <a:cxn ang="0">
                  <a:pos x="52" y="267"/>
                </a:cxn>
              </a:cxnLst>
              <a:rect l="0" t="0" r="r" b="b"/>
              <a:pathLst>
                <a:path w="359" h="358">
                  <a:moveTo>
                    <a:pt x="179" y="358"/>
                  </a:moveTo>
                  <a:lnTo>
                    <a:pt x="208" y="358"/>
                  </a:lnTo>
                  <a:lnTo>
                    <a:pt x="208" y="331"/>
                  </a:lnTo>
                  <a:lnTo>
                    <a:pt x="208" y="331"/>
                  </a:lnTo>
                  <a:lnTo>
                    <a:pt x="224" y="327"/>
                  </a:lnTo>
                  <a:lnTo>
                    <a:pt x="239" y="322"/>
                  </a:lnTo>
                  <a:lnTo>
                    <a:pt x="254" y="315"/>
                  </a:lnTo>
                  <a:lnTo>
                    <a:pt x="267" y="307"/>
                  </a:lnTo>
                  <a:lnTo>
                    <a:pt x="286" y="326"/>
                  </a:lnTo>
                  <a:lnTo>
                    <a:pt x="326" y="286"/>
                  </a:lnTo>
                  <a:lnTo>
                    <a:pt x="307" y="267"/>
                  </a:lnTo>
                  <a:lnTo>
                    <a:pt x="307" y="267"/>
                  </a:lnTo>
                  <a:lnTo>
                    <a:pt x="315" y="253"/>
                  </a:lnTo>
                  <a:lnTo>
                    <a:pt x="323" y="238"/>
                  </a:lnTo>
                  <a:lnTo>
                    <a:pt x="328" y="223"/>
                  </a:lnTo>
                  <a:lnTo>
                    <a:pt x="331" y="207"/>
                  </a:lnTo>
                  <a:lnTo>
                    <a:pt x="359" y="207"/>
                  </a:lnTo>
                  <a:lnTo>
                    <a:pt x="359" y="150"/>
                  </a:lnTo>
                  <a:lnTo>
                    <a:pt x="331" y="150"/>
                  </a:lnTo>
                  <a:lnTo>
                    <a:pt x="331" y="150"/>
                  </a:lnTo>
                  <a:lnTo>
                    <a:pt x="328" y="136"/>
                  </a:lnTo>
                  <a:lnTo>
                    <a:pt x="323" y="119"/>
                  </a:lnTo>
                  <a:lnTo>
                    <a:pt x="315" y="105"/>
                  </a:lnTo>
                  <a:lnTo>
                    <a:pt x="307" y="91"/>
                  </a:lnTo>
                  <a:lnTo>
                    <a:pt x="326" y="72"/>
                  </a:lnTo>
                  <a:lnTo>
                    <a:pt x="286" y="33"/>
                  </a:lnTo>
                  <a:lnTo>
                    <a:pt x="267" y="51"/>
                  </a:lnTo>
                  <a:lnTo>
                    <a:pt x="267" y="51"/>
                  </a:lnTo>
                  <a:lnTo>
                    <a:pt x="254" y="43"/>
                  </a:lnTo>
                  <a:lnTo>
                    <a:pt x="239" y="37"/>
                  </a:lnTo>
                  <a:lnTo>
                    <a:pt x="224" y="30"/>
                  </a:lnTo>
                  <a:lnTo>
                    <a:pt x="208" y="27"/>
                  </a:lnTo>
                  <a:lnTo>
                    <a:pt x="208" y="0"/>
                  </a:lnTo>
                  <a:lnTo>
                    <a:pt x="179" y="0"/>
                  </a:lnTo>
                  <a:lnTo>
                    <a:pt x="179" y="65"/>
                  </a:lnTo>
                  <a:lnTo>
                    <a:pt x="179" y="65"/>
                  </a:lnTo>
                  <a:lnTo>
                    <a:pt x="190" y="65"/>
                  </a:lnTo>
                  <a:lnTo>
                    <a:pt x="203" y="68"/>
                  </a:lnTo>
                  <a:lnTo>
                    <a:pt x="213" y="70"/>
                  </a:lnTo>
                  <a:lnTo>
                    <a:pt x="224" y="74"/>
                  </a:lnTo>
                  <a:lnTo>
                    <a:pt x="234" y="79"/>
                  </a:lnTo>
                  <a:lnTo>
                    <a:pt x="244" y="85"/>
                  </a:lnTo>
                  <a:lnTo>
                    <a:pt x="252" y="91"/>
                  </a:lnTo>
                  <a:lnTo>
                    <a:pt x="260" y="98"/>
                  </a:lnTo>
                  <a:lnTo>
                    <a:pt x="267" y="106"/>
                  </a:lnTo>
                  <a:lnTo>
                    <a:pt x="275" y="116"/>
                  </a:lnTo>
                  <a:lnTo>
                    <a:pt x="279" y="124"/>
                  </a:lnTo>
                  <a:lnTo>
                    <a:pt x="284" y="134"/>
                  </a:lnTo>
                  <a:lnTo>
                    <a:pt x="288" y="145"/>
                  </a:lnTo>
                  <a:lnTo>
                    <a:pt x="292" y="157"/>
                  </a:lnTo>
                  <a:lnTo>
                    <a:pt x="293" y="168"/>
                  </a:lnTo>
                  <a:lnTo>
                    <a:pt x="293" y="179"/>
                  </a:lnTo>
                  <a:lnTo>
                    <a:pt x="293" y="179"/>
                  </a:lnTo>
                  <a:lnTo>
                    <a:pt x="293" y="191"/>
                  </a:lnTo>
                  <a:lnTo>
                    <a:pt x="292" y="202"/>
                  </a:lnTo>
                  <a:lnTo>
                    <a:pt x="288" y="213"/>
                  </a:lnTo>
                  <a:lnTo>
                    <a:pt x="284" y="223"/>
                  </a:lnTo>
                  <a:lnTo>
                    <a:pt x="279" y="233"/>
                  </a:lnTo>
                  <a:lnTo>
                    <a:pt x="275" y="243"/>
                  </a:lnTo>
                  <a:lnTo>
                    <a:pt x="267" y="252"/>
                  </a:lnTo>
                  <a:lnTo>
                    <a:pt x="260" y="260"/>
                  </a:lnTo>
                  <a:lnTo>
                    <a:pt x="252" y="268"/>
                  </a:lnTo>
                  <a:lnTo>
                    <a:pt x="244" y="274"/>
                  </a:lnTo>
                  <a:lnTo>
                    <a:pt x="234" y="280"/>
                  </a:lnTo>
                  <a:lnTo>
                    <a:pt x="224" y="285"/>
                  </a:lnTo>
                  <a:lnTo>
                    <a:pt x="213" y="289"/>
                  </a:lnTo>
                  <a:lnTo>
                    <a:pt x="203" y="291"/>
                  </a:lnTo>
                  <a:lnTo>
                    <a:pt x="190" y="293"/>
                  </a:lnTo>
                  <a:lnTo>
                    <a:pt x="179" y="294"/>
                  </a:lnTo>
                  <a:lnTo>
                    <a:pt x="179" y="358"/>
                  </a:lnTo>
                  <a:close/>
                  <a:moveTo>
                    <a:pt x="52" y="267"/>
                  </a:moveTo>
                  <a:lnTo>
                    <a:pt x="32" y="286"/>
                  </a:lnTo>
                  <a:lnTo>
                    <a:pt x="73" y="326"/>
                  </a:lnTo>
                  <a:lnTo>
                    <a:pt x="92" y="307"/>
                  </a:lnTo>
                  <a:lnTo>
                    <a:pt x="92" y="307"/>
                  </a:lnTo>
                  <a:lnTo>
                    <a:pt x="105" y="315"/>
                  </a:lnTo>
                  <a:lnTo>
                    <a:pt x="120" y="322"/>
                  </a:lnTo>
                  <a:lnTo>
                    <a:pt x="135" y="327"/>
                  </a:lnTo>
                  <a:lnTo>
                    <a:pt x="151" y="331"/>
                  </a:lnTo>
                  <a:lnTo>
                    <a:pt x="151" y="358"/>
                  </a:lnTo>
                  <a:lnTo>
                    <a:pt x="179" y="358"/>
                  </a:lnTo>
                  <a:lnTo>
                    <a:pt x="179" y="294"/>
                  </a:lnTo>
                  <a:lnTo>
                    <a:pt x="179" y="294"/>
                  </a:lnTo>
                  <a:lnTo>
                    <a:pt x="179" y="294"/>
                  </a:lnTo>
                  <a:lnTo>
                    <a:pt x="168" y="293"/>
                  </a:lnTo>
                  <a:lnTo>
                    <a:pt x="156" y="291"/>
                  </a:lnTo>
                  <a:lnTo>
                    <a:pt x="145" y="289"/>
                  </a:lnTo>
                  <a:lnTo>
                    <a:pt x="135" y="285"/>
                  </a:lnTo>
                  <a:lnTo>
                    <a:pt x="125" y="280"/>
                  </a:lnTo>
                  <a:lnTo>
                    <a:pt x="115" y="274"/>
                  </a:lnTo>
                  <a:lnTo>
                    <a:pt x="106" y="268"/>
                  </a:lnTo>
                  <a:lnTo>
                    <a:pt x="99" y="260"/>
                  </a:lnTo>
                  <a:lnTo>
                    <a:pt x="92" y="252"/>
                  </a:lnTo>
                  <a:lnTo>
                    <a:pt x="84" y="243"/>
                  </a:lnTo>
                  <a:lnTo>
                    <a:pt x="79" y="233"/>
                  </a:lnTo>
                  <a:lnTo>
                    <a:pt x="74" y="223"/>
                  </a:lnTo>
                  <a:lnTo>
                    <a:pt x="71" y="213"/>
                  </a:lnTo>
                  <a:lnTo>
                    <a:pt x="67" y="202"/>
                  </a:lnTo>
                  <a:lnTo>
                    <a:pt x="66" y="191"/>
                  </a:lnTo>
                  <a:lnTo>
                    <a:pt x="64" y="179"/>
                  </a:lnTo>
                  <a:lnTo>
                    <a:pt x="64" y="179"/>
                  </a:lnTo>
                  <a:lnTo>
                    <a:pt x="66" y="168"/>
                  </a:lnTo>
                  <a:lnTo>
                    <a:pt x="67" y="157"/>
                  </a:lnTo>
                  <a:lnTo>
                    <a:pt x="71" y="145"/>
                  </a:lnTo>
                  <a:lnTo>
                    <a:pt x="74" y="134"/>
                  </a:lnTo>
                  <a:lnTo>
                    <a:pt x="79" y="124"/>
                  </a:lnTo>
                  <a:lnTo>
                    <a:pt x="84" y="116"/>
                  </a:lnTo>
                  <a:lnTo>
                    <a:pt x="92" y="106"/>
                  </a:lnTo>
                  <a:lnTo>
                    <a:pt x="99" y="98"/>
                  </a:lnTo>
                  <a:lnTo>
                    <a:pt x="106" y="91"/>
                  </a:lnTo>
                  <a:lnTo>
                    <a:pt x="115" y="85"/>
                  </a:lnTo>
                  <a:lnTo>
                    <a:pt x="125" y="79"/>
                  </a:lnTo>
                  <a:lnTo>
                    <a:pt x="135" y="74"/>
                  </a:lnTo>
                  <a:lnTo>
                    <a:pt x="145" y="70"/>
                  </a:lnTo>
                  <a:lnTo>
                    <a:pt x="156" y="68"/>
                  </a:lnTo>
                  <a:lnTo>
                    <a:pt x="168" y="65"/>
                  </a:lnTo>
                  <a:lnTo>
                    <a:pt x="179" y="65"/>
                  </a:lnTo>
                  <a:lnTo>
                    <a:pt x="179" y="65"/>
                  </a:lnTo>
                  <a:lnTo>
                    <a:pt x="179" y="65"/>
                  </a:lnTo>
                  <a:lnTo>
                    <a:pt x="179" y="0"/>
                  </a:lnTo>
                  <a:lnTo>
                    <a:pt x="151" y="0"/>
                  </a:lnTo>
                  <a:lnTo>
                    <a:pt x="151" y="27"/>
                  </a:lnTo>
                  <a:lnTo>
                    <a:pt x="151" y="27"/>
                  </a:lnTo>
                  <a:lnTo>
                    <a:pt x="135" y="30"/>
                  </a:lnTo>
                  <a:lnTo>
                    <a:pt x="120" y="37"/>
                  </a:lnTo>
                  <a:lnTo>
                    <a:pt x="105" y="43"/>
                  </a:lnTo>
                  <a:lnTo>
                    <a:pt x="92" y="51"/>
                  </a:lnTo>
                  <a:lnTo>
                    <a:pt x="73" y="33"/>
                  </a:lnTo>
                  <a:lnTo>
                    <a:pt x="32" y="72"/>
                  </a:lnTo>
                  <a:lnTo>
                    <a:pt x="52" y="91"/>
                  </a:lnTo>
                  <a:lnTo>
                    <a:pt x="52" y="91"/>
                  </a:lnTo>
                  <a:lnTo>
                    <a:pt x="43" y="105"/>
                  </a:lnTo>
                  <a:lnTo>
                    <a:pt x="36" y="119"/>
                  </a:lnTo>
                  <a:lnTo>
                    <a:pt x="31" y="136"/>
                  </a:lnTo>
                  <a:lnTo>
                    <a:pt x="27" y="150"/>
                  </a:lnTo>
                  <a:lnTo>
                    <a:pt x="0" y="150"/>
                  </a:lnTo>
                  <a:lnTo>
                    <a:pt x="0" y="207"/>
                  </a:lnTo>
                  <a:lnTo>
                    <a:pt x="27" y="207"/>
                  </a:lnTo>
                  <a:lnTo>
                    <a:pt x="27" y="207"/>
                  </a:lnTo>
                  <a:lnTo>
                    <a:pt x="31" y="223"/>
                  </a:lnTo>
                  <a:lnTo>
                    <a:pt x="36" y="238"/>
                  </a:lnTo>
                  <a:lnTo>
                    <a:pt x="43" y="253"/>
                  </a:lnTo>
                  <a:lnTo>
                    <a:pt x="52" y="267"/>
                  </a:lnTo>
                  <a:lnTo>
                    <a:pt x="52" y="267"/>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8" name="Freeform 14"/>
            <p:cNvSpPr>
              <a:spLocks noEditPoints="1"/>
            </p:cNvSpPr>
            <p:nvPr/>
          </p:nvSpPr>
          <p:spPr bwMode="auto">
            <a:xfrm>
              <a:off x="3233717" y="2798775"/>
              <a:ext cx="182563" cy="182563"/>
            </a:xfrm>
            <a:custGeom>
              <a:avLst/>
              <a:gdLst/>
              <a:ahLst/>
              <a:cxnLst>
                <a:cxn ang="0">
                  <a:pos x="131" y="20"/>
                </a:cxn>
                <a:cxn ang="0">
                  <a:pos x="152" y="6"/>
                </a:cxn>
                <a:cxn ang="0">
                  <a:pos x="183" y="21"/>
                </a:cxn>
                <a:cxn ang="0">
                  <a:pos x="179" y="42"/>
                </a:cxn>
                <a:cxn ang="0">
                  <a:pos x="198" y="64"/>
                </a:cxn>
                <a:cxn ang="0">
                  <a:pos x="219" y="64"/>
                </a:cxn>
                <a:cxn ang="0">
                  <a:pos x="230" y="97"/>
                </a:cxn>
                <a:cxn ang="0">
                  <a:pos x="213" y="109"/>
                </a:cxn>
                <a:cxn ang="0">
                  <a:pos x="210" y="137"/>
                </a:cxn>
                <a:cxn ang="0">
                  <a:pos x="225" y="152"/>
                </a:cxn>
                <a:cxn ang="0">
                  <a:pos x="210" y="183"/>
                </a:cxn>
                <a:cxn ang="0">
                  <a:pos x="189" y="179"/>
                </a:cxn>
                <a:cxn ang="0">
                  <a:pos x="167" y="198"/>
                </a:cxn>
                <a:cxn ang="0">
                  <a:pos x="167" y="220"/>
                </a:cxn>
                <a:cxn ang="0">
                  <a:pos x="135" y="230"/>
                </a:cxn>
                <a:cxn ang="0">
                  <a:pos x="123" y="213"/>
                </a:cxn>
                <a:cxn ang="0">
                  <a:pos x="115" y="163"/>
                </a:cxn>
                <a:cxn ang="0">
                  <a:pos x="136" y="158"/>
                </a:cxn>
                <a:cxn ang="0">
                  <a:pos x="153" y="144"/>
                </a:cxn>
                <a:cxn ang="0">
                  <a:pos x="161" y="131"/>
                </a:cxn>
                <a:cxn ang="0">
                  <a:pos x="161" y="103"/>
                </a:cxn>
                <a:cxn ang="0">
                  <a:pos x="147" y="80"/>
                </a:cxn>
                <a:cxn ang="0">
                  <a:pos x="130" y="71"/>
                </a:cxn>
                <a:cxn ang="0">
                  <a:pos x="115" y="19"/>
                </a:cxn>
                <a:cxn ang="0">
                  <a:pos x="11" y="167"/>
                </a:cxn>
                <a:cxn ang="0">
                  <a:pos x="1" y="135"/>
                </a:cxn>
                <a:cxn ang="0">
                  <a:pos x="19" y="123"/>
                </a:cxn>
                <a:cxn ang="0">
                  <a:pos x="20" y="94"/>
                </a:cxn>
                <a:cxn ang="0">
                  <a:pos x="5" y="79"/>
                </a:cxn>
                <a:cxn ang="0">
                  <a:pos x="21" y="48"/>
                </a:cxn>
                <a:cxn ang="0">
                  <a:pos x="42" y="52"/>
                </a:cxn>
                <a:cxn ang="0">
                  <a:pos x="63" y="34"/>
                </a:cxn>
                <a:cxn ang="0">
                  <a:pos x="63" y="12"/>
                </a:cxn>
                <a:cxn ang="0">
                  <a:pos x="97" y="1"/>
                </a:cxn>
                <a:cxn ang="0">
                  <a:pos x="109" y="19"/>
                </a:cxn>
                <a:cxn ang="0">
                  <a:pos x="115" y="68"/>
                </a:cxn>
                <a:cxn ang="0">
                  <a:pos x="94" y="73"/>
                </a:cxn>
                <a:cxn ang="0">
                  <a:pos x="78" y="88"/>
                </a:cxn>
                <a:cxn ang="0">
                  <a:pos x="71" y="100"/>
                </a:cxn>
                <a:cxn ang="0">
                  <a:pos x="71" y="129"/>
                </a:cxn>
                <a:cxn ang="0">
                  <a:pos x="84" y="151"/>
                </a:cxn>
                <a:cxn ang="0">
                  <a:pos x="100" y="161"/>
                </a:cxn>
                <a:cxn ang="0">
                  <a:pos x="115" y="213"/>
                </a:cxn>
                <a:cxn ang="0">
                  <a:pos x="84" y="208"/>
                </a:cxn>
                <a:cxn ang="0">
                  <a:pos x="68" y="221"/>
                </a:cxn>
                <a:cxn ang="0">
                  <a:pos x="40" y="203"/>
                </a:cxn>
                <a:cxn ang="0">
                  <a:pos x="45" y="183"/>
                </a:cxn>
                <a:cxn ang="0">
                  <a:pos x="29" y="160"/>
                </a:cxn>
              </a:cxnLst>
              <a:rect l="0" t="0" r="r" b="b"/>
              <a:pathLst>
                <a:path w="231" h="231">
                  <a:moveTo>
                    <a:pt x="115" y="19"/>
                  </a:moveTo>
                  <a:lnTo>
                    <a:pt x="115" y="19"/>
                  </a:lnTo>
                  <a:lnTo>
                    <a:pt x="131" y="20"/>
                  </a:lnTo>
                  <a:lnTo>
                    <a:pt x="146" y="24"/>
                  </a:lnTo>
                  <a:lnTo>
                    <a:pt x="152" y="6"/>
                  </a:lnTo>
                  <a:lnTo>
                    <a:pt x="152" y="6"/>
                  </a:lnTo>
                  <a:lnTo>
                    <a:pt x="163" y="10"/>
                  </a:lnTo>
                  <a:lnTo>
                    <a:pt x="173" y="15"/>
                  </a:lnTo>
                  <a:lnTo>
                    <a:pt x="183" y="21"/>
                  </a:lnTo>
                  <a:lnTo>
                    <a:pt x="192" y="29"/>
                  </a:lnTo>
                  <a:lnTo>
                    <a:pt x="179" y="42"/>
                  </a:lnTo>
                  <a:lnTo>
                    <a:pt x="179" y="42"/>
                  </a:lnTo>
                  <a:lnTo>
                    <a:pt x="187" y="48"/>
                  </a:lnTo>
                  <a:lnTo>
                    <a:pt x="193" y="56"/>
                  </a:lnTo>
                  <a:lnTo>
                    <a:pt x="198" y="64"/>
                  </a:lnTo>
                  <a:lnTo>
                    <a:pt x="203" y="72"/>
                  </a:lnTo>
                  <a:lnTo>
                    <a:pt x="219" y="64"/>
                  </a:lnTo>
                  <a:lnTo>
                    <a:pt x="219" y="64"/>
                  </a:lnTo>
                  <a:lnTo>
                    <a:pt x="224" y="74"/>
                  </a:lnTo>
                  <a:lnTo>
                    <a:pt x="228" y="85"/>
                  </a:lnTo>
                  <a:lnTo>
                    <a:pt x="230" y="97"/>
                  </a:lnTo>
                  <a:lnTo>
                    <a:pt x="231" y="108"/>
                  </a:lnTo>
                  <a:lnTo>
                    <a:pt x="213" y="109"/>
                  </a:lnTo>
                  <a:lnTo>
                    <a:pt x="213" y="109"/>
                  </a:lnTo>
                  <a:lnTo>
                    <a:pt x="213" y="119"/>
                  </a:lnTo>
                  <a:lnTo>
                    <a:pt x="213" y="127"/>
                  </a:lnTo>
                  <a:lnTo>
                    <a:pt x="210" y="137"/>
                  </a:lnTo>
                  <a:lnTo>
                    <a:pt x="208" y="147"/>
                  </a:lnTo>
                  <a:lnTo>
                    <a:pt x="225" y="152"/>
                  </a:lnTo>
                  <a:lnTo>
                    <a:pt x="225" y="152"/>
                  </a:lnTo>
                  <a:lnTo>
                    <a:pt x="221" y="163"/>
                  </a:lnTo>
                  <a:lnTo>
                    <a:pt x="217" y="173"/>
                  </a:lnTo>
                  <a:lnTo>
                    <a:pt x="210" y="183"/>
                  </a:lnTo>
                  <a:lnTo>
                    <a:pt x="203" y="192"/>
                  </a:lnTo>
                  <a:lnTo>
                    <a:pt x="189" y="179"/>
                  </a:lnTo>
                  <a:lnTo>
                    <a:pt x="189" y="179"/>
                  </a:lnTo>
                  <a:lnTo>
                    <a:pt x="183" y="187"/>
                  </a:lnTo>
                  <a:lnTo>
                    <a:pt x="176" y="193"/>
                  </a:lnTo>
                  <a:lnTo>
                    <a:pt x="167" y="198"/>
                  </a:lnTo>
                  <a:lnTo>
                    <a:pt x="160" y="203"/>
                  </a:lnTo>
                  <a:lnTo>
                    <a:pt x="167" y="220"/>
                  </a:lnTo>
                  <a:lnTo>
                    <a:pt x="167" y="220"/>
                  </a:lnTo>
                  <a:lnTo>
                    <a:pt x="157" y="224"/>
                  </a:lnTo>
                  <a:lnTo>
                    <a:pt x="146" y="228"/>
                  </a:lnTo>
                  <a:lnTo>
                    <a:pt x="135" y="230"/>
                  </a:lnTo>
                  <a:lnTo>
                    <a:pt x="124" y="231"/>
                  </a:lnTo>
                  <a:lnTo>
                    <a:pt x="123" y="213"/>
                  </a:lnTo>
                  <a:lnTo>
                    <a:pt x="123" y="213"/>
                  </a:lnTo>
                  <a:lnTo>
                    <a:pt x="115" y="213"/>
                  </a:lnTo>
                  <a:lnTo>
                    <a:pt x="115" y="163"/>
                  </a:lnTo>
                  <a:lnTo>
                    <a:pt x="115" y="163"/>
                  </a:lnTo>
                  <a:lnTo>
                    <a:pt x="123" y="162"/>
                  </a:lnTo>
                  <a:lnTo>
                    <a:pt x="130" y="161"/>
                  </a:lnTo>
                  <a:lnTo>
                    <a:pt x="136" y="158"/>
                  </a:lnTo>
                  <a:lnTo>
                    <a:pt x="144" y="155"/>
                  </a:lnTo>
                  <a:lnTo>
                    <a:pt x="149" y="150"/>
                  </a:lnTo>
                  <a:lnTo>
                    <a:pt x="153" y="144"/>
                  </a:lnTo>
                  <a:lnTo>
                    <a:pt x="157" y="137"/>
                  </a:lnTo>
                  <a:lnTo>
                    <a:pt x="161" y="131"/>
                  </a:lnTo>
                  <a:lnTo>
                    <a:pt x="161" y="131"/>
                  </a:lnTo>
                  <a:lnTo>
                    <a:pt x="162" y="121"/>
                  </a:lnTo>
                  <a:lnTo>
                    <a:pt x="162" y="113"/>
                  </a:lnTo>
                  <a:lnTo>
                    <a:pt x="161" y="103"/>
                  </a:lnTo>
                  <a:lnTo>
                    <a:pt x="158" y="94"/>
                  </a:lnTo>
                  <a:lnTo>
                    <a:pt x="153" y="87"/>
                  </a:lnTo>
                  <a:lnTo>
                    <a:pt x="147" y="80"/>
                  </a:lnTo>
                  <a:lnTo>
                    <a:pt x="140" y="74"/>
                  </a:lnTo>
                  <a:lnTo>
                    <a:pt x="130" y="71"/>
                  </a:lnTo>
                  <a:lnTo>
                    <a:pt x="130" y="71"/>
                  </a:lnTo>
                  <a:lnTo>
                    <a:pt x="123" y="69"/>
                  </a:lnTo>
                  <a:lnTo>
                    <a:pt x="115" y="68"/>
                  </a:lnTo>
                  <a:lnTo>
                    <a:pt x="115" y="19"/>
                  </a:lnTo>
                  <a:close/>
                  <a:moveTo>
                    <a:pt x="29" y="160"/>
                  </a:moveTo>
                  <a:lnTo>
                    <a:pt x="11" y="167"/>
                  </a:lnTo>
                  <a:lnTo>
                    <a:pt x="11" y="167"/>
                  </a:lnTo>
                  <a:lnTo>
                    <a:pt x="8" y="157"/>
                  </a:lnTo>
                  <a:lnTo>
                    <a:pt x="4" y="146"/>
                  </a:lnTo>
                  <a:lnTo>
                    <a:pt x="1" y="135"/>
                  </a:lnTo>
                  <a:lnTo>
                    <a:pt x="0" y="124"/>
                  </a:lnTo>
                  <a:lnTo>
                    <a:pt x="19" y="123"/>
                  </a:lnTo>
                  <a:lnTo>
                    <a:pt x="19" y="123"/>
                  </a:lnTo>
                  <a:lnTo>
                    <a:pt x="17" y="114"/>
                  </a:lnTo>
                  <a:lnTo>
                    <a:pt x="19" y="104"/>
                  </a:lnTo>
                  <a:lnTo>
                    <a:pt x="20" y="94"/>
                  </a:lnTo>
                  <a:lnTo>
                    <a:pt x="24" y="85"/>
                  </a:lnTo>
                  <a:lnTo>
                    <a:pt x="5" y="79"/>
                  </a:lnTo>
                  <a:lnTo>
                    <a:pt x="5" y="79"/>
                  </a:lnTo>
                  <a:lnTo>
                    <a:pt x="10" y="68"/>
                  </a:lnTo>
                  <a:lnTo>
                    <a:pt x="15" y="58"/>
                  </a:lnTo>
                  <a:lnTo>
                    <a:pt x="21" y="48"/>
                  </a:lnTo>
                  <a:lnTo>
                    <a:pt x="29" y="40"/>
                  </a:lnTo>
                  <a:lnTo>
                    <a:pt x="42" y="52"/>
                  </a:lnTo>
                  <a:lnTo>
                    <a:pt x="42" y="52"/>
                  </a:lnTo>
                  <a:lnTo>
                    <a:pt x="48" y="45"/>
                  </a:lnTo>
                  <a:lnTo>
                    <a:pt x="56" y="38"/>
                  </a:lnTo>
                  <a:lnTo>
                    <a:pt x="63" y="34"/>
                  </a:lnTo>
                  <a:lnTo>
                    <a:pt x="72" y="29"/>
                  </a:lnTo>
                  <a:lnTo>
                    <a:pt x="63" y="12"/>
                  </a:lnTo>
                  <a:lnTo>
                    <a:pt x="63" y="12"/>
                  </a:lnTo>
                  <a:lnTo>
                    <a:pt x="74" y="8"/>
                  </a:lnTo>
                  <a:lnTo>
                    <a:pt x="85" y="4"/>
                  </a:lnTo>
                  <a:lnTo>
                    <a:pt x="97" y="1"/>
                  </a:lnTo>
                  <a:lnTo>
                    <a:pt x="108" y="0"/>
                  </a:lnTo>
                  <a:lnTo>
                    <a:pt x="109" y="19"/>
                  </a:lnTo>
                  <a:lnTo>
                    <a:pt x="109" y="19"/>
                  </a:lnTo>
                  <a:lnTo>
                    <a:pt x="115" y="19"/>
                  </a:lnTo>
                  <a:lnTo>
                    <a:pt x="115" y="68"/>
                  </a:lnTo>
                  <a:lnTo>
                    <a:pt x="115" y="68"/>
                  </a:lnTo>
                  <a:lnTo>
                    <a:pt x="108" y="69"/>
                  </a:lnTo>
                  <a:lnTo>
                    <a:pt x="102" y="71"/>
                  </a:lnTo>
                  <a:lnTo>
                    <a:pt x="94" y="73"/>
                  </a:lnTo>
                  <a:lnTo>
                    <a:pt x="88" y="77"/>
                  </a:lnTo>
                  <a:lnTo>
                    <a:pt x="83" y="82"/>
                  </a:lnTo>
                  <a:lnTo>
                    <a:pt x="78" y="88"/>
                  </a:lnTo>
                  <a:lnTo>
                    <a:pt x="74" y="94"/>
                  </a:lnTo>
                  <a:lnTo>
                    <a:pt x="71" y="100"/>
                  </a:lnTo>
                  <a:lnTo>
                    <a:pt x="71" y="100"/>
                  </a:lnTo>
                  <a:lnTo>
                    <a:pt x="68" y="110"/>
                  </a:lnTo>
                  <a:lnTo>
                    <a:pt x="68" y="120"/>
                  </a:lnTo>
                  <a:lnTo>
                    <a:pt x="71" y="129"/>
                  </a:lnTo>
                  <a:lnTo>
                    <a:pt x="73" y="137"/>
                  </a:lnTo>
                  <a:lnTo>
                    <a:pt x="78" y="145"/>
                  </a:lnTo>
                  <a:lnTo>
                    <a:pt x="84" y="151"/>
                  </a:lnTo>
                  <a:lnTo>
                    <a:pt x="92" y="157"/>
                  </a:lnTo>
                  <a:lnTo>
                    <a:pt x="100" y="161"/>
                  </a:lnTo>
                  <a:lnTo>
                    <a:pt x="100" y="161"/>
                  </a:lnTo>
                  <a:lnTo>
                    <a:pt x="108" y="162"/>
                  </a:lnTo>
                  <a:lnTo>
                    <a:pt x="115" y="163"/>
                  </a:lnTo>
                  <a:lnTo>
                    <a:pt x="115" y="213"/>
                  </a:lnTo>
                  <a:lnTo>
                    <a:pt x="115" y="213"/>
                  </a:lnTo>
                  <a:lnTo>
                    <a:pt x="100" y="212"/>
                  </a:lnTo>
                  <a:lnTo>
                    <a:pt x="84" y="208"/>
                  </a:lnTo>
                  <a:lnTo>
                    <a:pt x="79" y="226"/>
                  </a:lnTo>
                  <a:lnTo>
                    <a:pt x="79" y="226"/>
                  </a:lnTo>
                  <a:lnTo>
                    <a:pt x="68" y="221"/>
                  </a:lnTo>
                  <a:lnTo>
                    <a:pt x="58" y="216"/>
                  </a:lnTo>
                  <a:lnTo>
                    <a:pt x="48" y="210"/>
                  </a:lnTo>
                  <a:lnTo>
                    <a:pt x="40" y="203"/>
                  </a:lnTo>
                  <a:lnTo>
                    <a:pt x="52" y="189"/>
                  </a:lnTo>
                  <a:lnTo>
                    <a:pt x="52" y="189"/>
                  </a:lnTo>
                  <a:lnTo>
                    <a:pt x="45" y="183"/>
                  </a:lnTo>
                  <a:lnTo>
                    <a:pt x="38" y="176"/>
                  </a:lnTo>
                  <a:lnTo>
                    <a:pt x="34" y="168"/>
                  </a:lnTo>
                  <a:lnTo>
                    <a:pt x="29" y="160"/>
                  </a:lnTo>
                  <a:lnTo>
                    <a:pt x="29" y="16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89" name="Freeform 15"/>
            <p:cNvSpPr>
              <a:spLocks noEditPoints="1"/>
            </p:cNvSpPr>
            <p:nvPr/>
          </p:nvSpPr>
          <p:spPr bwMode="auto">
            <a:xfrm>
              <a:off x="3228955" y="2589225"/>
              <a:ext cx="190500" cy="190500"/>
            </a:xfrm>
            <a:custGeom>
              <a:avLst/>
              <a:gdLst/>
              <a:ahLst/>
              <a:cxnLst>
                <a:cxn ang="0">
                  <a:pos x="131" y="0"/>
                </a:cxn>
                <a:cxn ang="0">
                  <a:pos x="170" y="10"/>
                </a:cxn>
                <a:cxn ang="0">
                  <a:pos x="163" y="47"/>
                </a:cxn>
                <a:cxn ang="0">
                  <a:pos x="186" y="65"/>
                </a:cxn>
                <a:cxn ang="0">
                  <a:pos x="222" y="53"/>
                </a:cxn>
                <a:cxn ang="0">
                  <a:pos x="234" y="76"/>
                </a:cxn>
                <a:cxn ang="0">
                  <a:pos x="204" y="107"/>
                </a:cxn>
                <a:cxn ang="0">
                  <a:pos x="205" y="127"/>
                </a:cxn>
                <a:cxn ang="0">
                  <a:pos x="236" y="157"/>
                </a:cxn>
                <a:cxn ang="0">
                  <a:pos x="225" y="180"/>
                </a:cxn>
                <a:cxn ang="0">
                  <a:pos x="182" y="178"/>
                </a:cxn>
                <a:cxn ang="0">
                  <a:pos x="168" y="190"/>
                </a:cxn>
                <a:cxn ang="0">
                  <a:pos x="151" y="199"/>
                </a:cxn>
                <a:cxn ang="0">
                  <a:pos x="154" y="236"/>
                </a:cxn>
                <a:cxn ang="0">
                  <a:pos x="121" y="240"/>
                </a:cxn>
                <a:cxn ang="0">
                  <a:pos x="134" y="189"/>
                </a:cxn>
                <a:cxn ang="0">
                  <a:pos x="158" y="179"/>
                </a:cxn>
                <a:cxn ang="0">
                  <a:pos x="184" y="148"/>
                </a:cxn>
                <a:cxn ang="0">
                  <a:pos x="191" y="109"/>
                </a:cxn>
                <a:cxn ang="0">
                  <a:pos x="182" y="85"/>
                </a:cxn>
                <a:cxn ang="0">
                  <a:pos x="160" y="62"/>
                </a:cxn>
                <a:cxn ang="0">
                  <a:pos x="131" y="50"/>
                </a:cxn>
                <a:cxn ang="0">
                  <a:pos x="121" y="34"/>
                </a:cxn>
                <a:cxn ang="0">
                  <a:pos x="121" y="240"/>
                </a:cxn>
                <a:cxn ang="0">
                  <a:pos x="114" y="204"/>
                </a:cxn>
                <a:cxn ang="0">
                  <a:pos x="95" y="200"/>
                </a:cxn>
                <a:cxn ang="0">
                  <a:pos x="60" y="224"/>
                </a:cxn>
                <a:cxn ang="0">
                  <a:pos x="39" y="208"/>
                </a:cxn>
                <a:cxn ang="0">
                  <a:pos x="51" y="167"/>
                </a:cxn>
                <a:cxn ang="0">
                  <a:pos x="42" y="149"/>
                </a:cxn>
                <a:cxn ang="0">
                  <a:pos x="37" y="131"/>
                </a:cxn>
                <a:cxn ang="0">
                  <a:pos x="0" y="122"/>
                </a:cxn>
                <a:cxn ang="0">
                  <a:pos x="6" y="83"/>
                </a:cxn>
                <a:cxn ang="0">
                  <a:pos x="43" y="85"/>
                </a:cxn>
                <a:cxn ang="0">
                  <a:pos x="60" y="62"/>
                </a:cxn>
                <a:cxn ang="0">
                  <a:pos x="42" y="27"/>
                </a:cxn>
                <a:cxn ang="0">
                  <a:pos x="78" y="7"/>
                </a:cxn>
                <a:cxn ang="0">
                  <a:pos x="105" y="37"/>
                </a:cxn>
                <a:cxn ang="0">
                  <a:pos x="121" y="49"/>
                </a:cxn>
                <a:cxn ang="0">
                  <a:pos x="95" y="54"/>
                </a:cxn>
                <a:cxn ang="0">
                  <a:pos x="63" y="79"/>
                </a:cxn>
                <a:cxn ang="0">
                  <a:pos x="51" y="117"/>
                </a:cxn>
                <a:cxn ang="0">
                  <a:pos x="55" y="144"/>
                </a:cxn>
                <a:cxn ang="0">
                  <a:pos x="73" y="172"/>
                </a:cxn>
                <a:cxn ang="0">
                  <a:pos x="100" y="186"/>
                </a:cxn>
                <a:cxn ang="0">
                  <a:pos x="121" y="240"/>
                </a:cxn>
              </a:cxnLst>
              <a:rect l="0" t="0" r="r" b="b"/>
              <a:pathLst>
                <a:path w="240" h="240">
                  <a:moveTo>
                    <a:pt x="128" y="36"/>
                  </a:moveTo>
                  <a:lnTo>
                    <a:pt x="131" y="0"/>
                  </a:lnTo>
                  <a:lnTo>
                    <a:pt x="131" y="0"/>
                  </a:lnTo>
                  <a:lnTo>
                    <a:pt x="145" y="1"/>
                  </a:lnTo>
                  <a:lnTo>
                    <a:pt x="157" y="5"/>
                  </a:lnTo>
                  <a:lnTo>
                    <a:pt x="170" y="10"/>
                  </a:lnTo>
                  <a:lnTo>
                    <a:pt x="182" y="16"/>
                  </a:lnTo>
                  <a:lnTo>
                    <a:pt x="163" y="47"/>
                  </a:lnTo>
                  <a:lnTo>
                    <a:pt x="163" y="47"/>
                  </a:lnTo>
                  <a:lnTo>
                    <a:pt x="172" y="52"/>
                  </a:lnTo>
                  <a:lnTo>
                    <a:pt x="178" y="58"/>
                  </a:lnTo>
                  <a:lnTo>
                    <a:pt x="186" y="65"/>
                  </a:lnTo>
                  <a:lnTo>
                    <a:pt x="191" y="73"/>
                  </a:lnTo>
                  <a:lnTo>
                    <a:pt x="222" y="53"/>
                  </a:lnTo>
                  <a:lnTo>
                    <a:pt x="222" y="53"/>
                  </a:lnTo>
                  <a:lnTo>
                    <a:pt x="228" y="64"/>
                  </a:lnTo>
                  <a:lnTo>
                    <a:pt x="234" y="76"/>
                  </a:lnTo>
                  <a:lnTo>
                    <a:pt x="234" y="76"/>
                  </a:lnTo>
                  <a:lnTo>
                    <a:pt x="238" y="90"/>
                  </a:lnTo>
                  <a:lnTo>
                    <a:pt x="240" y="102"/>
                  </a:lnTo>
                  <a:lnTo>
                    <a:pt x="204" y="107"/>
                  </a:lnTo>
                  <a:lnTo>
                    <a:pt x="204" y="107"/>
                  </a:lnTo>
                  <a:lnTo>
                    <a:pt x="205" y="117"/>
                  </a:lnTo>
                  <a:lnTo>
                    <a:pt x="205" y="127"/>
                  </a:lnTo>
                  <a:lnTo>
                    <a:pt x="204" y="136"/>
                  </a:lnTo>
                  <a:lnTo>
                    <a:pt x="202" y="146"/>
                  </a:lnTo>
                  <a:lnTo>
                    <a:pt x="236" y="157"/>
                  </a:lnTo>
                  <a:lnTo>
                    <a:pt x="236" y="157"/>
                  </a:lnTo>
                  <a:lnTo>
                    <a:pt x="231" y="169"/>
                  </a:lnTo>
                  <a:lnTo>
                    <a:pt x="225" y="180"/>
                  </a:lnTo>
                  <a:lnTo>
                    <a:pt x="218" y="193"/>
                  </a:lnTo>
                  <a:lnTo>
                    <a:pt x="208" y="203"/>
                  </a:lnTo>
                  <a:lnTo>
                    <a:pt x="182" y="178"/>
                  </a:lnTo>
                  <a:lnTo>
                    <a:pt x="182" y="178"/>
                  </a:lnTo>
                  <a:lnTo>
                    <a:pt x="176" y="184"/>
                  </a:lnTo>
                  <a:lnTo>
                    <a:pt x="168" y="190"/>
                  </a:lnTo>
                  <a:lnTo>
                    <a:pt x="160" y="195"/>
                  </a:lnTo>
                  <a:lnTo>
                    <a:pt x="151" y="199"/>
                  </a:lnTo>
                  <a:lnTo>
                    <a:pt x="151" y="199"/>
                  </a:lnTo>
                  <a:lnTo>
                    <a:pt x="163" y="232"/>
                  </a:lnTo>
                  <a:lnTo>
                    <a:pt x="163" y="232"/>
                  </a:lnTo>
                  <a:lnTo>
                    <a:pt x="154" y="236"/>
                  </a:lnTo>
                  <a:lnTo>
                    <a:pt x="142" y="238"/>
                  </a:lnTo>
                  <a:lnTo>
                    <a:pt x="131" y="240"/>
                  </a:lnTo>
                  <a:lnTo>
                    <a:pt x="121" y="240"/>
                  </a:lnTo>
                  <a:lnTo>
                    <a:pt x="121" y="190"/>
                  </a:lnTo>
                  <a:lnTo>
                    <a:pt x="121" y="190"/>
                  </a:lnTo>
                  <a:lnTo>
                    <a:pt x="134" y="189"/>
                  </a:lnTo>
                  <a:lnTo>
                    <a:pt x="146" y="185"/>
                  </a:lnTo>
                  <a:lnTo>
                    <a:pt x="146" y="185"/>
                  </a:lnTo>
                  <a:lnTo>
                    <a:pt x="158" y="179"/>
                  </a:lnTo>
                  <a:lnTo>
                    <a:pt x="170" y="170"/>
                  </a:lnTo>
                  <a:lnTo>
                    <a:pt x="178" y="161"/>
                  </a:lnTo>
                  <a:lnTo>
                    <a:pt x="184" y="148"/>
                  </a:lnTo>
                  <a:lnTo>
                    <a:pt x="189" y="136"/>
                  </a:lnTo>
                  <a:lnTo>
                    <a:pt x="191" y="122"/>
                  </a:lnTo>
                  <a:lnTo>
                    <a:pt x="191" y="109"/>
                  </a:lnTo>
                  <a:lnTo>
                    <a:pt x="187" y="95"/>
                  </a:lnTo>
                  <a:lnTo>
                    <a:pt x="187" y="95"/>
                  </a:lnTo>
                  <a:lnTo>
                    <a:pt x="182" y="85"/>
                  </a:lnTo>
                  <a:lnTo>
                    <a:pt x="176" y="75"/>
                  </a:lnTo>
                  <a:lnTo>
                    <a:pt x="168" y="68"/>
                  </a:lnTo>
                  <a:lnTo>
                    <a:pt x="160" y="62"/>
                  </a:lnTo>
                  <a:lnTo>
                    <a:pt x="151" y="57"/>
                  </a:lnTo>
                  <a:lnTo>
                    <a:pt x="141" y="53"/>
                  </a:lnTo>
                  <a:lnTo>
                    <a:pt x="131" y="50"/>
                  </a:lnTo>
                  <a:lnTo>
                    <a:pt x="121" y="49"/>
                  </a:lnTo>
                  <a:lnTo>
                    <a:pt x="121" y="34"/>
                  </a:lnTo>
                  <a:lnTo>
                    <a:pt x="121" y="34"/>
                  </a:lnTo>
                  <a:lnTo>
                    <a:pt x="128" y="36"/>
                  </a:lnTo>
                  <a:lnTo>
                    <a:pt x="128" y="36"/>
                  </a:lnTo>
                  <a:close/>
                  <a:moveTo>
                    <a:pt x="121" y="240"/>
                  </a:moveTo>
                  <a:lnTo>
                    <a:pt x="121" y="240"/>
                  </a:lnTo>
                  <a:lnTo>
                    <a:pt x="110" y="240"/>
                  </a:lnTo>
                  <a:lnTo>
                    <a:pt x="114" y="204"/>
                  </a:lnTo>
                  <a:lnTo>
                    <a:pt x="114" y="204"/>
                  </a:lnTo>
                  <a:lnTo>
                    <a:pt x="104" y="203"/>
                  </a:lnTo>
                  <a:lnTo>
                    <a:pt x="95" y="200"/>
                  </a:lnTo>
                  <a:lnTo>
                    <a:pt x="87" y="196"/>
                  </a:lnTo>
                  <a:lnTo>
                    <a:pt x="78" y="193"/>
                  </a:lnTo>
                  <a:lnTo>
                    <a:pt x="60" y="224"/>
                  </a:lnTo>
                  <a:lnTo>
                    <a:pt x="60" y="224"/>
                  </a:lnTo>
                  <a:lnTo>
                    <a:pt x="48" y="216"/>
                  </a:lnTo>
                  <a:lnTo>
                    <a:pt x="39" y="208"/>
                  </a:lnTo>
                  <a:lnTo>
                    <a:pt x="29" y="198"/>
                  </a:lnTo>
                  <a:lnTo>
                    <a:pt x="20" y="186"/>
                  </a:lnTo>
                  <a:lnTo>
                    <a:pt x="51" y="167"/>
                  </a:lnTo>
                  <a:lnTo>
                    <a:pt x="51" y="167"/>
                  </a:lnTo>
                  <a:lnTo>
                    <a:pt x="46" y="158"/>
                  </a:lnTo>
                  <a:lnTo>
                    <a:pt x="42" y="149"/>
                  </a:lnTo>
                  <a:lnTo>
                    <a:pt x="42" y="149"/>
                  </a:lnTo>
                  <a:lnTo>
                    <a:pt x="39" y="141"/>
                  </a:lnTo>
                  <a:lnTo>
                    <a:pt x="37" y="131"/>
                  </a:lnTo>
                  <a:lnTo>
                    <a:pt x="1" y="137"/>
                  </a:lnTo>
                  <a:lnTo>
                    <a:pt x="1" y="137"/>
                  </a:lnTo>
                  <a:lnTo>
                    <a:pt x="0" y="122"/>
                  </a:lnTo>
                  <a:lnTo>
                    <a:pt x="0" y="109"/>
                  </a:lnTo>
                  <a:lnTo>
                    <a:pt x="3" y="96"/>
                  </a:lnTo>
                  <a:lnTo>
                    <a:pt x="6" y="83"/>
                  </a:lnTo>
                  <a:lnTo>
                    <a:pt x="40" y="94"/>
                  </a:lnTo>
                  <a:lnTo>
                    <a:pt x="40" y="94"/>
                  </a:lnTo>
                  <a:lnTo>
                    <a:pt x="43" y="85"/>
                  </a:lnTo>
                  <a:lnTo>
                    <a:pt x="48" y="76"/>
                  </a:lnTo>
                  <a:lnTo>
                    <a:pt x="53" y="69"/>
                  </a:lnTo>
                  <a:lnTo>
                    <a:pt x="60" y="62"/>
                  </a:lnTo>
                  <a:lnTo>
                    <a:pt x="34" y="37"/>
                  </a:lnTo>
                  <a:lnTo>
                    <a:pt x="34" y="37"/>
                  </a:lnTo>
                  <a:lnTo>
                    <a:pt x="42" y="27"/>
                  </a:lnTo>
                  <a:lnTo>
                    <a:pt x="53" y="20"/>
                  </a:lnTo>
                  <a:lnTo>
                    <a:pt x="64" y="12"/>
                  </a:lnTo>
                  <a:lnTo>
                    <a:pt x="78" y="7"/>
                  </a:lnTo>
                  <a:lnTo>
                    <a:pt x="90" y="41"/>
                  </a:lnTo>
                  <a:lnTo>
                    <a:pt x="90" y="41"/>
                  </a:lnTo>
                  <a:lnTo>
                    <a:pt x="105" y="37"/>
                  </a:lnTo>
                  <a:lnTo>
                    <a:pt x="121" y="34"/>
                  </a:lnTo>
                  <a:lnTo>
                    <a:pt x="121" y="49"/>
                  </a:lnTo>
                  <a:lnTo>
                    <a:pt x="121" y="49"/>
                  </a:lnTo>
                  <a:lnTo>
                    <a:pt x="108" y="50"/>
                  </a:lnTo>
                  <a:lnTo>
                    <a:pt x="95" y="54"/>
                  </a:lnTo>
                  <a:lnTo>
                    <a:pt x="95" y="54"/>
                  </a:lnTo>
                  <a:lnTo>
                    <a:pt x="83" y="60"/>
                  </a:lnTo>
                  <a:lnTo>
                    <a:pt x="72" y="69"/>
                  </a:lnTo>
                  <a:lnTo>
                    <a:pt x="63" y="79"/>
                  </a:lnTo>
                  <a:lnTo>
                    <a:pt x="57" y="91"/>
                  </a:lnTo>
                  <a:lnTo>
                    <a:pt x="52" y="104"/>
                  </a:lnTo>
                  <a:lnTo>
                    <a:pt x="51" y="117"/>
                  </a:lnTo>
                  <a:lnTo>
                    <a:pt x="51" y="131"/>
                  </a:lnTo>
                  <a:lnTo>
                    <a:pt x="55" y="144"/>
                  </a:lnTo>
                  <a:lnTo>
                    <a:pt x="55" y="144"/>
                  </a:lnTo>
                  <a:lnTo>
                    <a:pt x="60" y="154"/>
                  </a:lnTo>
                  <a:lnTo>
                    <a:pt x="66" y="163"/>
                  </a:lnTo>
                  <a:lnTo>
                    <a:pt x="73" y="172"/>
                  </a:lnTo>
                  <a:lnTo>
                    <a:pt x="82" y="178"/>
                  </a:lnTo>
                  <a:lnTo>
                    <a:pt x="90" y="183"/>
                  </a:lnTo>
                  <a:lnTo>
                    <a:pt x="100" y="186"/>
                  </a:lnTo>
                  <a:lnTo>
                    <a:pt x="110" y="189"/>
                  </a:lnTo>
                  <a:lnTo>
                    <a:pt x="121" y="190"/>
                  </a:lnTo>
                  <a:lnTo>
                    <a:pt x="121" y="24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90" name="Group 119"/>
          <p:cNvGrpSpPr/>
          <p:nvPr/>
        </p:nvGrpSpPr>
        <p:grpSpPr>
          <a:xfrm>
            <a:off x="10055853" y="3020009"/>
            <a:ext cx="525995" cy="504077"/>
            <a:chOff x="1168380" y="3486162"/>
            <a:chExt cx="381000" cy="365126"/>
          </a:xfrm>
          <a:solidFill>
            <a:srgbClr val="CE7274"/>
          </a:solidFill>
        </p:grpSpPr>
        <p:sp>
          <p:nvSpPr>
            <p:cNvPr id="91" name="Freeform 16"/>
            <p:cNvSpPr/>
            <p:nvPr/>
          </p:nvSpPr>
          <p:spPr bwMode="auto">
            <a:xfrm>
              <a:off x="1223942" y="3643325"/>
              <a:ext cx="146050" cy="207963"/>
            </a:xfrm>
            <a:custGeom>
              <a:avLst/>
              <a:gdLst/>
              <a:ahLst/>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2" name="Freeform 17"/>
            <p:cNvSpPr/>
            <p:nvPr/>
          </p:nvSpPr>
          <p:spPr bwMode="auto">
            <a:xfrm>
              <a:off x="1168380" y="3486162"/>
              <a:ext cx="381000" cy="266700"/>
            </a:xfrm>
            <a:custGeom>
              <a:avLst/>
              <a:gdLst/>
              <a:ahLst/>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3" name="Freeform 18"/>
            <p:cNvSpPr/>
            <p:nvPr/>
          </p:nvSpPr>
          <p:spPr bwMode="auto">
            <a:xfrm>
              <a:off x="1355705" y="3643325"/>
              <a:ext cx="147638" cy="207963"/>
            </a:xfrm>
            <a:custGeom>
              <a:avLst/>
              <a:gdLst/>
              <a:ahLst/>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94" name="Group 123"/>
          <p:cNvGrpSpPr/>
          <p:nvPr/>
        </p:nvGrpSpPr>
        <p:grpSpPr>
          <a:xfrm>
            <a:off x="9978115" y="1183413"/>
            <a:ext cx="694744" cy="245461"/>
            <a:chOff x="1441430" y="4357700"/>
            <a:chExt cx="503238" cy="177800"/>
          </a:xfrm>
          <a:solidFill>
            <a:srgbClr val="CE7274"/>
          </a:solidFill>
        </p:grpSpPr>
        <p:sp>
          <p:nvSpPr>
            <p:cNvPr id="95" name="Freeform 19"/>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6" name="Freeform 20"/>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97" name="Freeform 21"/>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98" name="Group 127"/>
          <p:cNvGrpSpPr/>
          <p:nvPr/>
        </p:nvGrpSpPr>
        <p:grpSpPr>
          <a:xfrm>
            <a:off x="9974247" y="4060489"/>
            <a:ext cx="657499" cy="433947"/>
            <a:chOff x="2141517" y="2373325"/>
            <a:chExt cx="476251" cy="314325"/>
          </a:xfrm>
          <a:solidFill>
            <a:srgbClr val="CE7274"/>
          </a:solidFill>
        </p:grpSpPr>
        <p:sp>
          <p:nvSpPr>
            <p:cNvPr id="99" name="Rectangle 22"/>
            <p:cNvSpPr>
              <a:spLocks noChangeArrowheads="1"/>
            </p:cNvSpPr>
            <p:nvPr/>
          </p:nvSpPr>
          <p:spPr bwMode="auto">
            <a:xfrm>
              <a:off x="2200255" y="2678125"/>
              <a:ext cx="387350" cy="9525"/>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0" name="Rectangle 23"/>
            <p:cNvSpPr>
              <a:spLocks noChangeArrowheads="1"/>
            </p:cNvSpPr>
            <p:nvPr/>
          </p:nvSpPr>
          <p:spPr bwMode="auto">
            <a:xfrm>
              <a:off x="2517755" y="2468575"/>
              <a:ext cx="69850" cy="209550"/>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1" name="Rectangle 24"/>
            <p:cNvSpPr>
              <a:spLocks noChangeArrowheads="1"/>
            </p:cNvSpPr>
            <p:nvPr/>
          </p:nvSpPr>
          <p:spPr bwMode="auto">
            <a:xfrm>
              <a:off x="2438380" y="2547950"/>
              <a:ext cx="69850" cy="130175"/>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2" name="Rectangle 25"/>
            <p:cNvSpPr>
              <a:spLocks noChangeArrowheads="1"/>
            </p:cNvSpPr>
            <p:nvPr/>
          </p:nvSpPr>
          <p:spPr bwMode="auto">
            <a:xfrm>
              <a:off x="2359005" y="2592400"/>
              <a:ext cx="69850" cy="85725"/>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3" name="Rectangle 26"/>
            <p:cNvSpPr>
              <a:spLocks noChangeArrowheads="1"/>
            </p:cNvSpPr>
            <p:nvPr/>
          </p:nvSpPr>
          <p:spPr bwMode="auto">
            <a:xfrm>
              <a:off x="2279630" y="2551125"/>
              <a:ext cx="69850" cy="127000"/>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4" name="Rectangle 27"/>
            <p:cNvSpPr>
              <a:spLocks noChangeArrowheads="1"/>
            </p:cNvSpPr>
            <p:nvPr/>
          </p:nvSpPr>
          <p:spPr bwMode="auto">
            <a:xfrm>
              <a:off x="2200255" y="2587637"/>
              <a:ext cx="68263" cy="90488"/>
            </a:xfrm>
            <a:prstGeom prst="rect">
              <a:avLst/>
            </a:prstGeom>
            <a:grpFill/>
            <a:ln w="9525">
              <a:noFill/>
              <a:miter lim="800000"/>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5" name="Freeform 28"/>
            <p:cNvSpPr/>
            <p:nvPr/>
          </p:nvSpPr>
          <p:spPr bwMode="auto">
            <a:xfrm>
              <a:off x="2141517" y="2559062"/>
              <a:ext cx="36513" cy="38100"/>
            </a:xfrm>
            <a:custGeom>
              <a:avLst/>
              <a:gdLst/>
              <a:ahLst/>
              <a:cxnLst>
                <a:cxn ang="0">
                  <a:pos x="22" y="0"/>
                </a:cxn>
                <a:cxn ang="0">
                  <a:pos x="22" y="0"/>
                </a:cxn>
                <a:cxn ang="0">
                  <a:pos x="27" y="0"/>
                </a:cxn>
                <a:cxn ang="0">
                  <a:pos x="32" y="1"/>
                </a:cxn>
                <a:cxn ang="0">
                  <a:pos x="36" y="3"/>
                </a:cxn>
                <a:cxn ang="0">
                  <a:pos x="40" y="7"/>
                </a:cxn>
                <a:cxn ang="0">
                  <a:pos x="42" y="10"/>
                </a:cxn>
                <a:cxn ang="0">
                  <a:pos x="45" y="15"/>
                </a:cxn>
                <a:cxn ang="0">
                  <a:pos x="46" y="18"/>
                </a:cxn>
                <a:cxn ang="0">
                  <a:pos x="46" y="23"/>
                </a:cxn>
                <a:cxn ang="0">
                  <a:pos x="46" y="23"/>
                </a:cxn>
                <a:cxn ang="0">
                  <a:pos x="46" y="28"/>
                </a:cxn>
                <a:cxn ang="0">
                  <a:pos x="45" y="32"/>
                </a:cxn>
                <a:cxn ang="0">
                  <a:pos x="42" y="36"/>
                </a:cxn>
                <a:cxn ang="0">
                  <a:pos x="40" y="39"/>
                </a:cxn>
                <a:cxn ang="0">
                  <a:pos x="36" y="43"/>
                </a:cxn>
                <a:cxn ang="0">
                  <a:pos x="32" y="44"/>
                </a:cxn>
                <a:cxn ang="0">
                  <a:pos x="27" y="45"/>
                </a:cxn>
                <a:cxn ang="0">
                  <a:pos x="22" y="47"/>
                </a:cxn>
                <a:cxn ang="0">
                  <a:pos x="22" y="47"/>
                </a:cxn>
                <a:cxn ang="0">
                  <a:pos x="19" y="45"/>
                </a:cxn>
                <a:cxn ang="0">
                  <a:pos x="14" y="44"/>
                </a:cxn>
                <a:cxn ang="0">
                  <a:pos x="10" y="43"/>
                </a:cxn>
                <a:cxn ang="0">
                  <a:pos x="6" y="39"/>
                </a:cxn>
                <a:cxn ang="0">
                  <a:pos x="4" y="36"/>
                </a:cxn>
                <a:cxn ang="0">
                  <a:pos x="1" y="32"/>
                </a:cxn>
                <a:cxn ang="0">
                  <a:pos x="0" y="28"/>
                </a:cxn>
                <a:cxn ang="0">
                  <a:pos x="0" y="23"/>
                </a:cxn>
                <a:cxn ang="0">
                  <a:pos x="0" y="23"/>
                </a:cxn>
                <a:cxn ang="0">
                  <a:pos x="0" y="18"/>
                </a:cxn>
                <a:cxn ang="0">
                  <a:pos x="1" y="15"/>
                </a:cxn>
                <a:cxn ang="0">
                  <a:pos x="4" y="10"/>
                </a:cxn>
                <a:cxn ang="0">
                  <a:pos x="6" y="7"/>
                </a:cxn>
                <a:cxn ang="0">
                  <a:pos x="10" y="3"/>
                </a:cxn>
                <a:cxn ang="0">
                  <a:pos x="14" y="1"/>
                </a:cxn>
                <a:cxn ang="0">
                  <a:pos x="19" y="0"/>
                </a:cxn>
                <a:cxn ang="0">
                  <a:pos x="22" y="0"/>
                </a:cxn>
                <a:cxn ang="0">
                  <a:pos x="22" y="0"/>
                </a:cxn>
              </a:cxnLst>
              <a:rect l="0" t="0" r="r" b="b"/>
              <a:pathLst>
                <a:path w="46" h="47">
                  <a:moveTo>
                    <a:pt x="22" y="0"/>
                  </a:moveTo>
                  <a:lnTo>
                    <a:pt x="22" y="0"/>
                  </a:lnTo>
                  <a:lnTo>
                    <a:pt x="27" y="0"/>
                  </a:lnTo>
                  <a:lnTo>
                    <a:pt x="32" y="1"/>
                  </a:lnTo>
                  <a:lnTo>
                    <a:pt x="36" y="3"/>
                  </a:lnTo>
                  <a:lnTo>
                    <a:pt x="40" y="7"/>
                  </a:lnTo>
                  <a:lnTo>
                    <a:pt x="42" y="10"/>
                  </a:lnTo>
                  <a:lnTo>
                    <a:pt x="45" y="15"/>
                  </a:lnTo>
                  <a:lnTo>
                    <a:pt x="46" y="18"/>
                  </a:lnTo>
                  <a:lnTo>
                    <a:pt x="46" y="23"/>
                  </a:lnTo>
                  <a:lnTo>
                    <a:pt x="46" y="23"/>
                  </a:lnTo>
                  <a:lnTo>
                    <a:pt x="46" y="28"/>
                  </a:lnTo>
                  <a:lnTo>
                    <a:pt x="45" y="32"/>
                  </a:lnTo>
                  <a:lnTo>
                    <a:pt x="42" y="36"/>
                  </a:lnTo>
                  <a:lnTo>
                    <a:pt x="40" y="39"/>
                  </a:lnTo>
                  <a:lnTo>
                    <a:pt x="36" y="43"/>
                  </a:lnTo>
                  <a:lnTo>
                    <a:pt x="32" y="44"/>
                  </a:lnTo>
                  <a:lnTo>
                    <a:pt x="27" y="45"/>
                  </a:lnTo>
                  <a:lnTo>
                    <a:pt x="22" y="47"/>
                  </a:lnTo>
                  <a:lnTo>
                    <a:pt x="22" y="47"/>
                  </a:lnTo>
                  <a:lnTo>
                    <a:pt x="19" y="45"/>
                  </a:lnTo>
                  <a:lnTo>
                    <a:pt x="14" y="44"/>
                  </a:lnTo>
                  <a:lnTo>
                    <a:pt x="10" y="43"/>
                  </a:lnTo>
                  <a:lnTo>
                    <a:pt x="6" y="39"/>
                  </a:lnTo>
                  <a:lnTo>
                    <a:pt x="4" y="36"/>
                  </a:lnTo>
                  <a:lnTo>
                    <a:pt x="1" y="32"/>
                  </a:lnTo>
                  <a:lnTo>
                    <a:pt x="0" y="28"/>
                  </a:lnTo>
                  <a:lnTo>
                    <a:pt x="0" y="23"/>
                  </a:lnTo>
                  <a:lnTo>
                    <a:pt x="0" y="23"/>
                  </a:lnTo>
                  <a:lnTo>
                    <a:pt x="0" y="18"/>
                  </a:lnTo>
                  <a:lnTo>
                    <a:pt x="1" y="15"/>
                  </a:lnTo>
                  <a:lnTo>
                    <a:pt x="4" y="10"/>
                  </a:lnTo>
                  <a:lnTo>
                    <a:pt x="6" y="7"/>
                  </a:lnTo>
                  <a:lnTo>
                    <a:pt x="10" y="3"/>
                  </a:lnTo>
                  <a:lnTo>
                    <a:pt x="14" y="1"/>
                  </a:lnTo>
                  <a:lnTo>
                    <a:pt x="19" y="0"/>
                  </a:lnTo>
                  <a:lnTo>
                    <a:pt x="22" y="0"/>
                  </a:lnTo>
                  <a:lnTo>
                    <a:pt x="22"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6" name="Freeform 29"/>
            <p:cNvSpPr/>
            <p:nvPr/>
          </p:nvSpPr>
          <p:spPr bwMode="auto">
            <a:xfrm>
              <a:off x="2568555" y="2373325"/>
              <a:ext cx="49213" cy="47625"/>
            </a:xfrm>
            <a:custGeom>
              <a:avLst/>
              <a:gdLst/>
              <a:ahLst/>
              <a:cxnLst>
                <a:cxn ang="0">
                  <a:pos x="62" y="0"/>
                </a:cxn>
                <a:cxn ang="0">
                  <a:pos x="0" y="1"/>
                </a:cxn>
                <a:cxn ang="0">
                  <a:pos x="22" y="29"/>
                </a:cxn>
                <a:cxn ang="0">
                  <a:pos x="43" y="59"/>
                </a:cxn>
                <a:cxn ang="0">
                  <a:pos x="62" y="0"/>
                </a:cxn>
              </a:cxnLst>
              <a:rect l="0" t="0" r="r" b="b"/>
              <a:pathLst>
                <a:path w="62" h="59">
                  <a:moveTo>
                    <a:pt x="62" y="0"/>
                  </a:moveTo>
                  <a:lnTo>
                    <a:pt x="0" y="1"/>
                  </a:lnTo>
                  <a:lnTo>
                    <a:pt x="22" y="29"/>
                  </a:lnTo>
                  <a:lnTo>
                    <a:pt x="43" y="59"/>
                  </a:lnTo>
                  <a:lnTo>
                    <a:pt x="62"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07" name="Freeform 30"/>
            <p:cNvSpPr/>
            <p:nvPr/>
          </p:nvSpPr>
          <p:spPr bwMode="auto">
            <a:xfrm>
              <a:off x="2176442" y="2397137"/>
              <a:ext cx="404813" cy="169863"/>
            </a:xfrm>
            <a:custGeom>
              <a:avLst/>
              <a:gdLst/>
              <a:ahLst/>
              <a:cxnLst>
                <a:cxn ang="0">
                  <a:pos x="0" y="204"/>
                </a:cxn>
                <a:cxn ang="0">
                  <a:pos x="176" y="73"/>
                </a:cxn>
                <a:cxn ang="0">
                  <a:pos x="182" y="70"/>
                </a:cxn>
                <a:cxn ang="0">
                  <a:pos x="186" y="75"/>
                </a:cxn>
                <a:cxn ang="0">
                  <a:pos x="270" y="174"/>
                </a:cxn>
                <a:cxn ang="0">
                  <a:pos x="502" y="0"/>
                </a:cxn>
                <a:cxn ang="0">
                  <a:pos x="507" y="7"/>
                </a:cxn>
                <a:cxn ang="0">
                  <a:pos x="511" y="12"/>
                </a:cxn>
                <a:cxn ang="0">
                  <a:pos x="274" y="190"/>
                </a:cxn>
                <a:cxn ang="0">
                  <a:pos x="268" y="193"/>
                </a:cxn>
                <a:cxn ang="0">
                  <a:pos x="263" y="188"/>
                </a:cxn>
                <a:cxn ang="0">
                  <a:pos x="180" y="89"/>
                </a:cxn>
                <a:cxn ang="0">
                  <a:pos x="9" y="216"/>
                </a:cxn>
                <a:cxn ang="0">
                  <a:pos x="9" y="216"/>
                </a:cxn>
                <a:cxn ang="0">
                  <a:pos x="5" y="209"/>
                </a:cxn>
                <a:cxn ang="0">
                  <a:pos x="0" y="204"/>
                </a:cxn>
                <a:cxn ang="0">
                  <a:pos x="0" y="204"/>
                </a:cxn>
              </a:cxnLst>
              <a:rect l="0" t="0" r="r" b="b"/>
              <a:pathLst>
                <a:path w="511" h="216">
                  <a:moveTo>
                    <a:pt x="0" y="204"/>
                  </a:moveTo>
                  <a:lnTo>
                    <a:pt x="176" y="73"/>
                  </a:lnTo>
                  <a:lnTo>
                    <a:pt x="182" y="70"/>
                  </a:lnTo>
                  <a:lnTo>
                    <a:pt x="186" y="75"/>
                  </a:lnTo>
                  <a:lnTo>
                    <a:pt x="270" y="174"/>
                  </a:lnTo>
                  <a:lnTo>
                    <a:pt x="502" y="0"/>
                  </a:lnTo>
                  <a:lnTo>
                    <a:pt x="507" y="7"/>
                  </a:lnTo>
                  <a:lnTo>
                    <a:pt x="511" y="12"/>
                  </a:lnTo>
                  <a:lnTo>
                    <a:pt x="274" y="190"/>
                  </a:lnTo>
                  <a:lnTo>
                    <a:pt x="268" y="193"/>
                  </a:lnTo>
                  <a:lnTo>
                    <a:pt x="263" y="188"/>
                  </a:lnTo>
                  <a:lnTo>
                    <a:pt x="180" y="89"/>
                  </a:lnTo>
                  <a:lnTo>
                    <a:pt x="9" y="216"/>
                  </a:lnTo>
                  <a:lnTo>
                    <a:pt x="9" y="216"/>
                  </a:lnTo>
                  <a:lnTo>
                    <a:pt x="5" y="209"/>
                  </a:lnTo>
                  <a:lnTo>
                    <a:pt x="0" y="204"/>
                  </a:lnTo>
                  <a:lnTo>
                    <a:pt x="0" y="204"/>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grpSp>
        <p:nvGrpSpPr>
          <p:cNvPr id="108" name="Group 137"/>
          <p:cNvGrpSpPr/>
          <p:nvPr/>
        </p:nvGrpSpPr>
        <p:grpSpPr>
          <a:xfrm>
            <a:off x="6123051" y="4021909"/>
            <a:ext cx="289296" cy="624619"/>
            <a:chOff x="3328967" y="3373450"/>
            <a:chExt cx="209550" cy="452438"/>
          </a:xfrm>
          <a:solidFill>
            <a:srgbClr val="CE7274"/>
          </a:solidFill>
        </p:grpSpPr>
        <p:sp>
          <p:nvSpPr>
            <p:cNvPr id="109" name="Freeform 31"/>
            <p:cNvSpPr/>
            <p:nvPr/>
          </p:nvSpPr>
          <p:spPr bwMode="auto">
            <a:xfrm>
              <a:off x="3328967" y="3373450"/>
              <a:ext cx="209550" cy="211138"/>
            </a:xfrm>
            <a:custGeom>
              <a:avLst/>
              <a:gdLst/>
              <a:ahLst/>
              <a:cxnLst>
                <a:cxn ang="0">
                  <a:pos x="134" y="0"/>
                </a:cxn>
                <a:cxn ang="0">
                  <a:pos x="160" y="4"/>
                </a:cxn>
                <a:cxn ang="0">
                  <a:pos x="184" y="11"/>
                </a:cxn>
                <a:cxn ang="0">
                  <a:pos x="208" y="23"/>
                </a:cxn>
                <a:cxn ang="0">
                  <a:pos x="226" y="39"/>
                </a:cxn>
                <a:cxn ang="0">
                  <a:pos x="244" y="59"/>
                </a:cxn>
                <a:cxn ang="0">
                  <a:pos x="256" y="81"/>
                </a:cxn>
                <a:cxn ang="0">
                  <a:pos x="263" y="106"/>
                </a:cxn>
                <a:cxn ang="0">
                  <a:pos x="266" y="133"/>
                </a:cxn>
                <a:cxn ang="0">
                  <a:pos x="265" y="147"/>
                </a:cxn>
                <a:cxn ang="0">
                  <a:pos x="260" y="173"/>
                </a:cxn>
                <a:cxn ang="0">
                  <a:pos x="250" y="196"/>
                </a:cxn>
                <a:cxn ang="0">
                  <a:pos x="235" y="217"/>
                </a:cxn>
                <a:cxn ang="0">
                  <a:pos x="218" y="236"/>
                </a:cxn>
                <a:cxn ang="0">
                  <a:pos x="197" y="250"/>
                </a:cxn>
                <a:cxn ang="0">
                  <a:pos x="172" y="261"/>
                </a:cxn>
                <a:cxn ang="0">
                  <a:pos x="146" y="266"/>
                </a:cxn>
                <a:cxn ang="0">
                  <a:pos x="134" y="266"/>
                </a:cxn>
                <a:cxn ang="0">
                  <a:pos x="106" y="263"/>
                </a:cxn>
                <a:cxn ang="0">
                  <a:pos x="82" y="256"/>
                </a:cxn>
                <a:cxn ang="0">
                  <a:pos x="58" y="243"/>
                </a:cxn>
                <a:cxn ang="0">
                  <a:pos x="40" y="227"/>
                </a:cxn>
                <a:cxn ang="0">
                  <a:pos x="22" y="208"/>
                </a:cxn>
                <a:cxn ang="0">
                  <a:pos x="10" y="185"/>
                </a:cxn>
                <a:cxn ang="0">
                  <a:pos x="3" y="161"/>
                </a:cxn>
                <a:cxn ang="0">
                  <a:pos x="0" y="133"/>
                </a:cxn>
                <a:cxn ang="0">
                  <a:pos x="1" y="120"/>
                </a:cxn>
                <a:cxn ang="0">
                  <a:pos x="6" y="94"/>
                </a:cxn>
                <a:cxn ang="0">
                  <a:pos x="16" y="70"/>
                </a:cxn>
                <a:cxn ang="0">
                  <a:pos x="31" y="49"/>
                </a:cxn>
                <a:cxn ang="0">
                  <a:pos x="48" y="31"/>
                </a:cxn>
                <a:cxn ang="0">
                  <a:pos x="69" y="16"/>
                </a:cxn>
                <a:cxn ang="0">
                  <a:pos x="94" y="6"/>
                </a:cxn>
                <a:cxn ang="0">
                  <a:pos x="120" y="1"/>
                </a:cxn>
                <a:cxn ang="0">
                  <a:pos x="134" y="0"/>
                </a:cxn>
              </a:cxnLst>
              <a:rect l="0" t="0" r="r" b="b"/>
              <a:pathLst>
                <a:path w="266" h="266">
                  <a:moveTo>
                    <a:pt x="134" y="0"/>
                  </a:moveTo>
                  <a:lnTo>
                    <a:pt x="134" y="0"/>
                  </a:lnTo>
                  <a:lnTo>
                    <a:pt x="146" y="1"/>
                  </a:lnTo>
                  <a:lnTo>
                    <a:pt x="160" y="4"/>
                  </a:lnTo>
                  <a:lnTo>
                    <a:pt x="172" y="6"/>
                  </a:lnTo>
                  <a:lnTo>
                    <a:pt x="184" y="11"/>
                  </a:lnTo>
                  <a:lnTo>
                    <a:pt x="197" y="16"/>
                  </a:lnTo>
                  <a:lnTo>
                    <a:pt x="208" y="23"/>
                  </a:lnTo>
                  <a:lnTo>
                    <a:pt x="218" y="31"/>
                  </a:lnTo>
                  <a:lnTo>
                    <a:pt x="226" y="39"/>
                  </a:lnTo>
                  <a:lnTo>
                    <a:pt x="235" y="49"/>
                  </a:lnTo>
                  <a:lnTo>
                    <a:pt x="244" y="59"/>
                  </a:lnTo>
                  <a:lnTo>
                    <a:pt x="250" y="70"/>
                  </a:lnTo>
                  <a:lnTo>
                    <a:pt x="256" y="81"/>
                  </a:lnTo>
                  <a:lnTo>
                    <a:pt x="260" y="94"/>
                  </a:lnTo>
                  <a:lnTo>
                    <a:pt x="263" y="106"/>
                  </a:lnTo>
                  <a:lnTo>
                    <a:pt x="265" y="120"/>
                  </a:lnTo>
                  <a:lnTo>
                    <a:pt x="266" y="133"/>
                  </a:lnTo>
                  <a:lnTo>
                    <a:pt x="266" y="133"/>
                  </a:lnTo>
                  <a:lnTo>
                    <a:pt x="265" y="147"/>
                  </a:lnTo>
                  <a:lnTo>
                    <a:pt x="263" y="161"/>
                  </a:lnTo>
                  <a:lnTo>
                    <a:pt x="260" y="173"/>
                  </a:lnTo>
                  <a:lnTo>
                    <a:pt x="256" y="185"/>
                  </a:lnTo>
                  <a:lnTo>
                    <a:pt x="250" y="196"/>
                  </a:lnTo>
                  <a:lnTo>
                    <a:pt x="244" y="208"/>
                  </a:lnTo>
                  <a:lnTo>
                    <a:pt x="235" y="217"/>
                  </a:lnTo>
                  <a:lnTo>
                    <a:pt x="226" y="227"/>
                  </a:lnTo>
                  <a:lnTo>
                    <a:pt x="218" y="236"/>
                  </a:lnTo>
                  <a:lnTo>
                    <a:pt x="208" y="243"/>
                  </a:lnTo>
                  <a:lnTo>
                    <a:pt x="197" y="250"/>
                  </a:lnTo>
                  <a:lnTo>
                    <a:pt x="184" y="256"/>
                  </a:lnTo>
                  <a:lnTo>
                    <a:pt x="172" y="261"/>
                  </a:lnTo>
                  <a:lnTo>
                    <a:pt x="160" y="263"/>
                  </a:lnTo>
                  <a:lnTo>
                    <a:pt x="146" y="266"/>
                  </a:lnTo>
                  <a:lnTo>
                    <a:pt x="134" y="266"/>
                  </a:lnTo>
                  <a:lnTo>
                    <a:pt x="134" y="266"/>
                  </a:lnTo>
                  <a:lnTo>
                    <a:pt x="120" y="266"/>
                  </a:lnTo>
                  <a:lnTo>
                    <a:pt x="106" y="263"/>
                  </a:lnTo>
                  <a:lnTo>
                    <a:pt x="94" y="261"/>
                  </a:lnTo>
                  <a:lnTo>
                    <a:pt x="82" y="256"/>
                  </a:lnTo>
                  <a:lnTo>
                    <a:pt x="69" y="250"/>
                  </a:lnTo>
                  <a:lnTo>
                    <a:pt x="58" y="243"/>
                  </a:lnTo>
                  <a:lnTo>
                    <a:pt x="48" y="236"/>
                  </a:lnTo>
                  <a:lnTo>
                    <a:pt x="40" y="227"/>
                  </a:lnTo>
                  <a:lnTo>
                    <a:pt x="31" y="217"/>
                  </a:lnTo>
                  <a:lnTo>
                    <a:pt x="22" y="208"/>
                  </a:lnTo>
                  <a:lnTo>
                    <a:pt x="16" y="196"/>
                  </a:lnTo>
                  <a:lnTo>
                    <a:pt x="10" y="185"/>
                  </a:lnTo>
                  <a:lnTo>
                    <a:pt x="6" y="173"/>
                  </a:lnTo>
                  <a:lnTo>
                    <a:pt x="3" y="161"/>
                  </a:lnTo>
                  <a:lnTo>
                    <a:pt x="1" y="147"/>
                  </a:lnTo>
                  <a:lnTo>
                    <a:pt x="0" y="133"/>
                  </a:lnTo>
                  <a:lnTo>
                    <a:pt x="0" y="133"/>
                  </a:lnTo>
                  <a:lnTo>
                    <a:pt x="1" y="120"/>
                  </a:lnTo>
                  <a:lnTo>
                    <a:pt x="3" y="106"/>
                  </a:lnTo>
                  <a:lnTo>
                    <a:pt x="6" y="94"/>
                  </a:lnTo>
                  <a:lnTo>
                    <a:pt x="10" y="81"/>
                  </a:lnTo>
                  <a:lnTo>
                    <a:pt x="16" y="70"/>
                  </a:lnTo>
                  <a:lnTo>
                    <a:pt x="22" y="59"/>
                  </a:lnTo>
                  <a:lnTo>
                    <a:pt x="31" y="49"/>
                  </a:lnTo>
                  <a:lnTo>
                    <a:pt x="40" y="39"/>
                  </a:lnTo>
                  <a:lnTo>
                    <a:pt x="48" y="31"/>
                  </a:lnTo>
                  <a:lnTo>
                    <a:pt x="58" y="23"/>
                  </a:lnTo>
                  <a:lnTo>
                    <a:pt x="69" y="16"/>
                  </a:lnTo>
                  <a:lnTo>
                    <a:pt x="82" y="11"/>
                  </a:lnTo>
                  <a:lnTo>
                    <a:pt x="94" y="6"/>
                  </a:lnTo>
                  <a:lnTo>
                    <a:pt x="106" y="4"/>
                  </a:lnTo>
                  <a:lnTo>
                    <a:pt x="120" y="1"/>
                  </a:lnTo>
                  <a:lnTo>
                    <a:pt x="134" y="0"/>
                  </a:lnTo>
                  <a:lnTo>
                    <a:pt x="134"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0" name="Freeform 32"/>
            <p:cNvSpPr/>
            <p:nvPr/>
          </p:nvSpPr>
          <p:spPr bwMode="auto">
            <a:xfrm>
              <a:off x="3400405" y="3563950"/>
              <a:ext cx="66675" cy="261938"/>
            </a:xfrm>
            <a:custGeom>
              <a:avLst/>
              <a:gdLst/>
              <a:ahLst/>
              <a:cxnLst>
                <a:cxn ang="0">
                  <a:pos x="82" y="0"/>
                </a:cxn>
                <a:cxn ang="0">
                  <a:pos x="82" y="288"/>
                </a:cxn>
                <a:cxn ang="0">
                  <a:pos x="82" y="288"/>
                </a:cxn>
                <a:cxn ang="0">
                  <a:pos x="81" y="296"/>
                </a:cxn>
                <a:cxn ang="0">
                  <a:pos x="79" y="304"/>
                </a:cxn>
                <a:cxn ang="0">
                  <a:pos x="75" y="311"/>
                </a:cxn>
                <a:cxn ang="0">
                  <a:pos x="70" y="316"/>
                </a:cxn>
                <a:cxn ang="0">
                  <a:pos x="64" y="322"/>
                </a:cxn>
                <a:cxn ang="0">
                  <a:pos x="56" y="326"/>
                </a:cxn>
                <a:cxn ang="0">
                  <a:pos x="49" y="329"/>
                </a:cxn>
                <a:cxn ang="0">
                  <a:pos x="42" y="329"/>
                </a:cxn>
                <a:cxn ang="0">
                  <a:pos x="42" y="329"/>
                </a:cxn>
                <a:cxn ang="0">
                  <a:pos x="42" y="329"/>
                </a:cxn>
                <a:cxn ang="0">
                  <a:pos x="33" y="329"/>
                </a:cxn>
                <a:cxn ang="0">
                  <a:pos x="26" y="326"/>
                </a:cxn>
                <a:cxn ang="0">
                  <a:pos x="18" y="322"/>
                </a:cxn>
                <a:cxn ang="0">
                  <a:pos x="12" y="316"/>
                </a:cxn>
                <a:cxn ang="0">
                  <a:pos x="7" y="311"/>
                </a:cxn>
                <a:cxn ang="0">
                  <a:pos x="3" y="304"/>
                </a:cxn>
                <a:cxn ang="0">
                  <a:pos x="1" y="296"/>
                </a:cxn>
                <a:cxn ang="0">
                  <a:pos x="0" y="288"/>
                </a:cxn>
                <a:cxn ang="0">
                  <a:pos x="0" y="0"/>
                </a:cxn>
                <a:cxn ang="0">
                  <a:pos x="82" y="0"/>
                </a:cxn>
              </a:cxnLst>
              <a:rect l="0" t="0" r="r" b="b"/>
              <a:pathLst>
                <a:path w="82" h="329">
                  <a:moveTo>
                    <a:pt x="82" y="0"/>
                  </a:moveTo>
                  <a:lnTo>
                    <a:pt x="82" y="288"/>
                  </a:lnTo>
                  <a:lnTo>
                    <a:pt x="82" y="288"/>
                  </a:lnTo>
                  <a:lnTo>
                    <a:pt x="81" y="296"/>
                  </a:lnTo>
                  <a:lnTo>
                    <a:pt x="79" y="304"/>
                  </a:lnTo>
                  <a:lnTo>
                    <a:pt x="75" y="311"/>
                  </a:lnTo>
                  <a:lnTo>
                    <a:pt x="70" y="316"/>
                  </a:lnTo>
                  <a:lnTo>
                    <a:pt x="64" y="322"/>
                  </a:lnTo>
                  <a:lnTo>
                    <a:pt x="56" y="326"/>
                  </a:lnTo>
                  <a:lnTo>
                    <a:pt x="49" y="329"/>
                  </a:lnTo>
                  <a:lnTo>
                    <a:pt x="42" y="329"/>
                  </a:lnTo>
                  <a:lnTo>
                    <a:pt x="42" y="329"/>
                  </a:lnTo>
                  <a:lnTo>
                    <a:pt x="42" y="329"/>
                  </a:lnTo>
                  <a:lnTo>
                    <a:pt x="33" y="329"/>
                  </a:lnTo>
                  <a:lnTo>
                    <a:pt x="26" y="326"/>
                  </a:lnTo>
                  <a:lnTo>
                    <a:pt x="18" y="322"/>
                  </a:lnTo>
                  <a:lnTo>
                    <a:pt x="12" y="316"/>
                  </a:lnTo>
                  <a:lnTo>
                    <a:pt x="7" y="311"/>
                  </a:lnTo>
                  <a:lnTo>
                    <a:pt x="3" y="304"/>
                  </a:lnTo>
                  <a:lnTo>
                    <a:pt x="1" y="296"/>
                  </a:lnTo>
                  <a:lnTo>
                    <a:pt x="0" y="288"/>
                  </a:lnTo>
                  <a:lnTo>
                    <a:pt x="0" y="0"/>
                  </a:lnTo>
                  <a:lnTo>
                    <a:pt x="82"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1" name="Freeform 33"/>
            <p:cNvSpPr/>
            <p:nvPr/>
          </p:nvSpPr>
          <p:spPr bwMode="auto">
            <a:xfrm>
              <a:off x="3375005" y="3421075"/>
              <a:ext cx="117475" cy="117475"/>
            </a:xfrm>
            <a:custGeom>
              <a:avLst/>
              <a:gdLst/>
              <a:ahLst/>
              <a:cxnLst>
                <a:cxn ang="0">
                  <a:pos x="76" y="0"/>
                </a:cxn>
                <a:cxn ang="0">
                  <a:pos x="76" y="0"/>
                </a:cxn>
                <a:cxn ang="0">
                  <a:pos x="83" y="0"/>
                </a:cxn>
                <a:cxn ang="0">
                  <a:pos x="90" y="1"/>
                </a:cxn>
                <a:cxn ang="0">
                  <a:pos x="104" y="5"/>
                </a:cxn>
                <a:cxn ang="0">
                  <a:pos x="116" y="13"/>
                </a:cxn>
                <a:cxn ang="0">
                  <a:pos x="128" y="21"/>
                </a:cxn>
                <a:cxn ang="0">
                  <a:pos x="136" y="32"/>
                </a:cxn>
                <a:cxn ang="0">
                  <a:pos x="144" y="45"/>
                </a:cxn>
                <a:cxn ang="0">
                  <a:pos x="149" y="60"/>
                </a:cxn>
                <a:cxn ang="0">
                  <a:pos x="149" y="67"/>
                </a:cxn>
                <a:cxn ang="0">
                  <a:pos x="150" y="74"/>
                </a:cxn>
                <a:cxn ang="0">
                  <a:pos x="150" y="74"/>
                </a:cxn>
                <a:cxn ang="0">
                  <a:pos x="149" y="82"/>
                </a:cxn>
                <a:cxn ang="0">
                  <a:pos x="149" y="89"/>
                </a:cxn>
                <a:cxn ang="0">
                  <a:pos x="144" y="103"/>
                </a:cxn>
                <a:cxn ang="0">
                  <a:pos x="136" y="116"/>
                </a:cxn>
                <a:cxn ang="0">
                  <a:pos x="128" y="128"/>
                </a:cxn>
                <a:cxn ang="0">
                  <a:pos x="116" y="136"/>
                </a:cxn>
                <a:cxn ang="0">
                  <a:pos x="104" y="142"/>
                </a:cxn>
                <a:cxn ang="0">
                  <a:pos x="90" y="147"/>
                </a:cxn>
                <a:cxn ang="0">
                  <a:pos x="83" y="149"/>
                </a:cxn>
                <a:cxn ang="0">
                  <a:pos x="76" y="149"/>
                </a:cxn>
                <a:cxn ang="0">
                  <a:pos x="76" y="149"/>
                </a:cxn>
                <a:cxn ang="0">
                  <a:pos x="67" y="149"/>
                </a:cxn>
                <a:cxn ang="0">
                  <a:pos x="60" y="147"/>
                </a:cxn>
                <a:cxn ang="0">
                  <a:pos x="46" y="142"/>
                </a:cxn>
                <a:cxn ang="0">
                  <a:pos x="34" y="136"/>
                </a:cxn>
                <a:cxn ang="0">
                  <a:pos x="22" y="128"/>
                </a:cxn>
                <a:cxn ang="0">
                  <a:pos x="14" y="116"/>
                </a:cxn>
                <a:cxn ang="0">
                  <a:pos x="6" y="103"/>
                </a:cxn>
                <a:cxn ang="0">
                  <a:pos x="1" y="89"/>
                </a:cxn>
                <a:cxn ang="0">
                  <a:pos x="1" y="82"/>
                </a:cxn>
                <a:cxn ang="0">
                  <a:pos x="0" y="74"/>
                </a:cxn>
                <a:cxn ang="0">
                  <a:pos x="0" y="74"/>
                </a:cxn>
                <a:cxn ang="0">
                  <a:pos x="1" y="67"/>
                </a:cxn>
                <a:cxn ang="0">
                  <a:pos x="1" y="60"/>
                </a:cxn>
                <a:cxn ang="0">
                  <a:pos x="6" y="45"/>
                </a:cxn>
                <a:cxn ang="0">
                  <a:pos x="14" y="32"/>
                </a:cxn>
                <a:cxn ang="0">
                  <a:pos x="22" y="21"/>
                </a:cxn>
                <a:cxn ang="0">
                  <a:pos x="34" y="13"/>
                </a:cxn>
                <a:cxn ang="0">
                  <a:pos x="46" y="5"/>
                </a:cxn>
                <a:cxn ang="0">
                  <a:pos x="60" y="1"/>
                </a:cxn>
                <a:cxn ang="0">
                  <a:pos x="67" y="0"/>
                </a:cxn>
                <a:cxn ang="0">
                  <a:pos x="76" y="0"/>
                </a:cxn>
                <a:cxn ang="0">
                  <a:pos x="76" y="0"/>
                </a:cxn>
              </a:cxnLst>
              <a:rect l="0" t="0" r="r" b="b"/>
              <a:pathLst>
                <a:path w="150" h="149">
                  <a:moveTo>
                    <a:pt x="76" y="0"/>
                  </a:moveTo>
                  <a:lnTo>
                    <a:pt x="76" y="0"/>
                  </a:lnTo>
                  <a:lnTo>
                    <a:pt x="83" y="0"/>
                  </a:lnTo>
                  <a:lnTo>
                    <a:pt x="90" y="1"/>
                  </a:lnTo>
                  <a:lnTo>
                    <a:pt x="104" y="5"/>
                  </a:lnTo>
                  <a:lnTo>
                    <a:pt x="116" y="13"/>
                  </a:lnTo>
                  <a:lnTo>
                    <a:pt x="128" y="21"/>
                  </a:lnTo>
                  <a:lnTo>
                    <a:pt x="136" y="32"/>
                  </a:lnTo>
                  <a:lnTo>
                    <a:pt x="144" y="45"/>
                  </a:lnTo>
                  <a:lnTo>
                    <a:pt x="149" y="60"/>
                  </a:lnTo>
                  <a:lnTo>
                    <a:pt x="149" y="67"/>
                  </a:lnTo>
                  <a:lnTo>
                    <a:pt x="150" y="74"/>
                  </a:lnTo>
                  <a:lnTo>
                    <a:pt x="150" y="74"/>
                  </a:lnTo>
                  <a:lnTo>
                    <a:pt x="149" y="82"/>
                  </a:lnTo>
                  <a:lnTo>
                    <a:pt x="149" y="89"/>
                  </a:lnTo>
                  <a:lnTo>
                    <a:pt x="144" y="103"/>
                  </a:lnTo>
                  <a:lnTo>
                    <a:pt x="136" y="116"/>
                  </a:lnTo>
                  <a:lnTo>
                    <a:pt x="128" y="128"/>
                  </a:lnTo>
                  <a:lnTo>
                    <a:pt x="116" y="136"/>
                  </a:lnTo>
                  <a:lnTo>
                    <a:pt x="104" y="142"/>
                  </a:lnTo>
                  <a:lnTo>
                    <a:pt x="90" y="147"/>
                  </a:lnTo>
                  <a:lnTo>
                    <a:pt x="83" y="149"/>
                  </a:lnTo>
                  <a:lnTo>
                    <a:pt x="76" y="149"/>
                  </a:lnTo>
                  <a:lnTo>
                    <a:pt x="76" y="149"/>
                  </a:lnTo>
                  <a:lnTo>
                    <a:pt x="67" y="149"/>
                  </a:lnTo>
                  <a:lnTo>
                    <a:pt x="60" y="147"/>
                  </a:lnTo>
                  <a:lnTo>
                    <a:pt x="46" y="142"/>
                  </a:lnTo>
                  <a:lnTo>
                    <a:pt x="34" y="136"/>
                  </a:lnTo>
                  <a:lnTo>
                    <a:pt x="22" y="128"/>
                  </a:lnTo>
                  <a:lnTo>
                    <a:pt x="14" y="116"/>
                  </a:lnTo>
                  <a:lnTo>
                    <a:pt x="6" y="103"/>
                  </a:lnTo>
                  <a:lnTo>
                    <a:pt x="1" y="89"/>
                  </a:lnTo>
                  <a:lnTo>
                    <a:pt x="1" y="82"/>
                  </a:lnTo>
                  <a:lnTo>
                    <a:pt x="0" y="74"/>
                  </a:lnTo>
                  <a:lnTo>
                    <a:pt x="0" y="74"/>
                  </a:lnTo>
                  <a:lnTo>
                    <a:pt x="1" y="67"/>
                  </a:lnTo>
                  <a:lnTo>
                    <a:pt x="1" y="60"/>
                  </a:lnTo>
                  <a:lnTo>
                    <a:pt x="6" y="45"/>
                  </a:lnTo>
                  <a:lnTo>
                    <a:pt x="14" y="32"/>
                  </a:lnTo>
                  <a:lnTo>
                    <a:pt x="22" y="21"/>
                  </a:lnTo>
                  <a:lnTo>
                    <a:pt x="34" y="13"/>
                  </a:lnTo>
                  <a:lnTo>
                    <a:pt x="46" y="5"/>
                  </a:lnTo>
                  <a:lnTo>
                    <a:pt x="60" y="1"/>
                  </a:lnTo>
                  <a:lnTo>
                    <a:pt x="67" y="0"/>
                  </a:lnTo>
                  <a:lnTo>
                    <a:pt x="76" y="0"/>
                  </a:lnTo>
                  <a:lnTo>
                    <a:pt x="76"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2" name="Freeform 34"/>
            <p:cNvSpPr/>
            <p:nvPr/>
          </p:nvSpPr>
          <p:spPr bwMode="auto">
            <a:xfrm>
              <a:off x="3428980" y="3716350"/>
              <a:ext cx="88900" cy="65088"/>
            </a:xfrm>
            <a:custGeom>
              <a:avLst/>
              <a:gdLst/>
              <a:ahLst/>
              <a:cxnLst>
                <a:cxn ang="0">
                  <a:pos x="25" y="0"/>
                </a:cxn>
                <a:cxn ang="0">
                  <a:pos x="88" y="0"/>
                </a:cxn>
                <a:cxn ang="0">
                  <a:pos x="88" y="0"/>
                </a:cxn>
                <a:cxn ang="0">
                  <a:pos x="93" y="1"/>
                </a:cxn>
                <a:cxn ang="0">
                  <a:pos x="98" y="3"/>
                </a:cxn>
                <a:cxn ang="0">
                  <a:pos x="103" y="5"/>
                </a:cxn>
                <a:cxn ang="0">
                  <a:pos x="107" y="8"/>
                </a:cxn>
                <a:cxn ang="0">
                  <a:pos x="109" y="11"/>
                </a:cxn>
                <a:cxn ang="0">
                  <a:pos x="111" y="16"/>
                </a:cxn>
                <a:cxn ang="0">
                  <a:pos x="113" y="21"/>
                </a:cxn>
                <a:cxn ang="0">
                  <a:pos x="114" y="26"/>
                </a:cxn>
                <a:cxn ang="0">
                  <a:pos x="114" y="57"/>
                </a:cxn>
                <a:cxn ang="0">
                  <a:pos x="114" y="57"/>
                </a:cxn>
                <a:cxn ang="0">
                  <a:pos x="113" y="62"/>
                </a:cxn>
                <a:cxn ang="0">
                  <a:pos x="111" y="67"/>
                </a:cxn>
                <a:cxn ang="0">
                  <a:pos x="109" y="72"/>
                </a:cxn>
                <a:cxn ang="0">
                  <a:pos x="107" y="76"/>
                </a:cxn>
                <a:cxn ang="0">
                  <a:pos x="103" y="78"/>
                </a:cxn>
                <a:cxn ang="0">
                  <a:pos x="98" y="80"/>
                </a:cxn>
                <a:cxn ang="0">
                  <a:pos x="93" y="82"/>
                </a:cxn>
                <a:cxn ang="0">
                  <a:pos x="88" y="83"/>
                </a:cxn>
                <a:cxn ang="0">
                  <a:pos x="25" y="83"/>
                </a:cxn>
                <a:cxn ang="0">
                  <a:pos x="25" y="83"/>
                </a:cxn>
                <a:cxn ang="0">
                  <a:pos x="20" y="82"/>
                </a:cxn>
                <a:cxn ang="0">
                  <a:pos x="15" y="80"/>
                </a:cxn>
                <a:cxn ang="0">
                  <a:pos x="11" y="78"/>
                </a:cxn>
                <a:cxn ang="0">
                  <a:pos x="8" y="76"/>
                </a:cxn>
                <a:cxn ang="0">
                  <a:pos x="4" y="72"/>
                </a:cxn>
                <a:cxn ang="0">
                  <a:pos x="3" y="67"/>
                </a:cxn>
                <a:cxn ang="0">
                  <a:pos x="0" y="62"/>
                </a:cxn>
                <a:cxn ang="0">
                  <a:pos x="0" y="57"/>
                </a:cxn>
                <a:cxn ang="0">
                  <a:pos x="0" y="26"/>
                </a:cxn>
                <a:cxn ang="0">
                  <a:pos x="0" y="26"/>
                </a:cxn>
                <a:cxn ang="0">
                  <a:pos x="0" y="21"/>
                </a:cxn>
                <a:cxn ang="0">
                  <a:pos x="3" y="16"/>
                </a:cxn>
                <a:cxn ang="0">
                  <a:pos x="4" y="11"/>
                </a:cxn>
                <a:cxn ang="0">
                  <a:pos x="8" y="8"/>
                </a:cxn>
                <a:cxn ang="0">
                  <a:pos x="11" y="5"/>
                </a:cxn>
                <a:cxn ang="0">
                  <a:pos x="15" y="3"/>
                </a:cxn>
                <a:cxn ang="0">
                  <a:pos x="20" y="1"/>
                </a:cxn>
                <a:cxn ang="0">
                  <a:pos x="25" y="0"/>
                </a:cxn>
                <a:cxn ang="0">
                  <a:pos x="25" y="0"/>
                </a:cxn>
              </a:cxnLst>
              <a:rect l="0" t="0" r="r" b="b"/>
              <a:pathLst>
                <a:path w="114" h="83">
                  <a:moveTo>
                    <a:pt x="25" y="0"/>
                  </a:moveTo>
                  <a:lnTo>
                    <a:pt x="88" y="0"/>
                  </a:lnTo>
                  <a:lnTo>
                    <a:pt x="88" y="0"/>
                  </a:lnTo>
                  <a:lnTo>
                    <a:pt x="93" y="1"/>
                  </a:lnTo>
                  <a:lnTo>
                    <a:pt x="98" y="3"/>
                  </a:lnTo>
                  <a:lnTo>
                    <a:pt x="103" y="5"/>
                  </a:lnTo>
                  <a:lnTo>
                    <a:pt x="107" y="8"/>
                  </a:lnTo>
                  <a:lnTo>
                    <a:pt x="109" y="11"/>
                  </a:lnTo>
                  <a:lnTo>
                    <a:pt x="111" y="16"/>
                  </a:lnTo>
                  <a:lnTo>
                    <a:pt x="113" y="21"/>
                  </a:lnTo>
                  <a:lnTo>
                    <a:pt x="114" y="26"/>
                  </a:lnTo>
                  <a:lnTo>
                    <a:pt x="114" y="57"/>
                  </a:lnTo>
                  <a:lnTo>
                    <a:pt x="114" y="57"/>
                  </a:lnTo>
                  <a:lnTo>
                    <a:pt x="113" y="62"/>
                  </a:lnTo>
                  <a:lnTo>
                    <a:pt x="111" y="67"/>
                  </a:lnTo>
                  <a:lnTo>
                    <a:pt x="109" y="72"/>
                  </a:lnTo>
                  <a:lnTo>
                    <a:pt x="107" y="76"/>
                  </a:lnTo>
                  <a:lnTo>
                    <a:pt x="103" y="78"/>
                  </a:lnTo>
                  <a:lnTo>
                    <a:pt x="98" y="80"/>
                  </a:lnTo>
                  <a:lnTo>
                    <a:pt x="93" y="82"/>
                  </a:lnTo>
                  <a:lnTo>
                    <a:pt x="88" y="83"/>
                  </a:lnTo>
                  <a:lnTo>
                    <a:pt x="25" y="83"/>
                  </a:lnTo>
                  <a:lnTo>
                    <a:pt x="25" y="83"/>
                  </a:lnTo>
                  <a:lnTo>
                    <a:pt x="20" y="82"/>
                  </a:lnTo>
                  <a:lnTo>
                    <a:pt x="15" y="80"/>
                  </a:lnTo>
                  <a:lnTo>
                    <a:pt x="11" y="78"/>
                  </a:lnTo>
                  <a:lnTo>
                    <a:pt x="8" y="76"/>
                  </a:lnTo>
                  <a:lnTo>
                    <a:pt x="4" y="72"/>
                  </a:lnTo>
                  <a:lnTo>
                    <a:pt x="3" y="67"/>
                  </a:lnTo>
                  <a:lnTo>
                    <a:pt x="0" y="62"/>
                  </a:lnTo>
                  <a:lnTo>
                    <a:pt x="0" y="57"/>
                  </a:lnTo>
                  <a:lnTo>
                    <a:pt x="0" y="26"/>
                  </a:lnTo>
                  <a:lnTo>
                    <a:pt x="0" y="26"/>
                  </a:lnTo>
                  <a:lnTo>
                    <a:pt x="0" y="21"/>
                  </a:lnTo>
                  <a:lnTo>
                    <a:pt x="3" y="16"/>
                  </a:lnTo>
                  <a:lnTo>
                    <a:pt x="4" y="11"/>
                  </a:lnTo>
                  <a:lnTo>
                    <a:pt x="8" y="8"/>
                  </a:lnTo>
                  <a:lnTo>
                    <a:pt x="11" y="5"/>
                  </a:lnTo>
                  <a:lnTo>
                    <a:pt x="15" y="3"/>
                  </a:lnTo>
                  <a:lnTo>
                    <a:pt x="20" y="1"/>
                  </a:lnTo>
                  <a:lnTo>
                    <a:pt x="25" y="0"/>
                  </a:lnTo>
                  <a:lnTo>
                    <a:pt x="2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sp>
          <p:nvSpPr>
            <p:cNvPr id="113" name="Freeform 35"/>
            <p:cNvSpPr/>
            <p:nvPr/>
          </p:nvSpPr>
          <p:spPr bwMode="auto">
            <a:xfrm>
              <a:off x="3428980" y="3640150"/>
              <a:ext cx="88900" cy="65088"/>
            </a:xfrm>
            <a:custGeom>
              <a:avLst/>
              <a:gdLst/>
              <a:ahLst/>
              <a:cxnLst>
                <a:cxn ang="0">
                  <a:pos x="25" y="0"/>
                </a:cxn>
                <a:cxn ang="0">
                  <a:pos x="88" y="0"/>
                </a:cxn>
                <a:cxn ang="0">
                  <a:pos x="88" y="0"/>
                </a:cxn>
                <a:cxn ang="0">
                  <a:pos x="93" y="0"/>
                </a:cxn>
                <a:cxn ang="0">
                  <a:pos x="98" y="1"/>
                </a:cxn>
                <a:cxn ang="0">
                  <a:pos x="103" y="4"/>
                </a:cxn>
                <a:cxn ang="0">
                  <a:pos x="107" y="7"/>
                </a:cxn>
                <a:cxn ang="0">
                  <a:pos x="109" y="11"/>
                </a:cxn>
                <a:cxn ang="0">
                  <a:pos x="111" y="15"/>
                </a:cxn>
                <a:cxn ang="0">
                  <a:pos x="113" y="20"/>
                </a:cxn>
                <a:cxn ang="0">
                  <a:pos x="114" y="25"/>
                </a:cxn>
                <a:cxn ang="0">
                  <a:pos x="114" y="57"/>
                </a:cxn>
                <a:cxn ang="0">
                  <a:pos x="114" y="57"/>
                </a:cxn>
                <a:cxn ang="0">
                  <a:pos x="113" y="62"/>
                </a:cxn>
                <a:cxn ang="0">
                  <a:pos x="111" y="65"/>
                </a:cxn>
                <a:cxn ang="0">
                  <a:pos x="109" y="70"/>
                </a:cxn>
                <a:cxn ang="0">
                  <a:pos x="107" y="74"/>
                </a:cxn>
                <a:cxn ang="0">
                  <a:pos x="103" y="77"/>
                </a:cxn>
                <a:cxn ang="0">
                  <a:pos x="98" y="79"/>
                </a:cxn>
                <a:cxn ang="0">
                  <a:pos x="93" y="80"/>
                </a:cxn>
                <a:cxn ang="0">
                  <a:pos x="88" y="81"/>
                </a:cxn>
                <a:cxn ang="0">
                  <a:pos x="25" y="81"/>
                </a:cxn>
                <a:cxn ang="0">
                  <a:pos x="25" y="81"/>
                </a:cxn>
                <a:cxn ang="0">
                  <a:pos x="20" y="80"/>
                </a:cxn>
                <a:cxn ang="0">
                  <a:pos x="15" y="79"/>
                </a:cxn>
                <a:cxn ang="0">
                  <a:pos x="11" y="77"/>
                </a:cxn>
                <a:cxn ang="0">
                  <a:pos x="8" y="74"/>
                </a:cxn>
                <a:cxn ang="0">
                  <a:pos x="4" y="70"/>
                </a:cxn>
                <a:cxn ang="0">
                  <a:pos x="3" y="65"/>
                </a:cxn>
                <a:cxn ang="0">
                  <a:pos x="0" y="62"/>
                </a:cxn>
                <a:cxn ang="0">
                  <a:pos x="0" y="57"/>
                </a:cxn>
                <a:cxn ang="0">
                  <a:pos x="0" y="25"/>
                </a:cxn>
                <a:cxn ang="0">
                  <a:pos x="0" y="25"/>
                </a:cxn>
                <a:cxn ang="0">
                  <a:pos x="0" y="20"/>
                </a:cxn>
                <a:cxn ang="0">
                  <a:pos x="3" y="15"/>
                </a:cxn>
                <a:cxn ang="0">
                  <a:pos x="4" y="11"/>
                </a:cxn>
                <a:cxn ang="0">
                  <a:pos x="8" y="7"/>
                </a:cxn>
                <a:cxn ang="0">
                  <a:pos x="11" y="4"/>
                </a:cxn>
                <a:cxn ang="0">
                  <a:pos x="15" y="1"/>
                </a:cxn>
                <a:cxn ang="0">
                  <a:pos x="20" y="0"/>
                </a:cxn>
                <a:cxn ang="0">
                  <a:pos x="25" y="0"/>
                </a:cxn>
                <a:cxn ang="0">
                  <a:pos x="25" y="0"/>
                </a:cxn>
              </a:cxnLst>
              <a:rect l="0" t="0" r="r" b="b"/>
              <a:pathLst>
                <a:path w="114" h="81">
                  <a:moveTo>
                    <a:pt x="25" y="0"/>
                  </a:moveTo>
                  <a:lnTo>
                    <a:pt x="88" y="0"/>
                  </a:lnTo>
                  <a:lnTo>
                    <a:pt x="88" y="0"/>
                  </a:lnTo>
                  <a:lnTo>
                    <a:pt x="93" y="0"/>
                  </a:lnTo>
                  <a:lnTo>
                    <a:pt x="98" y="1"/>
                  </a:lnTo>
                  <a:lnTo>
                    <a:pt x="103" y="4"/>
                  </a:lnTo>
                  <a:lnTo>
                    <a:pt x="107" y="7"/>
                  </a:lnTo>
                  <a:lnTo>
                    <a:pt x="109" y="11"/>
                  </a:lnTo>
                  <a:lnTo>
                    <a:pt x="111" y="15"/>
                  </a:lnTo>
                  <a:lnTo>
                    <a:pt x="113" y="20"/>
                  </a:lnTo>
                  <a:lnTo>
                    <a:pt x="114" y="25"/>
                  </a:lnTo>
                  <a:lnTo>
                    <a:pt x="114" y="57"/>
                  </a:lnTo>
                  <a:lnTo>
                    <a:pt x="114" y="57"/>
                  </a:lnTo>
                  <a:lnTo>
                    <a:pt x="113" y="62"/>
                  </a:lnTo>
                  <a:lnTo>
                    <a:pt x="111" y="65"/>
                  </a:lnTo>
                  <a:lnTo>
                    <a:pt x="109" y="70"/>
                  </a:lnTo>
                  <a:lnTo>
                    <a:pt x="107" y="74"/>
                  </a:lnTo>
                  <a:lnTo>
                    <a:pt x="103" y="77"/>
                  </a:lnTo>
                  <a:lnTo>
                    <a:pt x="98" y="79"/>
                  </a:lnTo>
                  <a:lnTo>
                    <a:pt x="93" y="80"/>
                  </a:lnTo>
                  <a:lnTo>
                    <a:pt x="88" y="81"/>
                  </a:lnTo>
                  <a:lnTo>
                    <a:pt x="25" y="81"/>
                  </a:lnTo>
                  <a:lnTo>
                    <a:pt x="25" y="81"/>
                  </a:lnTo>
                  <a:lnTo>
                    <a:pt x="20" y="80"/>
                  </a:lnTo>
                  <a:lnTo>
                    <a:pt x="15" y="79"/>
                  </a:lnTo>
                  <a:lnTo>
                    <a:pt x="11" y="77"/>
                  </a:lnTo>
                  <a:lnTo>
                    <a:pt x="8" y="74"/>
                  </a:lnTo>
                  <a:lnTo>
                    <a:pt x="4" y="70"/>
                  </a:lnTo>
                  <a:lnTo>
                    <a:pt x="3" y="65"/>
                  </a:lnTo>
                  <a:lnTo>
                    <a:pt x="0" y="62"/>
                  </a:lnTo>
                  <a:lnTo>
                    <a:pt x="0" y="57"/>
                  </a:lnTo>
                  <a:lnTo>
                    <a:pt x="0" y="25"/>
                  </a:lnTo>
                  <a:lnTo>
                    <a:pt x="0" y="25"/>
                  </a:lnTo>
                  <a:lnTo>
                    <a:pt x="0" y="20"/>
                  </a:lnTo>
                  <a:lnTo>
                    <a:pt x="3" y="15"/>
                  </a:lnTo>
                  <a:lnTo>
                    <a:pt x="4" y="11"/>
                  </a:lnTo>
                  <a:lnTo>
                    <a:pt x="8" y="7"/>
                  </a:lnTo>
                  <a:lnTo>
                    <a:pt x="11" y="4"/>
                  </a:lnTo>
                  <a:lnTo>
                    <a:pt x="15" y="1"/>
                  </a:lnTo>
                  <a:lnTo>
                    <a:pt x="20" y="0"/>
                  </a:lnTo>
                  <a:lnTo>
                    <a:pt x="25" y="0"/>
                  </a:lnTo>
                  <a:lnTo>
                    <a:pt x="25" y="0"/>
                  </a:lnTo>
                  <a:close/>
                </a:path>
              </a:pathLst>
            </a:custGeom>
            <a:grpFill/>
            <a:ln w="9525">
              <a:noFill/>
              <a:round/>
            </a:ln>
          </p:spPr>
          <p:txBody>
            <a:bodyPr lIns="121920" tIns="60960" rIns="121920" bIns="60960"/>
            <a:lstStyle/>
            <a:p>
              <a:pPr eaLnBrk="1" fontAlgn="auto" hangingPunct="1">
                <a:spcBef>
                  <a:spcPts val="0"/>
                </a:spcBef>
                <a:spcAft>
                  <a:spcPts val="0"/>
                </a:spcAft>
                <a:defRPr/>
              </a:pPr>
              <a:endParaRPr lang="en-US" sz="3200">
                <a:latin typeface="+mn-ea"/>
                <a:ea typeface="+mn-ea"/>
              </a:endParaRPr>
            </a:p>
          </p:txBody>
        </p:sp>
      </p:grpSp>
      <p:sp>
        <p:nvSpPr>
          <p:cNvPr id="114" name="Freeform 143"/>
          <p:cNvSpPr>
            <a:spLocks noEditPoints="1"/>
          </p:cNvSpPr>
          <p:nvPr/>
        </p:nvSpPr>
        <p:spPr bwMode="auto">
          <a:xfrm>
            <a:off x="10109200" y="4979686"/>
            <a:ext cx="493713" cy="506413"/>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CE7274"/>
          </a:solid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22275" y="1081851"/>
            <a:ext cx="11394642" cy="4308475"/>
            <a:chOff x="422275" y="1579563"/>
            <a:chExt cx="11394642" cy="4308475"/>
          </a:xfrm>
          <a:solidFill>
            <a:srgbClr val="CE7274"/>
          </a:solidFill>
        </p:grpSpPr>
        <p:sp>
          <p:nvSpPr>
            <p:cNvPr id="3" name="AutoShape 4"/>
            <p:cNvSpPr/>
            <p:nvPr/>
          </p:nvSpPr>
          <p:spPr bwMode="auto">
            <a:xfrm>
              <a:off x="11291888" y="4522788"/>
              <a:ext cx="473075"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 name="AutoShape 5"/>
            <p:cNvSpPr/>
            <p:nvPr/>
          </p:nvSpPr>
          <p:spPr bwMode="auto">
            <a:xfrm>
              <a:off x="10636250" y="4675188"/>
              <a:ext cx="92075" cy="123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 name="AutoShape 6"/>
            <p:cNvSpPr/>
            <p:nvPr/>
          </p:nvSpPr>
          <p:spPr bwMode="auto">
            <a:xfrm>
              <a:off x="10301288" y="4554538"/>
              <a:ext cx="487362" cy="396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 name="AutoShape 7"/>
            <p:cNvSpPr/>
            <p:nvPr/>
          </p:nvSpPr>
          <p:spPr bwMode="auto">
            <a:xfrm>
              <a:off x="9324975" y="4506913"/>
              <a:ext cx="487363" cy="488950"/>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 name="AutoShape 8"/>
            <p:cNvSpPr/>
            <p:nvPr/>
          </p:nvSpPr>
          <p:spPr bwMode="auto">
            <a:xfrm>
              <a:off x="9537700" y="4722813"/>
              <a:ext cx="61913" cy="60325"/>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 name="AutoShape 9"/>
            <p:cNvSpPr/>
            <p:nvPr/>
          </p:nvSpPr>
          <p:spPr bwMode="auto">
            <a:xfrm>
              <a:off x="9475788" y="4662488"/>
              <a:ext cx="184150" cy="18097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 name="AutoShape 10"/>
            <p:cNvSpPr/>
            <p:nvPr/>
          </p:nvSpPr>
          <p:spPr bwMode="auto">
            <a:xfrm>
              <a:off x="9599613" y="4783138"/>
              <a:ext cx="74612" cy="79375"/>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 name="AutoShape 11"/>
            <p:cNvSpPr/>
            <p:nvPr/>
          </p:nvSpPr>
          <p:spPr bwMode="auto">
            <a:xfrm>
              <a:off x="9628188" y="4814888"/>
              <a:ext cx="109537" cy="111125"/>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 name="AutoShape 12"/>
            <p:cNvSpPr/>
            <p:nvPr/>
          </p:nvSpPr>
          <p:spPr bwMode="auto">
            <a:xfrm>
              <a:off x="9613900" y="4799013"/>
              <a:ext cx="92075" cy="95250"/>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 name="AutoShape 13"/>
            <p:cNvSpPr/>
            <p:nvPr/>
          </p:nvSpPr>
          <p:spPr bwMode="auto">
            <a:xfrm>
              <a:off x="9461500" y="4646613"/>
              <a:ext cx="76200" cy="76200"/>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 name="AutoShape 14"/>
            <p:cNvSpPr/>
            <p:nvPr/>
          </p:nvSpPr>
          <p:spPr bwMode="auto">
            <a:xfrm>
              <a:off x="9399588" y="4586288"/>
              <a:ext cx="109537" cy="111125"/>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 name="AutoShape 15"/>
            <p:cNvSpPr/>
            <p:nvPr/>
          </p:nvSpPr>
          <p:spPr bwMode="auto">
            <a:xfrm>
              <a:off x="9431338" y="4614863"/>
              <a:ext cx="92075" cy="95250"/>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5" name="AutoShape 16"/>
            <p:cNvSpPr/>
            <p:nvPr/>
          </p:nvSpPr>
          <p:spPr bwMode="auto">
            <a:xfrm>
              <a:off x="8591550" y="4783138"/>
              <a:ext cx="61913" cy="60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6" name="AutoShape 17"/>
            <p:cNvSpPr/>
            <p:nvPr/>
          </p:nvSpPr>
          <p:spPr bwMode="auto">
            <a:xfrm>
              <a:off x="8347075" y="4522788"/>
              <a:ext cx="488950" cy="473075"/>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7" name="AutoShape 18"/>
            <p:cNvSpPr/>
            <p:nvPr/>
          </p:nvSpPr>
          <p:spPr bwMode="auto">
            <a:xfrm>
              <a:off x="7370763" y="4506913"/>
              <a:ext cx="48895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8" name="AutoShape 19"/>
            <p:cNvSpPr/>
            <p:nvPr/>
          </p:nvSpPr>
          <p:spPr bwMode="auto">
            <a:xfrm>
              <a:off x="7478713" y="46910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9" name="AutoShape 20"/>
            <p:cNvSpPr/>
            <p:nvPr/>
          </p:nvSpPr>
          <p:spPr bwMode="auto">
            <a:xfrm>
              <a:off x="7478713" y="47672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0" name="AutoShape 21"/>
            <p:cNvSpPr/>
            <p:nvPr/>
          </p:nvSpPr>
          <p:spPr bwMode="auto">
            <a:xfrm>
              <a:off x="7478713" y="48434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1" name="AutoShape 22"/>
            <p:cNvSpPr/>
            <p:nvPr/>
          </p:nvSpPr>
          <p:spPr bwMode="auto">
            <a:xfrm>
              <a:off x="7585075" y="48434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2" name="AutoShape 23"/>
            <p:cNvSpPr/>
            <p:nvPr/>
          </p:nvSpPr>
          <p:spPr bwMode="auto">
            <a:xfrm>
              <a:off x="7585075" y="47672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3" name="AutoShape 24"/>
            <p:cNvSpPr/>
            <p:nvPr/>
          </p:nvSpPr>
          <p:spPr bwMode="auto">
            <a:xfrm>
              <a:off x="7585075" y="4691063"/>
              <a:ext cx="60325"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4" name="AutoShape 25"/>
            <p:cNvSpPr/>
            <p:nvPr/>
          </p:nvSpPr>
          <p:spPr bwMode="auto">
            <a:xfrm>
              <a:off x="7691438" y="4843463"/>
              <a:ext cx="61912"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5" name="AutoShape 26"/>
            <p:cNvSpPr/>
            <p:nvPr/>
          </p:nvSpPr>
          <p:spPr bwMode="auto">
            <a:xfrm>
              <a:off x="7691438" y="4767263"/>
              <a:ext cx="61912"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6" name="AutoShape 27"/>
            <p:cNvSpPr/>
            <p:nvPr/>
          </p:nvSpPr>
          <p:spPr bwMode="auto">
            <a:xfrm>
              <a:off x="7691438" y="4691063"/>
              <a:ext cx="61912"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7" name="AutoShape 28"/>
            <p:cNvSpPr/>
            <p:nvPr/>
          </p:nvSpPr>
          <p:spPr bwMode="auto">
            <a:xfrm>
              <a:off x="6394450" y="4506913"/>
              <a:ext cx="48895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8" name="AutoShape 29"/>
            <p:cNvSpPr/>
            <p:nvPr/>
          </p:nvSpPr>
          <p:spPr bwMode="auto">
            <a:xfrm>
              <a:off x="11276013" y="3548063"/>
              <a:ext cx="488950" cy="441325"/>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29" name="AutoShape 30"/>
            <p:cNvSpPr/>
            <p:nvPr/>
          </p:nvSpPr>
          <p:spPr bwMode="auto">
            <a:xfrm>
              <a:off x="10375900" y="3532188"/>
              <a:ext cx="336550" cy="488950"/>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0" name="AutoShape 31"/>
            <p:cNvSpPr/>
            <p:nvPr/>
          </p:nvSpPr>
          <p:spPr bwMode="auto">
            <a:xfrm>
              <a:off x="10437813" y="3744913"/>
              <a:ext cx="215900" cy="174625"/>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1" name="AutoShape 32"/>
            <p:cNvSpPr/>
            <p:nvPr/>
          </p:nvSpPr>
          <p:spPr bwMode="auto">
            <a:xfrm>
              <a:off x="9324975" y="3563938"/>
              <a:ext cx="487363" cy="425450"/>
            </a:xfrm>
            <a:custGeom>
              <a:avLst/>
              <a:gdLst>
                <a:gd name="T0" fmla="+- 0 10800 108"/>
                <a:gd name="T1" fmla="*/ T0 w 21384"/>
                <a:gd name="T2" fmla="*/ 10800 h 21600"/>
                <a:gd name="T3" fmla="+- 0 10800 108"/>
                <a:gd name="T4" fmla="*/ T3 w 21384"/>
                <a:gd name="T5" fmla="*/ 10800 h 21600"/>
                <a:gd name="T6" fmla="+- 0 10800 108"/>
                <a:gd name="T7" fmla="*/ T6 w 21384"/>
                <a:gd name="T8" fmla="*/ 10800 h 21600"/>
                <a:gd name="T9" fmla="+- 0 10800 108"/>
                <a:gd name="T10" fmla="*/ T9 w 21384"/>
                <a:gd name="T11" fmla="*/ 10800 h 21600"/>
              </a:gdLst>
              <a:ahLst/>
              <a:cxnLst>
                <a:cxn ang="0">
                  <a:pos x="T1" y="T2"/>
                </a:cxn>
                <a:cxn ang="0">
                  <a:pos x="T4" y="T5"/>
                </a:cxn>
                <a:cxn ang="0">
                  <a:pos x="T7" y="T8"/>
                </a:cxn>
                <a:cxn ang="0">
                  <a:pos x="T10" y="T11"/>
                </a:cxn>
              </a:cxnLst>
              <a:rect l="0" t="0" r="r" b="b"/>
              <a:pathLst>
                <a:path w="21384" h="21600">
                  <a:moveTo>
                    <a:pt x="18710" y="9257"/>
                  </a:moveTo>
                  <a:lnTo>
                    <a:pt x="16706" y="7714"/>
                  </a:lnTo>
                  <a:lnTo>
                    <a:pt x="16706" y="20057"/>
                  </a:lnTo>
                  <a:lnTo>
                    <a:pt x="4677" y="20057"/>
                  </a:lnTo>
                  <a:lnTo>
                    <a:pt x="4677" y="7714"/>
                  </a:lnTo>
                  <a:lnTo>
                    <a:pt x="2673" y="9257"/>
                  </a:lnTo>
                  <a:lnTo>
                    <a:pt x="1336" y="4628"/>
                  </a:lnTo>
                  <a:lnTo>
                    <a:pt x="4677" y="1542"/>
                  </a:lnTo>
                  <a:lnTo>
                    <a:pt x="7468" y="1542"/>
                  </a:lnTo>
                  <a:cubicBezTo>
                    <a:pt x="7841" y="2871"/>
                    <a:pt x="9136" y="3857"/>
                    <a:pt x="10691" y="3857"/>
                  </a:cubicBezTo>
                  <a:cubicBezTo>
                    <a:pt x="12247" y="3857"/>
                    <a:pt x="13542" y="2871"/>
                    <a:pt x="13915" y="1542"/>
                  </a:cubicBezTo>
                  <a:lnTo>
                    <a:pt x="16706" y="1542"/>
                  </a:lnTo>
                  <a:lnTo>
                    <a:pt x="20047" y="4628"/>
                  </a:lnTo>
                  <a:cubicBezTo>
                    <a:pt x="20047" y="4628"/>
                    <a:pt x="18710" y="9257"/>
                    <a:pt x="18710" y="9257"/>
                  </a:cubicBezTo>
                  <a:close/>
                  <a:moveTo>
                    <a:pt x="13200" y="1542"/>
                  </a:moveTo>
                  <a:cubicBezTo>
                    <a:pt x="12831" y="2438"/>
                    <a:pt x="11852" y="3085"/>
                    <a:pt x="10691" y="3085"/>
                  </a:cubicBezTo>
                  <a:cubicBezTo>
                    <a:pt x="9531" y="3085"/>
                    <a:pt x="8552" y="2438"/>
                    <a:pt x="8183" y="1542"/>
                  </a:cubicBezTo>
                  <a:cubicBezTo>
                    <a:pt x="8183" y="1542"/>
                    <a:pt x="13200" y="1542"/>
                    <a:pt x="13200" y="1542"/>
                  </a:cubicBezTo>
                  <a:close/>
                  <a:moveTo>
                    <a:pt x="20882" y="3423"/>
                  </a:moveTo>
                  <a:lnTo>
                    <a:pt x="17541" y="338"/>
                  </a:lnTo>
                  <a:cubicBezTo>
                    <a:pt x="17303" y="119"/>
                    <a:pt x="17009" y="0"/>
                    <a:pt x="16706" y="0"/>
                  </a:cubicBezTo>
                  <a:lnTo>
                    <a:pt x="4677" y="0"/>
                  </a:lnTo>
                  <a:cubicBezTo>
                    <a:pt x="4374" y="0"/>
                    <a:pt x="4080" y="119"/>
                    <a:pt x="3842" y="338"/>
                  </a:cubicBezTo>
                  <a:lnTo>
                    <a:pt x="501" y="3423"/>
                  </a:lnTo>
                  <a:cubicBezTo>
                    <a:pt x="64" y="3827"/>
                    <a:pt x="-108" y="4503"/>
                    <a:pt x="68" y="5116"/>
                  </a:cubicBezTo>
                  <a:lnTo>
                    <a:pt x="1405" y="9745"/>
                  </a:lnTo>
                  <a:cubicBezTo>
                    <a:pt x="1537" y="10201"/>
                    <a:pt x="1845" y="10560"/>
                    <a:pt x="2239" y="10716"/>
                  </a:cubicBezTo>
                  <a:cubicBezTo>
                    <a:pt x="2380" y="10772"/>
                    <a:pt x="2527" y="10800"/>
                    <a:pt x="2673" y="10800"/>
                  </a:cubicBezTo>
                  <a:cubicBezTo>
                    <a:pt x="2905" y="10800"/>
                    <a:pt x="3136" y="10729"/>
                    <a:pt x="3341" y="10593"/>
                  </a:cubicBezTo>
                  <a:lnTo>
                    <a:pt x="3341" y="20057"/>
                  </a:lnTo>
                  <a:cubicBezTo>
                    <a:pt x="3341" y="20908"/>
                    <a:pt x="3940" y="21600"/>
                    <a:pt x="4677" y="21600"/>
                  </a:cubicBezTo>
                  <a:lnTo>
                    <a:pt x="16706" y="21600"/>
                  </a:lnTo>
                  <a:cubicBezTo>
                    <a:pt x="17443" y="21600"/>
                    <a:pt x="18042" y="20908"/>
                    <a:pt x="18042" y="20057"/>
                  </a:cubicBezTo>
                  <a:lnTo>
                    <a:pt x="18042" y="10593"/>
                  </a:lnTo>
                  <a:cubicBezTo>
                    <a:pt x="18247" y="10729"/>
                    <a:pt x="18478" y="10800"/>
                    <a:pt x="18710" y="10800"/>
                  </a:cubicBezTo>
                  <a:cubicBezTo>
                    <a:pt x="18856" y="10800"/>
                    <a:pt x="19002" y="10772"/>
                    <a:pt x="19144" y="10716"/>
                  </a:cubicBezTo>
                  <a:cubicBezTo>
                    <a:pt x="19538" y="10560"/>
                    <a:pt x="19846" y="10201"/>
                    <a:pt x="19978" y="9745"/>
                  </a:cubicBezTo>
                  <a:lnTo>
                    <a:pt x="21315" y="5116"/>
                  </a:lnTo>
                  <a:cubicBezTo>
                    <a:pt x="21491" y="4503"/>
                    <a:pt x="21319" y="3827"/>
                    <a:pt x="20882" y="342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2" name="AutoShape 33"/>
            <p:cNvSpPr/>
            <p:nvPr/>
          </p:nvSpPr>
          <p:spPr bwMode="auto">
            <a:xfrm>
              <a:off x="8347075" y="3716338"/>
              <a:ext cx="488950" cy="304800"/>
            </a:xfrm>
            <a:custGeom>
              <a:avLst/>
              <a:gdLst>
                <a:gd name="T0" fmla="*/ 10752 w 21505"/>
                <a:gd name="T1" fmla="*/ 10800 h 21600"/>
                <a:gd name="T2" fmla="*/ 10752 w 21505"/>
                <a:gd name="T3" fmla="*/ 10800 h 21600"/>
                <a:gd name="T4" fmla="*/ 10752 w 21505"/>
                <a:gd name="T5" fmla="*/ 10800 h 21600"/>
                <a:gd name="T6" fmla="*/ 10752 w 21505"/>
                <a:gd name="T7" fmla="*/ 10800 h 21600"/>
              </a:gdLst>
              <a:ahLst/>
              <a:cxnLst>
                <a:cxn ang="0">
                  <a:pos x="T0" y="T1"/>
                </a:cxn>
                <a:cxn ang="0">
                  <a:pos x="T2" y="T3"/>
                </a:cxn>
                <a:cxn ang="0">
                  <a:pos x="T4" y="T5"/>
                </a:cxn>
                <a:cxn ang="0">
                  <a:pos x="T6" y="T7"/>
                </a:cxn>
              </a:cxnLst>
              <a:rect l="0" t="0" r="r" b="b"/>
              <a:pathLst>
                <a:path w="21505" h="21600">
                  <a:moveTo>
                    <a:pt x="17472" y="17279"/>
                  </a:moveTo>
                  <a:lnTo>
                    <a:pt x="17472" y="18899"/>
                  </a:lnTo>
                  <a:cubicBezTo>
                    <a:pt x="17472" y="19198"/>
                    <a:pt x="17321" y="19439"/>
                    <a:pt x="17136" y="19439"/>
                  </a:cubicBezTo>
                  <a:lnTo>
                    <a:pt x="4368" y="19439"/>
                  </a:lnTo>
                  <a:cubicBezTo>
                    <a:pt x="4182" y="19439"/>
                    <a:pt x="4032" y="19198"/>
                    <a:pt x="4032" y="18899"/>
                  </a:cubicBezTo>
                  <a:lnTo>
                    <a:pt x="4032" y="17279"/>
                  </a:lnTo>
                  <a:lnTo>
                    <a:pt x="1344" y="12419"/>
                  </a:lnTo>
                  <a:cubicBezTo>
                    <a:pt x="1344" y="12121"/>
                    <a:pt x="1494" y="11879"/>
                    <a:pt x="1680" y="11879"/>
                  </a:cubicBezTo>
                  <a:lnTo>
                    <a:pt x="3360" y="11879"/>
                  </a:lnTo>
                  <a:lnTo>
                    <a:pt x="4032" y="11879"/>
                  </a:lnTo>
                  <a:lnTo>
                    <a:pt x="4704" y="11879"/>
                  </a:lnTo>
                  <a:lnTo>
                    <a:pt x="5376" y="11879"/>
                  </a:lnTo>
                  <a:lnTo>
                    <a:pt x="6048" y="11879"/>
                  </a:lnTo>
                  <a:lnTo>
                    <a:pt x="6720" y="11879"/>
                  </a:lnTo>
                  <a:lnTo>
                    <a:pt x="7392" y="11879"/>
                  </a:lnTo>
                  <a:lnTo>
                    <a:pt x="8064" y="11879"/>
                  </a:lnTo>
                  <a:lnTo>
                    <a:pt x="8736" y="11879"/>
                  </a:lnTo>
                  <a:lnTo>
                    <a:pt x="12768" y="11879"/>
                  </a:lnTo>
                  <a:lnTo>
                    <a:pt x="13440" y="11879"/>
                  </a:lnTo>
                  <a:lnTo>
                    <a:pt x="14112" y="11879"/>
                  </a:lnTo>
                  <a:lnTo>
                    <a:pt x="14784" y="11879"/>
                  </a:lnTo>
                  <a:lnTo>
                    <a:pt x="15456" y="11879"/>
                  </a:lnTo>
                  <a:lnTo>
                    <a:pt x="16128" y="11879"/>
                  </a:lnTo>
                  <a:lnTo>
                    <a:pt x="16800" y="11879"/>
                  </a:lnTo>
                  <a:lnTo>
                    <a:pt x="17472" y="11879"/>
                  </a:lnTo>
                  <a:lnTo>
                    <a:pt x="18144" y="11879"/>
                  </a:lnTo>
                  <a:lnTo>
                    <a:pt x="19824" y="11879"/>
                  </a:lnTo>
                  <a:cubicBezTo>
                    <a:pt x="20009" y="11879"/>
                    <a:pt x="20160" y="12121"/>
                    <a:pt x="20160" y="12419"/>
                  </a:cubicBezTo>
                  <a:cubicBezTo>
                    <a:pt x="20160" y="12419"/>
                    <a:pt x="17472" y="17279"/>
                    <a:pt x="17472" y="17279"/>
                  </a:cubicBezTo>
                  <a:close/>
                  <a:moveTo>
                    <a:pt x="10752" y="4320"/>
                  </a:moveTo>
                  <a:cubicBezTo>
                    <a:pt x="8625" y="4320"/>
                    <a:pt x="6826" y="6601"/>
                    <a:pt x="6246" y="9719"/>
                  </a:cubicBezTo>
                  <a:lnTo>
                    <a:pt x="5552" y="9719"/>
                  </a:lnTo>
                  <a:cubicBezTo>
                    <a:pt x="6152" y="6000"/>
                    <a:pt x="8252" y="3239"/>
                    <a:pt x="10752" y="3239"/>
                  </a:cubicBezTo>
                  <a:cubicBezTo>
                    <a:pt x="12934" y="3239"/>
                    <a:pt x="14813" y="5344"/>
                    <a:pt x="15654" y="8353"/>
                  </a:cubicBezTo>
                  <a:lnTo>
                    <a:pt x="15054" y="8835"/>
                  </a:lnTo>
                  <a:cubicBezTo>
                    <a:pt x="14323" y="6180"/>
                    <a:pt x="12671" y="4320"/>
                    <a:pt x="10752" y="4320"/>
                  </a:cubicBezTo>
                  <a:moveTo>
                    <a:pt x="10752" y="8639"/>
                  </a:moveTo>
                  <a:cubicBezTo>
                    <a:pt x="10158" y="8639"/>
                    <a:pt x="9630" y="9061"/>
                    <a:pt x="9260" y="9719"/>
                  </a:cubicBezTo>
                  <a:lnTo>
                    <a:pt x="8437" y="9719"/>
                  </a:lnTo>
                  <a:cubicBezTo>
                    <a:pt x="8904" y="8435"/>
                    <a:pt x="9761" y="7560"/>
                    <a:pt x="10752" y="7560"/>
                  </a:cubicBezTo>
                  <a:cubicBezTo>
                    <a:pt x="11742" y="7560"/>
                    <a:pt x="12600" y="8435"/>
                    <a:pt x="13066" y="9719"/>
                  </a:cubicBezTo>
                  <a:lnTo>
                    <a:pt x="12244" y="9719"/>
                  </a:lnTo>
                  <a:cubicBezTo>
                    <a:pt x="11874" y="9061"/>
                    <a:pt x="11345" y="8639"/>
                    <a:pt x="10752" y="8639"/>
                  </a:cubicBezTo>
                  <a:moveTo>
                    <a:pt x="13827" y="9719"/>
                  </a:moveTo>
                  <a:cubicBezTo>
                    <a:pt x="13307" y="7816"/>
                    <a:pt x="12126" y="6479"/>
                    <a:pt x="10752" y="6479"/>
                  </a:cubicBezTo>
                  <a:cubicBezTo>
                    <a:pt x="9378" y="6479"/>
                    <a:pt x="8197" y="7816"/>
                    <a:pt x="7676" y="9719"/>
                  </a:cubicBezTo>
                  <a:lnTo>
                    <a:pt x="6955" y="9719"/>
                  </a:lnTo>
                  <a:cubicBezTo>
                    <a:pt x="7510" y="7207"/>
                    <a:pt x="9001" y="5400"/>
                    <a:pt x="10752" y="5400"/>
                  </a:cubicBezTo>
                  <a:cubicBezTo>
                    <a:pt x="12409" y="5400"/>
                    <a:pt x="13834" y="7015"/>
                    <a:pt x="14454" y="9317"/>
                  </a:cubicBezTo>
                  <a:lnTo>
                    <a:pt x="13953" y="9719"/>
                  </a:lnTo>
                  <a:cubicBezTo>
                    <a:pt x="13953" y="9719"/>
                    <a:pt x="13827" y="9719"/>
                    <a:pt x="13827" y="9719"/>
                  </a:cubicBezTo>
                  <a:close/>
                  <a:moveTo>
                    <a:pt x="10752" y="1080"/>
                  </a:moveTo>
                  <a:cubicBezTo>
                    <a:pt x="13459" y="1080"/>
                    <a:pt x="15792" y="3672"/>
                    <a:pt x="16856" y="7388"/>
                  </a:cubicBezTo>
                  <a:lnTo>
                    <a:pt x="16256" y="7869"/>
                  </a:lnTo>
                  <a:cubicBezTo>
                    <a:pt x="15305" y="4504"/>
                    <a:pt x="13201" y="2160"/>
                    <a:pt x="10752" y="2160"/>
                  </a:cubicBezTo>
                  <a:cubicBezTo>
                    <a:pt x="7874" y="2160"/>
                    <a:pt x="5470" y="5392"/>
                    <a:pt x="4858" y="9719"/>
                  </a:cubicBezTo>
                  <a:lnTo>
                    <a:pt x="4167" y="9719"/>
                  </a:lnTo>
                  <a:cubicBezTo>
                    <a:pt x="4792" y="4796"/>
                    <a:pt x="7507" y="1080"/>
                    <a:pt x="10752" y="1080"/>
                  </a:cubicBezTo>
                  <a:moveTo>
                    <a:pt x="17336" y="9719"/>
                  </a:moveTo>
                  <a:lnTo>
                    <a:pt x="16958" y="9719"/>
                  </a:lnTo>
                  <a:lnTo>
                    <a:pt x="17294" y="9449"/>
                  </a:lnTo>
                  <a:cubicBezTo>
                    <a:pt x="17307" y="9540"/>
                    <a:pt x="17325" y="9628"/>
                    <a:pt x="17336" y="9719"/>
                  </a:cubicBezTo>
                  <a:moveTo>
                    <a:pt x="19824" y="9719"/>
                  </a:moveTo>
                  <a:lnTo>
                    <a:pt x="18016" y="9719"/>
                  </a:lnTo>
                  <a:cubicBezTo>
                    <a:pt x="17986" y="9461"/>
                    <a:pt x="17948" y="9209"/>
                    <a:pt x="17908" y="8957"/>
                  </a:cubicBezTo>
                  <a:lnTo>
                    <a:pt x="21132" y="6366"/>
                  </a:lnTo>
                  <a:cubicBezTo>
                    <a:pt x="21464" y="6099"/>
                    <a:pt x="21599" y="5450"/>
                    <a:pt x="21433" y="4916"/>
                  </a:cubicBezTo>
                  <a:cubicBezTo>
                    <a:pt x="21267" y="4383"/>
                    <a:pt x="20864" y="4169"/>
                    <a:pt x="20532" y="4433"/>
                  </a:cubicBezTo>
                  <a:lnTo>
                    <a:pt x="17456" y="6905"/>
                  </a:lnTo>
                  <a:cubicBezTo>
                    <a:pt x="16282" y="2836"/>
                    <a:pt x="13721" y="0"/>
                    <a:pt x="10752" y="0"/>
                  </a:cubicBezTo>
                  <a:cubicBezTo>
                    <a:pt x="7135" y="0"/>
                    <a:pt x="4122" y="4198"/>
                    <a:pt x="3488" y="9719"/>
                  </a:cubicBezTo>
                  <a:lnTo>
                    <a:pt x="1680" y="9719"/>
                  </a:lnTo>
                  <a:cubicBezTo>
                    <a:pt x="754" y="9719"/>
                    <a:pt x="0" y="10930"/>
                    <a:pt x="0" y="12419"/>
                  </a:cubicBezTo>
                  <a:cubicBezTo>
                    <a:pt x="0" y="12949"/>
                    <a:pt x="121" y="13459"/>
                    <a:pt x="339" y="13855"/>
                  </a:cubicBezTo>
                  <a:lnTo>
                    <a:pt x="2688" y="18101"/>
                  </a:lnTo>
                  <a:lnTo>
                    <a:pt x="2688" y="18899"/>
                  </a:lnTo>
                  <a:cubicBezTo>
                    <a:pt x="2688" y="20389"/>
                    <a:pt x="3442" y="21599"/>
                    <a:pt x="4368" y="21599"/>
                  </a:cubicBezTo>
                  <a:lnTo>
                    <a:pt x="17136" y="21599"/>
                  </a:lnTo>
                  <a:cubicBezTo>
                    <a:pt x="18062" y="21599"/>
                    <a:pt x="18816" y="20389"/>
                    <a:pt x="18816" y="18899"/>
                  </a:cubicBezTo>
                  <a:lnTo>
                    <a:pt x="18816" y="18101"/>
                  </a:lnTo>
                  <a:lnTo>
                    <a:pt x="21165" y="13855"/>
                  </a:lnTo>
                  <a:cubicBezTo>
                    <a:pt x="21383" y="13459"/>
                    <a:pt x="21504" y="12949"/>
                    <a:pt x="21504" y="12419"/>
                  </a:cubicBezTo>
                  <a:cubicBezTo>
                    <a:pt x="21504" y="10930"/>
                    <a:pt x="20750" y="9719"/>
                    <a:pt x="19824" y="971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3" name="AutoShape 34"/>
            <p:cNvSpPr/>
            <p:nvPr/>
          </p:nvSpPr>
          <p:spPr bwMode="auto">
            <a:xfrm>
              <a:off x="8469313" y="3592513"/>
              <a:ext cx="34925" cy="11430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47"/>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4" name="AutoShape 35"/>
            <p:cNvSpPr/>
            <p:nvPr/>
          </p:nvSpPr>
          <p:spPr bwMode="auto">
            <a:xfrm>
              <a:off x="8653463" y="3592513"/>
              <a:ext cx="33337" cy="11430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5" name="AutoShape 36"/>
            <p:cNvSpPr/>
            <p:nvPr/>
          </p:nvSpPr>
          <p:spPr bwMode="auto">
            <a:xfrm>
              <a:off x="8575675" y="3532188"/>
              <a:ext cx="34925" cy="11430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9"/>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5" y="20691"/>
                    <a:pt x="1719" y="20730"/>
                    <a:pt x="1763" y="2077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6" name="AutoShape 37"/>
            <p:cNvSpPr/>
            <p:nvPr/>
          </p:nvSpPr>
          <p:spPr bwMode="auto">
            <a:xfrm>
              <a:off x="7370763" y="3576638"/>
              <a:ext cx="444500" cy="444500"/>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7" name="AutoShape 38"/>
            <p:cNvSpPr/>
            <p:nvPr/>
          </p:nvSpPr>
          <p:spPr bwMode="auto">
            <a:xfrm>
              <a:off x="7585075" y="3776663"/>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8" name="AutoShape 39"/>
            <p:cNvSpPr/>
            <p:nvPr/>
          </p:nvSpPr>
          <p:spPr bwMode="auto">
            <a:xfrm>
              <a:off x="7783513" y="3532188"/>
              <a:ext cx="762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39" name="AutoShape 40"/>
            <p:cNvSpPr/>
            <p:nvPr/>
          </p:nvSpPr>
          <p:spPr bwMode="auto">
            <a:xfrm>
              <a:off x="7493000" y="3760788"/>
              <a:ext cx="60325" cy="60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0" name="AutoShape 41"/>
            <p:cNvSpPr/>
            <p:nvPr/>
          </p:nvSpPr>
          <p:spPr bwMode="auto">
            <a:xfrm>
              <a:off x="7553325" y="3868738"/>
              <a:ext cx="31750"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1" name="AutoShape 42"/>
            <p:cNvSpPr/>
            <p:nvPr/>
          </p:nvSpPr>
          <p:spPr bwMode="auto">
            <a:xfrm>
              <a:off x="7797800" y="3636963"/>
              <a:ext cx="30163" cy="31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2" name="AutoShape 43"/>
            <p:cNvSpPr/>
            <p:nvPr/>
          </p:nvSpPr>
          <p:spPr bwMode="auto">
            <a:xfrm>
              <a:off x="6394450" y="3563938"/>
              <a:ext cx="488950"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3" name="AutoShape 44"/>
            <p:cNvSpPr/>
            <p:nvPr/>
          </p:nvSpPr>
          <p:spPr bwMode="auto">
            <a:xfrm>
              <a:off x="6837363" y="3716338"/>
              <a:ext cx="30162" cy="165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4" name="AutoShape 45"/>
            <p:cNvSpPr/>
            <p:nvPr/>
          </p:nvSpPr>
          <p:spPr bwMode="auto">
            <a:xfrm>
              <a:off x="6821488" y="3897313"/>
              <a:ext cx="61912"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5" name="AutoShape 46"/>
            <p:cNvSpPr/>
            <p:nvPr/>
          </p:nvSpPr>
          <p:spPr bwMode="auto">
            <a:xfrm>
              <a:off x="11276013" y="2554288"/>
              <a:ext cx="48895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6" name="AutoShape 47"/>
            <p:cNvSpPr/>
            <p:nvPr/>
          </p:nvSpPr>
          <p:spPr bwMode="auto">
            <a:xfrm>
              <a:off x="10301288" y="2554288"/>
              <a:ext cx="487362" cy="488950"/>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7" name="AutoShape 48"/>
            <p:cNvSpPr/>
            <p:nvPr/>
          </p:nvSpPr>
          <p:spPr bwMode="auto">
            <a:xfrm>
              <a:off x="9355138" y="2554288"/>
              <a:ext cx="427037"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8" name="AutoShape 49"/>
            <p:cNvSpPr/>
            <p:nvPr/>
          </p:nvSpPr>
          <p:spPr bwMode="auto">
            <a:xfrm>
              <a:off x="9690100" y="2935288"/>
              <a:ext cx="30163" cy="31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49" name="AutoShape 50"/>
            <p:cNvSpPr/>
            <p:nvPr/>
          </p:nvSpPr>
          <p:spPr bwMode="auto">
            <a:xfrm>
              <a:off x="9690100" y="2846388"/>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0" name="AutoShape 51"/>
            <p:cNvSpPr/>
            <p:nvPr/>
          </p:nvSpPr>
          <p:spPr bwMode="auto">
            <a:xfrm>
              <a:off x="9690100" y="2754313"/>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1" name="AutoShape 52"/>
            <p:cNvSpPr/>
            <p:nvPr/>
          </p:nvSpPr>
          <p:spPr bwMode="auto">
            <a:xfrm>
              <a:off x="8347075" y="2554288"/>
              <a:ext cx="488950" cy="488950"/>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2" name="AutoShape 53"/>
            <p:cNvSpPr/>
            <p:nvPr/>
          </p:nvSpPr>
          <p:spPr bwMode="auto">
            <a:xfrm>
              <a:off x="8531225" y="2722563"/>
              <a:ext cx="131763" cy="13652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3" name="AutoShape 54"/>
            <p:cNvSpPr/>
            <p:nvPr/>
          </p:nvSpPr>
          <p:spPr bwMode="auto">
            <a:xfrm>
              <a:off x="8515350" y="2890838"/>
              <a:ext cx="74613" cy="76200"/>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4" name="AutoShape 55"/>
            <p:cNvSpPr/>
            <p:nvPr/>
          </p:nvSpPr>
          <p:spPr bwMode="auto">
            <a:xfrm>
              <a:off x="8591550" y="2630488"/>
              <a:ext cx="76200" cy="79375"/>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5" name="AutoShape 56"/>
            <p:cNvSpPr/>
            <p:nvPr/>
          </p:nvSpPr>
          <p:spPr bwMode="auto">
            <a:xfrm>
              <a:off x="7370763" y="2554288"/>
              <a:ext cx="153987"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6" name="AutoShape 57"/>
            <p:cNvSpPr/>
            <p:nvPr/>
          </p:nvSpPr>
          <p:spPr bwMode="auto">
            <a:xfrm>
              <a:off x="7707313" y="2554288"/>
              <a:ext cx="15240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7" name="AutoShape 58"/>
            <p:cNvSpPr/>
            <p:nvPr/>
          </p:nvSpPr>
          <p:spPr bwMode="auto">
            <a:xfrm>
              <a:off x="7539038" y="2554288"/>
              <a:ext cx="15240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8" name="AutoShape 59"/>
            <p:cNvSpPr/>
            <p:nvPr/>
          </p:nvSpPr>
          <p:spPr bwMode="auto">
            <a:xfrm>
              <a:off x="6394450" y="2554288"/>
              <a:ext cx="488950" cy="4889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59" name="AutoShape 60"/>
            <p:cNvSpPr/>
            <p:nvPr/>
          </p:nvSpPr>
          <p:spPr bwMode="auto">
            <a:xfrm>
              <a:off x="11506200" y="1716088"/>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0" name="AutoShape 61"/>
            <p:cNvSpPr/>
            <p:nvPr/>
          </p:nvSpPr>
          <p:spPr bwMode="auto">
            <a:xfrm>
              <a:off x="11506200" y="1900238"/>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1" name="AutoShape 62"/>
            <p:cNvSpPr/>
            <p:nvPr/>
          </p:nvSpPr>
          <p:spPr bwMode="auto">
            <a:xfrm>
              <a:off x="11414125" y="1808163"/>
              <a:ext cx="30163"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2" name="AutoShape 63"/>
            <p:cNvSpPr/>
            <p:nvPr/>
          </p:nvSpPr>
          <p:spPr bwMode="auto">
            <a:xfrm>
              <a:off x="11596688" y="1808163"/>
              <a:ext cx="31750"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3" name="AutoShape 64"/>
            <p:cNvSpPr/>
            <p:nvPr/>
          </p:nvSpPr>
          <p:spPr bwMode="auto">
            <a:xfrm>
              <a:off x="11444288" y="1868488"/>
              <a:ext cx="30162" cy="31750"/>
            </a:xfrm>
            <a:custGeom>
              <a:avLst/>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ah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4" name="AutoShape 65"/>
            <p:cNvSpPr/>
            <p:nvPr/>
          </p:nvSpPr>
          <p:spPr bwMode="auto">
            <a:xfrm>
              <a:off x="11444288" y="1744663"/>
              <a:ext cx="30162" cy="31750"/>
            </a:xfrm>
            <a:custGeom>
              <a:avLst/>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ah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5" name="AutoShape 66"/>
            <p:cNvSpPr/>
            <p:nvPr/>
          </p:nvSpPr>
          <p:spPr bwMode="auto">
            <a:xfrm>
              <a:off x="11566525" y="1868488"/>
              <a:ext cx="30163" cy="31750"/>
            </a:xfrm>
            <a:custGeom>
              <a:avLst/>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ah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6" name="AutoShape 67"/>
            <p:cNvSpPr/>
            <p:nvPr/>
          </p:nvSpPr>
          <p:spPr bwMode="auto">
            <a:xfrm>
              <a:off x="11368088" y="1579563"/>
              <a:ext cx="334962"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7" name="AutoShape 68"/>
            <p:cNvSpPr/>
            <p:nvPr/>
          </p:nvSpPr>
          <p:spPr bwMode="auto">
            <a:xfrm>
              <a:off x="11506200" y="1744663"/>
              <a:ext cx="92075" cy="95250"/>
            </a:xfrm>
            <a:custGeom>
              <a:avLst/>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ah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8" name="AutoShape 69"/>
            <p:cNvSpPr/>
            <p:nvPr/>
          </p:nvSpPr>
          <p:spPr bwMode="auto">
            <a:xfrm>
              <a:off x="10301288" y="1579563"/>
              <a:ext cx="487362"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69" name="AutoShape 70"/>
            <p:cNvSpPr/>
            <p:nvPr/>
          </p:nvSpPr>
          <p:spPr bwMode="auto">
            <a:xfrm>
              <a:off x="10529888" y="1668463"/>
              <a:ext cx="90487"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0" name="AutoShape 71"/>
            <p:cNvSpPr/>
            <p:nvPr/>
          </p:nvSpPr>
          <p:spPr bwMode="auto">
            <a:xfrm>
              <a:off x="10529888" y="1716088"/>
              <a:ext cx="90487"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1" name="AutoShape 72"/>
            <p:cNvSpPr/>
            <p:nvPr/>
          </p:nvSpPr>
          <p:spPr bwMode="auto">
            <a:xfrm>
              <a:off x="10529888" y="1760538"/>
              <a:ext cx="198437"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2" name="AutoShape 73"/>
            <p:cNvSpPr/>
            <p:nvPr/>
          </p:nvSpPr>
          <p:spPr bwMode="auto">
            <a:xfrm>
              <a:off x="10361613" y="1852613"/>
              <a:ext cx="366712"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3" name="AutoShape 74"/>
            <p:cNvSpPr/>
            <p:nvPr/>
          </p:nvSpPr>
          <p:spPr bwMode="auto">
            <a:xfrm>
              <a:off x="10361613" y="1900238"/>
              <a:ext cx="366712"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4" name="AutoShape 75"/>
            <p:cNvSpPr/>
            <p:nvPr/>
          </p:nvSpPr>
          <p:spPr bwMode="auto">
            <a:xfrm>
              <a:off x="10361613" y="1944688"/>
              <a:ext cx="366712"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5" name="AutoShape 76"/>
            <p:cNvSpPr/>
            <p:nvPr/>
          </p:nvSpPr>
          <p:spPr bwMode="auto">
            <a:xfrm>
              <a:off x="10361613" y="1808163"/>
              <a:ext cx="366712"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6" name="AutoShape 77"/>
            <p:cNvSpPr/>
            <p:nvPr/>
          </p:nvSpPr>
          <p:spPr bwMode="auto">
            <a:xfrm>
              <a:off x="10361613" y="1655763"/>
              <a:ext cx="138112" cy="120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7" name="AutoShape 78"/>
            <p:cNvSpPr/>
            <p:nvPr/>
          </p:nvSpPr>
          <p:spPr bwMode="auto">
            <a:xfrm>
              <a:off x="9339263" y="1579563"/>
              <a:ext cx="45720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8" name="AutoShape 79"/>
            <p:cNvSpPr/>
            <p:nvPr/>
          </p:nvSpPr>
          <p:spPr bwMode="auto">
            <a:xfrm>
              <a:off x="9399588" y="1639888"/>
              <a:ext cx="336550"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79" name="AutoShape 80"/>
            <p:cNvSpPr/>
            <p:nvPr/>
          </p:nvSpPr>
          <p:spPr bwMode="auto">
            <a:xfrm>
              <a:off x="9583738" y="1684338"/>
              <a:ext cx="90487"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0" name="AutoShape 81"/>
            <p:cNvSpPr/>
            <p:nvPr/>
          </p:nvSpPr>
          <p:spPr bwMode="auto">
            <a:xfrm>
              <a:off x="8347075" y="1579563"/>
              <a:ext cx="48895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1" name="AutoShape 82"/>
            <p:cNvSpPr/>
            <p:nvPr/>
          </p:nvSpPr>
          <p:spPr bwMode="auto">
            <a:xfrm>
              <a:off x="8393113" y="1973263"/>
              <a:ext cx="46037"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2" name="AutoShape 83"/>
            <p:cNvSpPr/>
            <p:nvPr/>
          </p:nvSpPr>
          <p:spPr bwMode="auto">
            <a:xfrm>
              <a:off x="7370763" y="1655763"/>
              <a:ext cx="488950" cy="317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3" name="AutoShape 84"/>
            <p:cNvSpPr/>
            <p:nvPr/>
          </p:nvSpPr>
          <p:spPr bwMode="auto">
            <a:xfrm>
              <a:off x="6394450" y="1579563"/>
              <a:ext cx="48895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4" name="AutoShape 85"/>
            <p:cNvSpPr/>
            <p:nvPr/>
          </p:nvSpPr>
          <p:spPr bwMode="auto">
            <a:xfrm>
              <a:off x="6684963" y="176053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5" name="AutoShape 86"/>
            <p:cNvSpPr/>
            <p:nvPr/>
          </p:nvSpPr>
          <p:spPr bwMode="auto">
            <a:xfrm>
              <a:off x="6684963" y="171608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6" name="AutoShape 87"/>
            <p:cNvSpPr/>
            <p:nvPr/>
          </p:nvSpPr>
          <p:spPr bwMode="auto">
            <a:xfrm>
              <a:off x="6684963" y="1668463"/>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7" name="AutoShape 88"/>
            <p:cNvSpPr/>
            <p:nvPr/>
          </p:nvSpPr>
          <p:spPr bwMode="auto">
            <a:xfrm>
              <a:off x="6516688" y="198913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8" name="AutoShape 89"/>
            <p:cNvSpPr/>
            <p:nvPr/>
          </p:nvSpPr>
          <p:spPr bwMode="auto">
            <a:xfrm>
              <a:off x="6516688" y="194468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89" name="AutoShape 90"/>
            <p:cNvSpPr/>
            <p:nvPr/>
          </p:nvSpPr>
          <p:spPr bwMode="auto">
            <a:xfrm>
              <a:off x="6516688" y="1900238"/>
              <a:ext cx="136525"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0" name="AutoShape 91"/>
            <p:cNvSpPr/>
            <p:nvPr/>
          </p:nvSpPr>
          <p:spPr bwMode="auto">
            <a:xfrm>
              <a:off x="6684963" y="198913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1" name="AutoShape 92"/>
            <p:cNvSpPr/>
            <p:nvPr/>
          </p:nvSpPr>
          <p:spPr bwMode="auto">
            <a:xfrm>
              <a:off x="6684963" y="1944688"/>
              <a:ext cx="1365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2" name="AutoShape 93"/>
            <p:cNvSpPr/>
            <p:nvPr/>
          </p:nvSpPr>
          <p:spPr bwMode="auto">
            <a:xfrm>
              <a:off x="6684963" y="1900238"/>
              <a:ext cx="136525"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3" name="AutoShape 94"/>
            <p:cNvSpPr/>
            <p:nvPr/>
          </p:nvSpPr>
          <p:spPr bwMode="auto">
            <a:xfrm>
              <a:off x="6516688" y="1808163"/>
              <a:ext cx="304800"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4" name="AutoShape 95"/>
            <p:cNvSpPr/>
            <p:nvPr/>
          </p:nvSpPr>
          <p:spPr bwMode="auto">
            <a:xfrm>
              <a:off x="6516688" y="1852613"/>
              <a:ext cx="304800"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5" name="AutoShape 96"/>
            <p:cNvSpPr/>
            <p:nvPr/>
          </p:nvSpPr>
          <p:spPr bwMode="auto">
            <a:xfrm>
              <a:off x="6516688" y="1639888"/>
              <a:ext cx="136525" cy="136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6" name="AutoShape 97"/>
            <p:cNvSpPr/>
            <p:nvPr/>
          </p:nvSpPr>
          <p:spPr bwMode="auto">
            <a:xfrm>
              <a:off x="5430838" y="4513263"/>
              <a:ext cx="3349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7" name="AutoShape 98"/>
            <p:cNvSpPr/>
            <p:nvPr/>
          </p:nvSpPr>
          <p:spPr bwMode="auto">
            <a:xfrm>
              <a:off x="5567363" y="4560888"/>
              <a:ext cx="61912" cy="12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8" name="AutoShape 99"/>
            <p:cNvSpPr/>
            <p:nvPr/>
          </p:nvSpPr>
          <p:spPr bwMode="auto">
            <a:xfrm>
              <a:off x="5583238" y="4941888"/>
              <a:ext cx="30162"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99" name="AutoShape 100"/>
            <p:cNvSpPr/>
            <p:nvPr/>
          </p:nvSpPr>
          <p:spPr bwMode="auto">
            <a:xfrm>
              <a:off x="4408488" y="4513263"/>
              <a:ext cx="427037"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0" name="AutoShape 101"/>
            <p:cNvSpPr/>
            <p:nvPr/>
          </p:nvSpPr>
          <p:spPr bwMode="auto">
            <a:xfrm>
              <a:off x="3402013" y="4545013"/>
              <a:ext cx="487362"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514"/>
                  </a:moveTo>
                  <a:cubicBezTo>
                    <a:pt x="20249" y="19365"/>
                    <a:pt x="19644" y="20057"/>
                    <a:pt x="18899" y="20057"/>
                  </a:cubicBezTo>
                  <a:lnTo>
                    <a:pt x="2699" y="20057"/>
                  </a:lnTo>
                  <a:cubicBezTo>
                    <a:pt x="1955" y="20057"/>
                    <a:pt x="1349" y="19365"/>
                    <a:pt x="1349" y="18514"/>
                  </a:cubicBezTo>
                  <a:lnTo>
                    <a:pt x="1349" y="13114"/>
                  </a:lnTo>
                  <a:lnTo>
                    <a:pt x="4050" y="1542"/>
                  </a:lnTo>
                  <a:lnTo>
                    <a:pt x="17549" y="1542"/>
                  </a:lnTo>
                  <a:lnTo>
                    <a:pt x="20249" y="13114"/>
                  </a:lnTo>
                  <a:cubicBezTo>
                    <a:pt x="20249" y="13114"/>
                    <a:pt x="20249" y="18514"/>
                    <a:pt x="20249" y="18514"/>
                  </a:cubicBezTo>
                  <a:close/>
                  <a:moveTo>
                    <a:pt x="21548" y="12693"/>
                  </a:moveTo>
                  <a:lnTo>
                    <a:pt x="18847" y="1117"/>
                  </a:lnTo>
                  <a:cubicBezTo>
                    <a:pt x="18683" y="460"/>
                    <a:pt x="18150" y="0"/>
                    <a:pt x="17549" y="0"/>
                  </a:cubicBezTo>
                  <a:lnTo>
                    <a:pt x="10800" y="0"/>
                  </a:lnTo>
                  <a:lnTo>
                    <a:pt x="4049" y="0"/>
                  </a:lnTo>
                  <a:cubicBezTo>
                    <a:pt x="3449" y="0"/>
                    <a:pt x="2916" y="460"/>
                    <a:pt x="2752" y="1117"/>
                  </a:cubicBezTo>
                  <a:lnTo>
                    <a:pt x="51" y="12693"/>
                  </a:lnTo>
                  <a:cubicBezTo>
                    <a:pt x="17" y="12835"/>
                    <a:pt x="0" y="12976"/>
                    <a:pt x="0" y="13114"/>
                  </a:cubicBezTo>
                  <a:lnTo>
                    <a:pt x="0" y="18514"/>
                  </a:lnTo>
                  <a:cubicBezTo>
                    <a:pt x="0" y="20218"/>
                    <a:pt x="1208" y="21600"/>
                    <a:pt x="2699" y="21600"/>
                  </a:cubicBezTo>
                  <a:lnTo>
                    <a:pt x="18899" y="21600"/>
                  </a:lnTo>
                  <a:cubicBezTo>
                    <a:pt x="20391" y="21600"/>
                    <a:pt x="21600" y="20218"/>
                    <a:pt x="21600" y="18514"/>
                  </a:cubicBezTo>
                  <a:lnTo>
                    <a:pt x="21600" y="13114"/>
                  </a:lnTo>
                  <a:cubicBezTo>
                    <a:pt x="21600" y="12976"/>
                    <a:pt x="21582" y="12835"/>
                    <a:pt x="21548" y="1269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1" name="AutoShape 102"/>
            <p:cNvSpPr/>
            <p:nvPr/>
          </p:nvSpPr>
          <p:spPr bwMode="auto">
            <a:xfrm>
              <a:off x="3462338" y="4605338"/>
              <a:ext cx="373062" cy="273050"/>
            </a:xfrm>
            <a:custGeom>
              <a:avLst/>
              <a:gdLst>
                <a:gd name="T0" fmla="+- 0 10799 40"/>
                <a:gd name="T1" fmla="*/ T0 w 21519"/>
                <a:gd name="T2" fmla="*/ 10800 h 21600"/>
                <a:gd name="T3" fmla="+- 0 10799 40"/>
                <a:gd name="T4" fmla="*/ T3 w 21519"/>
                <a:gd name="T5" fmla="*/ 10800 h 21600"/>
                <a:gd name="T6" fmla="+- 0 10799 40"/>
                <a:gd name="T7" fmla="*/ T6 w 21519"/>
                <a:gd name="T8" fmla="*/ 10800 h 21600"/>
                <a:gd name="T9" fmla="+- 0 10799 40"/>
                <a:gd name="T10" fmla="*/ T9 w 21519"/>
                <a:gd name="T11" fmla="*/ 10800 h 21600"/>
              </a:gdLst>
              <a:ahLst/>
              <a:cxnLst>
                <a:cxn ang="0">
                  <a:pos x="T1" y="T2"/>
                </a:cxn>
                <a:cxn ang="0">
                  <a:pos x="T4" y="T5"/>
                </a:cxn>
                <a:cxn ang="0">
                  <a:pos x="T7" y="T8"/>
                </a:cxn>
                <a:cxn ang="0">
                  <a:pos x="T10" y="T11"/>
                </a:cxn>
              </a:cxnLst>
              <a:rect l="0" t="0" r="r" b="b"/>
              <a:pathLst>
                <a:path w="21519" h="21600">
                  <a:moveTo>
                    <a:pt x="18070" y="14399"/>
                  </a:moveTo>
                  <a:lnTo>
                    <a:pt x="16603" y="14399"/>
                  </a:lnTo>
                  <a:cubicBezTo>
                    <a:pt x="15931" y="14399"/>
                    <a:pt x="15325" y="14907"/>
                    <a:pt x="15024" y="15725"/>
                  </a:cubicBezTo>
                  <a:lnTo>
                    <a:pt x="13746" y="19199"/>
                  </a:lnTo>
                  <a:lnTo>
                    <a:pt x="7773" y="19199"/>
                  </a:lnTo>
                  <a:lnTo>
                    <a:pt x="6495" y="15725"/>
                  </a:lnTo>
                  <a:cubicBezTo>
                    <a:pt x="6194" y="14907"/>
                    <a:pt x="5588" y="14399"/>
                    <a:pt x="4916" y="14399"/>
                  </a:cubicBezTo>
                  <a:lnTo>
                    <a:pt x="3449" y="14399"/>
                  </a:lnTo>
                  <a:lnTo>
                    <a:pt x="1343" y="14399"/>
                  </a:lnTo>
                  <a:lnTo>
                    <a:pt x="3924" y="1200"/>
                  </a:lnTo>
                  <a:lnTo>
                    <a:pt x="17595" y="1200"/>
                  </a:lnTo>
                  <a:lnTo>
                    <a:pt x="20176" y="14399"/>
                  </a:lnTo>
                  <a:cubicBezTo>
                    <a:pt x="20176" y="14399"/>
                    <a:pt x="18070" y="14399"/>
                    <a:pt x="18070" y="14399"/>
                  </a:cubicBezTo>
                  <a:close/>
                  <a:moveTo>
                    <a:pt x="17595" y="0"/>
                  </a:moveTo>
                  <a:lnTo>
                    <a:pt x="3924" y="0"/>
                  </a:lnTo>
                  <a:cubicBezTo>
                    <a:pt x="3524" y="0"/>
                    <a:pt x="3174" y="366"/>
                    <a:pt x="3071" y="891"/>
                  </a:cubicBezTo>
                  <a:lnTo>
                    <a:pt x="28" y="15291"/>
                  </a:lnTo>
                  <a:cubicBezTo>
                    <a:pt x="-40" y="15651"/>
                    <a:pt x="16" y="16035"/>
                    <a:pt x="183" y="16330"/>
                  </a:cubicBezTo>
                  <a:cubicBezTo>
                    <a:pt x="350" y="16625"/>
                    <a:pt x="609" y="16799"/>
                    <a:pt x="883" y="16799"/>
                  </a:cubicBezTo>
                  <a:lnTo>
                    <a:pt x="3449" y="16799"/>
                  </a:lnTo>
                  <a:lnTo>
                    <a:pt x="4456" y="16799"/>
                  </a:lnTo>
                  <a:lnTo>
                    <a:pt x="4916" y="16799"/>
                  </a:lnTo>
                  <a:lnTo>
                    <a:pt x="6194" y="20274"/>
                  </a:lnTo>
                  <a:cubicBezTo>
                    <a:pt x="6493" y="21086"/>
                    <a:pt x="7104" y="21599"/>
                    <a:pt x="7773" y="21599"/>
                  </a:cubicBezTo>
                  <a:lnTo>
                    <a:pt x="13746" y="21599"/>
                  </a:lnTo>
                  <a:cubicBezTo>
                    <a:pt x="14415" y="21599"/>
                    <a:pt x="15026" y="21086"/>
                    <a:pt x="15325" y="20274"/>
                  </a:cubicBezTo>
                  <a:lnTo>
                    <a:pt x="16603" y="16799"/>
                  </a:lnTo>
                  <a:lnTo>
                    <a:pt x="17063" y="16799"/>
                  </a:lnTo>
                  <a:lnTo>
                    <a:pt x="18070" y="16799"/>
                  </a:lnTo>
                  <a:lnTo>
                    <a:pt x="20636" y="16799"/>
                  </a:lnTo>
                  <a:cubicBezTo>
                    <a:pt x="20910" y="16799"/>
                    <a:pt x="21169" y="16625"/>
                    <a:pt x="21336" y="16330"/>
                  </a:cubicBezTo>
                  <a:cubicBezTo>
                    <a:pt x="21503" y="16035"/>
                    <a:pt x="21560" y="15651"/>
                    <a:pt x="21490" y="15291"/>
                  </a:cubicBezTo>
                  <a:lnTo>
                    <a:pt x="18448" y="891"/>
                  </a:lnTo>
                  <a:cubicBezTo>
                    <a:pt x="18345" y="366"/>
                    <a:pt x="17995" y="0"/>
                    <a:pt x="17595"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2" name="AutoShape 103"/>
            <p:cNvSpPr/>
            <p:nvPr/>
          </p:nvSpPr>
          <p:spPr bwMode="auto">
            <a:xfrm>
              <a:off x="2501900" y="4621213"/>
              <a:ext cx="174625" cy="114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3" name="AutoShape 104"/>
            <p:cNvSpPr/>
            <p:nvPr/>
          </p:nvSpPr>
          <p:spPr bwMode="auto">
            <a:xfrm>
              <a:off x="2424113" y="4545013"/>
              <a:ext cx="488950"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4" name="AutoShape 105"/>
            <p:cNvSpPr/>
            <p:nvPr/>
          </p:nvSpPr>
          <p:spPr bwMode="auto">
            <a:xfrm>
              <a:off x="1447800" y="4605338"/>
              <a:ext cx="487363"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5" name="AutoShape 106"/>
            <p:cNvSpPr/>
            <p:nvPr/>
          </p:nvSpPr>
          <p:spPr bwMode="auto">
            <a:xfrm>
              <a:off x="1631950" y="4697413"/>
              <a:ext cx="68263" cy="66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6" name="AutoShape 107"/>
            <p:cNvSpPr/>
            <p:nvPr/>
          </p:nvSpPr>
          <p:spPr bwMode="auto">
            <a:xfrm>
              <a:off x="1585913" y="4649788"/>
              <a:ext cx="212725"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7" name="AutoShape 108"/>
            <p:cNvSpPr/>
            <p:nvPr/>
          </p:nvSpPr>
          <p:spPr bwMode="auto">
            <a:xfrm>
              <a:off x="623888" y="4605338"/>
              <a:ext cx="184150"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8" name="AutoShape 109"/>
            <p:cNvSpPr/>
            <p:nvPr/>
          </p:nvSpPr>
          <p:spPr bwMode="auto">
            <a:xfrm>
              <a:off x="533400" y="4513263"/>
              <a:ext cx="366713"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09" name="AutoShape 110"/>
            <p:cNvSpPr/>
            <p:nvPr/>
          </p:nvSpPr>
          <p:spPr bwMode="auto">
            <a:xfrm>
              <a:off x="5414963" y="3627438"/>
              <a:ext cx="366712" cy="244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0" name="AutoShape 111"/>
            <p:cNvSpPr/>
            <p:nvPr/>
          </p:nvSpPr>
          <p:spPr bwMode="auto">
            <a:xfrm>
              <a:off x="5354638" y="3567113"/>
              <a:ext cx="48895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1" name="AutoShape 112"/>
            <p:cNvSpPr/>
            <p:nvPr/>
          </p:nvSpPr>
          <p:spPr bwMode="auto">
            <a:xfrm>
              <a:off x="4378325" y="3535363"/>
              <a:ext cx="487363" cy="48895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2" name="AutoShape 113"/>
            <p:cNvSpPr/>
            <p:nvPr/>
          </p:nvSpPr>
          <p:spPr bwMode="auto">
            <a:xfrm>
              <a:off x="3478213" y="3535363"/>
              <a:ext cx="3349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3" name="AutoShape 114"/>
            <p:cNvSpPr/>
            <p:nvPr/>
          </p:nvSpPr>
          <p:spPr bwMode="auto">
            <a:xfrm>
              <a:off x="3552825" y="3614738"/>
              <a:ext cx="10001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4" name="AutoShape 115"/>
            <p:cNvSpPr/>
            <p:nvPr/>
          </p:nvSpPr>
          <p:spPr bwMode="auto">
            <a:xfrm>
              <a:off x="2486025" y="3535363"/>
              <a:ext cx="365125"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5" name="AutoShape 116"/>
            <p:cNvSpPr/>
            <p:nvPr/>
          </p:nvSpPr>
          <p:spPr bwMode="auto">
            <a:xfrm>
              <a:off x="2638425" y="3827463"/>
              <a:ext cx="60325"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6" name="AutoShape 117"/>
            <p:cNvSpPr/>
            <p:nvPr/>
          </p:nvSpPr>
          <p:spPr bwMode="auto">
            <a:xfrm>
              <a:off x="1447800" y="3627438"/>
              <a:ext cx="488950" cy="368300"/>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7" name="AutoShape 118"/>
            <p:cNvSpPr/>
            <p:nvPr/>
          </p:nvSpPr>
          <p:spPr bwMode="auto">
            <a:xfrm>
              <a:off x="473075" y="3598863"/>
              <a:ext cx="487363" cy="365125"/>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8" name="AutoShape 119"/>
            <p:cNvSpPr/>
            <p:nvPr/>
          </p:nvSpPr>
          <p:spPr bwMode="auto">
            <a:xfrm>
              <a:off x="776288" y="3735388"/>
              <a:ext cx="92075" cy="9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19" name="AutoShape 120"/>
            <p:cNvSpPr/>
            <p:nvPr/>
          </p:nvSpPr>
          <p:spPr bwMode="auto">
            <a:xfrm>
              <a:off x="5476875" y="2713038"/>
              <a:ext cx="242888" cy="244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0" name="AutoShape 121"/>
            <p:cNvSpPr/>
            <p:nvPr/>
          </p:nvSpPr>
          <p:spPr bwMode="auto">
            <a:xfrm>
              <a:off x="5537200" y="2773363"/>
              <a:ext cx="68263" cy="6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1" name="AutoShape 122"/>
            <p:cNvSpPr/>
            <p:nvPr/>
          </p:nvSpPr>
          <p:spPr bwMode="auto">
            <a:xfrm>
              <a:off x="5354638" y="2605088"/>
              <a:ext cx="488950" cy="412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2" name="AutoShape 123"/>
            <p:cNvSpPr/>
            <p:nvPr/>
          </p:nvSpPr>
          <p:spPr bwMode="auto">
            <a:xfrm>
              <a:off x="4378325" y="2560638"/>
              <a:ext cx="487363"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3" name="AutoShape 124"/>
            <p:cNvSpPr/>
            <p:nvPr/>
          </p:nvSpPr>
          <p:spPr bwMode="auto">
            <a:xfrm>
              <a:off x="4514850" y="2697163"/>
              <a:ext cx="214313" cy="212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4" name="AutoShape 125"/>
            <p:cNvSpPr/>
            <p:nvPr/>
          </p:nvSpPr>
          <p:spPr bwMode="auto">
            <a:xfrm>
              <a:off x="4560888" y="2741613"/>
              <a:ext cx="122237" cy="123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5" name="AutoShape 126"/>
            <p:cNvSpPr/>
            <p:nvPr/>
          </p:nvSpPr>
          <p:spPr bwMode="auto">
            <a:xfrm>
              <a:off x="3402013" y="2560638"/>
              <a:ext cx="4873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6" name="AutoShape 127"/>
            <p:cNvSpPr/>
            <p:nvPr/>
          </p:nvSpPr>
          <p:spPr bwMode="auto">
            <a:xfrm>
              <a:off x="3598863" y="2636838"/>
              <a:ext cx="115887" cy="114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7" name="AutoShape 128"/>
            <p:cNvSpPr/>
            <p:nvPr/>
          </p:nvSpPr>
          <p:spPr bwMode="auto">
            <a:xfrm>
              <a:off x="2424113" y="2560638"/>
              <a:ext cx="48895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8" name="AutoShape 129"/>
            <p:cNvSpPr/>
            <p:nvPr/>
          </p:nvSpPr>
          <p:spPr bwMode="auto">
            <a:xfrm>
              <a:off x="2730500" y="2620963"/>
              <a:ext cx="120650" cy="120650"/>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29" name="AutoShape 130"/>
            <p:cNvSpPr/>
            <p:nvPr/>
          </p:nvSpPr>
          <p:spPr bwMode="auto">
            <a:xfrm>
              <a:off x="1447800" y="2560638"/>
              <a:ext cx="488950" cy="488950"/>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0" name="AutoShape 131"/>
            <p:cNvSpPr/>
            <p:nvPr/>
          </p:nvSpPr>
          <p:spPr bwMode="auto">
            <a:xfrm>
              <a:off x="503238" y="2560638"/>
              <a:ext cx="427037"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1" name="AutoShape 132"/>
            <p:cNvSpPr/>
            <p:nvPr/>
          </p:nvSpPr>
          <p:spPr bwMode="auto">
            <a:xfrm>
              <a:off x="593725" y="2757488"/>
              <a:ext cx="61913"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2" name="AutoShape 133"/>
            <p:cNvSpPr/>
            <p:nvPr/>
          </p:nvSpPr>
          <p:spPr bwMode="auto">
            <a:xfrm>
              <a:off x="685800" y="2757488"/>
              <a:ext cx="61913"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3" name="AutoShape 134"/>
            <p:cNvSpPr/>
            <p:nvPr/>
          </p:nvSpPr>
          <p:spPr bwMode="auto">
            <a:xfrm>
              <a:off x="776288" y="2757488"/>
              <a:ext cx="61912"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4" name="AutoShape 135"/>
            <p:cNvSpPr/>
            <p:nvPr/>
          </p:nvSpPr>
          <p:spPr bwMode="auto">
            <a:xfrm>
              <a:off x="5354638" y="1658938"/>
              <a:ext cx="488950" cy="336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5" name="AutoShape 136"/>
            <p:cNvSpPr/>
            <p:nvPr/>
          </p:nvSpPr>
          <p:spPr bwMode="auto">
            <a:xfrm>
              <a:off x="4637088" y="1643063"/>
              <a:ext cx="160337"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6" name="AutoShape 137"/>
            <p:cNvSpPr/>
            <p:nvPr/>
          </p:nvSpPr>
          <p:spPr bwMode="auto">
            <a:xfrm>
              <a:off x="4378325" y="1582738"/>
              <a:ext cx="487363" cy="488950"/>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7" name="AutoShape 138"/>
            <p:cNvSpPr/>
            <p:nvPr/>
          </p:nvSpPr>
          <p:spPr bwMode="auto">
            <a:xfrm>
              <a:off x="4637088" y="1582738"/>
              <a:ext cx="228600"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8" name="AutoShape 139"/>
            <p:cNvSpPr/>
            <p:nvPr/>
          </p:nvSpPr>
          <p:spPr bwMode="auto">
            <a:xfrm>
              <a:off x="3402013" y="1582738"/>
              <a:ext cx="487362" cy="47307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39" name="AutoShape 140"/>
            <p:cNvSpPr/>
            <p:nvPr/>
          </p:nvSpPr>
          <p:spPr bwMode="auto">
            <a:xfrm>
              <a:off x="2486025" y="1706563"/>
              <a:ext cx="304800" cy="247650"/>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0" name="AutoShape 141"/>
            <p:cNvSpPr/>
            <p:nvPr/>
          </p:nvSpPr>
          <p:spPr bwMode="auto">
            <a:xfrm>
              <a:off x="2424113" y="1643063"/>
              <a:ext cx="488950" cy="381000"/>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1" name="AutoShape 142"/>
            <p:cNvSpPr/>
            <p:nvPr/>
          </p:nvSpPr>
          <p:spPr bwMode="auto">
            <a:xfrm>
              <a:off x="2806700" y="1722438"/>
              <a:ext cx="44450" cy="4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2" name="AutoShape 143"/>
            <p:cNvSpPr/>
            <p:nvPr/>
          </p:nvSpPr>
          <p:spPr bwMode="auto">
            <a:xfrm>
              <a:off x="2790825" y="1919288"/>
              <a:ext cx="603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3" name="AutoShape 144"/>
            <p:cNvSpPr/>
            <p:nvPr/>
          </p:nvSpPr>
          <p:spPr bwMode="auto">
            <a:xfrm>
              <a:off x="2806700" y="1871663"/>
              <a:ext cx="603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4" name="AutoShape 145"/>
            <p:cNvSpPr/>
            <p:nvPr/>
          </p:nvSpPr>
          <p:spPr bwMode="auto">
            <a:xfrm>
              <a:off x="2806700" y="1827213"/>
              <a:ext cx="60325" cy="1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5" name="AutoShape 146"/>
            <p:cNvSpPr/>
            <p:nvPr/>
          </p:nvSpPr>
          <p:spPr bwMode="auto">
            <a:xfrm>
              <a:off x="2547938" y="1766888"/>
              <a:ext cx="90487" cy="63500"/>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6" name="AutoShape 147"/>
            <p:cNvSpPr/>
            <p:nvPr/>
          </p:nvSpPr>
          <p:spPr bwMode="auto">
            <a:xfrm>
              <a:off x="1447800" y="1614488"/>
              <a:ext cx="488950" cy="425450"/>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7" name="AutoShape 148"/>
            <p:cNvSpPr/>
            <p:nvPr/>
          </p:nvSpPr>
          <p:spPr bwMode="auto">
            <a:xfrm>
              <a:off x="1524000" y="1690688"/>
              <a:ext cx="73025"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8" name="AutoShape 149"/>
            <p:cNvSpPr/>
            <p:nvPr/>
          </p:nvSpPr>
          <p:spPr bwMode="auto">
            <a:xfrm>
              <a:off x="473075" y="1643063"/>
              <a:ext cx="487363" cy="352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grpFill/>
            <a:ln>
              <a:noFill/>
            </a:ln>
            <a:effectLst/>
          </p:spPr>
          <p:txBody>
            <a:bodyPr lIns="50800" tIns="50800" rIns="50800" bIns="50800" anchor="ctr"/>
            <a:lstStyle/>
            <a:p>
              <a:pPr defTabSz="608965" eaLnBrk="1" fontAlgn="auto" hangingPunct="1">
                <a:spcBef>
                  <a:spcPts val="0"/>
                </a:spcBef>
                <a:spcAft>
                  <a:spcPts val="0"/>
                </a:spcAft>
                <a:defRPr/>
              </a:pPr>
              <a:endParaRPr lang="en-US" sz="4000">
                <a:solidFill>
                  <a:srgbClr val="FFFFFF"/>
                </a:solidFill>
                <a:effectLst>
                  <a:outerShdw blurRad="38100" dist="38100" dir="2700000" algn="tl">
                    <a:srgbClr val="000000"/>
                  </a:outerShdw>
                </a:effectLst>
                <a:latin typeface="+mn-ea"/>
                <a:ea typeface="+mn-ea"/>
              </a:endParaRPr>
            </a:p>
          </p:txBody>
        </p:sp>
        <p:sp>
          <p:nvSpPr>
            <p:cNvPr id="149" name="Freeform 147"/>
            <p:cNvSpPr>
              <a:spLocks noEditPoints="1"/>
            </p:cNvSpPr>
            <p:nvPr/>
          </p:nvSpPr>
          <p:spPr bwMode="auto">
            <a:xfrm>
              <a:off x="422275" y="5408613"/>
              <a:ext cx="401638" cy="454025"/>
            </a:xfrm>
            <a:custGeom>
              <a:avLst/>
              <a:gdLst>
                <a:gd name="T0" fmla="*/ 300 w 320"/>
                <a:gd name="T1" fmla="*/ 0 h 360"/>
                <a:gd name="T2" fmla="*/ 256 w 320"/>
                <a:gd name="T3" fmla="*/ 0 h 360"/>
                <a:gd name="T4" fmla="*/ 240 w 320"/>
                <a:gd name="T5" fmla="*/ 20 h 360"/>
                <a:gd name="T6" fmla="*/ 240 w 320"/>
                <a:gd name="T7" fmla="*/ 360 h 360"/>
                <a:gd name="T8" fmla="*/ 320 w 320"/>
                <a:gd name="T9" fmla="*/ 360 h 360"/>
                <a:gd name="T10" fmla="*/ 320 w 320"/>
                <a:gd name="T11" fmla="*/ 20 h 360"/>
                <a:gd name="T12" fmla="*/ 300 w 320"/>
                <a:gd name="T13" fmla="*/ 0 h 360"/>
                <a:gd name="T14" fmla="*/ 180 w 320"/>
                <a:gd name="T15" fmla="*/ 120 h 360"/>
                <a:gd name="T16" fmla="*/ 136 w 320"/>
                <a:gd name="T17" fmla="*/ 120 h 360"/>
                <a:gd name="T18" fmla="*/ 120 w 320"/>
                <a:gd name="T19" fmla="*/ 140 h 360"/>
                <a:gd name="T20" fmla="*/ 120 w 320"/>
                <a:gd name="T21" fmla="*/ 360 h 360"/>
                <a:gd name="T22" fmla="*/ 200 w 320"/>
                <a:gd name="T23" fmla="*/ 360 h 360"/>
                <a:gd name="T24" fmla="*/ 200 w 320"/>
                <a:gd name="T25" fmla="*/ 140 h 360"/>
                <a:gd name="T26" fmla="*/ 180 w 320"/>
                <a:gd name="T27" fmla="*/ 120 h 360"/>
                <a:gd name="T28" fmla="*/ 60 w 320"/>
                <a:gd name="T29" fmla="*/ 240 h 360"/>
                <a:gd name="T30" fmla="*/ 16 w 320"/>
                <a:gd name="T31" fmla="*/ 240 h 360"/>
                <a:gd name="T32" fmla="*/ 0 w 320"/>
                <a:gd name="T33" fmla="*/ 260 h 360"/>
                <a:gd name="T34" fmla="*/ 0 w 320"/>
                <a:gd name="T35" fmla="*/ 360 h 360"/>
                <a:gd name="T36" fmla="*/ 80 w 320"/>
                <a:gd name="T37" fmla="*/ 360 h 360"/>
                <a:gd name="T38" fmla="*/ 80 w 320"/>
                <a:gd name="T39" fmla="*/ 260 h 360"/>
                <a:gd name="T40" fmla="*/ 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nvGrpSpPr>
            <p:cNvPr id="150" name="Group 299"/>
            <p:cNvGrpSpPr/>
            <p:nvPr/>
          </p:nvGrpSpPr>
          <p:grpSpPr>
            <a:xfrm>
              <a:off x="1619362" y="5410059"/>
              <a:ext cx="182485" cy="464152"/>
              <a:chOff x="6141009" y="3540977"/>
              <a:chExt cx="85046" cy="216315"/>
            </a:xfrm>
            <a:grpFill/>
          </p:grpSpPr>
          <p:sp>
            <p:nvSpPr>
              <p:cNvPr id="181" name="Freeform 12"/>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82" name="Oval 13"/>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nvGrpSpPr>
            <p:cNvPr id="151" name="Group 302"/>
            <p:cNvGrpSpPr/>
            <p:nvPr/>
          </p:nvGrpSpPr>
          <p:grpSpPr>
            <a:xfrm>
              <a:off x="2637310" y="5410149"/>
              <a:ext cx="215525" cy="464813"/>
              <a:chOff x="6138760" y="4271257"/>
              <a:chExt cx="97227" cy="209688"/>
            </a:xfrm>
            <a:grpFill/>
          </p:grpSpPr>
          <p:sp>
            <p:nvSpPr>
              <p:cNvPr id="179" name="Oval 152"/>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80" name="Freeform 7"/>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sp>
          <p:nvSpPr>
            <p:cNvPr id="152" name="Freeform 19"/>
            <p:cNvSpPr>
              <a:spLocks noEditPoints="1"/>
            </p:cNvSpPr>
            <p:nvPr/>
          </p:nvSpPr>
          <p:spPr bwMode="auto">
            <a:xfrm>
              <a:off x="4383088" y="5434013"/>
              <a:ext cx="515937" cy="415925"/>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53" name="Freeform 15"/>
            <p:cNvSpPr>
              <a:spLocks noEditPoints="1"/>
            </p:cNvSpPr>
            <p:nvPr/>
          </p:nvSpPr>
          <p:spPr bwMode="auto">
            <a:xfrm>
              <a:off x="3438525" y="5389563"/>
              <a:ext cx="452438" cy="450850"/>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54" name="Freeform 11"/>
            <p:cNvSpPr>
              <a:spLocks noEditPoints="1"/>
            </p:cNvSpPr>
            <p:nvPr/>
          </p:nvSpPr>
          <p:spPr bwMode="auto">
            <a:xfrm>
              <a:off x="5422900" y="5370513"/>
              <a:ext cx="474663" cy="476250"/>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55" name="Freeform 21"/>
            <p:cNvSpPr>
              <a:spLocks noEditPoints="1"/>
            </p:cNvSpPr>
            <p:nvPr/>
          </p:nvSpPr>
          <p:spPr bwMode="auto">
            <a:xfrm>
              <a:off x="6491288" y="5370513"/>
              <a:ext cx="517525" cy="517525"/>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56" name="Freeform 26"/>
            <p:cNvSpPr/>
            <p:nvPr/>
          </p:nvSpPr>
          <p:spPr bwMode="auto">
            <a:xfrm>
              <a:off x="7400925" y="5408613"/>
              <a:ext cx="425450" cy="441325"/>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grpFill/>
            <a:ln>
              <a:noFill/>
            </a:ln>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nvGrpSpPr>
            <p:cNvPr id="157" name="Group 159"/>
            <p:cNvGrpSpPr/>
            <p:nvPr/>
          </p:nvGrpSpPr>
          <p:grpSpPr>
            <a:xfrm>
              <a:off x="8324962" y="5409406"/>
              <a:ext cx="584219" cy="460272"/>
              <a:chOff x="1058564" y="1781841"/>
              <a:chExt cx="649993" cy="512092"/>
            </a:xfrm>
            <a:grpFill/>
          </p:grpSpPr>
          <p:sp>
            <p:nvSpPr>
              <p:cNvPr id="177" name="Freeform 31"/>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8" name="Freeform 32"/>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nvGrpSpPr>
            <p:cNvPr id="158" name="Group 162"/>
            <p:cNvGrpSpPr/>
            <p:nvPr/>
          </p:nvGrpSpPr>
          <p:grpSpPr>
            <a:xfrm>
              <a:off x="9341951" y="5409406"/>
              <a:ext cx="467115" cy="355675"/>
              <a:chOff x="2070649" y="1631036"/>
              <a:chExt cx="723379" cy="550800"/>
            </a:xfrm>
            <a:grpFill/>
          </p:grpSpPr>
          <p:sp>
            <p:nvSpPr>
              <p:cNvPr id="173" name="Oval 35"/>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4" name="Freeform 36"/>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5" name="Freeform 37"/>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6" name="Freeform 38"/>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nvGrpSpPr>
            <p:cNvPr id="159" name="Group 167"/>
            <p:cNvGrpSpPr/>
            <p:nvPr/>
          </p:nvGrpSpPr>
          <p:grpSpPr>
            <a:xfrm>
              <a:off x="10356962" y="5409406"/>
              <a:ext cx="466891" cy="361155"/>
              <a:chOff x="3727889" y="-113301"/>
              <a:chExt cx="548381" cy="424189"/>
            </a:xfrm>
            <a:grpFill/>
          </p:grpSpPr>
          <p:sp>
            <p:nvSpPr>
              <p:cNvPr id="165" name="Oval 43"/>
              <p:cNvSpPr>
                <a:spLocks noChangeArrowheads="1"/>
              </p:cNvSpPr>
              <p:nvPr/>
            </p:nvSpPr>
            <p:spPr bwMode="auto">
              <a:xfrm>
                <a:off x="3954500" y="47987"/>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6" name="Freeform 44"/>
              <p:cNvSpPr/>
              <p:nvPr/>
            </p:nvSpPr>
            <p:spPr bwMode="auto">
              <a:xfrm>
                <a:off x="4042402" y="-20560"/>
                <a:ext cx="98386" cy="238707"/>
              </a:xfrm>
              <a:custGeom>
                <a:avLst/>
                <a:gdLst>
                  <a:gd name="T0" fmla="*/ 34 w 52"/>
                  <a:gd name="T1" fmla="*/ 61 h 125"/>
                  <a:gd name="T2" fmla="*/ 0 w 52"/>
                  <a:gd name="T3" fmla="*/ 112 h 125"/>
                  <a:gd name="T4" fmla="*/ 15 w 52"/>
                  <a:gd name="T5" fmla="*/ 125 h 125"/>
                  <a:gd name="T6" fmla="*/ 52 w 52"/>
                  <a:gd name="T7" fmla="*/ 61 h 125"/>
                  <a:gd name="T8" fmla="*/ 18 w 52"/>
                  <a:gd name="T9" fmla="*/ 0 h 125"/>
                  <a:gd name="T10" fmla="*/ 4 w 52"/>
                  <a:gd name="T11" fmla="*/ 12 h 125"/>
                  <a:gd name="T12" fmla="*/ 34 w 52"/>
                  <a:gd name="T13" fmla="*/ 61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34" y="61"/>
                    </a:moveTo>
                    <a:cubicBezTo>
                      <a:pt x="34" y="84"/>
                      <a:pt x="20" y="104"/>
                      <a:pt x="0" y="112"/>
                    </a:cubicBezTo>
                    <a:cubicBezTo>
                      <a:pt x="15" y="125"/>
                      <a:pt x="15" y="125"/>
                      <a:pt x="15" y="125"/>
                    </a:cubicBezTo>
                    <a:cubicBezTo>
                      <a:pt x="37" y="113"/>
                      <a:pt x="52" y="89"/>
                      <a:pt x="52" y="61"/>
                    </a:cubicBezTo>
                    <a:cubicBezTo>
                      <a:pt x="52" y="35"/>
                      <a:pt x="39" y="13"/>
                      <a:pt x="18" y="0"/>
                    </a:cubicBezTo>
                    <a:cubicBezTo>
                      <a:pt x="4" y="12"/>
                      <a:pt x="4" y="12"/>
                      <a:pt x="4" y="12"/>
                    </a:cubicBezTo>
                    <a:cubicBezTo>
                      <a:pt x="22" y="21"/>
                      <a:pt x="34" y="40"/>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7" name="Freeform 45"/>
              <p:cNvSpPr/>
              <p:nvPr/>
            </p:nvSpPr>
            <p:spPr bwMode="auto">
              <a:xfrm>
                <a:off x="4093208" y="-62495"/>
                <a:ext cx="114515" cy="322577"/>
              </a:xfrm>
              <a:custGeom>
                <a:avLst/>
                <a:gdLst>
                  <a:gd name="T0" fmla="*/ 40 w 60"/>
                  <a:gd name="T1" fmla="*/ 83 h 169"/>
                  <a:gd name="T2" fmla="*/ 0 w 60"/>
                  <a:gd name="T3" fmla="*/ 155 h 169"/>
                  <a:gd name="T4" fmla="*/ 15 w 60"/>
                  <a:gd name="T5" fmla="*/ 169 h 169"/>
                  <a:gd name="T6" fmla="*/ 60 w 60"/>
                  <a:gd name="T7" fmla="*/ 83 h 169"/>
                  <a:gd name="T8" fmla="*/ 19 w 60"/>
                  <a:gd name="T9" fmla="*/ 0 h 169"/>
                  <a:gd name="T10" fmla="*/ 3 w 60"/>
                  <a:gd name="T11" fmla="*/ 14 h 169"/>
                  <a:gd name="T12" fmla="*/ 40 w 60"/>
                  <a:gd name="T13" fmla="*/ 83 h 169"/>
                </a:gdLst>
                <a:ahLst/>
                <a:cxnLst>
                  <a:cxn ang="0">
                    <a:pos x="T0" y="T1"/>
                  </a:cxn>
                  <a:cxn ang="0">
                    <a:pos x="T2" y="T3"/>
                  </a:cxn>
                  <a:cxn ang="0">
                    <a:pos x="T4" y="T5"/>
                  </a:cxn>
                  <a:cxn ang="0">
                    <a:pos x="T6" y="T7"/>
                  </a:cxn>
                  <a:cxn ang="0">
                    <a:pos x="T8" y="T9"/>
                  </a:cxn>
                  <a:cxn ang="0">
                    <a:pos x="T10" y="T11"/>
                  </a:cxn>
                  <a:cxn ang="0">
                    <a:pos x="T12" y="T13"/>
                  </a:cxn>
                </a:cxnLst>
                <a:rect l="0" t="0" r="r" b="b"/>
                <a:pathLst>
                  <a:path w="60" h="169">
                    <a:moveTo>
                      <a:pt x="40" y="83"/>
                    </a:moveTo>
                    <a:cubicBezTo>
                      <a:pt x="40" y="114"/>
                      <a:pt x="24" y="140"/>
                      <a:pt x="0" y="155"/>
                    </a:cubicBezTo>
                    <a:cubicBezTo>
                      <a:pt x="15" y="169"/>
                      <a:pt x="15" y="169"/>
                      <a:pt x="15" y="169"/>
                    </a:cubicBezTo>
                    <a:cubicBezTo>
                      <a:pt x="42" y="150"/>
                      <a:pt x="60" y="119"/>
                      <a:pt x="60" y="83"/>
                    </a:cubicBezTo>
                    <a:cubicBezTo>
                      <a:pt x="60" y="49"/>
                      <a:pt x="44" y="19"/>
                      <a:pt x="19" y="0"/>
                    </a:cubicBezTo>
                    <a:cubicBezTo>
                      <a:pt x="3" y="14"/>
                      <a:pt x="3" y="14"/>
                      <a:pt x="3" y="14"/>
                    </a:cubicBezTo>
                    <a:cubicBezTo>
                      <a:pt x="25" y="29"/>
                      <a:pt x="40" y="54"/>
                      <a:pt x="40"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8" name="Freeform 46"/>
              <p:cNvSpPr/>
              <p:nvPr/>
            </p:nvSpPr>
            <p:spPr bwMode="auto">
              <a:xfrm>
                <a:off x="4143207" y="-113301"/>
                <a:ext cx="133063" cy="424189"/>
              </a:xfrm>
              <a:custGeom>
                <a:avLst/>
                <a:gdLst>
                  <a:gd name="T0" fmla="*/ 49 w 70"/>
                  <a:gd name="T1" fmla="*/ 110 h 223"/>
                  <a:gd name="T2" fmla="*/ 0 w 70"/>
                  <a:gd name="T3" fmla="*/ 209 h 223"/>
                  <a:gd name="T4" fmla="*/ 16 w 70"/>
                  <a:gd name="T5" fmla="*/ 223 h 223"/>
                  <a:gd name="T6" fmla="*/ 70 w 70"/>
                  <a:gd name="T7" fmla="*/ 110 h 223"/>
                  <a:gd name="T8" fmla="*/ 19 w 70"/>
                  <a:gd name="T9" fmla="*/ 0 h 223"/>
                  <a:gd name="T10" fmla="*/ 3 w 70"/>
                  <a:gd name="T11" fmla="*/ 14 h 223"/>
                  <a:gd name="T12" fmla="*/ 49 w 70"/>
                  <a:gd name="T13" fmla="*/ 110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49" y="110"/>
                    </a:moveTo>
                    <a:cubicBezTo>
                      <a:pt x="49" y="151"/>
                      <a:pt x="30" y="186"/>
                      <a:pt x="0" y="209"/>
                    </a:cubicBezTo>
                    <a:cubicBezTo>
                      <a:pt x="16" y="223"/>
                      <a:pt x="16" y="223"/>
                      <a:pt x="16" y="223"/>
                    </a:cubicBezTo>
                    <a:cubicBezTo>
                      <a:pt x="49" y="197"/>
                      <a:pt x="70" y="156"/>
                      <a:pt x="70" y="110"/>
                    </a:cubicBezTo>
                    <a:cubicBezTo>
                      <a:pt x="70" y="66"/>
                      <a:pt x="50" y="26"/>
                      <a:pt x="19" y="0"/>
                    </a:cubicBezTo>
                    <a:cubicBezTo>
                      <a:pt x="3" y="14"/>
                      <a:pt x="3" y="14"/>
                      <a:pt x="3" y="14"/>
                    </a:cubicBezTo>
                    <a:cubicBezTo>
                      <a:pt x="31" y="37"/>
                      <a:pt x="49" y="71"/>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9" name="Oval 47"/>
              <p:cNvSpPr>
                <a:spLocks noChangeArrowheads="1"/>
              </p:cNvSpPr>
              <p:nvPr/>
            </p:nvSpPr>
            <p:spPr bwMode="auto">
              <a:xfrm>
                <a:off x="3952887" y="52019"/>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0" name="Freeform 48"/>
              <p:cNvSpPr/>
              <p:nvPr/>
            </p:nvSpPr>
            <p:spPr bwMode="auto">
              <a:xfrm>
                <a:off x="3863371" y="-20560"/>
                <a:ext cx="98386" cy="238707"/>
              </a:xfrm>
              <a:custGeom>
                <a:avLst/>
                <a:gdLst>
                  <a:gd name="T0" fmla="*/ 18 w 52"/>
                  <a:gd name="T1" fmla="*/ 64 h 125"/>
                  <a:gd name="T2" fmla="*/ 52 w 52"/>
                  <a:gd name="T3" fmla="*/ 13 h 125"/>
                  <a:gd name="T4" fmla="*/ 38 w 52"/>
                  <a:gd name="T5" fmla="*/ 0 h 125"/>
                  <a:gd name="T6" fmla="*/ 0 w 52"/>
                  <a:gd name="T7" fmla="*/ 64 h 125"/>
                  <a:gd name="T8" fmla="*/ 34 w 52"/>
                  <a:gd name="T9" fmla="*/ 125 h 125"/>
                  <a:gd name="T10" fmla="*/ 48 w 52"/>
                  <a:gd name="T11" fmla="*/ 113 h 125"/>
                  <a:gd name="T12" fmla="*/ 18 w 52"/>
                  <a:gd name="T13" fmla="*/ 64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18" y="64"/>
                    </a:moveTo>
                    <a:cubicBezTo>
                      <a:pt x="18" y="41"/>
                      <a:pt x="32" y="21"/>
                      <a:pt x="52" y="13"/>
                    </a:cubicBezTo>
                    <a:cubicBezTo>
                      <a:pt x="38" y="0"/>
                      <a:pt x="38" y="0"/>
                      <a:pt x="38" y="0"/>
                    </a:cubicBezTo>
                    <a:cubicBezTo>
                      <a:pt x="15" y="12"/>
                      <a:pt x="0" y="36"/>
                      <a:pt x="0" y="64"/>
                    </a:cubicBezTo>
                    <a:cubicBezTo>
                      <a:pt x="0" y="90"/>
                      <a:pt x="14" y="113"/>
                      <a:pt x="34" y="125"/>
                    </a:cubicBezTo>
                    <a:cubicBezTo>
                      <a:pt x="48" y="113"/>
                      <a:pt x="48" y="113"/>
                      <a:pt x="48" y="113"/>
                    </a:cubicBezTo>
                    <a:cubicBezTo>
                      <a:pt x="30" y="104"/>
                      <a:pt x="18" y="85"/>
                      <a:pt x="18"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1" name="Freeform 49"/>
              <p:cNvSpPr/>
              <p:nvPr/>
            </p:nvSpPr>
            <p:spPr bwMode="auto">
              <a:xfrm>
                <a:off x="3796437" y="-62495"/>
                <a:ext cx="116128" cy="322577"/>
              </a:xfrm>
              <a:custGeom>
                <a:avLst/>
                <a:gdLst>
                  <a:gd name="T0" fmla="*/ 20 w 61"/>
                  <a:gd name="T1" fmla="*/ 86 h 169"/>
                  <a:gd name="T2" fmla="*/ 61 w 61"/>
                  <a:gd name="T3" fmla="*/ 14 h 169"/>
                  <a:gd name="T4" fmla="*/ 45 w 61"/>
                  <a:gd name="T5" fmla="*/ 0 h 169"/>
                  <a:gd name="T6" fmla="*/ 0 w 61"/>
                  <a:gd name="T7" fmla="*/ 86 h 169"/>
                  <a:gd name="T8" fmla="*/ 42 w 61"/>
                  <a:gd name="T9" fmla="*/ 169 h 169"/>
                  <a:gd name="T10" fmla="*/ 57 w 61"/>
                  <a:gd name="T11" fmla="*/ 155 h 169"/>
                  <a:gd name="T12" fmla="*/ 20 w 61"/>
                  <a:gd name="T13" fmla="*/ 86 h 169"/>
                </a:gdLst>
                <a:ahLst/>
                <a:cxnLst>
                  <a:cxn ang="0">
                    <a:pos x="T0" y="T1"/>
                  </a:cxn>
                  <a:cxn ang="0">
                    <a:pos x="T2" y="T3"/>
                  </a:cxn>
                  <a:cxn ang="0">
                    <a:pos x="T4" y="T5"/>
                  </a:cxn>
                  <a:cxn ang="0">
                    <a:pos x="T6" y="T7"/>
                  </a:cxn>
                  <a:cxn ang="0">
                    <a:pos x="T8" y="T9"/>
                  </a:cxn>
                  <a:cxn ang="0">
                    <a:pos x="T10" y="T11"/>
                  </a:cxn>
                  <a:cxn ang="0">
                    <a:pos x="T12" y="T13"/>
                  </a:cxn>
                </a:cxnLst>
                <a:rect l="0" t="0" r="r" b="b"/>
                <a:pathLst>
                  <a:path w="61" h="169">
                    <a:moveTo>
                      <a:pt x="20" y="86"/>
                    </a:moveTo>
                    <a:cubicBezTo>
                      <a:pt x="20" y="55"/>
                      <a:pt x="36" y="29"/>
                      <a:pt x="61" y="14"/>
                    </a:cubicBezTo>
                    <a:cubicBezTo>
                      <a:pt x="45" y="0"/>
                      <a:pt x="45" y="0"/>
                      <a:pt x="45" y="0"/>
                    </a:cubicBezTo>
                    <a:cubicBezTo>
                      <a:pt x="18" y="19"/>
                      <a:pt x="0" y="50"/>
                      <a:pt x="0" y="86"/>
                    </a:cubicBezTo>
                    <a:cubicBezTo>
                      <a:pt x="0" y="120"/>
                      <a:pt x="16" y="150"/>
                      <a:pt x="42" y="169"/>
                    </a:cubicBezTo>
                    <a:cubicBezTo>
                      <a:pt x="57" y="155"/>
                      <a:pt x="57" y="155"/>
                      <a:pt x="57" y="155"/>
                    </a:cubicBezTo>
                    <a:cubicBezTo>
                      <a:pt x="35" y="140"/>
                      <a:pt x="20" y="115"/>
                      <a:pt x="2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72" name="Freeform 50"/>
              <p:cNvSpPr/>
              <p:nvPr/>
            </p:nvSpPr>
            <p:spPr bwMode="auto">
              <a:xfrm>
                <a:off x="3727889" y="-113301"/>
                <a:ext cx="133063" cy="424189"/>
              </a:xfrm>
              <a:custGeom>
                <a:avLst/>
                <a:gdLst>
                  <a:gd name="T0" fmla="*/ 21 w 70"/>
                  <a:gd name="T1" fmla="*/ 113 h 223"/>
                  <a:gd name="T2" fmla="*/ 70 w 70"/>
                  <a:gd name="T3" fmla="*/ 14 h 223"/>
                  <a:gd name="T4" fmla="*/ 54 w 70"/>
                  <a:gd name="T5" fmla="*/ 0 h 223"/>
                  <a:gd name="T6" fmla="*/ 0 w 70"/>
                  <a:gd name="T7" fmla="*/ 113 h 223"/>
                  <a:gd name="T8" fmla="*/ 51 w 70"/>
                  <a:gd name="T9" fmla="*/ 223 h 223"/>
                  <a:gd name="T10" fmla="*/ 67 w 70"/>
                  <a:gd name="T11" fmla="*/ 209 h 223"/>
                  <a:gd name="T12" fmla="*/ 21 w 70"/>
                  <a:gd name="T13" fmla="*/ 113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21" y="113"/>
                    </a:moveTo>
                    <a:cubicBezTo>
                      <a:pt x="21" y="73"/>
                      <a:pt x="40" y="37"/>
                      <a:pt x="70" y="14"/>
                    </a:cubicBezTo>
                    <a:cubicBezTo>
                      <a:pt x="54" y="0"/>
                      <a:pt x="54" y="0"/>
                      <a:pt x="54" y="0"/>
                    </a:cubicBezTo>
                    <a:cubicBezTo>
                      <a:pt x="21" y="26"/>
                      <a:pt x="0" y="67"/>
                      <a:pt x="0" y="113"/>
                    </a:cubicBezTo>
                    <a:cubicBezTo>
                      <a:pt x="0" y="157"/>
                      <a:pt x="20" y="197"/>
                      <a:pt x="51" y="223"/>
                    </a:cubicBezTo>
                    <a:cubicBezTo>
                      <a:pt x="67" y="209"/>
                      <a:pt x="67" y="209"/>
                      <a:pt x="67" y="209"/>
                    </a:cubicBezTo>
                    <a:cubicBezTo>
                      <a:pt x="39" y="186"/>
                      <a:pt x="21" y="152"/>
                      <a:pt x="21"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nvGrpSpPr>
            <p:cNvPr id="160" name="Group 2"/>
            <p:cNvGrpSpPr/>
            <p:nvPr/>
          </p:nvGrpSpPr>
          <p:grpSpPr>
            <a:xfrm>
              <a:off x="11271362" y="5409406"/>
              <a:ext cx="545555" cy="452989"/>
              <a:chOff x="3965790" y="1735873"/>
              <a:chExt cx="537091" cy="445963"/>
            </a:xfrm>
            <a:grpFill/>
          </p:grpSpPr>
          <p:sp>
            <p:nvSpPr>
              <p:cNvPr id="161" name="Freeform 69"/>
              <p:cNvSpPr/>
              <p:nvPr/>
            </p:nvSpPr>
            <p:spPr bwMode="auto">
              <a:xfrm>
                <a:off x="3965790" y="1905226"/>
                <a:ext cx="366125" cy="276610"/>
              </a:xfrm>
              <a:custGeom>
                <a:avLst/>
                <a:gdLst>
                  <a:gd name="T0" fmla="*/ 76 w 454"/>
                  <a:gd name="T1" fmla="*/ 0 h 343"/>
                  <a:gd name="T2" fmla="*/ 0 w 454"/>
                  <a:gd name="T3" fmla="*/ 343 h 343"/>
                  <a:gd name="T4" fmla="*/ 454 w 454"/>
                  <a:gd name="T5" fmla="*/ 343 h 343"/>
                  <a:gd name="T6" fmla="*/ 373 w 454"/>
                  <a:gd name="T7" fmla="*/ 0 h 343"/>
                  <a:gd name="T8" fmla="*/ 76 w 454"/>
                  <a:gd name="T9" fmla="*/ 0 h 343"/>
                </a:gdLst>
                <a:ahLst/>
                <a:cxnLst>
                  <a:cxn ang="0">
                    <a:pos x="T0" y="T1"/>
                  </a:cxn>
                  <a:cxn ang="0">
                    <a:pos x="T2" y="T3"/>
                  </a:cxn>
                  <a:cxn ang="0">
                    <a:pos x="T4" y="T5"/>
                  </a:cxn>
                  <a:cxn ang="0">
                    <a:pos x="T6" y="T7"/>
                  </a:cxn>
                  <a:cxn ang="0">
                    <a:pos x="T8" y="T9"/>
                  </a:cxn>
                </a:cxnLst>
                <a:rect l="0" t="0" r="r" b="b"/>
                <a:pathLst>
                  <a:path w="454" h="343">
                    <a:moveTo>
                      <a:pt x="76" y="0"/>
                    </a:moveTo>
                    <a:lnTo>
                      <a:pt x="0" y="343"/>
                    </a:lnTo>
                    <a:lnTo>
                      <a:pt x="454" y="343"/>
                    </a:lnTo>
                    <a:lnTo>
                      <a:pt x="373" y="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2" name="Freeform 70"/>
              <p:cNvSpPr/>
              <p:nvPr/>
            </p:nvSpPr>
            <p:spPr bwMode="auto">
              <a:xfrm>
                <a:off x="4223045" y="1869743"/>
                <a:ext cx="279836" cy="247578"/>
              </a:xfrm>
              <a:custGeom>
                <a:avLst/>
                <a:gdLst>
                  <a:gd name="T0" fmla="*/ 137 w 347"/>
                  <a:gd name="T1" fmla="*/ 307 h 307"/>
                  <a:gd name="T2" fmla="*/ 347 w 347"/>
                  <a:gd name="T3" fmla="*/ 307 h 307"/>
                  <a:gd name="T4" fmla="*/ 274 w 347"/>
                  <a:gd name="T5" fmla="*/ 0 h 307"/>
                  <a:gd name="T6" fmla="*/ 5 w 347"/>
                  <a:gd name="T7" fmla="*/ 0 h 307"/>
                  <a:gd name="T8" fmla="*/ 0 w 347"/>
                  <a:gd name="T9" fmla="*/ 26 h 307"/>
                  <a:gd name="T10" fmla="*/ 71 w 347"/>
                  <a:gd name="T11" fmla="*/ 26 h 307"/>
                  <a:gd name="T12" fmla="*/ 137 w 347"/>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347" h="307">
                    <a:moveTo>
                      <a:pt x="137" y="307"/>
                    </a:moveTo>
                    <a:lnTo>
                      <a:pt x="347" y="307"/>
                    </a:lnTo>
                    <a:lnTo>
                      <a:pt x="274" y="0"/>
                    </a:lnTo>
                    <a:lnTo>
                      <a:pt x="5" y="0"/>
                    </a:lnTo>
                    <a:lnTo>
                      <a:pt x="0" y="26"/>
                    </a:lnTo>
                    <a:lnTo>
                      <a:pt x="71" y="26"/>
                    </a:lnTo>
                    <a:lnTo>
                      <a:pt x="137" y="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3" name="Freeform 71"/>
              <p:cNvSpPr/>
              <p:nvPr/>
            </p:nvSpPr>
            <p:spPr bwMode="auto">
              <a:xfrm>
                <a:off x="4055305" y="1777808"/>
                <a:ext cx="173385" cy="142740"/>
              </a:xfrm>
              <a:custGeom>
                <a:avLst/>
                <a:gdLst>
                  <a:gd name="T0" fmla="*/ 91 w 91"/>
                  <a:gd name="T1" fmla="*/ 75 h 75"/>
                  <a:gd name="T2" fmla="*/ 81 w 91"/>
                  <a:gd name="T3" fmla="*/ 75 h 75"/>
                  <a:gd name="T4" fmla="*/ 81 w 91"/>
                  <a:gd name="T5" fmla="*/ 33 h 75"/>
                  <a:gd name="T6" fmla="*/ 46 w 91"/>
                  <a:gd name="T7" fmla="*/ 7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7"/>
                      <a:pt x="46" y="7"/>
                    </a:cubicBezTo>
                    <a:cubicBezTo>
                      <a:pt x="26" y="7"/>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sp>
            <p:nvSpPr>
              <p:cNvPr id="164" name="Freeform 72"/>
              <p:cNvSpPr/>
              <p:nvPr/>
            </p:nvSpPr>
            <p:spPr bwMode="auto">
              <a:xfrm>
                <a:off x="4236754" y="1735873"/>
                <a:ext cx="172579" cy="142740"/>
              </a:xfrm>
              <a:custGeom>
                <a:avLst/>
                <a:gdLst>
                  <a:gd name="T0" fmla="*/ 91 w 91"/>
                  <a:gd name="T1" fmla="*/ 75 h 75"/>
                  <a:gd name="T2" fmla="*/ 81 w 91"/>
                  <a:gd name="T3" fmla="*/ 75 h 75"/>
                  <a:gd name="T4" fmla="*/ 81 w 91"/>
                  <a:gd name="T5" fmla="*/ 33 h 75"/>
                  <a:gd name="T6" fmla="*/ 46 w 91"/>
                  <a:gd name="T7" fmla="*/ 8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8"/>
                      <a:pt x="46" y="8"/>
                    </a:cubicBezTo>
                    <a:cubicBezTo>
                      <a:pt x="27" y="8"/>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eaLnBrk="1" fontAlgn="auto" hangingPunct="1">
                  <a:spcBef>
                    <a:spcPts val="0"/>
                  </a:spcBef>
                  <a:spcAft>
                    <a:spcPts val="0"/>
                  </a:spcAft>
                  <a:defRPr/>
                </a:pPr>
                <a:endParaRPr lang="en-US" sz="3200" dirty="0">
                  <a:latin typeface="+mn-ea"/>
                  <a:ea typeface="+mn-ea"/>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719296" y="1591279"/>
            <a:ext cx="6951182" cy="3675441"/>
            <a:chOff x="1203012" y="1030703"/>
            <a:chExt cx="6951182" cy="3675441"/>
          </a:xfrm>
          <a:solidFill>
            <a:srgbClr val="CE7274"/>
          </a:solidFill>
        </p:grpSpPr>
        <p:sp>
          <p:nvSpPr>
            <p:cNvPr id="3" name="Freeform 5"/>
            <p:cNvSpPr/>
            <p:nvPr/>
          </p:nvSpPr>
          <p:spPr bwMode="auto">
            <a:xfrm>
              <a:off x="3323551" y="3360399"/>
              <a:ext cx="480625" cy="488795"/>
            </a:xfrm>
            <a:custGeom>
              <a:avLst/>
              <a:gdLst>
                <a:gd name="T0" fmla="*/ 222 w 589"/>
                <a:gd name="T1" fmla="*/ 0 h 596"/>
                <a:gd name="T2" fmla="*/ 222 w 589"/>
                <a:gd name="T3" fmla="*/ 22 h 596"/>
                <a:gd name="T4" fmla="*/ 222 w 589"/>
                <a:gd name="T5" fmla="*/ 87 h 596"/>
                <a:gd name="T6" fmla="*/ 222 w 589"/>
                <a:gd name="T7" fmla="*/ 378 h 596"/>
                <a:gd name="T8" fmla="*/ 124 w 589"/>
                <a:gd name="T9" fmla="*/ 347 h 596"/>
                <a:gd name="T10" fmla="*/ 0 w 589"/>
                <a:gd name="T11" fmla="*/ 425 h 596"/>
                <a:gd name="T12" fmla="*/ 124 w 589"/>
                <a:gd name="T13" fmla="*/ 504 h 596"/>
                <a:gd name="T14" fmla="*/ 247 w 589"/>
                <a:gd name="T15" fmla="*/ 434 h 596"/>
                <a:gd name="T16" fmla="*/ 247 w 589"/>
                <a:gd name="T17" fmla="*/ 434 h 596"/>
                <a:gd name="T18" fmla="*/ 247 w 589"/>
                <a:gd name="T19" fmla="*/ 92 h 596"/>
                <a:gd name="T20" fmla="*/ 564 w 589"/>
                <a:gd name="T21" fmla="*/ 150 h 596"/>
                <a:gd name="T22" fmla="*/ 564 w 589"/>
                <a:gd name="T23" fmla="*/ 470 h 596"/>
                <a:gd name="T24" fmla="*/ 466 w 589"/>
                <a:gd name="T25" fmla="*/ 439 h 596"/>
                <a:gd name="T26" fmla="*/ 342 w 589"/>
                <a:gd name="T27" fmla="*/ 518 h 596"/>
                <a:gd name="T28" fmla="*/ 466 w 589"/>
                <a:gd name="T29" fmla="*/ 596 h 596"/>
                <a:gd name="T30" fmla="*/ 589 w 589"/>
                <a:gd name="T31" fmla="*/ 518 h 596"/>
                <a:gd name="T32" fmla="*/ 589 w 589"/>
                <a:gd name="T33" fmla="*/ 518 h 596"/>
                <a:gd name="T34" fmla="*/ 589 w 589"/>
                <a:gd name="T35" fmla="*/ 155 h 596"/>
                <a:gd name="T36" fmla="*/ 589 w 589"/>
                <a:gd name="T37" fmla="*/ 107 h 596"/>
                <a:gd name="T38" fmla="*/ 589 w 589"/>
                <a:gd name="T39" fmla="*/ 68 h 596"/>
                <a:gd name="T40" fmla="*/ 222 w 589"/>
                <a:gd name="T4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9" h="596">
                  <a:moveTo>
                    <a:pt x="222" y="0"/>
                  </a:moveTo>
                  <a:lnTo>
                    <a:pt x="222" y="22"/>
                  </a:lnTo>
                  <a:lnTo>
                    <a:pt x="222" y="87"/>
                  </a:lnTo>
                  <a:lnTo>
                    <a:pt x="222" y="378"/>
                  </a:lnTo>
                  <a:cubicBezTo>
                    <a:pt x="199" y="359"/>
                    <a:pt x="164" y="347"/>
                    <a:pt x="124" y="347"/>
                  </a:cubicBezTo>
                  <a:cubicBezTo>
                    <a:pt x="55" y="347"/>
                    <a:pt x="0" y="382"/>
                    <a:pt x="0" y="425"/>
                  </a:cubicBezTo>
                  <a:cubicBezTo>
                    <a:pt x="0" y="469"/>
                    <a:pt x="55" y="504"/>
                    <a:pt x="124" y="504"/>
                  </a:cubicBezTo>
                  <a:cubicBezTo>
                    <a:pt x="188" y="504"/>
                    <a:pt x="240" y="473"/>
                    <a:pt x="247" y="434"/>
                  </a:cubicBezTo>
                  <a:lnTo>
                    <a:pt x="247" y="434"/>
                  </a:lnTo>
                  <a:lnTo>
                    <a:pt x="247" y="92"/>
                  </a:lnTo>
                  <a:lnTo>
                    <a:pt x="564" y="150"/>
                  </a:lnTo>
                  <a:lnTo>
                    <a:pt x="564" y="470"/>
                  </a:lnTo>
                  <a:cubicBezTo>
                    <a:pt x="541" y="451"/>
                    <a:pt x="506" y="439"/>
                    <a:pt x="466" y="439"/>
                  </a:cubicBezTo>
                  <a:cubicBezTo>
                    <a:pt x="397" y="439"/>
                    <a:pt x="342" y="474"/>
                    <a:pt x="342" y="518"/>
                  </a:cubicBezTo>
                  <a:cubicBezTo>
                    <a:pt x="342" y="561"/>
                    <a:pt x="397" y="596"/>
                    <a:pt x="466" y="596"/>
                  </a:cubicBezTo>
                  <a:cubicBezTo>
                    <a:pt x="534" y="596"/>
                    <a:pt x="589" y="561"/>
                    <a:pt x="589" y="518"/>
                  </a:cubicBezTo>
                  <a:lnTo>
                    <a:pt x="589" y="518"/>
                  </a:lnTo>
                  <a:lnTo>
                    <a:pt x="589" y="155"/>
                  </a:lnTo>
                  <a:lnTo>
                    <a:pt x="589" y="107"/>
                  </a:lnTo>
                  <a:lnTo>
                    <a:pt x="589" y="68"/>
                  </a:lnTo>
                  <a:lnTo>
                    <a:pt x="222" y="0"/>
                  </a:lnTo>
                  <a:close/>
                </a:path>
              </a:pathLst>
            </a:custGeom>
            <a:grpFill/>
            <a:ln>
              <a:noFill/>
            </a:ln>
          </p:spPr>
          <p:txBody>
            <a:bodyPr vert="horz" wrap="square" lIns="68571" tIns="34285" rIns="68571" bIns="34285" numCol="1" anchor="t" anchorCtr="0" compatLnSpc="1"/>
            <a:lstStyle/>
            <a:p>
              <a:endParaRPr lang="zh-CN" altLang="en-US"/>
            </a:p>
          </p:txBody>
        </p:sp>
        <p:sp>
          <p:nvSpPr>
            <p:cNvPr id="4" name="Freeform 6"/>
            <p:cNvSpPr>
              <a:spLocks noEditPoints="1"/>
            </p:cNvSpPr>
            <p:nvPr/>
          </p:nvSpPr>
          <p:spPr bwMode="auto">
            <a:xfrm>
              <a:off x="4349517" y="3344568"/>
              <a:ext cx="510294" cy="510563"/>
            </a:xfrm>
            <a:custGeom>
              <a:avLst/>
              <a:gdLst>
                <a:gd name="T0" fmla="*/ 554 w 624"/>
                <a:gd name="T1" fmla="*/ 326 h 625"/>
                <a:gd name="T2" fmla="*/ 554 w 624"/>
                <a:gd name="T3" fmla="*/ 71 h 625"/>
                <a:gd name="T4" fmla="*/ 298 w 624"/>
                <a:gd name="T5" fmla="*/ 71 h 625"/>
                <a:gd name="T6" fmla="*/ 265 w 624"/>
                <a:gd name="T7" fmla="*/ 281 h 625"/>
                <a:gd name="T8" fmla="*/ 260 w 624"/>
                <a:gd name="T9" fmla="*/ 284 h 625"/>
                <a:gd name="T10" fmla="*/ 9 w 624"/>
                <a:gd name="T11" fmla="*/ 535 h 625"/>
                <a:gd name="T12" fmla="*/ 14 w 624"/>
                <a:gd name="T13" fmla="*/ 575 h 625"/>
                <a:gd name="T14" fmla="*/ 49 w 624"/>
                <a:gd name="T15" fmla="*/ 610 h 625"/>
                <a:gd name="T16" fmla="*/ 89 w 624"/>
                <a:gd name="T17" fmla="*/ 615 h 625"/>
                <a:gd name="T18" fmla="*/ 340 w 624"/>
                <a:gd name="T19" fmla="*/ 364 h 625"/>
                <a:gd name="T20" fmla="*/ 343 w 624"/>
                <a:gd name="T21" fmla="*/ 359 h 625"/>
                <a:gd name="T22" fmla="*/ 554 w 624"/>
                <a:gd name="T23" fmla="*/ 326 h 625"/>
                <a:gd name="T24" fmla="*/ 96 w 624"/>
                <a:gd name="T25" fmla="*/ 566 h 625"/>
                <a:gd name="T26" fmla="*/ 96 w 624"/>
                <a:gd name="T27" fmla="*/ 566 h 625"/>
                <a:gd name="T28" fmla="*/ 77 w 624"/>
                <a:gd name="T29" fmla="*/ 564 h 625"/>
                <a:gd name="T30" fmla="*/ 60 w 624"/>
                <a:gd name="T31" fmla="*/ 547 h 625"/>
                <a:gd name="T32" fmla="*/ 58 w 624"/>
                <a:gd name="T33" fmla="*/ 528 h 625"/>
                <a:gd name="T34" fmla="*/ 179 w 624"/>
                <a:gd name="T35" fmla="*/ 407 h 625"/>
                <a:gd name="T36" fmla="*/ 198 w 624"/>
                <a:gd name="T37" fmla="*/ 410 h 625"/>
                <a:gd name="T38" fmla="*/ 214 w 624"/>
                <a:gd name="T39" fmla="*/ 427 h 625"/>
                <a:gd name="T40" fmla="*/ 217 w 624"/>
                <a:gd name="T41" fmla="*/ 446 h 625"/>
                <a:gd name="T42" fmla="*/ 96 w 624"/>
                <a:gd name="T43" fmla="*/ 566 h 625"/>
                <a:gd name="T44" fmla="*/ 321 w 624"/>
                <a:gd name="T45" fmla="*/ 303 h 625"/>
                <a:gd name="T46" fmla="*/ 321 w 624"/>
                <a:gd name="T47" fmla="*/ 303 h 625"/>
                <a:gd name="T48" fmla="*/ 321 w 624"/>
                <a:gd name="T49" fmla="*/ 94 h 625"/>
                <a:gd name="T50" fmla="*/ 530 w 624"/>
                <a:gd name="T51" fmla="*/ 94 h 625"/>
                <a:gd name="T52" fmla="*/ 530 w 624"/>
                <a:gd name="T53" fmla="*/ 303 h 625"/>
                <a:gd name="T54" fmla="*/ 321 w 624"/>
                <a:gd name="T55" fmla="*/ 3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625">
                  <a:moveTo>
                    <a:pt x="554" y="326"/>
                  </a:moveTo>
                  <a:cubicBezTo>
                    <a:pt x="624" y="256"/>
                    <a:pt x="624" y="141"/>
                    <a:pt x="554" y="71"/>
                  </a:cubicBezTo>
                  <a:cubicBezTo>
                    <a:pt x="483" y="0"/>
                    <a:pt x="368" y="0"/>
                    <a:pt x="298" y="71"/>
                  </a:cubicBezTo>
                  <a:cubicBezTo>
                    <a:pt x="241" y="127"/>
                    <a:pt x="230" y="213"/>
                    <a:pt x="265" y="281"/>
                  </a:cubicBezTo>
                  <a:cubicBezTo>
                    <a:pt x="263" y="282"/>
                    <a:pt x="262" y="283"/>
                    <a:pt x="260" y="284"/>
                  </a:cubicBezTo>
                  <a:lnTo>
                    <a:pt x="9" y="535"/>
                  </a:lnTo>
                  <a:cubicBezTo>
                    <a:pt x="0" y="545"/>
                    <a:pt x="2" y="562"/>
                    <a:pt x="14" y="575"/>
                  </a:cubicBezTo>
                  <a:lnTo>
                    <a:pt x="49" y="610"/>
                  </a:lnTo>
                  <a:cubicBezTo>
                    <a:pt x="62" y="622"/>
                    <a:pt x="79" y="625"/>
                    <a:pt x="89" y="615"/>
                  </a:cubicBezTo>
                  <a:lnTo>
                    <a:pt x="340" y="364"/>
                  </a:lnTo>
                  <a:cubicBezTo>
                    <a:pt x="341" y="363"/>
                    <a:pt x="342" y="361"/>
                    <a:pt x="343" y="359"/>
                  </a:cubicBezTo>
                  <a:cubicBezTo>
                    <a:pt x="411" y="394"/>
                    <a:pt x="497" y="383"/>
                    <a:pt x="554" y="326"/>
                  </a:cubicBezTo>
                  <a:close/>
                  <a:moveTo>
                    <a:pt x="96" y="566"/>
                  </a:moveTo>
                  <a:lnTo>
                    <a:pt x="96" y="566"/>
                  </a:lnTo>
                  <a:cubicBezTo>
                    <a:pt x="92" y="571"/>
                    <a:pt x="83" y="570"/>
                    <a:pt x="77" y="564"/>
                  </a:cubicBezTo>
                  <a:lnTo>
                    <a:pt x="60" y="547"/>
                  </a:lnTo>
                  <a:cubicBezTo>
                    <a:pt x="54" y="541"/>
                    <a:pt x="53" y="532"/>
                    <a:pt x="58" y="528"/>
                  </a:cubicBezTo>
                  <a:lnTo>
                    <a:pt x="179" y="407"/>
                  </a:lnTo>
                  <a:cubicBezTo>
                    <a:pt x="183" y="403"/>
                    <a:pt x="192" y="404"/>
                    <a:pt x="198" y="410"/>
                  </a:cubicBezTo>
                  <a:lnTo>
                    <a:pt x="214" y="427"/>
                  </a:lnTo>
                  <a:cubicBezTo>
                    <a:pt x="220" y="433"/>
                    <a:pt x="221" y="441"/>
                    <a:pt x="217" y="446"/>
                  </a:cubicBezTo>
                  <a:lnTo>
                    <a:pt x="96" y="566"/>
                  </a:lnTo>
                  <a:close/>
                  <a:moveTo>
                    <a:pt x="321" y="303"/>
                  </a:moveTo>
                  <a:lnTo>
                    <a:pt x="321" y="303"/>
                  </a:lnTo>
                  <a:cubicBezTo>
                    <a:pt x="264" y="245"/>
                    <a:pt x="264" y="152"/>
                    <a:pt x="321" y="94"/>
                  </a:cubicBezTo>
                  <a:cubicBezTo>
                    <a:pt x="379" y="36"/>
                    <a:pt x="472" y="36"/>
                    <a:pt x="530" y="94"/>
                  </a:cubicBezTo>
                  <a:cubicBezTo>
                    <a:pt x="588" y="152"/>
                    <a:pt x="588" y="245"/>
                    <a:pt x="530" y="303"/>
                  </a:cubicBezTo>
                  <a:cubicBezTo>
                    <a:pt x="472" y="360"/>
                    <a:pt x="379" y="360"/>
                    <a:pt x="321" y="303"/>
                  </a:cubicBezTo>
                  <a:close/>
                </a:path>
              </a:pathLst>
            </a:custGeom>
            <a:grpFill/>
            <a:ln>
              <a:noFill/>
            </a:ln>
          </p:spPr>
          <p:txBody>
            <a:bodyPr vert="horz" wrap="square" lIns="68571" tIns="34285" rIns="68571" bIns="34285" numCol="1" anchor="t" anchorCtr="0" compatLnSpc="1"/>
            <a:lstStyle/>
            <a:p>
              <a:endParaRPr lang="zh-CN" altLang="en-US"/>
            </a:p>
          </p:txBody>
        </p:sp>
        <p:sp>
          <p:nvSpPr>
            <p:cNvPr id="5" name="Freeform 7"/>
            <p:cNvSpPr>
              <a:spLocks noEditPoints="1"/>
            </p:cNvSpPr>
            <p:nvPr/>
          </p:nvSpPr>
          <p:spPr bwMode="auto">
            <a:xfrm>
              <a:off x="5409106" y="3358421"/>
              <a:ext cx="488537" cy="492752"/>
            </a:xfrm>
            <a:custGeom>
              <a:avLst/>
              <a:gdLst>
                <a:gd name="T0" fmla="*/ 298 w 596"/>
                <a:gd name="T1" fmla="*/ 0 h 601"/>
                <a:gd name="T2" fmla="*/ 0 w 596"/>
                <a:gd name="T3" fmla="*/ 300 h 601"/>
                <a:gd name="T4" fmla="*/ 298 w 596"/>
                <a:gd name="T5" fmla="*/ 601 h 601"/>
                <a:gd name="T6" fmla="*/ 596 w 596"/>
                <a:gd name="T7" fmla="*/ 300 h 601"/>
                <a:gd name="T8" fmla="*/ 298 w 596"/>
                <a:gd name="T9" fmla="*/ 0 h 601"/>
                <a:gd name="T10" fmla="*/ 298 w 596"/>
                <a:gd name="T11" fmla="*/ 579 h 601"/>
                <a:gd name="T12" fmla="*/ 298 w 596"/>
                <a:gd name="T13" fmla="*/ 579 h 601"/>
                <a:gd name="T14" fmla="*/ 21 w 596"/>
                <a:gd name="T15" fmla="*/ 300 h 601"/>
                <a:gd name="T16" fmla="*/ 298 w 596"/>
                <a:gd name="T17" fmla="*/ 21 h 601"/>
                <a:gd name="T18" fmla="*/ 575 w 596"/>
                <a:gd name="T19" fmla="*/ 300 h 601"/>
                <a:gd name="T20" fmla="*/ 298 w 596"/>
                <a:gd name="T21" fmla="*/ 579 h 601"/>
                <a:gd name="T22" fmla="*/ 298 w 596"/>
                <a:gd name="T23" fmla="*/ 40 h 601"/>
                <a:gd name="T24" fmla="*/ 298 w 596"/>
                <a:gd name="T25" fmla="*/ 40 h 601"/>
                <a:gd name="T26" fmla="*/ 40 w 596"/>
                <a:gd name="T27" fmla="*/ 300 h 601"/>
                <a:gd name="T28" fmla="*/ 298 w 596"/>
                <a:gd name="T29" fmla="*/ 561 h 601"/>
                <a:gd name="T30" fmla="*/ 556 w 596"/>
                <a:gd name="T31" fmla="*/ 300 h 601"/>
                <a:gd name="T32" fmla="*/ 298 w 596"/>
                <a:gd name="T33" fmla="*/ 40 h 601"/>
                <a:gd name="T34" fmla="*/ 304 w 596"/>
                <a:gd name="T35" fmla="*/ 458 h 601"/>
                <a:gd name="T36" fmla="*/ 304 w 596"/>
                <a:gd name="T37" fmla="*/ 458 h 601"/>
                <a:gd name="T38" fmla="*/ 331 w 596"/>
                <a:gd name="T39" fmla="*/ 436 h 601"/>
                <a:gd name="T40" fmla="*/ 352 w 596"/>
                <a:gd name="T41" fmla="*/ 412 h 601"/>
                <a:gd name="T42" fmla="*/ 346 w 596"/>
                <a:gd name="T43" fmla="*/ 437 h 601"/>
                <a:gd name="T44" fmla="*/ 286 w 596"/>
                <a:gd name="T45" fmla="*/ 495 h 601"/>
                <a:gd name="T46" fmla="*/ 218 w 596"/>
                <a:gd name="T47" fmla="*/ 466 h 601"/>
                <a:gd name="T48" fmla="*/ 230 w 596"/>
                <a:gd name="T49" fmla="*/ 409 h 601"/>
                <a:gd name="T50" fmla="*/ 264 w 596"/>
                <a:gd name="T51" fmla="*/ 306 h 601"/>
                <a:gd name="T52" fmla="*/ 244 w 596"/>
                <a:gd name="T53" fmla="*/ 238 h 601"/>
                <a:gd name="T54" fmla="*/ 267 w 596"/>
                <a:gd name="T55" fmla="*/ 222 h 601"/>
                <a:gd name="T56" fmla="*/ 369 w 596"/>
                <a:gd name="T57" fmla="*/ 209 h 601"/>
                <a:gd name="T58" fmla="*/ 312 w 596"/>
                <a:gd name="T59" fmla="*/ 388 h 601"/>
                <a:gd name="T60" fmla="*/ 304 w 596"/>
                <a:gd name="T61" fmla="*/ 458 h 601"/>
                <a:gd name="T62" fmla="*/ 326 w 596"/>
                <a:gd name="T63" fmla="*/ 189 h 601"/>
                <a:gd name="T64" fmla="*/ 326 w 596"/>
                <a:gd name="T65" fmla="*/ 189 h 601"/>
                <a:gd name="T66" fmla="*/ 330 w 596"/>
                <a:gd name="T67" fmla="*/ 102 h 601"/>
                <a:gd name="T68" fmla="*/ 326 w 596"/>
                <a:gd name="T69" fmla="*/ 18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6" h="601">
                  <a:moveTo>
                    <a:pt x="298" y="0"/>
                  </a:moveTo>
                  <a:cubicBezTo>
                    <a:pt x="133" y="0"/>
                    <a:pt x="0" y="134"/>
                    <a:pt x="0" y="300"/>
                  </a:cubicBezTo>
                  <a:cubicBezTo>
                    <a:pt x="0" y="466"/>
                    <a:pt x="133" y="601"/>
                    <a:pt x="298" y="601"/>
                  </a:cubicBezTo>
                  <a:cubicBezTo>
                    <a:pt x="463" y="601"/>
                    <a:pt x="596" y="466"/>
                    <a:pt x="596" y="300"/>
                  </a:cubicBezTo>
                  <a:cubicBezTo>
                    <a:pt x="596" y="134"/>
                    <a:pt x="463" y="0"/>
                    <a:pt x="298" y="0"/>
                  </a:cubicBezTo>
                  <a:close/>
                  <a:moveTo>
                    <a:pt x="298" y="579"/>
                  </a:moveTo>
                  <a:lnTo>
                    <a:pt x="298" y="579"/>
                  </a:lnTo>
                  <a:cubicBezTo>
                    <a:pt x="145" y="579"/>
                    <a:pt x="21" y="454"/>
                    <a:pt x="21" y="300"/>
                  </a:cubicBezTo>
                  <a:cubicBezTo>
                    <a:pt x="21" y="146"/>
                    <a:pt x="145" y="21"/>
                    <a:pt x="298" y="21"/>
                  </a:cubicBezTo>
                  <a:cubicBezTo>
                    <a:pt x="451" y="21"/>
                    <a:pt x="575" y="146"/>
                    <a:pt x="575" y="300"/>
                  </a:cubicBezTo>
                  <a:cubicBezTo>
                    <a:pt x="575" y="454"/>
                    <a:pt x="451" y="579"/>
                    <a:pt x="298" y="579"/>
                  </a:cubicBezTo>
                  <a:close/>
                  <a:moveTo>
                    <a:pt x="298" y="40"/>
                  </a:moveTo>
                  <a:lnTo>
                    <a:pt x="298" y="40"/>
                  </a:lnTo>
                  <a:cubicBezTo>
                    <a:pt x="155" y="40"/>
                    <a:pt x="40" y="156"/>
                    <a:pt x="40" y="300"/>
                  </a:cubicBezTo>
                  <a:cubicBezTo>
                    <a:pt x="40" y="444"/>
                    <a:pt x="155" y="561"/>
                    <a:pt x="298" y="561"/>
                  </a:cubicBezTo>
                  <a:cubicBezTo>
                    <a:pt x="441" y="561"/>
                    <a:pt x="556" y="444"/>
                    <a:pt x="556" y="300"/>
                  </a:cubicBezTo>
                  <a:cubicBezTo>
                    <a:pt x="556" y="156"/>
                    <a:pt x="441" y="40"/>
                    <a:pt x="298" y="40"/>
                  </a:cubicBezTo>
                  <a:close/>
                  <a:moveTo>
                    <a:pt x="304" y="458"/>
                  </a:moveTo>
                  <a:lnTo>
                    <a:pt x="304" y="458"/>
                  </a:lnTo>
                  <a:cubicBezTo>
                    <a:pt x="314" y="460"/>
                    <a:pt x="324" y="445"/>
                    <a:pt x="331" y="436"/>
                  </a:cubicBezTo>
                  <a:cubicBezTo>
                    <a:pt x="338" y="427"/>
                    <a:pt x="343" y="414"/>
                    <a:pt x="352" y="412"/>
                  </a:cubicBezTo>
                  <a:cubicBezTo>
                    <a:pt x="360" y="418"/>
                    <a:pt x="351" y="430"/>
                    <a:pt x="346" y="437"/>
                  </a:cubicBezTo>
                  <a:cubicBezTo>
                    <a:pt x="333" y="457"/>
                    <a:pt x="307" y="487"/>
                    <a:pt x="286" y="495"/>
                  </a:cubicBezTo>
                  <a:cubicBezTo>
                    <a:pt x="255" y="506"/>
                    <a:pt x="221" y="495"/>
                    <a:pt x="218" y="466"/>
                  </a:cubicBezTo>
                  <a:cubicBezTo>
                    <a:pt x="216" y="451"/>
                    <a:pt x="224" y="428"/>
                    <a:pt x="230" y="409"/>
                  </a:cubicBezTo>
                  <a:cubicBezTo>
                    <a:pt x="242" y="371"/>
                    <a:pt x="251" y="347"/>
                    <a:pt x="264" y="306"/>
                  </a:cubicBezTo>
                  <a:cubicBezTo>
                    <a:pt x="273" y="277"/>
                    <a:pt x="293" y="228"/>
                    <a:pt x="244" y="238"/>
                  </a:cubicBezTo>
                  <a:cubicBezTo>
                    <a:pt x="244" y="225"/>
                    <a:pt x="257" y="224"/>
                    <a:pt x="267" y="222"/>
                  </a:cubicBezTo>
                  <a:cubicBezTo>
                    <a:pt x="299" y="217"/>
                    <a:pt x="335" y="211"/>
                    <a:pt x="369" y="209"/>
                  </a:cubicBezTo>
                  <a:cubicBezTo>
                    <a:pt x="353" y="263"/>
                    <a:pt x="331" y="327"/>
                    <a:pt x="312" y="388"/>
                  </a:cubicBezTo>
                  <a:cubicBezTo>
                    <a:pt x="306" y="407"/>
                    <a:pt x="283" y="451"/>
                    <a:pt x="304" y="458"/>
                  </a:cubicBezTo>
                  <a:close/>
                  <a:moveTo>
                    <a:pt x="326" y="189"/>
                  </a:moveTo>
                  <a:lnTo>
                    <a:pt x="326" y="189"/>
                  </a:lnTo>
                  <a:cubicBezTo>
                    <a:pt x="283" y="182"/>
                    <a:pt x="281" y="109"/>
                    <a:pt x="330" y="102"/>
                  </a:cubicBezTo>
                  <a:cubicBezTo>
                    <a:pt x="397" y="91"/>
                    <a:pt x="394" y="201"/>
                    <a:pt x="326" y="189"/>
                  </a:cubicBezTo>
                  <a:close/>
                </a:path>
              </a:pathLst>
            </a:custGeom>
            <a:grpFill/>
            <a:ln>
              <a:noFill/>
            </a:ln>
          </p:spPr>
          <p:txBody>
            <a:bodyPr vert="horz" wrap="square" lIns="68571" tIns="34285" rIns="68571" bIns="34285" numCol="1" anchor="t" anchorCtr="0" compatLnSpc="1"/>
            <a:lstStyle/>
            <a:p>
              <a:endParaRPr lang="zh-CN" altLang="en-US"/>
            </a:p>
          </p:txBody>
        </p:sp>
        <p:sp>
          <p:nvSpPr>
            <p:cNvPr id="6" name="Freeform 8"/>
            <p:cNvSpPr>
              <a:spLocks noEditPoints="1"/>
            </p:cNvSpPr>
            <p:nvPr/>
          </p:nvSpPr>
          <p:spPr bwMode="auto">
            <a:xfrm>
              <a:off x="7604344" y="2539262"/>
              <a:ext cx="530073" cy="522436"/>
            </a:xfrm>
            <a:custGeom>
              <a:avLst/>
              <a:gdLst>
                <a:gd name="T0" fmla="*/ 170 w 648"/>
                <a:gd name="T1" fmla="*/ 280 h 639"/>
                <a:gd name="T2" fmla="*/ 226 w 648"/>
                <a:gd name="T3" fmla="*/ 183 h 639"/>
                <a:gd name="T4" fmla="*/ 240 w 648"/>
                <a:gd name="T5" fmla="*/ 167 h 639"/>
                <a:gd name="T6" fmla="*/ 366 w 648"/>
                <a:gd name="T7" fmla="*/ 177 h 639"/>
                <a:gd name="T8" fmla="*/ 359 w 648"/>
                <a:gd name="T9" fmla="*/ 162 h 639"/>
                <a:gd name="T10" fmla="*/ 388 w 648"/>
                <a:gd name="T11" fmla="*/ 153 h 639"/>
                <a:gd name="T12" fmla="*/ 408 w 648"/>
                <a:gd name="T13" fmla="*/ 154 h 639"/>
                <a:gd name="T14" fmla="*/ 402 w 648"/>
                <a:gd name="T15" fmla="*/ 183 h 639"/>
                <a:gd name="T16" fmla="*/ 391 w 648"/>
                <a:gd name="T17" fmla="*/ 199 h 639"/>
                <a:gd name="T18" fmla="*/ 319 w 648"/>
                <a:gd name="T19" fmla="*/ 265 h 639"/>
                <a:gd name="T20" fmla="*/ 318 w 648"/>
                <a:gd name="T21" fmla="*/ 266 h 639"/>
                <a:gd name="T22" fmla="*/ 616 w 648"/>
                <a:gd name="T23" fmla="*/ 615 h 639"/>
                <a:gd name="T24" fmla="*/ 497 w 648"/>
                <a:gd name="T25" fmla="*/ 615 h 639"/>
                <a:gd name="T26" fmla="*/ 272 w 648"/>
                <a:gd name="T27" fmla="*/ 546 h 639"/>
                <a:gd name="T28" fmla="*/ 272 w 648"/>
                <a:gd name="T29" fmla="*/ 0 h 639"/>
                <a:gd name="T30" fmla="*/ 515 w 648"/>
                <a:gd name="T31" fmla="*/ 397 h 639"/>
                <a:gd name="T32" fmla="*/ 616 w 648"/>
                <a:gd name="T33" fmla="*/ 615 h 639"/>
                <a:gd name="T34" fmla="*/ 272 w 648"/>
                <a:gd name="T35" fmla="*/ 511 h 639"/>
                <a:gd name="T36" fmla="*/ 272 w 648"/>
                <a:gd name="T37" fmla="*/ 35 h 639"/>
                <a:gd name="T38" fmla="*/ 272 w 648"/>
                <a:gd name="T39" fmla="*/ 511 h 639"/>
                <a:gd name="T40" fmla="*/ 445 w 648"/>
                <a:gd name="T41" fmla="*/ 391 h 639"/>
                <a:gd name="T42" fmla="*/ 409 w 648"/>
                <a:gd name="T43" fmla="*/ 401 h 639"/>
                <a:gd name="T44" fmla="*/ 338 w 648"/>
                <a:gd name="T45" fmla="*/ 401 h 639"/>
                <a:gd name="T46" fmla="*/ 266 w 648"/>
                <a:gd name="T47" fmla="*/ 401 h 639"/>
                <a:gd name="T48" fmla="*/ 194 w 648"/>
                <a:gd name="T49" fmla="*/ 401 h 639"/>
                <a:gd name="T50" fmla="*/ 111 w 648"/>
                <a:gd name="T51" fmla="*/ 401 h 639"/>
                <a:gd name="T52" fmla="*/ 100 w 648"/>
                <a:gd name="T53" fmla="*/ 391 h 639"/>
                <a:gd name="T54" fmla="*/ 111 w 648"/>
                <a:gd name="T55" fmla="*/ 145 h 639"/>
                <a:gd name="T56" fmla="*/ 122 w 648"/>
                <a:gd name="T57" fmla="*/ 380 h 639"/>
                <a:gd name="T58" fmla="*/ 152 w 648"/>
                <a:gd name="T59" fmla="*/ 331 h 639"/>
                <a:gd name="T60" fmla="*/ 183 w 648"/>
                <a:gd name="T61" fmla="*/ 320 h 639"/>
                <a:gd name="T62" fmla="*/ 194 w 648"/>
                <a:gd name="T63" fmla="*/ 380 h 639"/>
                <a:gd name="T64" fmla="*/ 224 w 648"/>
                <a:gd name="T65" fmla="*/ 256 h 639"/>
                <a:gd name="T66" fmla="*/ 255 w 648"/>
                <a:gd name="T67" fmla="*/ 245 h 639"/>
                <a:gd name="T68" fmla="*/ 266 w 648"/>
                <a:gd name="T69" fmla="*/ 380 h 639"/>
                <a:gd name="T70" fmla="*/ 296 w 648"/>
                <a:gd name="T71" fmla="*/ 292 h 639"/>
                <a:gd name="T72" fmla="*/ 327 w 648"/>
                <a:gd name="T73" fmla="*/ 282 h 639"/>
                <a:gd name="T74" fmla="*/ 338 w 648"/>
                <a:gd name="T75" fmla="*/ 380 h 639"/>
                <a:gd name="T76" fmla="*/ 368 w 648"/>
                <a:gd name="T77" fmla="*/ 231 h 639"/>
                <a:gd name="T78" fmla="*/ 399 w 648"/>
                <a:gd name="T79" fmla="*/ 220 h 639"/>
                <a:gd name="T80" fmla="*/ 409 w 648"/>
                <a:gd name="T81" fmla="*/ 38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8" h="639">
                  <a:moveTo>
                    <a:pt x="242" y="199"/>
                  </a:moveTo>
                  <a:lnTo>
                    <a:pt x="170" y="280"/>
                  </a:lnTo>
                  <a:lnTo>
                    <a:pt x="153" y="266"/>
                  </a:lnTo>
                  <a:lnTo>
                    <a:pt x="226" y="183"/>
                  </a:lnTo>
                  <a:lnTo>
                    <a:pt x="226" y="183"/>
                  </a:lnTo>
                  <a:lnTo>
                    <a:pt x="240" y="167"/>
                  </a:lnTo>
                  <a:lnTo>
                    <a:pt x="316" y="234"/>
                  </a:lnTo>
                  <a:lnTo>
                    <a:pt x="366" y="177"/>
                  </a:lnTo>
                  <a:lnTo>
                    <a:pt x="357" y="169"/>
                  </a:lnTo>
                  <a:cubicBezTo>
                    <a:pt x="354" y="167"/>
                    <a:pt x="355" y="163"/>
                    <a:pt x="359" y="162"/>
                  </a:cubicBezTo>
                  <a:lnTo>
                    <a:pt x="373" y="158"/>
                  </a:lnTo>
                  <a:cubicBezTo>
                    <a:pt x="377" y="156"/>
                    <a:pt x="384" y="154"/>
                    <a:pt x="388" y="153"/>
                  </a:cubicBezTo>
                  <a:lnTo>
                    <a:pt x="402" y="149"/>
                  </a:lnTo>
                  <a:cubicBezTo>
                    <a:pt x="406" y="147"/>
                    <a:pt x="409" y="150"/>
                    <a:pt x="408" y="154"/>
                  </a:cubicBezTo>
                  <a:lnTo>
                    <a:pt x="405" y="167"/>
                  </a:lnTo>
                  <a:cubicBezTo>
                    <a:pt x="404" y="172"/>
                    <a:pt x="402" y="179"/>
                    <a:pt x="402" y="183"/>
                  </a:cubicBezTo>
                  <a:lnTo>
                    <a:pt x="399" y="196"/>
                  </a:lnTo>
                  <a:cubicBezTo>
                    <a:pt x="398" y="200"/>
                    <a:pt x="395" y="202"/>
                    <a:pt x="391" y="199"/>
                  </a:cubicBezTo>
                  <a:lnTo>
                    <a:pt x="383" y="192"/>
                  </a:lnTo>
                  <a:lnTo>
                    <a:pt x="319" y="265"/>
                  </a:lnTo>
                  <a:lnTo>
                    <a:pt x="319" y="265"/>
                  </a:lnTo>
                  <a:lnTo>
                    <a:pt x="318" y="266"/>
                  </a:lnTo>
                  <a:lnTo>
                    <a:pt x="242" y="199"/>
                  </a:lnTo>
                  <a:close/>
                  <a:moveTo>
                    <a:pt x="616" y="615"/>
                  </a:moveTo>
                  <a:cubicBezTo>
                    <a:pt x="599" y="631"/>
                    <a:pt x="578" y="639"/>
                    <a:pt x="556" y="639"/>
                  </a:cubicBezTo>
                  <a:cubicBezTo>
                    <a:pt x="535" y="639"/>
                    <a:pt x="513" y="631"/>
                    <a:pt x="497" y="615"/>
                  </a:cubicBezTo>
                  <a:lnTo>
                    <a:pt x="396" y="516"/>
                  </a:lnTo>
                  <a:cubicBezTo>
                    <a:pt x="359" y="535"/>
                    <a:pt x="317" y="546"/>
                    <a:pt x="272" y="546"/>
                  </a:cubicBezTo>
                  <a:cubicBezTo>
                    <a:pt x="122" y="546"/>
                    <a:pt x="0" y="424"/>
                    <a:pt x="0" y="273"/>
                  </a:cubicBezTo>
                  <a:cubicBezTo>
                    <a:pt x="0" y="123"/>
                    <a:pt x="122" y="0"/>
                    <a:pt x="272" y="0"/>
                  </a:cubicBezTo>
                  <a:cubicBezTo>
                    <a:pt x="423" y="0"/>
                    <a:pt x="545" y="123"/>
                    <a:pt x="545" y="273"/>
                  </a:cubicBezTo>
                  <a:cubicBezTo>
                    <a:pt x="545" y="318"/>
                    <a:pt x="534" y="360"/>
                    <a:pt x="515" y="397"/>
                  </a:cubicBezTo>
                  <a:lnTo>
                    <a:pt x="616" y="496"/>
                  </a:lnTo>
                  <a:cubicBezTo>
                    <a:pt x="648" y="529"/>
                    <a:pt x="648" y="582"/>
                    <a:pt x="616" y="615"/>
                  </a:cubicBezTo>
                  <a:close/>
                  <a:moveTo>
                    <a:pt x="272" y="511"/>
                  </a:moveTo>
                  <a:lnTo>
                    <a:pt x="272" y="511"/>
                  </a:lnTo>
                  <a:cubicBezTo>
                    <a:pt x="404" y="511"/>
                    <a:pt x="510" y="405"/>
                    <a:pt x="510" y="273"/>
                  </a:cubicBezTo>
                  <a:cubicBezTo>
                    <a:pt x="510" y="142"/>
                    <a:pt x="404" y="35"/>
                    <a:pt x="272" y="35"/>
                  </a:cubicBezTo>
                  <a:cubicBezTo>
                    <a:pt x="141" y="35"/>
                    <a:pt x="35" y="142"/>
                    <a:pt x="35" y="273"/>
                  </a:cubicBezTo>
                  <a:cubicBezTo>
                    <a:pt x="35" y="405"/>
                    <a:pt x="141" y="511"/>
                    <a:pt x="272" y="511"/>
                  </a:cubicBezTo>
                  <a:close/>
                  <a:moveTo>
                    <a:pt x="434" y="380"/>
                  </a:moveTo>
                  <a:cubicBezTo>
                    <a:pt x="440" y="380"/>
                    <a:pt x="445" y="385"/>
                    <a:pt x="445" y="391"/>
                  </a:cubicBezTo>
                  <a:cubicBezTo>
                    <a:pt x="445" y="397"/>
                    <a:pt x="440" y="401"/>
                    <a:pt x="434" y="401"/>
                  </a:cubicBezTo>
                  <a:lnTo>
                    <a:pt x="409" y="401"/>
                  </a:lnTo>
                  <a:lnTo>
                    <a:pt x="368" y="401"/>
                  </a:lnTo>
                  <a:lnTo>
                    <a:pt x="338" y="401"/>
                  </a:lnTo>
                  <a:lnTo>
                    <a:pt x="296" y="401"/>
                  </a:lnTo>
                  <a:lnTo>
                    <a:pt x="266" y="401"/>
                  </a:lnTo>
                  <a:lnTo>
                    <a:pt x="224" y="401"/>
                  </a:lnTo>
                  <a:lnTo>
                    <a:pt x="194" y="401"/>
                  </a:lnTo>
                  <a:lnTo>
                    <a:pt x="152" y="401"/>
                  </a:lnTo>
                  <a:lnTo>
                    <a:pt x="111" y="401"/>
                  </a:lnTo>
                  <a:lnTo>
                    <a:pt x="111" y="401"/>
                  </a:lnTo>
                  <a:cubicBezTo>
                    <a:pt x="105" y="401"/>
                    <a:pt x="100" y="397"/>
                    <a:pt x="100" y="391"/>
                  </a:cubicBezTo>
                  <a:lnTo>
                    <a:pt x="100" y="155"/>
                  </a:lnTo>
                  <a:cubicBezTo>
                    <a:pt x="100" y="150"/>
                    <a:pt x="105" y="145"/>
                    <a:pt x="111" y="145"/>
                  </a:cubicBezTo>
                  <a:cubicBezTo>
                    <a:pt x="117" y="145"/>
                    <a:pt x="121" y="150"/>
                    <a:pt x="121" y="155"/>
                  </a:cubicBezTo>
                  <a:lnTo>
                    <a:pt x="122" y="380"/>
                  </a:lnTo>
                  <a:lnTo>
                    <a:pt x="152" y="380"/>
                  </a:lnTo>
                  <a:lnTo>
                    <a:pt x="152" y="331"/>
                  </a:lnTo>
                  <a:cubicBezTo>
                    <a:pt x="152" y="325"/>
                    <a:pt x="157" y="320"/>
                    <a:pt x="163" y="320"/>
                  </a:cubicBezTo>
                  <a:lnTo>
                    <a:pt x="183" y="320"/>
                  </a:lnTo>
                  <a:cubicBezTo>
                    <a:pt x="189" y="320"/>
                    <a:pt x="194" y="325"/>
                    <a:pt x="194" y="331"/>
                  </a:cubicBezTo>
                  <a:lnTo>
                    <a:pt x="194" y="380"/>
                  </a:lnTo>
                  <a:lnTo>
                    <a:pt x="224" y="380"/>
                  </a:lnTo>
                  <a:lnTo>
                    <a:pt x="224" y="256"/>
                  </a:lnTo>
                  <a:cubicBezTo>
                    <a:pt x="224" y="250"/>
                    <a:pt x="229" y="245"/>
                    <a:pt x="235" y="245"/>
                  </a:cubicBezTo>
                  <a:lnTo>
                    <a:pt x="255" y="245"/>
                  </a:lnTo>
                  <a:cubicBezTo>
                    <a:pt x="261" y="245"/>
                    <a:pt x="266" y="250"/>
                    <a:pt x="266" y="256"/>
                  </a:cubicBezTo>
                  <a:lnTo>
                    <a:pt x="266" y="380"/>
                  </a:lnTo>
                  <a:lnTo>
                    <a:pt x="296" y="380"/>
                  </a:lnTo>
                  <a:lnTo>
                    <a:pt x="296" y="292"/>
                  </a:lnTo>
                  <a:cubicBezTo>
                    <a:pt x="296" y="286"/>
                    <a:pt x="300" y="282"/>
                    <a:pt x="307" y="282"/>
                  </a:cubicBezTo>
                  <a:lnTo>
                    <a:pt x="327" y="282"/>
                  </a:lnTo>
                  <a:cubicBezTo>
                    <a:pt x="333" y="282"/>
                    <a:pt x="338" y="286"/>
                    <a:pt x="338" y="292"/>
                  </a:cubicBezTo>
                  <a:lnTo>
                    <a:pt x="338" y="380"/>
                  </a:lnTo>
                  <a:lnTo>
                    <a:pt x="368" y="380"/>
                  </a:lnTo>
                  <a:lnTo>
                    <a:pt x="368" y="231"/>
                  </a:lnTo>
                  <a:cubicBezTo>
                    <a:pt x="368" y="225"/>
                    <a:pt x="372" y="220"/>
                    <a:pt x="378" y="220"/>
                  </a:cubicBezTo>
                  <a:lnTo>
                    <a:pt x="399" y="220"/>
                  </a:lnTo>
                  <a:cubicBezTo>
                    <a:pt x="405" y="220"/>
                    <a:pt x="409" y="225"/>
                    <a:pt x="409" y="231"/>
                  </a:cubicBezTo>
                  <a:lnTo>
                    <a:pt x="409" y="380"/>
                  </a:lnTo>
                  <a:lnTo>
                    <a:pt x="434" y="380"/>
                  </a:lnTo>
                  <a:close/>
                </a:path>
              </a:pathLst>
            </a:custGeom>
            <a:grpFill/>
            <a:ln>
              <a:noFill/>
            </a:ln>
          </p:spPr>
          <p:txBody>
            <a:bodyPr vert="horz" wrap="square" lIns="68571" tIns="34285" rIns="68571" bIns="34285" numCol="1" anchor="t" anchorCtr="0" compatLnSpc="1"/>
            <a:lstStyle/>
            <a:p>
              <a:endParaRPr lang="zh-CN" altLang="en-US"/>
            </a:p>
          </p:txBody>
        </p:sp>
        <p:sp>
          <p:nvSpPr>
            <p:cNvPr id="7" name="Freeform 9"/>
            <p:cNvSpPr>
              <a:spLocks noEditPoints="1"/>
            </p:cNvSpPr>
            <p:nvPr/>
          </p:nvSpPr>
          <p:spPr bwMode="auto">
            <a:xfrm>
              <a:off x="7604344" y="1127468"/>
              <a:ext cx="470737" cy="498689"/>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grpFill/>
            <a:ln>
              <a:noFill/>
            </a:ln>
          </p:spPr>
          <p:txBody>
            <a:bodyPr vert="horz" wrap="square" lIns="68571" tIns="34285" rIns="68571" bIns="34285" numCol="1" anchor="t" anchorCtr="0" compatLnSpc="1"/>
            <a:lstStyle/>
            <a:p>
              <a:endParaRPr lang="zh-CN" altLang="en-US"/>
            </a:p>
          </p:txBody>
        </p:sp>
        <p:sp>
          <p:nvSpPr>
            <p:cNvPr id="8" name="Freeform 10"/>
            <p:cNvSpPr>
              <a:spLocks noEditPoints="1"/>
            </p:cNvSpPr>
            <p:nvPr/>
          </p:nvSpPr>
          <p:spPr bwMode="auto">
            <a:xfrm>
              <a:off x="6509153" y="1095805"/>
              <a:ext cx="563696" cy="562014"/>
            </a:xfrm>
            <a:custGeom>
              <a:avLst/>
              <a:gdLst>
                <a:gd name="T0" fmla="*/ 122 w 689"/>
                <a:gd name="T1" fmla="*/ 472 h 688"/>
                <a:gd name="T2" fmla="*/ 567 w 689"/>
                <a:gd name="T3" fmla="*/ 215 h 688"/>
                <a:gd name="T4" fmla="*/ 495 w 689"/>
                <a:gd name="T5" fmla="*/ 605 h 688"/>
                <a:gd name="T6" fmla="*/ 194 w 689"/>
                <a:gd name="T7" fmla="*/ 83 h 688"/>
                <a:gd name="T8" fmla="*/ 495 w 689"/>
                <a:gd name="T9" fmla="*/ 605 h 688"/>
                <a:gd name="T10" fmla="*/ 161 w 689"/>
                <a:gd name="T11" fmla="*/ 450 h 688"/>
                <a:gd name="T12" fmla="*/ 528 w 689"/>
                <a:gd name="T13" fmla="*/ 238 h 688"/>
                <a:gd name="T14" fmla="*/ 460 w 689"/>
                <a:gd name="T15" fmla="*/ 543 h 688"/>
                <a:gd name="T16" fmla="*/ 230 w 689"/>
                <a:gd name="T17" fmla="*/ 145 h 688"/>
                <a:gd name="T18" fmla="*/ 460 w 689"/>
                <a:gd name="T19" fmla="*/ 543 h 688"/>
                <a:gd name="T20" fmla="*/ 345 w 689"/>
                <a:gd name="T21" fmla="*/ 376 h 688"/>
                <a:gd name="T22" fmla="*/ 345 w 689"/>
                <a:gd name="T23" fmla="*/ 311 h 688"/>
                <a:gd name="T24" fmla="*/ 359 w 689"/>
                <a:gd name="T25" fmla="*/ 158 h 688"/>
                <a:gd name="T26" fmla="*/ 344 w 689"/>
                <a:gd name="T27" fmla="*/ 172 h 688"/>
                <a:gd name="T28" fmla="*/ 330 w 689"/>
                <a:gd name="T29" fmla="*/ 135 h 688"/>
                <a:gd name="T30" fmla="*/ 345 w 689"/>
                <a:gd name="T31" fmla="*/ 121 h 688"/>
                <a:gd name="T32" fmla="*/ 359 w 689"/>
                <a:gd name="T33" fmla="*/ 158 h 688"/>
                <a:gd name="T34" fmla="*/ 345 w 689"/>
                <a:gd name="T35" fmla="*/ 567 h 688"/>
                <a:gd name="T36" fmla="*/ 330 w 689"/>
                <a:gd name="T37" fmla="*/ 553 h 688"/>
                <a:gd name="T38" fmla="*/ 344 w 689"/>
                <a:gd name="T39" fmla="*/ 516 h 688"/>
                <a:gd name="T40" fmla="*/ 359 w 689"/>
                <a:gd name="T41" fmla="*/ 530 h 688"/>
                <a:gd name="T42" fmla="*/ 159 w 689"/>
                <a:gd name="T43" fmla="*/ 326 h 688"/>
                <a:gd name="T44" fmla="*/ 173 w 689"/>
                <a:gd name="T45" fmla="*/ 342 h 688"/>
                <a:gd name="T46" fmla="*/ 136 w 689"/>
                <a:gd name="T47" fmla="*/ 356 h 688"/>
                <a:gd name="T48" fmla="*/ 122 w 689"/>
                <a:gd name="T49" fmla="*/ 340 h 688"/>
                <a:gd name="T50" fmla="*/ 159 w 689"/>
                <a:gd name="T51" fmla="*/ 326 h 688"/>
                <a:gd name="T52" fmla="*/ 567 w 689"/>
                <a:gd name="T53" fmla="*/ 340 h 688"/>
                <a:gd name="T54" fmla="*/ 553 w 689"/>
                <a:gd name="T55" fmla="*/ 356 h 688"/>
                <a:gd name="T56" fmla="*/ 516 w 689"/>
                <a:gd name="T57" fmla="*/ 342 h 688"/>
                <a:gd name="T58" fmla="*/ 530 w 689"/>
                <a:gd name="T59" fmla="*/ 326 h 688"/>
                <a:gd name="T60" fmla="*/ 363 w 689"/>
                <a:gd name="T61" fmla="*/ 344 h 688"/>
                <a:gd name="T62" fmla="*/ 327 w 689"/>
                <a:gd name="T63" fmla="*/ 344 h 688"/>
                <a:gd name="T64" fmla="*/ 345 w 689"/>
                <a:gd name="T65" fmla="*/ 201 h 688"/>
                <a:gd name="T66" fmla="*/ 363 w 689"/>
                <a:gd name="T67" fmla="*/ 344 h 688"/>
                <a:gd name="T68" fmla="*/ 262 w 689"/>
                <a:gd name="T69" fmla="*/ 429 h 688"/>
                <a:gd name="T70" fmla="*/ 329 w 689"/>
                <a:gd name="T71" fmla="*/ 336 h 688"/>
                <a:gd name="T72" fmla="*/ 355 w 689"/>
                <a:gd name="T73" fmla="*/ 36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9" h="688">
                  <a:moveTo>
                    <a:pt x="216" y="121"/>
                  </a:moveTo>
                  <a:cubicBezTo>
                    <a:pt x="94" y="192"/>
                    <a:pt x="51" y="350"/>
                    <a:pt x="122" y="472"/>
                  </a:cubicBezTo>
                  <a:cubicBezTo>
                    <a:pt x="193" y="595"/>
                    <a:pt x="350" y="637"/>
                    <a:pt x="473" y="566"/>
                  </a:cubicBezTo>
                  <a:cubicBezTo>
                    <a:pt x="596" y="495"/>
                    <a:pt x="638" y="338"/>
                    <a:pt x="567" y="215"/>
                  </a:cubicBezTo>
                  <a:cubicBezTo>
                    <a:pt x="496" y="93"/>
                    <a:pt x="339" y="51"/>
                    <a:pt x="216" y="121"/>
                  </a:cubicBezTo>
                  <a:close/>
                  <a:moveTo>
                    <a:pt x="495" y="605"/>
                  </a:moveTo>
                  <a:cubicBezTo>
                    <a:pt x="351" y="688"/>
                    <a:pt x="167" y="638"/>
                    <a:pt x="83" y="495"/>
                  </a:cubicBezTo>
                  <a:cubicBezTo>
                    <a:pt x="0" y="351"/>
                    <a:pt x="50" y="166"/>
                    <a:pt x="194" y="83"/>
                  </a:cubicBezTo>
                  <a:cubicBezTo>
                    <a:pt x="338" y="0"/>
                    <a:pt x="523" y="49"/>
                    <a:pt x="606" y="193"/>
                  </a:cubicBezTo>
                  <a:cubicBezTo>
                    <a:pt x="689" y="337"/>
                    <a:pt x="639" y="522"/>
                    <a:pt x="495" y="605"/>
                  </a:cubicBezTo>
                  <a:close/>
                  <a:moveTo>
                    <a:pt x="238" y="160"/>
                  </a:moveTo>
                  <a:cubicBezTo>
                    <a:pt x="137" y="219"/>
                    <a:pt x="102" y="349"/>
                    <a:pt x="161" y="450"/>
                  </a:cubicBezTo>
                  <a:cubicBezTo>
                    <a:pt x="219" y="551"/>
                    <a:pt x="349" y="586"/>
                    <a:pt x="451" y="528"/>
                  </a:cubicBezTo>
                  <a:cubicBezTo>
                    <a:pt x="552" y="469"/>
                    <a:pt x="587" y="339"/>
                    <a:pt x="528" y="238"/>
                  </a:cubicBezTo>
                  <a:cubicBezTo>
                    <a:pt x="470" y="136"/>
                    <a:pt x="340" y="102"/>
                    <a:pt x="238" y="160"/>
                  </a:cubicBezTo>
                  <a:close/>
                  <a:moveTo>
                    <a:pt x="460" y="543"/>
                  </a:moveTo>
                  <a:cubicBezTo>
                    <a:pt x="350" y="607"/>
                    <a:pt x="209" y="569"/>
                    <a:pt x="145" y="459"/>
                  </a:cubicBezTo>
                  <a:cubicBezTo>
                    <a:pt x="82" y="349"/>
                    <a:pt x="120" y="208"/>
                    <a:pt x="230" y="145"/>
                  </a:cubicBezTo>
                  <a:cubicBezTo>
                    <a:pt x="339" y="81"/>
                    <a:pt x="480" y="119"/>
                    <a:pt x="544" y="229"/>
                  </a:cubicBezTo>
                  <a:cubicBezTo>
                    <a:pt x="607" y="339"/>
                    <a:pt x="570" y="480"/>
                    <a:pt x="460" y="543"/>
                  </a:cubicBezTo>
                  <a:close/>
                  <a:moveTo>
                    <a:pt x="377" y="344"/>
                  </a:moveTo>
                  <a:cubicBezTo>
                    <a:pt x="377" y="362"/>
                    <a:pt x="362" y="376"/>
                    <a:pt x="345" y="376"/>
                  </a:cubicBezTo>
                  <a:cubicBezTo>
                    <a:pt x="327" y="376"/>
                    <a:pt x="312" y="362"/>
                    <a:pt x="312" y="344"/>
                  </a:cubicBezTo>
                  <a:cubicBezTo>
                    <a:pt x="312" y="326"/>
                    <a:pt x="327" y="311"/>
                    <a:pt x="345" y="311"/>
                  </a:cubicBezTo>
                  <a:cubicBezTo>
                    <a:pt x="362" y="311"/>
                    <a:pt x="377" y="326"/>
                    <a:pt x="377" y="344"/>
                  </a:cubicBezTo>
                  <a:close/>
                  <a:moveTo>
                    <a:pt x="359" y="158"/>
                  </a:moveTo>
                  <a:cubicBezTo>
                    <a:pt x="359" y="166"/>
                    <a:pt x="353" y="172"/>
                    <a:pt x="345" y="172"/>
                  </a:cubicBezTo>
                  <a:lnTo>
                    <a:pt x="344" y="172"/>
                  </a:lnTo>
                  <a:cubicBezTo>
                    <a:pt x="336" y="172"/>
                    <a:pt x="330" y="166"/>
                    <a:pt x="330" y="158"/>
                  </a:cubicBezTo>
                  <a:lnTo>
                    <a:pt x="330" y="135"/>
                  </a:lnTo>
                  <a:cubicBezTo>
                    <a:pt x="330" y="127"/>
                    <a:pt x="336" y="121"/>
                    <a:pt x="344" y="121"/>
                  </a:cubicBezTo>
                  <a:lnTo>
                    <a:pt x="345" y="121"/>
                  </a:lnTo>
                  <a:cubicBezTo>
                    <a:pt x="353" y="121"/>
                    <a:pt x="359" y="127"/>
                    <a:pt x="359" y="135"/>
                  </a:cubicBezTo>
                  <a:lnTo>
                    <a:pt x="359" y="158"/>
                  </a:lnTo>
                  <a:close/>
                  <a:moveTo>
                    <a:pt x="359" y="553"/>
                  </a:moveTo>
                  <a:cubicBezTo>
                    <a:pt x="359" y="560"/>
                    <a:pt x="353" y="567"/>
                    <a:pt x="345" y="567"/>
                  </a:cubicBezTo>
                  <a:lnTo>
                    <a:pt x="344" y="567"/>
                  </a:lnTo>
                  <a:cubicBezTo>
                    <a:pt x="336" y="567"/>
                    <a:pt x="330" y="560"/>
                    <a:pt x="330" y="553"/>
                  </a:cubicBezTo>
                  <a:lnTo>
                    <a:pt x="330" y="530"/>
                  </a:lnTo>
                  <a:cubicBezTo>
                    <a:pt x="330" y="522"/>
                    <a:pt x="336" y="516"/>
                    <a:pt x="344" y="516"/>
                  </a:cubicBezTo>
                  <a:lnTo>
                    <a:pt x="345" y="516"/>
                  </a:lnTo>
                  <a:cubicBezTo>
                    <a:pt x="353" y="516"/>
                    <a:pt x="359" y="522"/>
                    <a:pt x="359" y="530"/>
                  </a:cubicBezTo>
                  <a:lnTo>
                    <a:pt x="359" y="553"/>
                  </a:lnTo>
                  <a:close/>
                  <a:moveTo>
                    <a:pt x="159" y="326"/>
                  </a:moveTo>
                  <a:cubicBezTo>
                    <a:pt x="166" y="326"/>
                    <a:pt x="173" y="333"/>
                    <a:pt x="173" y="340"/>
                  </a:cubicBezTo>
                  <a:lnTo>
                    <a:pt x="173" y="342"/>
                  </a:lnTo>
                  <a:cubicBezTo>
                    <a:pt x="173" y="350"/>
                    <a:pt x="166" y="356"/>
                    <a:pt x="159" y="356"/>
                  </a:cubicBezTo>
                  <a:lnTo>
                    <a:pt x="136" y="356"/>
                  </a:lnTo>
                  <a:cubicBezTo>
                    <a:pt x="128" y="356"/>
                    <a:pt x="122" y="350"/>
                    <a:pt x="122" y="342"/>
                  </a:cubicBezTo>
                  <a:lnTo>
                    <a:pt x="122" y="340"/>
                  </a:lnTo>
                  <a:cubicBezTo>
                    <a:pt x="122" y="333"/>
                    <a:pt x="128" y="326"/>
                    <a:pt x="136" y="326"/>
                  </a:cubicBezTo>
                  <a:lnTo>
                    <a:pt x="159" y="326"/>
                  </a:lnTo>
                  <a:close/>
                  <a:moveTo>
                    <a:pt x="553" y="326"/>
                  </a:moveTo>
                  <a:cubicBezTo>
                    <a:pt x="561" y="326"/>
                    <a:pt x="567" y="333"/>
                    <a:pt x="567" y="340"/>
                  </a:cubicBezTo>
                  <a:lnTo>
                    <a:pt x="567" y="342"/>
                  </a:lnTo>
                  <a:cubicBezTo>
                    <a:pt x="567" y="350"/>
                    <a:pt x="561" y="356"/>
                    <a:pt x="553" y="356"/>
                  </a:cubicBezTo>
                  <a:lnTo>
                    <a:pt x="530" y="356"/>
                  </a:lnTo>
                  <a:cubicBezTo>
                    <a:pt x="523" y="356"/>
                    <a:pt x="516" y="350"/>
                    <a:pt x="516" y="342"/>
                  </a:cubicBezTo>
                  <a:lnTo>
                    <a:pt x="516" y="340"/>
                  </a:lnTo>
                  <a:cubicBezTo>
                    <a:pt x="516" y="333"/>
                    <a:pt x="523" y="326"/>
                    <a:pt x="530" y="326"/>
                  </a:cubicBezTo>
                  <a:lnTo>
                    <a:pt x="553" y="326"/>
                  </a:lnTo>
                  <a:close/>
                  <a:moveTo>
                    <a:pt x="363" y="344"/>
                  </a:moveTo>
                  <a:cubicBezTo>
                    <a:pt x="363" y="354"/>
                    <a:pt x="355" y="362"/>
                    <a:pt x="345" y="362"/>
                  </a:cubicBezTo>
                  <a:cubicBezTo>
                    <a:pt x="335" y="362"/>
                    <a:pt x="327" y="354"/>
                    <a:pt x="327" y="344"/>
                  </a:cubicBezTo>
                  <a:lnTo>
                    <a:pt x="327" y="219"/>
                  </a:lnTo>
                  <a:cubicBezTo>
                    <a:pt x="327" y="209"/>
                    <a:pt x="335" y="201"/>
                    <a:pt x="345" y="201"/>
                  </a:cubicBezTo>
                  <a:cubicBezTo>
                    <a:pt x="355" y="201"/>
                    <a:pt x="363" y="209"/>
                    <a:pt x="363" y="219"/>
                  </a:cubicBezTo>
                  <a:lnTo>
                    <a:pt x="363" y="344"/>
                  </a:lnTo>
                  <a:close/>
                  <a:moveTo>
                    <a:pt x="289" y="427"/>
                  </a:moveTo>
                  <a:cubicBezTo>
                    <a:pt x="281" y="435"/>
                    <a:pt x="269" y="436"/>
                    <a:pt x="262" y="429"/>
                  </a:cubicBezTo>
                  <a:cubicBezTo>
                    <a:pt x="255" y="422"/>
                    <a:pt x="255" y="409"/>
                    <a:pt x="263" y="402"/>
                  </a:cubicBezTo>
                  <a:lnTo>
                    <a:pt x="329" y="336"/>
                  </a:lnTo>
                  <a:cubicBezTo>
                    <a:pt x="337" y="328"/>
                    <a:pt x="349" y="327"/>
                    <a:pt x="356" y="334"/>
                  </a:cubicBezTo>
                  <a:cubicBezTo>
                    <a:pt x="363" y="341"/>
                    <a:pt x="362" y="354"/>
                    <a:pt x="355" y="361"/>
                  </a:cubicBezTo>
                  <a:lnTo>
                    <a:pt x="289" y="427"/>
                  </a:lnTo>
                  <a:close/>
                </a:path>
              </a:pathLst>
            </a:custGeom>
            <a:grpFill/>
            <a:ln>
              <a:noFill/>
            </a:ln>
          </p:spPr>
          <p:txBody>
            <a:bodyPr vert="horz" wrap="square" lIns="68571" tIns="34285" rIns="68571" bIns="34285" numCol="1" anchor="t" anchorCtr="0" compatLnSpc="1"/>
            <a:lstStyle/>
            <a:p>
              <a:endParaRPr lang="zh-CN" altLang="en-US"/>
            </a:p>
          </p:txBody>
        </p:sp>
        <p:sp>
          <p:nvSpPr>
            <p:cNvPr id="9" name="Freeform 11"/>
            <p:cNvSpPr>
              <a:spLocks noEditPoints="1"/>
            </p:cNvSpPr>
            <p:nvPr/>
          </p:nvSpPr>
          <p:spPr bwMode="auto">
            <a:xfrm>
              <a:off x="3382887" y="4146108"/>
              <a:ext cx="363931" cy="496711"/>
            </a:xfrm>
            <a:custGeom>
              <a:avLst/>
              <a:gdLst>
                <a:gd name="T0" fmla="*/ 90 w 446"/>
                <a:gd name="T1" fmla="*/ 226 h 608"/>
                <a:gd name="T2" fmla="*/ 137 w 446"/>
                <a:gd name="T3" fmla="*/ 337 h 608"/>
                <a:gd name="T4" fmla="*/ 175 w 446"/>
                <a:gd name="T5" fmla="*/ 425 h 608"/>
                <a:gd name="T6" fmla="*/ 261 w 446"/>
                <a:gd name="T7" fmla="*/ 428 h 608"/>
                <a:gd name="T8" fmla="*/ 280 w 446"/>
                <a:gd name="T9" fmla="*/ 393 h 608"/>
                <a:gd name="T10" fmla="*/ 328 w 446"/>
                <a:gd name="T11" fmla="*/ 304 h 608"/>
                <a:gd name="T12" fmla="*/ 223 w 446"/>
                <a:gd name="T13" fmla="*/ 93 h 608"/>
                <a:gd name="T14" fmla="*/ 184 w 446"/>
                <a:gd name="T15" fmla="*/ 456 h 608"/>
                <a:gd name="T16" fmla="*/ 141 w 446"/>
                <a:gd name="T17" fmla="*/ 405 h 608"/>
                <a:gd name="T18" fmla="*/ 94 w 446"/>
                <a:gd name="T19" fmla="*/ 319 h 608"/>
                <a:gd name="T20" fmla="*/ 223 w 446"/>
                <a:gd name="T21" fmla="*/ 65 h 608"/>
                <a:gd name="T22" fmla="*/ 351 w 446"/>
                <a:gd name="T23" fmla="*/ 319 h 608"/>
                <a:gd name="T24" fmla="*/ 305 w 446"/>
                <a:gd name="T25" fmla="*/ 405 h 608"/>
                <a:gd name="T26" fmla="*/ 261 w 446"/>
                <a:gd name="T27" fmla="*/ 456 h 608"/>
                <a:gd name="T28" fmla="*/ 159 w 446"/>
                <a:gd name="T29" fmla="*/ 545 h 608"/>
                <a:gd name="T30" fmla="*/ 267 w 446"/>
                <a:gd name="T31" fmla="*/ 566 h 608"/>
                <a:gd name="T32" fmla="*/ 267 w 446"/>
                <a:gd name="T33" fmla="*/ 524 h 608"/>
                <a:gd name="T34" fmla="*/ 172 w 446"/>
                <a:gd name="T35" fmla="*/ 558 h 608"/>
                <a:gd name="T36" fmla="*/ 276 w 446"/>
                <a:gd name="T37" fmla="*/ 558 h 608"/>
                <a:gd name="T38" fmla="*/ 289 w 446"/>
                <a:gd name="T39" fmla="*/ 545 h 608"/>
                <a:gd name="T40" fmla="*/ 159 w 446"/>
                <a:gd name="T41" fmla="*/ 480 h 608"/>
                <a:gd name="T42" fmla="*/ 289 w 446"/>
                <a:gd name="T43" fmla="*/ 545 h 608"/>
                <a:gd name="T44" fmla="*/ 287 w 446"/>
                <a:gd name="T45" fmla="*/ 254 h 608"/>
                <a:gd name="T46" fmla="*/ 244 w 446"/>
                <a:gd name="T47" fmla="*/ 298 h 608"/>
                <a:gd name="T48" fmla="*/ 202 w 446"/>
                <a:gd name="T49" fmla="*/ 298 h 608"/>
                <a:gd name="T50" fmla="*/ 158 w 446"/>
                <a:gd name="T51" fmla="*/ 254 h 608"/>
                <a:gd name="T52" fmla="*/ 158 w 446"/>
                <a:gd name="T53" fmla="*/ 212 h 608"/>
                <a:gd name="T54" fmla="*/ 202 w 446"/>
                <a:gd name="T55" fmla="*/ 168 h 608"/>
                <a:gd name="T56" fmla="*/ 244 w 446"/>
                <a:gd name="T57" fmla="*/ 168 h 608"/>
                <a:gd name="T58" fmla="*/ 287 w 446"/>
                <a:gd name="T59" fmla="*/ 212 h 608"/>
                <a:gd name="T60" fmla="*/ 428 w 446"/>
                <a:gd name="T61" fmla="*/ 206 h 608"/>
                <a:gd name="T62" fmla="*/ 405 w 446"/>
                <a:gd name="T63" fmla="*/ 226 h 608"/>
                <a:gd name="T64" fmla="*/ 428 w 446"/>
                <a:gd name="T65" fmla="*/ 239 h 608"/>
                <a:gd name="T66" fmla="*/ 428 w 446"/>
                <a:gd name="T67" fmla="*/ 206 h 608"/>
                <a:gd name="T68" fmla="*/ 379 w 446"/>
                <a:gd name="T69" fmla="*/ 90 h 608"/>
                <a:gd name="T70" fmla="*/ 356 w 446"/>
                <a:gd name="T71" fmla="*/ 67 h 608"/>
                <a:gd name="T72" fmla="*/ 362 w 446"/>
                <a:gd name="T73" fmla="*/ 107 h 608"/>
                <a:gd name="T74" fmla="*/ 239 w 446"/>
                <a:gd name="T75" fmla="*/ 44 h 608"/>
                <a:gd name="T76" fmla="*/ 222 w 446"/>
                <a:gd name="T77" fmla="*/ 0 h 608"/>
                <a:gd name="T78" fmla="*/ 206 w 446"/>
                <a:gd name="T79" fmla="*/ 44 h 608"/>
                <a:gd name="T80" fmla="*/ 81 w 446"/>
                <a:gd name="T81" fmla="*/ 109 h 608"/>
                <a:gd name="T82" fmla="*/ 89 w 446"/>
                <a:gd name="T83" fmla="*/ 69 h 608"/>
                <a:gd name="T84" fmla="*/ 65 w 446"/>
                <a:gd name="T85" fmla="*/ 93 h 608"/>
                <a:gd name="T86" fmla="*/ 39 w 446"/>
                <a:gd name="T87" fmla="*/ 226 h 608"/>
                <a:gd name="T88" fmla="*/ 17 w 446"/>
                <a:gd name="T89" fmla="*/ 206 h 608"/>
                <a:gd name="T90" fmla="*/ 17 w 446"/>
                <a:gd name="T91" fmla="*/ 239 h 608"/>
                <a:gd name="T92" fmla="*/ 39 w 446"/>
                <a:gd name="T93" fmla="*/ 22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6" h="608">
                  <a:moveTo>
                    <a:pt x="223" y="93"/>
                  </a:moveTo>
                  <a:cubicBezTo>
                    <a:pt x="149" y="93"/>
                    <a:pt x="90" y="153"/>
                    <a:pt x="90" y="226"/>
                  </a:cubicBezTo>
                  <a:cubicBezTo>
                    <a:pt x="90" y="261"/>
                    <a:pt x="117" y="303"/>
                    <a:pt x="117" y="304"/>
                  </a:cubicBezTo>
                  <a:cubicBezTo>
                    <a:pt x="123" y="313"/>
                    <a:pt x="132" y="327"/>
                    <a:pt x="137" y="337"/>
                  </a:cubicBezTo>
                  <a:lnTo>
                    <a:pt x="165" y="393"/>
                  </a:lnTo>
                  <a:cubicBezTo>
                    <a:pt x="171" y="403"/>
                    <a:pt x="175" y="417"/>
                    <a:pt x="175" y="425"/>
                  </a:cubicBezTo>
                  <a:cubicBezTo>
                    <a:pt x="175" y="426"/>
                    <a:pt x="178" y="428"/>
                    <a:pt x="184" y="428"/>
                  </a:cubicBezTo>
                  <a:lnTo>
                    <a:pt x="261" y="428"/>
                  </a:lnTo>
                  <a:cubicBezTo>
                    <a:pt x="267" y="428"/>
                    <a:pt x="270" y="426"/>
                    <a:pt x="271" y="425"/>
                  </a:cubicBezTo>
                  <a:cubicBezTo>
                    <a:pt x="270" y="417"/>
                    <a:pt x="275" y="403"/>
                    <a:pt x="280" y="393"/>
                  </a:cubicBezTo>
                  <a:lnTo>
                    <a:pt x="309" y="337"/>
                  </a:lnTo>
                  <a:cubicBezTo>
                    <a:pt x="313" y="327"/>
                    <a:pt x="322" y="313"/>
                    <a:pt x="328" y="304"/>
                  </a:cubicBezTo>
                  <a:cubicBezTo>
                    <a:pt x="337" y="289"/>
                    <a:pt x="356" y="254"/>
                    <a:pt x="356" y="226"/>
                  </a:cubicBezTo>
                  <a:cubicBezTo>
                    <a:pt x="356" y="153"/>
                    <a:pt x="296" y="93"/>
                    <a:pt x="223" y="93"/>
                  </a:cubicBezTo>
                  <a:close/>
                  <a:moveTo>
                    <a:pt x="261" y="456"/>
                  </a:moveTo>
                  <a:lnTo>
                    <a:pt x="184" y="456"/>
                  </a:lnTo>
                  <a:cubicBezTo>
                    <a:pt x="163" y="456"/>
                    <a:pt x="147" y="442"/>
                    <a:pt x="147" y="425"/>
                  </a:cubicBezTo>
                  <a:cubicBezTo>
                    <a:pt x="147" y="423"/>
                    <a:pt x="145" y="414"/>
                    <a:pt x="141" y="405"/>
                  </a:cubicBezTo>
                  <a:lnTo>
                    <a:pt x="112" y="349"/>
                  </a:lnTo>
                  <a:cubicBezTo>
                    <a:pt x="107" y="341"/>
                    <a:pt x="99" y="327"/>
                    <a:pt x="94" y="319"/>
                  </a:cubicBezTo>
                  <a:cubicBezTo>
                    <a:pt x="91" y="314"/>
                    <a:pt x="62" y="268"/>
                    <a:pt x="62" y="226"/>
                  </a:cubicBezTo>
                  <a:cubicBezTo>
                    <a:pt x="62" y="137"/>
                    <a:pt x="134" y="65"/>
                    <a:pt x="223" y="65"/>
                  </a:cubicBezTo>
                  <a:cubicBezTo>
                    <a:pt x="311" y="65"/>
                    <a:pt x="383" y="137"/>
                    <a:pt x="383" y="226"/>
                  </a:cubicBezTo>
                  <a:cubicBezTo>
                    <a:pt x="383" y="268"/>
                    <a:pt x="354" y="314"/>
                    <a:pt x="351" y="319"/>
                  </a:cubicBezTo>
                  <a:cubicBezTo>
                    <a:pt x="346" y="327"/>
                    <a:pt x="338" y="341"/>
                    <a:pt x="333" y="349"/>
                  </a:cubicBezTo>
                  <a:lnTo>
                    <a:pt x="305" y="405"/>
                  </a:lnTo>
                  <a:cubicBezTo>
                    <a:pt x="301" y="414"/>
                    <a:pt x="298" y="423"/>
                    <a:pt x="298" y="425"/>
                  </a:cubicBezTo>
                  <a:cubicBezTo>
                    <a:pt x="298" y="442"/>
                    <a:pt x="282" y="456"/>
                    <a:pt x="261" y="456"/>
                  </a:cubicBezTo>
                  <a:close/>
                  <a:moveTo>
                    <a:pt x="180" y="524"/>
                  </a:moveTo>
                  <a:cubicBezTo>
                    <a:pt x="169" y="524"/>
                    <a:pt x="159" y="534"/>
                    <a:pt x="159" y="545"/>
                  </a:cubicBezTo>
                  <a:cubicBezTo>
                    <a:pt x="159" y="556"/>
                    <a:pt x="169" y="566"/>
                    <a:pt x="180" y="566"/>
                  </a:cubicBezTo>
                  <a:lnTo>
                    <a:pt x="267" y="566"/>
                  </a:lnTo>
                  <a:cubicBezTo>
                    <a:pt x="279" y="566"/>
                    <a:pt x="289" y="556"/>
                    <a:pt x="289" y="545"/>
                  </a:cubicBezTo>
                  <a:cubicBezTo>
                    <a:pt x="289" y="534"/>
                    <a:pt x="279" y="524"/>
                    <a:pt x="267" y="524"/>
                  </a:cubicBezTo>
                  <a:lnTo>
                    <a:pt x="180" y="524"/>
                  </a:lnTo>
                  <a:close/>
                  <a:moveTo>
                    <a:pt x="172" y="558"/>
                  </a:moveTo>
                  <a:cubicBezTo>
                    <a:pt x="173" y="586"/>
                    <a:pt x="196" y="608"/>
                    <a:pt x="224" y="608"/>
                  </a:cubicBezTo>
                  <a:cubicBezTo>
                    <a:pt x="252" y="608"/>
                    <a:pt x="275" y="586"/>
                    <a:pt x="276" y="558"/>
                  </a:cubicBezTo>
                  <a:lnTo>
                    <a:pt x="172" y="558"/>
                  </a:lnTo>
                  <a:close/>
                  <a:moveTo>
                    <a:pt x="289" y="545"/>
                  </a:moveTo>
                  <a:lnTo>
                    <a:pt x="159" y="545"/>
                  </a:lnTo>
                  <a:lnTo>
                    <a:pt x="159" y="480"/>
                  </a:lnTo>
                  <a:lnTo>
                    <a:pt x="289" y="480"/>
                  </a:lnTo>
                  <a:lnTo>
                    <a:pt x="289" y="545"/>
                  </a:lnTo>
                  <a:close/>
                  <a:moveTo>
                    <a:pt x="309" y="233"/>
                  </a:moveTo>
                  <a:cubicBezTo>
                    <a:pt x="309" y="245"/>
                    <a:pt x="299" y="254"/>
                    <a:pt x="287" y="254"/>
                  </a:cubicBezTo>
                  <a:lnTo>
                    <a:pt x="244" y="254"/>
                  </a:lnTo>
                  <a:lnTo>
                    <a:pt x="244" y="298"/>
                  </a:lnTo>
                  <a:cubicBezTo>
                    <a:pt x="244" y="309"/>
                    <a:pt x="234" y="319"/>
                    <a:pt x="223" y="319"/>
                  </a:cubicBezTo>
                  <a:cubicBezTo>
                    <a:pt x="211" y="319"/>
                    <a:pt x="202" y="309"/>
                    <a:pt x="202" y="298"/>
                  </a:cubicBezTo>
                  <a:lnTo>
                    <a:pt x="202" y="254"/>
                  </a:lnTo>
                  <a:lnTo>
                    <a:pt x="158" y="254"/>
                  </a:lnTo>
                  <a:cubicBezTo>
                    <a:pt x="146" y="254"/>
                    <a:pt x="137" y="245"/>
                    <a:pt x="137" y="233"/>
                  </a:cubicBezTo>
                  <a:cubicBezTo>
                    <a:pt x="137" y="221"/>
                    <a:pt x="146" y="212"/>
                    <a:pt x="158" y="212"/>
                  </a:cubicBezTo>
                  <a:lnTo>
                    <a:pt x="202" y="212"/>
                  </a:lnTo>
                  <a:lnTo>
                    <a:pt x="202" y="168"/>
                  </a:lnTo>
                  <a:cubicBezTo>
                    <a:pt x="202" y="157"/>
                    <a:pt x="211" y="147"/>
                    <a:pt x="223" y="147"/>
                  </a:cubicBezTo>
                  <a:cubicBezTo>
                    <a:pt x="234" y="147"/>
                    <a:pt x="244" y="157"/>
                    <a:pt x="244" y="168"/>
                  </a:cubicBezTo>
                  <a:lnTo>
                    <a:pt x="244" y="212"/>
                  </a:lnTo>
                  <a:lnTo>
                    <a:pt x="287" y="212"/>
                  </a:lnTo>
                  <a:cubicBezTo>
                    <a:pt x="299" y="212"/>
                    <a:pt x="309" y="221"/>
                    <a:pt x="309" y="233"/>
                  </a:cubicBezTo>
                  <a:close/>
                  <a:moveTo>
                    <a:pt x="428" y="206"/>
                  </a:moveTo>
                  <a:lnTo>
                    <a:pt x="404" y="206"/>
                  </a:lnTo>
                  <a:cubicBezTo>
                    <a:pt x="405" y="212"/>
                    <a:pt x="405" y="219"/>
                    <a:pt x="405" y="226"/>
                  </a:cubicBezTo>
                  <a:cubicBezTo>
                    <a:pt x="405" y="230"/>
                    <a:pt x="405" y="235"/>
                    <a:pt x="405" y="239"/>
                  </a:cubicBezTo>
                  <a:lnTo>
                    <a:pt x="428" y="239"/>
                  </a:lnTo>
                  <a:cubicBezTo>
                    <a:pt x="438" y="239"/>
                    <a:pt x="446" y="232"/>
                    <a:pt x="446" y="222"/>
                  </a:cubicBezTo>
                  <a:cubicBezTo>
                    <a:pt x="446" y="213"/>
                    <a:pt x="438" y="206"/>
                    <a:pt x="428" y="206"/>
                  </a:cubicBezTo>
                  <a:close/>
                  <a:moveTo>
                    <a:pt x="362" y="107"/>
                  </a:moveTo>
                  <a:lnTo>
                    <a:pt x="379" y="90"/>
                  </a:lnTo>
                  <a:cubicBezTo>
                    <a:pt x="386" y="83"/>
                    <a:pt x="386" y="72"/>
                    <a:pt x="380" y="66"/>
                  </a:cubicBezTo>
                  <a:cubicBezTo>
                    <a:pt x="373" y="60"/>
                    <a:pt x="362" y="60"/>
                    <a:pt x="356" y="67"/>
                  </a:cubicBezTo>
                  <a:lnTo>
                    <a:pt x="338" y="84"/>
                  </a:lnTo>
                  <a:cubicBezTo>
                    <a:pt x="347" y="91"/>
                    <a:pt x="355" y="99"/>
                    <a:pt x="362" y="107"/>
                  </a:cubicBezTo>
                  <a:close/>
                  <a:moveTo>
                    <a:pt x="222" y="43"/>
                  </a:moveTo>
                  <a:cubicBezTo>
                    <a:pt x="228" y="43"/>
                    <a:pt x="233" y="43"/>
                    <a:pt x="239" y="44"/>
                  </a:cubicBezTo>
                  <a:lnTo>
                    <a:pt x="239" y="18"/>
                  </a:lnTo>
                  <a:cubicBezTo>
                    <a:pt x="239" y="8"/>
                    <a:pt x="231" y="0"/>
                    <a:pt x="222" y="0"/>
                  </a:cubicBezTo>
                  <a:cubicBezTo>
                    <a:pt x="213" y="0"/>
                    <a:pt x="206" y="8"/>
                    <a:pt x="206" y="18"/>
                  </a:cubicBezTo>
                  <a:lnTo>
                    <a:pt x="206" y="44"/>
                  </a:lnTo>
                  <a:cubicBezTo>
                    <a:pt x="211" y="43"/>
                    <a:pt x="217" y="43"/>
                    <a:pt x="222" y="43"/>
                  </a:cubicBezTo>
                  <a:close/>
                  <a:moveTo>
                    <a:pt x="81" y="109"/>
                  </a:moveTo>
                  <a:cubicBezTo>
                    <a:pt x="89" y="101"/>
                    <a:pt x="96" y="93"/>
                    <a:pt x="105" y="86"/>
                  </a:cubicBezTo>
                  <a:lnTo>
                    <a:pt x="89" y="69"/>
                  </a:lnTo>
                  <a:cubicBezTo>
                    <a:pt x="82" y="63"/>
                    <a:pt x="71" y="62"/>
                    <a:pt x="65" y="69"/>
                  </a:cubicBezTo>
                  <a:cubicBezTo>
                    <a:pt x="58" y="75"/>
                    <a:pt x="58" y="86"/>
                    <a:pt x="65" y="93"/>
                  </a:cubicBezTo>
                  <a:lnTo>
                    <a:pt x="81" y="109"/>
                  </a:lnTo>
                  <a:close/>
                  <a:moveTo>
                    <a:pt x="39" y="226"/>
                  </a:moveTo>
                  <a:cubicBezTo>
                    <a:pt x="39" y="219"/>
                    <a:pt x="40" y="212"/>
                    <a:pt x="41" y="206"/>
                  </a:cubicBezTo>
                  <a:lnTo>
                    <a:pt x="17" y="206"/>
                  </a:lnTo>
                  <a:cubicBezTo>
                    <a:pt x="7" y="206"/>
                    <a:pt x="0" y="213"/>
                    <a:pt x="0" y="222"/>
                  </a:cubicBezTo>
                  <a:cubicBezTo>
                    <a:pt x="0" y="232"/>
                    <a:pt x="7" y="239"/>
                    <a:pt x="17" y="239"/>
                  </a:cubicBezTo>
                  <a:lnTo>
                    <a:pt x="40" y="239"/>
                  </a:lnTo>
                  <a:cubicBezTo>
                    <a:pt x="40" y="235"/>
                    <a:pt x="39" y="230"/>
                    <a:pt x="39" y="226"/>
                  </a:cubicBezTo>
                  <a:close/>
                </a:path>
              </a:pathLst>
            </a:custGeom>
            <a:grpFill/>
            <a:ln>
              <a:noFill/>
            </a:ln>
          </p:spPr>
          <p:txBody>
            <a:bodyPr vert="horz" wrap="square" lIns="68571" tIns="34285" rIns="68571" bIns="34285" numCol="1" anchor="t" anchorCtr="0" compatLnSpc="1"/>
            <a:lstStyle/>
            <a:p>
              <a:endParaRPr lang="zh-CN" altLang="en-US"/>
            </a:p>
          </p:txBody>
        </p:sp>
        <p:sp>
          <p:nvSpPr>
            <p:cNvPr id="10" name="Freeform 12"/>
            <p:cNvSpPr>
              <a:spLocks noEditPoints="1"/>
            </p:cNvSpPr>
            <p:nvPr/>
          </p:nvSpPr>
          <p:spPr bwMode="auto">
            <a:xfrm>
              <a:off x="1216856" y="4148088"/>
              <a:ext cx="630945" cy="492752"/>
            </a:xfrm>
            <a:custGeom>
              <a:avLst/>
              <a:gdLst>
                <a:gd name="T0" fmla="*/ 451 w 771"/>
                <a:gd name="T1" fmla="*/ 411 h 602"/>
                <a:gd name="T2" fmla="*/ 457 w 771"/>
                <a:gd name="T3" fmla="*/ 396 h 602"/>
                <a:gd name="T4" fmla="*/ 459 w 771"/>
                <a:gd name="T5" fmla="*/ 388 h 602"/>
                <a:gd name="T6" fmla="*/ 463 w 771"/>
                <a:gd name="T7" fmla="*/ 372 h 602"/>
                <a:gd name="T8" fmla="*/ 464 w 771"/>
                <a:gd name="T9" fmla="*/ 365 h 602"/>
                <a:gd name="T10" fmla="*/ 466 w 771"/>
                <a:gd name="T11" fmla="*/ 341 h 602"/>
                <a:gd name="T12" fmla="*/ 233 w 771"/>
                <a:gd name="T13" fmla="*/ 139 h 602"/>
                <a:gd name="T14" fmla="*/ 201 w 771"/>
                <a:gd name="T15" fmla="*/ 141 h 602"/>
                <a:gd name="T16" fmla="*/ 201 w 771"/>
                <a:gd name="T17" fmla="*/ 141 h 602"/>
                <a:gd name="T18" fmla="*/ 0 w 771"/>
                <a:gd name="T19" fmla="*/ 341 h 602"/>
                <a:gd name="T20" fmla="*/ 61 w 771"/>
                <a:gd name="T21" fmla="*/ 477 h 602"/>
                <a:gd name="T22" fmla="*/ 37 w 771"/>
                <a:gd name="T23" fmla="*/ 602 h 602"/>
                <a:gd name="T24" fmla="*/ 129 w 771"/>
                <a:gd name="T25" fmla="*/ 522 h 602"/>
                <a:gd name="T26" fmla="*/ 233 w 771"/>
                <a:gd name="T27" fmla="*/ 544 h 602"/>
                <a:gd name="T28" fmla="*/ 363 w 771"/>
                <a:gd name="T29" fmla="*/ 509 h 602"/>
                <a:gd name="T30" fmla="*/ 363 w 771"/>
                <a:gd name="T31" fmla="*/ 509 h 602"/>
                <a:gd name="T32" fmla="*/ 383 w 771"/>
                <a:gd name="T33" fmla="*/ 496 h 602"/>
                <a:gd name="T34" fmla="*/ 389 w 771"/>
                <a:gd name="T35" fmla="*/ 491 h 602"/>
                <a:gd name="T36" fmla="*/ 402 w 771"/>
                <a:gd name="T37" fmla="*/ 480 h 602"/>
                <a:gd name="T38" fmla="*/ 408 w 771"/>
                <a:gd name="T39" fmla="*/ 474 h 602"/>
                <a:gd name="T40" fmla="*/ 419 w 771"/>
                <a:gd name="T41" fmla="*/ 462 h 602"/>
                <a:gd name="T42" fmla="*/ 424 w 771"/>
                <a:gd name="T43" fmla="*/ 457 h 602"/>
                <a:gd name="T44" fmla="*/ 448 w 771"/>
                <a:gd name="T45" fmla="*/ 417 h 602"/>
                <a:gd name="T46" fmla="*/ 451 w 771"/>
                <a:gd name="T47" fmla="*/ 411 h 602"/>
                <a:gd name="T48" fmla="*/ 771 w 771"/>
                <a:gd name="T49" fmla="*/ 263 h 602"/>
                <a:gd name="T50" fmla="*/ 771 w 771"/>
                <a:gd name="T51" fmla="*/ 263 h 602"/>
                <a:gd name="T52" fmla="*/ 469 w 771"/>
                <a:gd name="T53" fmla="*/ 0 h 602"/>
                <a:gd name="T54" fmla="*/ 243 w 771"/>
                <a:gd name="T55" fmla="*/ 89 h 602"/>
                <a:gd name="T56" fmla="*/ 508 w 771"/>
                <a:gd name="T57" fmla="*/ 341 h 602"/>
                <a:gd name="T58" fmla="*/ 424 w 771"/>
                <a:gd name="T59" fmla="*/ 523 h 602"/>
                <a:gd name="T60" fmla="*/ 469 w 771"/>
                <a:gd name="T61" fmla="*/ 526 h 602"/>
                <a:gd name="T62" fmla="*/ 603 w 771"/>
                <a:gd name="T63" fmla="*/ 498 h 602"/>
                <a:gd name="T64" fmla="*/ 722 w 771"/>
                <a:gd name="T65" fmla="*/ 602 h 602"/>
                <a:gd name="T66" fmla="*/ 692 w 771"/>
                <a:gd name="T67" fmla="*/ 440 h 602"/>
                <a:gd name="T68" fmla="*/ 771 w 771"/>
                <a:gd name="T69" fmla="*/ 26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1" h="602">
                  <a:moveTo>
                    <a:pt x="451" y="411"/>
                  </a:moveTo>
                  <a:cubicBezTo>
                    <a:pt x="453" y="406"/>
                    <a:pt x="455" y="401"/>
                    <a:pt x="457" y="396"/>
                  </a:cubicBezTo>
                  <a:cubicBezTo>
                    <a:pt x="458" y="393"/>
                    <a:pt x="458" y="391"/>
                    <a:pt x="459" y="388"/>
                  </a:cubicBezTo>
                  <a:cubicBezTo>
                    <a:pt x="460" y="383"/>
                    <a:pt x="462" y="377"/>
                    <a:pt x="463" y="372"/>
                  </a:cubicBezTo>
                  <a:cubicBezTo>
                    <a:pt x="463" y="370"/>
                    <a:pt x="464" y="367"/>
                    <a:pt x="464" y="365"/>
                  </a:cubicBezTo>
                  <a:cubicBezTo>
                    <a:pt x="465" y="357"/>
                    <a:pt x="466" y="349"/>
                    <a:pt x="466" y="341"/>
                  </a:cubicBezTo>
                  <a:cubicBezTo>
                    <a:pt x="466" y="230"/>
                    <a:pt x="361" y="139"/>
                    <a:pt x="233" y="139"/>
                  </a:cubicBezTo>
                  <a:cubicBezTo>
                    <a:pt x="222" y="139"/>
                    <a:pt x="212" y="140"/>
                    <a:pt x="201" y="141"/>
                  </a:cubicBezTo>
                  <a:lnTo>
                    <a:pt x="201" y="141"/>
                  </a:lnTo>
                  <a:cubicBezTo>
                    <a:pt x="88" y="154"/>
                    <a:pt x="0" y="239"/>
                    <a:pt x="0" y="341"/>
                  </a:cubicBezTo>
                  <a:cubicBezTo>
                    <a:pt x="0" y="394"/>
                    <a:pt x="23" y="441"/>
                    <a:pt x="61" y="477"/>
                  </a:cubicBezTo>
                  <a:lnTo>
                    <a:pt x="37" y="602"/>
                  </a:lnTo>
                  <a:lnTo>
                    <a:pt x="129" y="522"/>
                  </a:lnTo>
                  <a:cubicBezTo>
                    <a:pt x="161" y="536"/>
                    <a:pt x="196" y="544"/>
                    <a:pt x="233" y="544"/>
                  </a:cubicBezTo>
                  <a:cubicBezTo>
                    <a:pt x="281" y="544"/>
                    <a:pt x="325" y="531"/>
                    <a:pt x="363" y="509"/>
                  </a:cubicBezTo>
                  <a:cubicBezTo>
                    <a:pt x="363" y="509"/>
                    <a:pt x="363" y="509"/>
                    <a:pt x="363" y="509"/>
                  </a:cubicBezTo>
                  <a:cubicBezTo>
                    <a:pt x="370" y="505"/>
                    <a:pt x="376" y="500"/>
                    <a:pt x="383" y="496"/>
                  </a:cubicBezTo>
                  <a:cubicBezTo>
                    <a:pt x="385" y="494"/>
                    <a:pt x="387" y="493"/>
                    <a:pt x="389" y="491"/>
                  </a:cubicBezTo>
                  <a:cubicBezTo>
                    <a:pt x="393" y="487"/>
                    <a:pt x="398" y="484"/>
                    <a:pt x="402" y="480"/>
                  </a:cubicBezTo>
                  <a:cubicBezTo>
                    <a:pt x="404" y="478"/>
                    <a:pt x="406" y="476"/>
                    <a:pt x="408" y="474"/>
                  </a:cubicBezTo>
                  <a:cubicBezTo>
                    <a:pt x="412" y="470"/>
                    <a:pt x="415" y="466"/>
                    <a:pt x="419" y="462"/>
                  </a:cubicBezTo>
                  <a:cubicBezTo>
                    <a:pt x="421" y="460"/>
                    <a:pt x="422" y="458"/>
                    <a:pt x="424" y="457"/>
                  </a:cubicBezTo>
                  <a:cubicBezTo>
                    <a:pt x="433" y="445"/>
                    <a:pt x="442" y="431"/>
                    <a:pt x="448" y="417"/>
                  </a:cubicBezTo>
                  <a:cubicBezTo>
                    <a:pt x="449" y="415"/>
                    <a:pt x="450" y="413"/>
                    <a:pt x="451" y="411"/>
                  </a:cubicBezTo>
                  <a:close/>
                  <a:moveTo>
                    <a:pt x="771" y="263"/>
                  </a:moveTo>
                  <a:lnTo>
                    <a:pt x="771" y="263"/>
                  </a:lnTo>
                  <a:cubicBezTo>
                    <a:pt x="771" y="118"/>
                    <a:pt x="635" y="0"/>
                    <a:pt x="469" y="0"/>
                  </a:cubicBezTo>
                  <a:cubicBezTo>
                    <a:pt x="379" y="0"/>
                    <a:pt x="299" y="35"/>
                    <a:pt x="243" y="89"/>
                  </a:cubicBezTo>
                  <a:cubicBezTo>
                    <a:pt x="390" y="94"/>
                    <a:pt x="508" y="205"/>
                    <a:pt x="508" y="341"/>
                  </a:cubicBezTo>
                  <a:cubicBezTo>
                    <a:pt x="508" y="413"/>
                    <a:pt x="476" y="477"/>
                    <a:pt x="424" y="523"/>
                  </a:cubicBezTo>
                  <a:cubicBezTo>
                    <a:pt x="439" y="525"/>
                    <a:pt x="453" y="526"/>
                    <a:pt x="469" y="526"/>
                  </a:cubicBezTo>
                  <a:cubicBezTo>
                    <a:pt x="517" y="526"/>
                    <a:pt x="563" y="516"/>
                    <a:pt x="603" y="498"/>
                  </a:cubicBezTo>
                  <a:lnTo>
                    <a:pt x="722" y="602"/>
                  </a:lnTo>
                  <a:lnTo>
                    <a:pt x="692" y="440"/>
                  </a:lnTo>
                  <a:cubicBezTo>
                    <a:pt x="741" y="393"/>
                    <a:pt x="771" y="331"/>
                    <a:pt x="771" y="263"/>
                  </a:cubicBezTo>
                  <a:close/>
                </a:path>
              </a:pathLst>
            </a:custGeom>
            <a:grpFill/>
            <a:ln>
              <a:noFill/>
            </a:ln>
          </p:spPr>
          <p:txBody>
            <a:bodyPr vert="horz" wrap="square" lIns="68571" tIns="34285" rIns="68571" bIns="34285" numCol="1" anchor="t" anchorCtr="0" compatLnSpc="1"/>
            <a:lstStyle/>
            <a:p>
              <a:endParaRPr lang="zh-CN" altLang="en-US"/>
            </a:p>
          </p:txBody>
        </p:sp>
        <p:sp>
          <p:nvSpPr>
            <p:cNvPr id="11" name="Freeform 13"/>
            <p:cNvSpPr>
              <a:spLocks noEditPoints="1"/>
            </p:cNvSpPr>
            <p:nvPr/>
          </p:nvSpPr>
          <p:spPr bwMode="auto">
            <a:xfrm>
              <a:off x="5339881" y="2568945"/>
              <a:ext cx="626988" cy="492752"/>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7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7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8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3"/>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7"/>
                  </a:lnTo>
                  <a:lnTo>
                    <a:pt x="361" y="427"/>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7"/>
                  </a:lnTo>
                  <a:lnTo>
                    <a:pt x="747" y="427"/>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6"/>
                    <a:pt x="188" y="339"/>
                  </a:cubicBezTo>
                  <a:lnTo>
                    <a:pt x="178" y="365"/>
                  </a:lnTo>
                  <a:lnTo>
                    <a:pt x="196" y="510"/>
                  </a:lnTo>
                  <a:lnTo>
                    <a:pt x="163" y="540"/>
                  </a:lnTo>
                  <a:lnTo>
                    <a:pt x="129" y="510"/>
                  </a:lnTo>
                  <a:lnTo>
                    <a:pt x="147" y="365"/>
                  </a:lnTo>
                  <a:lnTo>
                    <a:pt x="137" y="339"/>
                  </a:lnTo>
                  <a:cubicBezTo>
                    <a:pt x="135" y="336"/>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grpFill/>
            <a:ln>
              <a:noFill/>
            </a:ln>
          </p:spPr>
          <p:txBody>
            <a:bodyPr vert="horz" wrap="square" lIns="68571" tIns="34285" rIns="68571" bIns="34285" numCol="1" anchor="t" anchorCtr="0" compatLnSpc="1"/>
            <a:lstStyle/>
            <a:p>
              <a:endParaRPr lang="zh-CN" altLang="en-US"/>
            </a:p>
          </p:txBody>
        </p:sp>
        <p:sp>
          <p:nvSpPr>
            <p:cNvPr id="12" name="Freeform 14"/>
            <p:cNvSpPr>
              <a:spLocks noEditPoints="1"/>
            </p:cNvSpPr>
            <p:nvPr/>
          </p:nvSpPr>
          <p:spPr bwMode="auto">
            <a:xfrm>
              <a:off x="3367064" y="2568945"/>
              <a:ext cx="395577" cy="494730"/>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8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1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2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8"/>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7"/>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8"/>
                  </a:lnTo>
                  <a:lnTo>
                    <a:pt x="383" y="28"/>
                  </a:lnTo>
                  <a:cubicBezTo>
                    <a:pt x="389" y="28"/>
                    <a:pt x="394" y="32"/>
                    <a:pt x="394" y="38"/>
                  </a:cubicBezTo>
                  <a:lnTo>
                    <a:pt x="394" y="422"/>
                  </a:lnTo>
                  <a:lnTo>
                    <a:pt x="394" y="429"/>
                  </a:lnTo>
                  <a:lnTo>
                    <a:pt x="414" y="449"/>
                  </a:lnTo>
                  <a:lnTo>
                    <a:pt x="414" y="443"/>
                  </a:lnTo>
                  <a:lnTo>
                    <a:pt x="414" y="39"/>
                  </a:lnTo>
                  <a:lnTo>
                    <a:pt x="414" y="32"/>
                  </a:lnTo>
                  <a:cubicBezTo>
                    <a:pt x="414" y="15"/>
                    <a:pt x="400" y="0"/>
                    <a:pt x="383" y="0"/>
                  </a:cubicBezTo>
                  <a:lnTo>
                    <a:pt x="123" y="0"/>
                  </a:lnTo>
                  <a:lnTo>
                    <a:pt x="121" y="2"/>
                  </a:lnTo>
                  <a:lnTo>
                    <a:pt x="1" y="122"/>
                  </a:lnTo>
                  <a:lnTo>
                    <a:pt x="0" y="123"/>
                  </a:lnTo>
                  <a:lnTo>
                    <a:pt x="0" y="130"/>
                  </a:lnTo>
                  <a:lnTo>
                    <a:pt x="0" y="492"/>
                  </a:lnTo>
                  <a:lnTo>
                    <a:pt x="0" y="499"/>
                  </a:lnTo>
                  <a:cubicBezTo>
                    <a:pt x="0" y="516"/>
                    <a:pt x="14" y="530"/>
                    <a:pt x="31" y="530"/>
                  </a:cubicBezTo>
                  <a:lnTo>
                    <a:pt x="326" y="530"/>
                  </a:lnTo>
                  <a:lnTo>
                    <a:pt x="319" y="524"/>
                  </a:lnTo>
                  <a:lnTo>
                    <a:pt x="326" y="524"/>
                  </a:lnTo>
                  <a:lnTo>
                    <a:pt x="305" y="503"/>
                  </a:lnTo>
                  <a:lnTo>
                    <a:pt x="31" y="503"/>
                  </a:lnTo>
                  <a:cubicBezTo>
                    <a:pt x="25" y="503"/>
                    <a:pt x="21" y="498"/>
                    <a:pt x="20" y="492"/>
                  </a:cubicBezTo>
                  <a:lnTo>
                    <a:pt x="20" y="492"/>
                  </a:lnTo>
                  <a:lnTo>
                    <a:pt x="20" y="150"/>
                  </a:lnTo>
                  <a:close/>
                  <a:moveTo>
                    <a:pt x="82" y="322"/>
                  </a:moveTo>
                  <a:lnTo>
                    <a:pt x="156" y="322"/>
                  </a:lnTo>
                  <a:lnTo>
                    <a:pt x="156" y="315"/>
                  </a:lnTo>
                  <a:lnTo>
                    <a:pt x="156" y="301"/>
                  </a:lnTo>
                  <a:lnTo>
                    <a:pt x="156" y="294"/>
                  </a:lnTo>
                  <a:lnTo>
                    <a:pt x="82" y="294"/>
                  </a:lnTo>
                  <a:lnTo>
                    <a:pt x="82" y="301"/>
                  </a:lnTo>
                  <a:lnTo>
                    <a:pt x="82" y="315"/>
                  </a:lnTo>
                  <a:lnTo>
                    <a:pt x="82" y="322"/>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grpFill/>
            <a:ln>
              <a:noFill/>
            </a:ln>
          </p:spPr>
          <p:txBody>
            <a:bodyPr vert="horz" wrap="square" lIns="68571" tIns="34285" rIns="68571" bIns="34285" numCol="1" anchor="t" anchorCtr="0" compatLnSpc="1"/>
            <a:lstStyle/>
            <a:p>
              <a:endParaRPr lang="zh-CN" altLang="en-US"/>
            </a:p>
          </p:txBody>
        </p:sp>
        <p:sp>
          <p:nvSpPr>
            <p:cNvPr id="13" name="Freeform 15"/>
            <p:cNvSpPr>
              <a:spLocks noEditPoints="1"/>
            </p:cNvSpPr>
            <p:nvPr/>
          </p:nvSpPr>
          <p:spPr bwMode="auto">
            <a:xfrm>
              <a:off x="6560577" y="4146108"/>
              <a:ext cx="464802" cy="494730"/>
            </a:xfrm>
            <a:custGeom>
              <a:avLst/>
              <a:gdLst>
                <a:gd name="T0" fmla="*/ 171 w 568"/>
                <a:gd name="T1" fmla="*/ 92 h 606"/>
                <a:gd name="T2" fmla="*/ 372 w 568"/>
                <a:gd name="T3" fmla="*/ 67 h 606"/>
                <a:gd name="T4" fmla="*/ 300 w 568"/>
                <a:gd name="T5" fmla="*/ 41 h 606"/>
                <a:gd name="T6" fmla="*/ 217 w 568"/>
                <a:gd name="T7" fmla="*/ 41 h 606"/>
                <a:gd name="T8" fmla="*/ 145 w 568"/>
                <a:gd name="T9" fmla="*/ 67 h 606"/>
                <a:gd name="T10" fmla="*/ 468 w 568"/>
                <a:gd name="T11" fmla="*/ 525 h 606"/>
                <a:gd name="T12" fmla="*/ 475 w 568"/>
                <a:gd name="T13" fmla="*/ 507 h 606"/>
                <a:gd name="T14" fmla="*/ 443 w 568"/>
                <a:gd name="T15" fmla="*/ 393 h 606"/>
                <a:gd name="T16" fmla="*/ 422 w 568"/>
                <a:gd name="T17" fmla="*/ 393 h 606"/>
                <a:gd name="T18" fmla="*/ 422 w 568"/>
                <a:gd name="T19" fmla="*/ 481 h 606"/>
                <a:gd name="T20" fmla="*/ 422 w 568"/>
                <a:gd name="T21" fmla="*/ 483 h 606"/>
                <a:gd name="T22" fmla="*/ 423 w 568"/>
                <a:gd name="T23" fmla="*/ 484 h 606"/>
                <a:gd name="T24" fmla="*/ 425 w 568"/>
                <a:gd name="T25" fmla="*/ 486 h 606"/>
                <a:gd name="T26" fmla="*/ 541 w 568"/>
                <a:gd name="T27" fmla="*/ 400 h 606"/>
                <a:gd name="T28" fmla="*/ 432 w 568"/>
                <a:gd name="T29" fmla="*/ 342 h 606"/>
                <a:gd name="T30" fmla="*/ 407 w 568"/>
                <a:gd name="T31" fmla="*/ 604 h 606"/>
                <a:gd name="T32" fmla="*/ 562 w 568"/>
                <a:gd name="T33" fmla="*/ 499 h 606"/>
                <a:gd name="T34" fmla="*/ 542 w 568"/>
                <a:gd name="T35" fmla="*/ 495 h 606"/>
                <a:gd name="T36" fmla="*/ 432 w 568"/>
                <a:gd name="T37" fmla="*/ 586 h 606"/>
                <a:gd name="T38" fmla="*/ 323 w 568"/>
                <a:gd name="T39" fmla="*/ 453 h 606"/>
                <a:gd name="T40" fmla="*/ 453 w 568"/>
                <a:gd name="T41" fmla="*/ 365 h 606"/>
                <a:gd name="T42" fmla="*/ 542 w 568"/>
                <a:gd name="T43" fmla="*/ 495 h 606"/>
                <a:gd name="T44" fmla="*/ 190 w 568"/>
                <a:gd name="T45" fmla="*/ 494 h 606"/>
                <a:gd name="T46" fmla="*/ 325 w 568"/>
                <a:gd name="T47" fmla="*/ 360 h 606"/>
                <a:gd name="T48" fmla="*/ 353 w 568"/>
                <a:gd name="T49" fmla="*/ 339 h 606"/>
                <a:gd name="T50" fmla="*/ 491 w 568"/>
                <a:gd name="T51" fmla="*/ 205 h 606"/>
                <a:gd name="T52" fmla="*/ 496 w 568"/>
                <a:gd name="T53" fmla="*/ 331 h 606"/>
                <a:gd name="T54" fmla="*/ 518 w 568"/>
                <a:gd name="T55" fmla="*/ 339 h 606"/>
                <a:gd name="T56" fmla="*/ 518 w 568"/>
                <a:gd name="T57" fmla="*/ 139 h 606"/>
                <a:gd name="T58" fmla="*/ 27 w 568"/>
                <a:gd name="T59" fmla="*/ 112 h 606"/>
                <a:gd name="T60" fmla="*/ 0 w 568"/>
                <a:gd name="T61" fmla="*/ 211 h 606"/>
                <a:gd name="T62" fmla="*/ 0 w 568"/>
                <a:gd name="T63" fmla="*/ 360 h 606"/>
                <a:gd name="T64" fmla="*/ 0 w 568"/>
                <a:gd name="T65" fmla="*/ 504 h 606"/>
                <a:gd name="T66" fmla="*/ 286 w 568"/>
                <a:gd name="T67" fmla="*/ 531 h 606"/>
                <a:gd name="T68" fmla="*/ 21 w 568"/>
                <a:gd name="T69" fmla="*/ 211 h 606"/>
                <a:gd name="T70" fmla="*/ 27 w 568"/>
                <a:gd name="T71" fmla="*/ 205 h 606"/>
                <a:gd name="T72" fmla="*/ 169 w 568"/>
                <a:gd name="T73" fmla="*/ 339 h 606"/>
                <a:gd name="T74" fmla="*/ 21 w 568"/>
                <a:gd name="T75" fmla="*/ 211 h 606"/>
                <a:gd name="T76" fmla="*/ 169 w 568"/>
                <a:gd name="T77" fmla="*/ 360 h 606"/>
                <a:gd name="T78" fmla="*/ 27 w 568"/>
                <a:gd name="T79" fmla="*/ 494 h 606"/>
                <a:gd name="T80" fmla="*/ 21 w 568"/>
                <a:gd name="T81" fmla="*/ 360 h 606"/>
                <a:gd name="T82" fmla="*/ 190 w 568"/>
                <a:gd name="T83" fmla="*/ 339 h 606"/>
                <a:gd name="T84" fmla="*/ 190 w 568"/>
                <a:gd name="T85" fmla="*/ 205 h 606"/>
                <a:gd name="T86" fmla="*/ 332 w 568"/>
                <a:gd name="T87" fmla="*/ 339 h 606"/>
                <a:gd name="T88" fmla="*/ 342 w 568"/>
                <a:gd name="T89" fmla="*/ 139 h 606"/>
                <a:gd name="T90" fmla="*/ 361 w 568"/>
                <a:gd name="T91" fmla="*/ 157 h 606"/>
                <a:gd name="T92" fmla="*/ 324 w 568"/>
                <a:gd name="T93" fmla="*/ 157 h 606"/>
                <a:gd name="T94" fmla="*/ 180 w 568"/>
                <a:gd name="T95" fmla="*/ 139 h 606"/>
                <a:gd name="T96" fmla="*/ 198 w 568"/>
                <a:gd name="T97" fmla="*/ 157 h 606"/>
                <a:gd name="T98" fmla="*/ 161 w 568"/>
                <a:gd name="T99" fmla="*/ 15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8" h="606">
                  <a:moveTo>
                    <a:pt x="145" y="67"/>
                  </a:moveTo>
                  <a:cubicBezTo>
                    <a:pt x="145" y="81"/>
                    <a:pt x="157" y="92"/>
                    <a:pt x="171" y="92"/>
                  </a:cubicBezTo>
                  <a:lnTo>
                    <a:pt x="347" y="92"/>
                  </a:lnTo>
                  <a:cubicBezTo>
                    <a:pt x="361" y="92"/>
                    <a:pt x="372" y="81"/>
                    <a:pt x="372" y="67"/>
                  </a:cubicBezTo>
                  <a:cubicBezTo>
                    <a:pt x="372" y="53"/>
                    <a:pt x="361" y="41"/>
                    <a:pt x="347" y="41"/>
                  </a:cubicBezTo>
                  <a:lnTo>
                    <a:pt x="300" y="41"/>
                  </a:lnTo>
                  <a:cubicBezTo>
                    <a:pt x="300" y="18"/>
                    <a:pt x="282" y="0"/>
                    <a:pt x="259" y="0"/>
                  </a:cubicBezTo>
                  <a:cubicBezTo>
                    <a:pt x="236" y="0"/>
                    <a:pt x="217" y="18"/>
                    <a:pt x="217" y="41"/>
                  </a:cubicBezTo>
                  <a:lnTo>
                    <a:pt x="171" y="41"/>
                  </a:lnTo>
                  <a:cubicBezTo>
                    <a:pt x="157" y="41"/>
                    <a:pt x="145" y="53"/>
                    <a:pt x="145" y="67"/>
                  </a:cubicBezTo>
                  <a:close/>
                  <a:moveTo>
                    <a:pt x="460" y="522"/>
                  </a:moveTo>
                  <a:cubicBezTo>
                    <a:pt x="462" y="524"/>
                    <a:pt x="465" y="525"/>
                    <a:pt x="468" y="525"/>
                  </a:cubicBezTo>
                  <a:cubicBezTo>
                    <a:pt x="471" y="525"/>
                    <a:pt x="473" y="524"/>
                    <a:pt x="475" y="522"/>
                  </a:cubicBezTo>
                  <a:cubicBezTo>
                    <a:pt x="480" y="518"/>
                    <a:pt x="480" y="511"/>
                    <a:pt x="475" y="507"/>
                  </a:cubicBezTo>
                  <a:lnTo>
                    <a:pt x="443" y="474"/>
                  </a:lnTo>
                  <a:lnTo>
                    <a:pt x="443" y="393"/>
                  </a:lnTo>
                  <a:cubicBezTo>
                    <a:pt x="443" y="387"/>
                    <a:pt x="438" y="383"/>
                    <a:pt x="432" y="383"/>
                  </a:cubicBezTo>
                  <a:cubicBezTo>
                    <a:pt x="426" y="383"/>
                    <a:pt x="422" y="387"/>
                    <a:pt x="422" y="393"/>
                  </a:cubicBezTo>
                  <a:lnTo>
                    <a:pt x="422" y="479"/>
                  </a:lnTo>
                  <a:cubicBezTo>
                    <a:pt x="422" y="479"/>
                    <a:pt x="422" y="480"/>
                    <a:pt x="422" y="481"/>
                  </a:cubicBezTo>
                  <a:cubicBezTo>
                    <a:pt x="422" y="481"/>
                    <a:pt x="422" y="481"/>
                    <a:pt x="422" y="481"/>
                  </a:cubicBezTo>
                  <a:cubicBezTo>
                    <a:pt x="422" y="482"/>
                    <a:pt x="422" y="482"/>
                    <a:pt x="422" y="483"/>
                  </a:cubicBezTo>
                  <a:cubicBezTo>
                    <a:pt x="423" y="483"/>
                    <a:pt x="423" y="483"/>
                    <a:pt x="423" y="484"/>
                  </a:cubicBezTo>
                  <a:cubicBezTo>
                    <a:pt x="423" y="484"/>
                    <a:pt x="423" y="484"/>
                    <a:pt x="423" y="484"/>
                  </a:cubicBezTo>
                  <a:cubicBezTo>
                    <a:pt x="424" y="485"/>
                    <a:pt x="424" y="485"/>
                    <a:pt x="425" y="486"/>
                  </a:cubicBezTo>
                  <a:cubicBezTo>
                    <a:pt x="425" y="486"/>
                    <a:pt x="425" y="486"/>
                    <a:pt x="425" y="486"/>
                  </a:cubicBezTo>
                  <a:lnTo>
                    <a:pt x="460" y="522"/>
                  </a:lnTo>
                  <a:close/>
                  <a:moveTo>
                    <a:pt x="541" y="400"/>
                  </a:moveTo>
                  <a:cubicBezTo>
                    <a:pt x="522" y="371"/>
                    <a:pt x="492" y="351"/>
                    <a:pt x="457" y="344"/>
                  </a:cubicBezTo>
                  <a:cubicBezTo>
                    <a:pt x="449" y="343"/>
                    <a:pt x="440" y="342"/>
                    <a:pt x="432" y="342"/>
                  </a:cubicBezTo>
                  <a:cubicBezTo>
                    <a:pt x="369" y="342"/>
                    <a:pt x="314" y="387"/>
                    <a:pt x="303" y="449"/>
                  </a:cubicBezTo>
                  <a:cubicBezTo>
                    <a:pt x="289" y="521"/>
                    <a:pt x="336" y="590"/>
                    <a:pt x="407" y="604"/>
                  </a:cubicBezTo>
                  <a:cubicBezTo>
                    <a:pt x="416" y="605"/>
                    <a:pt x="424" y="606"/>
                    <a:pt x="432" y="606"/>
                  </a:cubicBezTo>
                  <a:cubicBezTo>
                    <a:pt x="496" y="606"/>
                    <a:pt x="550" y="561"/>
                    <a:pt x="562" y="499"/>
                  </a:cubicBezTo>
                  <a:cubicBezTo>
                    <a:pt x="568" y="464"/>
                    <a:pt x="561" y="429"/>
                    <a:pt x="541" y="400"/>
                  </a:cubicBezTo>
                  <a:close/>
                  <a:moveTo>
                    <a:pt x="542" y="495"/>
                  </a:moveTo>
                  <a:lnTo>
                    <a:pt x="542" y="495"/>
                  </a:lnTo>
                  <a:cubicBezTo>
                    <a:pt x="532" y="547"/>
                    <a:pt x="486" y="586"/>
                    <a:pt x="432" y="586"/>
                  </a:cubicBezTo>
                  <a:cubicBezTo>
                    <a:pt x="425" y="586"/>
                    <a:pt x="418" y="585"/>
                    <a:pt x="411" y="584"/>
                  </a:cubicBezTo>
                  <a:cubicBezTo>
                    <a:pt x="351" y="572"/>
                    <a:pt x="311" y="513"/>
                    <a:pt x="323" y="453"/>
                  </a:cubicBezTo>
                  <a:cubicBezTo>
                    <a:pt x="333" y="401"/>
                    <a:pt x="379" y="363"/>
                    <a:pt x="432" y="363"/>
                  </a:cubicBezTo>
                  <a:cubicBezTo>
                    <a:pt x="439" y="363"/>
                    <a:pt x="446" y="363"/>
                    <a:pt x="453" y="365"/>
                  </a:cubicBezTo>
                  <a:cubicBezTo>
                    <a:pt x="482" y="370"/>
                    <a:pt x="508" y="387"/>
                    <a:pt x="524" y="411"/>
                  </a:cubicBezTo>
                  <a:cubicBezTo>
                    <a:pt x="541" y="436"/>
                    <a:pt x="547" y="466"/>
                    <a:pt x="542" y="495"/>
                  </a:cubicBezTo>
                  <a:close/>
                  <a:moveTo>
                    <a:pt x="277" y="494"/>
                  </a:moveTo>
                  <a:lnTo>
                    <a:pt x="190" y="494"/>
                  </a:lnTo>
                  <a:lnTo>
                    <a:pt x="190" y="360"/>
                  </a:lnTo>
                  <a:lnTo>
                    <a:pt x="325" y="360"/>
                  </a:lnTo>
                  <a:cubicBezTo>
                    <a:pt x="334" y="352"/>
                    <a:pt x="343" y="345"/>
                    <a:pt x="353" y="339"/>
                  </a:cubicBezTo>
                  <a:lnTo>
                    <a:pt x="353" y="339"/>
                  </a:lnTo>
                  <a:lnTo>
                    <a:pt x="353" y="205"/>
                  </a:lnTo>
                  <a:lnTo>
                    <a:pt x="491" y="205"/>
                  </a:lnTo>
                  <a:cubicBezTo>
                    <a:pt x="494" y="205"/>
                    <a:pt x="496" y="208"/>
                    <a:pt x="496" y="211"/>
                  </a:cubicBezTo>
                  <a:lnTo>
                    <a:pt x="496" y="331"/>
                  </a:lnTo>
                  <a:cubicBezTo>
                    <a:pt x="504" y="335"/>
                    <a:pt x="511" y="339"/>
                    <a:pt x="518" y="343"/>
                  </a:cubicBezTo>
                  <a:lnTo>
                    <a:pt x="518" y="339"/>
                  </a:lnTo>
                  <a:lnTo>
                    <a:pt x="518" y="211"/>
                  </a:lnTo>
                  <a:lnTo>
                    <a:pt x="518" y="139"/>
                  </a:lnTo>
                  <a:cubicBezTo>
                    <a:pt x="518" y="124"/>
                    <a:pt x="506" y="112"/>
                    <a:pt x="491" y="112"/>
                  </a:cubicBezTo>
                  <a:lnTo>
                    <a:pt x="27" y="112"/>
                  </a:lnTo>
                  <a:cubicBezTo>
                    <a:pt x="12" y="112"/>
                    <a:pt x="0" y="124"/>
                    <a:pt x="0" y="139"/>
                  </a:cubicBezTo>
                  <a:lnTo>
                    <a:pt x="0" y="211"/>
                  </a:lnTo>
                  <a:lnTo>
                    <a:pt x="0" y="339"/>
                  </a:lnTo>
                  <a:lnTo>
                    <a:pt x="0" y="360"/>
                  </a:lnTo>
                  <a:lnTo>
                    <a:pt x="0" y="488"/>
                  </a:lnTo>
                  <a:lnTo>
                    <a:pt x="0" y="504"/>
                  </a:lnTo>
                  <a:cubicBezTo>
                    <a:pt x="0" y="519"/>
                    <a:pt x="12" y="531"/>
                    <a:pt x="27" y="531"/>
                  </a:cubicBezTo>
                  <a:lnTo>
                    <a:pt x="286" y="531"/>
                  </a:lnTo>
                  <a:cubicBezTo>
                    <a:pt x="282" y="519"/>
                    <a:pt x="278" y="507"/>
                    <a:pt x="277" y="494"/>
                  </a:cubicBezTo>
                  <a:close/>
                  <a:moveTo>
                    <a:pt x="21" y="211"/>
                  </a:moveTo>
                  <a:lnTo>
                    <a:pt x="21" y="211"/>
                  </a:lnTo>
                  <a:cubicBezTo>
                    <a:pt x="21" y="208"/>
                    <a:pt x="24" y="205"/>
                    <a:pt x="27" y="205"/>
                  </a:cubicBezTo>
                  <a:lnTo>
                    <a:pt x="169" y="205"/>
                  </a:lnTo>
                  <a:lnTo>
                    <a:pt x="169" y="339"/>
                  </a:lnTo>
                  <a:lnTo>
                    <a:pt x="21" y="339"/>
                  </a:lnTo>
                  <a:lnTo>
                    <a:pt x="21" y="211"/>
                  </a:lnTo>
                  <a:close/>
                  <a:moveTo>
                    <a:pt x="169" y="360"/>
                  </a:moveTo>
                  <a:lnTo>
                    <a:pt x="169" y="360"/>
                  </a:lnTo>
                  <a:lnTo>
                    <a:pt x="169" y="494"/>
                  </a:lnTo>
                  <a:lnTo>
                    <a:pt x="27" y="494"/>
                  </a:lnTo>
                  <a:cubicBezTo>
                    <a:pt x="24" y="494"/>
                    <a:pt x="21" y="491"/>
                    <a:pt x="21" y="488"/>
                  </a:cubicBezTo>
                  <a:lnTo>
                    <a:pt x="21" y="360"/>
                  </a:lnTo>
                  <a:lnTo>
                    <a:pt x="169" y="360"/>
                  </a:lnTo>
                  <a:close/>
                  <a:moveTo>
                    <a:pt x="190" y="339"/>
                  </a:moveTo>
                  <a:lnTo>
                    <a:pt x="190" y="339"/>
                  </a:lnTo>
                  <a:lnTo>
                    <a:pt x="190" y="205"/>
                  </a:lnTo>
                  <a:lnTo>
                    <a:pt x="332" y="205"/>
                  </a:lnTo>
                  <a:lnTo>
                    <a:pt x="332" y="339"/>
                  </a:lnTo>
                  <a:lnTo>
                    <a:pt x="190" y="339"/>
                  </a:lnTo>
                  <a:close/>
                  <a:moveTo>
                    <a:pt x="342" y="139"/>
                  </a:moveTo>
                  <a:lnTo>
                    <a:pt x="342" y="139"/>
                  </a:lnTo>
                  <a:cubicBezTo>
                    <a:pt x="353" y="139"/>
                    <a:pt x="361" y="147"/>
                    <a:pt x="361" y="157"/>
                  </a:cubicBezTo>
                  <a:cubicBezTo>
                    <a:pt x="361" y="167"/>
                    <a:pt x="353" y="176"/>
                    <a:pt x="342" y="176"/>
                  </a:cubicBezTo>
                  <a:cubicBezTo>
                    <a:pt x="332" y="176"/>
                    <a:pt x="324" y="167"/>
                    <a:pt x="324" y="157"/>
                  </a:cubicBezTo>
                  <a:cubicBezTo>
                    <a:pt x="324" y="147"/>
                    <a:pt x="332" y="139"/>
                    <a:pt x="342" y="139"/>
                  </a:cubicBezTo>
                  <a:close/>
                  <a:moveTo>
                    <a:pt x="180" y="139"/>
                  </a:moveTo>
                  <a:lnTo>
                    <a:pt x="180" y="139"/>
                  </a:lnTo>
                  <a:cubicBezTo>
                    <a:pt x="190" y="139"/>
                    <a:pt x="198" y="147"/>
                    <a:pt x="198" y="157"/>
                  </a:cubicBezTo>
                  <a:cubicBezTo>
                    <a:pt x="198" y="167"/>
                    <a:pt x="190" y="176"/>
                    <a:pt x="180" y="176"/>
                  </a:cubicBezTo>
                  <a:cubicBezTo>
                    <a:pt x="170" y="176"/>
                    <a:pt x="161" y="167"/>
                    <a:pt x="161" y="157"/>
                  </a:cubicBezTo>
                  <a:cubicBezTo>
                    <a:pt x="161" y="147"/>
                    <a:pt x="170" y="139"/>
                    <a:pt x="180" y="139"/>
                  </a:cubicBezTo>
                  <a:close/>
                </a:path>
              </a:pathLst>
            </a:custGeom>
            <a:grpFill/>
            <a:ln>
              <a:noFill/>
            </a:ln>
          </p:spPr>
          <p:txBody>
            <a:bodyPr vert="horz" wrap="square" lIns="68571" tIns="34285" rIns="68571" bIns="34285" numCol="1" anchor="t" anchorCtr="0" compatLnSpc="1"/>
            <a:lstStyle/>
            <a:p>
              <a:endParaRPr lang="zh-CN" altLang="en-US"/>
            </a:p>
          </p:txBody>
        </p:sp>
        <p:sp>
          <p:nvSpPr>
            <p:cNvPr id="14" name="Freeform 16"/>
            <p:cNvSpPr>
              <a:spLocks noEditPoints="1"/>
            </p:cNvSpPr>
            <p:nvPr/>
          </p:nvSpPr>
          <p:spPr bwMode="auto">
            <a:xfrm>
              <a:off x="1268281" y="2566966"/>
              <a:ext cx="526117" cy="494730"/>
            </a:xfrm>
            <a:custGeom>
              <a:avLst/>
              <a:gdLst>
                <a:gd name="T0" fmla="*/ 21 w 643"/>
                <a:gd name="T1" fmla="*/ 478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6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2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7"/>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9"/>
                    <a:pt x="51" y="579"/>
                  </a:cubicBezTo>
                  <a:cubicBezTo>
                    <a:pt x="35" y="578"/>
                    <a:pt x="21" y="566"/>
                    <a:pt x="21" y="550"/>
                  </a:cubicBezTo>
                  <a:cubicBezTo>
                    <a:pt x="21" y="526"/>
                    <a:pt x="21" y="502"/>
                    <a:pt x="21" y="478"/>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60"/>
                    <a:pt x="453" y="362"/>
                  </a:cubicBezTo>
                  <a:cubicBezTo>
                    <a:pt x="452" y="364"/>
                    <a:pt x="451" y="367"/>
                    <a:pt x="451" y="371"/>
                  </a:cubicBezTo>
                  <a:cubicBezTo>
                    <a:pt x="451" y="378"/>
                    <a:pt x="452" y="382"/>
                    <a:pt x="455" y="385"/>
                  </a:cubicBezTo>
                  <a:cubicBezTo>
                    <a:pt x="458" y="388"/>
                    <a:pt x="466" y="393"/>
                    <a:pt x="478" y="401"/>
                  </a:cubicBezTo>
                  <a:cubicBezTo>
                    <a:pt x="489" y="407"/>
                    <a:pt x="497" y="413"/>
                    <a:pt x="501" y="416"/>
                  </a:cubicBezTo>
                  <a:cubicBezTo>
                    <a:pt x="505" y="420"/>
                    <a:pt x="508" y="425"/>
                    <a:pt x="511" y="431"/>
                  </a:cubicBezTo>
                  <a:cubicBezTo>
                    <a:pt x="514" y="438"/>
                    <a:pt x="515" y="446"/>
                    <a:pt x="515" y="455"/>
                  </a:cubicBezTo>
                  <a:cubicBezTo>
                    <a:pt x="515" y="471"/>
                    <a:pt x="511"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9"/>
                  </a:cubicBezTo>
                  <a:cubicBezTo>
                    <a:pt x="466" y="477"/>
                    <a:pt x="467" y="474"/>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4"/>
                    <a:pt x="407" y="386"/>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2"/>
                  </a:lnTo>
                  <a:lnTo>
                    <a:pt x="408" y="272"/>
                  </a:lnTo>
                  <a:lnTo>
                    <a:pt x="407" y="272"/>
                  </a:lnTo>
                  <a:lnTo>
                    <a:pt x="406" y="272"/>
                  </a:lnTo>
                  <a:lnTo>
                    <a:pt x="405" y="273"/>
                  </a:lnTo>
                  <a:lnTo>
                    <a:pt x="404"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9"/>
                  </a:lnTo>
                  <a:lnTo>
                    <a:pt x="414" y="288"/>
                  </a:lnTo>
                  <a:lnTo>
                    <a:pt x="415" y="288"/>
                  </a:lnTo>
                  <a:lnTo>
                    <a:pt x="416" y="288"/>
                  </a:lnTo>
                  <a:lnTo>
                    <a:pt x="411" y="271"/>
                  </a:lnTo>
                  <a:close/>
                  <a:moveTo>
                    <a:pt x="361" y="297"/>
                  </a:moveTo>
                  <a:lnTo>
                    <a:pt x="361" y="297"/>
                  </a:lnTo>
                  <a:lnTo>
                    <a:pt x="361" y="298"/>
                  </a:lnTo>
                  <a:lnTo>
                    <a:pt x="360" y="298"/>
                  </a:lnTo>
                  <a:lnTo>
                    <a:pt x="360" y="299"/>
                  </a:lnTo>
                  <a:lnTo>
                    <a:pt x="359" y="299"/>
                  </a:lnTo>
                  <a:lnTo>
                    <a:pt x="358" y="300"/>
                  </a:lnTo>
                  <a:lnTo>
                    <a:pt x="358" y="301"/>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2" y="320"/>
                  </a:lnTo>
                  <a:lnTo>
                    <a:pt x="363" y="319"/>
                  </a:lnTo>
                  <a:lnTo>
                    <a:pt x="364" y="319"/>
                  </a:lnTo>
                  <a:lnTo>
                    <a:pt x="364" y="318"/>
                  </a:lnTo>
                  <a:lnTo>
                    <a:pt x="365" y="318"/>
                  </a:lnTo>
                  <a:lnTo>
                    <a:pt x="365" y="317"/>
                  </a:lnTo>
                  <a:lnTo>
                    <a:pt x="366" y="317"/>
                  </a:lnTo>
                  <a:lnTo>
                    <a:pt x="367" y="316"/>
                  </a:lnTo>
                  <a:lnTo>
                    <a:pt x="367" y="316"/>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6"/>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2"/>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5"/>
                  </a:lnTo>
                  <a:lnTo>
                    <a:pt x="306" y="396"/>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1"/>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1" y="464"/>
                  </a:lnTo>
                  <a:lnTo>
                    <a:pt x="312" y="465"/>
                  </a:lnTo>
                  <a:lnTo>
                    <a:pt x="312" y="466"/>
                  </a:lnTo>
                  <a:lnTo>
                    <a:pt x="329" y="460"/>
                  </a:lnTo>
                  <a:lnTo>
                    <a:pt x="328" y="460"/>
                  </a:lnTo>
                  <a:lnTo>
                    <a:pt x="328" y="459"/>
                  </a:lnTo>
                  <a:lnTo>
                    <a:pt x="328" y="458"/>
                  </a:lnTo>
                  <a:lnTo>
                    <a:pt x="328" y="457"/>
                  </a:lnTo>
                  <a:lnTo>
                    <a:pt x="327"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3"/>
                  </a:lnTo>
                  <a:lnTo>
                    <a:pt x="331" y="503"/>
                  </a:lnTo>
                  <a:lnTo>
                    <a:pt x="331" y="504"/>
                  </a:lnTo>
                  <a:lnTo>
                    <a:pt x="332" y="505"/>
                  </a:lnTo>
                  <a:lnTo>
                    <a:pt x="332" y="506"/>
                  </a:lnTo>
                  <a:lnTo>
                    <a:pt x="333" y="506"/>
                  </a:lnTo>
                  <a:lnTo>
                    <a:pt x="333" y="507"/>
                  </a:lnTo>
                  <a:lnTo>
                    <a:pt x="334" y="508"/>
                  </a:lnTo>
                  <a:lnTo>
                    <a:pt x="334" y="509"/>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1"/>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7"/>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9"/>
                  </a:lnTo>
                  <a:lnTo>
                    <a:pt x="424" y="548"/>
                  </a:lnTo>
                  <a:lnTo>
                    <a:pt x="423" y="548"/>
                  </a:lnTo>
                  <a:lnTo>
                    <a:pt x="422" y="548"/>
                  </a:lnTo>
                  <a:lnTo>
                    <a:pt x="422" y="548"/>
                  </a:lnTo>
                  <a:lnTo>
                    <a:pt x="421" y="548"/>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9"/>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7"/>
                  </a:lnTo>
                  <a:lnTo>
                    <a:pt x="490" y="567"/>
                  </a:lnTo>
                  <a:lnTo>
                    <a:pt x="486" y="549"/>
                  </a:lnTo>
                  <a:lnTo>
                    <a:pt x="486" y="549"/>
                  </a:lnTo>
                  <a:lnTo>
                    <a:pt x="485" y="549"/>
                  </a:lnTo>
                  <a:lnTo>
                    <a:pt x="484"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2"/>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8" y="552"/>
                  </a:lnTo>
                  <a:lnTo>
                    <a:pt x="529" y="552"/>
                  </a:lnTo>
                  <a:lnTo>
                    <a:pt x="530" y="552"/>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29"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1"/>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9"/>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1"/>
                  </a:lnTo>
                  <a:lnTo>
                    <a:pt x="563" y="501"/>
                  </a:lnTo>
                  <a:lnTo>
                    <a:pt x="563" y="502"/>
                  </a:lnTo>
                  <a:lnTo>
                    <a:pt x="562" y="502"/>
                  </a:lnTo>
                  <a:lnTo>
                    <a:pt x="562" y="503"/>
                  </a:lnTo>
                  <a:lnTo>
                    <a:pt x="561" y="504"/>
                  </a:lnTo>
                  <a:lnTo>
                    <a:pt x="561" y="504"/>
                  </a:lnTo>
                  <a:lnTo>
                    <a:pt x="560" y="505"/>
                  </a:lnTo>
                  <a:lnTo>
                    <a:pt x="560" y="506"/>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70"/>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2"/>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60"/>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3"/>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3"/>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70"/>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8" y="281"/>
                  </a:lnTo>
                  <a:lnTo>
                    <a:pt x="528" y="281"/>
                  </a:lnTo>
                  <a:lnTo>
                    <a:pt x="527" y="281"/>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1"/>
                    <a:pt x="358" y="9"/>
                  </a:cubicBezTo>
                  <a:cubicBezTo>
                    <a:pt x="374" y="11"/>
                    <a:pt x="388" y="23"/>
                    <a:pt x="388" y="39"/>
                  </a:cubicBezTo>
                  <a:cubicBezTo>
                    <a:pt x="388" y="63"/>
                    <a:pt x="388" y="87"/>
                    <a:pt x="388" y="111"/>
                  </a:cubicBezTo>
                  <a:cubicBezTo>
                    <a:pt x="388" y="128"/>
                    <a:pt x="374" y="139"/>
                    <a:pt x="358" y="141"/>
                  </a:cubicBezTo>
                  <a:cubicBezTo>
                    <a:pt x="323" y="145"/>
                    <a:pt x="287" y="147"/>
                    <a:pt x="252" y="149"/>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grpFill/>
            <a:ln>
              <a:noFill/>
            </a:ln>
          </p:spPr>
          <p:txBody>
            <a:bodyPr vert="horz" wrap="square" lIns="68571" tIns="34285" rIns="68571" bIns="34285" numCol="1" anchor="t" anchorCtr="0" compatLnSpc="1"/>
            <a:lstStyle/>
            <a:p>
              <a:endParaRPr lang="zh-CN" altLang="en-US"/>
            </a:p>
          </p:txBody>
        </p:sp>
        <p:sp>
          <p:nvSpPr>
            <p:cNvPr id="15" name="Freeform 17"/>
            <p:cNvSpPr>
              <a:spLocks noEditPoints="1"/>
            </p:cNvSpPr>
            <p:nvPr/>
          </p:nvSpPr>
          <p:spPr bwMode="auto">
            <a:xfrm>
              <a:off x="5383394" y="1806217"/>
              <a:ext cx="484581" cy="518478"/>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grpFill/>
            <a:ln>
              <a:noFill/>
            </a:ln>
          </p:spPr>
          <p:txBody>
            <a:bodyPr vert="horz" wrap="square" lIns="68571" tIns="34285" rIns="68571" bIns="34285" numCol="1" anchor="t" anchorCtr="0" compatLnSpc="1"/>
            <a:lstStyle/>
            <a:p>
              <a:endParaRPr lang="zh-CN" altLang="en-US"/>
            </a:p>
          </p:txBody>
        </p:sp>
        <p:sp>
          <p:nvSpPr>
            <p:cNvPr id="16" name="Freeform 18"/>
            <p:cNvSpPr>
              <a:spLocks noEditPoints="1"/>
            </p:cNvSpPr>
            <p:nvPr/>
          </p:nvSpPr>
          <p:spPr bwMode="auto">
            <a:xfrm>
              <a:off x="3331462" y="1827985"/>
              <a:ext cx="464802" cy="492752"/>
            </a:xfrm>
            <a:custGeom>
              <a:avLst/>
              <a:gdLst>
                <a:gd name="T0" fmla="*/ 283 w 568"/>
                <a:gd name="T1" fmla="*/ 574 h 601"/>
                <a:gd name="T2" fmla="*/ 284 w 568"/>
                <a:gd name="T3" fmla="*/ 333 h 601"/>
                <a:gd name="T4" fmla="*/ 453 w 568"/>
                <a:gd name="T5" fmla="*/ 301 h 601"/>
                <a:gd name="T6" fmla="*/ 347 w 568"/>
                <a:gd name="T7" fmla="*/ 343 h 601"/>
                <a:gd name="T8" fmla="*/ 95 w 568"/>
                <a:gd name="T9" fmla="*/ 214 h 601"/>
                <a:gd name="T10" fmla="*/ 127 w 568"/>
                <a:gd name="T11" fmla="*/ 218 h 601"/>
                <a:gd name="T12" fmla="*/ 168 w 568"/>
                <a:gd name="T13" fmla="*/ 222 h 601"/>
                <a:gd name="T14" fmla="*/ 167 w 568"/>
                <a:gd name="T15" fmla="*/ 195 h 601"/>
                <a:gd name="T16" fmla="*/ 284 w 568"/>
                <a:gd name="T17" fmla="*/ 303 h 601"/>
                <a:gd name="T18" fmla="*/ 413 w 568"/>
                <a:gd name="T19" fmla="*/ 209 h 601"/>
                <a:gd name="T20" fmla="*/ 442 w 568"/>
                <a:gd name="T21" fmla="*/ 204 h 601"/>
                <a:gd name="T22" fmla="*/ 458 w 568"/>
                <a:gd name="T23" fmla="*/ 210 h 601"/>
                <a:gd name="T24" fmla="*/ 416 w 568"/>
                <a:gd name="T25" fmla="*/ 256 h 601"/>
                <a:gd name="T26" fmla="*/ 489 w 568"/>
                <a:gd name="T27" fmla="*/ 341 h 601"/>
                <a:gd name="T28" fmla="*/ 467 w 568"/>
                <a:gd name="T29" fmla="*/ 263 h 601"/>
                <a:gd name="T30" fmla="*/ 467 w 568"/>
                <a:gd name="T31" fmla="*/ 500 h 601"/>
                <a:gd name="T32" fmla="*/ 494 w 568"/>
                <a:gd name="T33" fmla="*/ 494 h 601"/>
                <a:gd name="T34" fmla="*/ 310 w 568"/>
                <a:gd name="T35" fmla="*/ 595 h 601"/>
                <a:gd name="T36" fmla="*/ 285 w 568"/>
                <a:gd name="T37" fmla="*/ 601 h 601"/>
                <a:gd name="T38" fmla="*/ 75 w 568"/>
                <a:gd name="T39" fmla="*/ 494 h 601"/>
                <a:gd name="T40" fmla="*/ 102 w 568"/>
                <a:gd name="T41" fmla="*/ 500 h 601"/>
                <a:gd name="T42" fmla="*/ 102 w 568"/>
                <a:gd name="T43" fmla="*/ 263 h 601"/>
                <a:gd name="T44" fmla="*/ 80 w 568"/>
                <a:gd name="T45" fmla="*/ 341 h 601"/>
                <a:gd name="T46" fmla="*/ 142 w 568"/>
                <a:gd name="T47" fmla="*/ 252 h 601"/>
                <a:gd name="T48" fmla="*/ 62 w 568"/>
                <a:gd name="T49" fmla="*/ 400 h 601"/>
                <a:gd name="T50" fmla="*/ 74 w 568"/>
                <a:gd name="T51" fmla="*/ 424 h 601"/>
                <a:gd name="T52" fmla="*/ 85 w 568"/>
                <a:gd name="T53" fmla="*/ 446 h 601"/>
                <a:gd name="T54" fmla="*/ 45 w 568"/>
                <a:gd name="T55" fmla="*/ 475 h 601"/>
                <a:gd name="T56" fmla="*/ 28 w 568"/>
                <a:gd name="T57" fmla="*/ 377 h 601"/>
                <a:gd name="T58" fmla="*/ 54 w 568"/>
                <a:gd name="T59" fmla="*/ 333 h 601"/>
                <a:gd name="T60" fmla="*/ 473 w 568"/>
                <a:gd name="T61" fmla="*/ 381 h 601"/>
                <a:gd name="T62" fmla="*/ 463 w 568"/>
                <a:gd name="T63" fmla="*/ 406 h 601"/>
                <a:gd name="T64" fmla="*/ 455 w 568"/>
                <a:gd name="T65" fmla="*/ 431 h 601"/>
                <a:gd name="T66" fmla="*/ 450 w 568"/>
                <a:gd name="T67" fmla="*/ 450 h 601"/>
                <a:gd name="T68" fmla="*/ 482 w 568"/>
                <a:gd name="T69" fmla="*/ 363 h 601"/>
                <a:gd name="T70" fmla="*/ 513 w 568"/>
                <a:gd name="T71" fmla="*/ 360 h 601"/>
                <a:gd name="T72" fmla="*/ 282 w 568"/>
                <a:gd name="T73" fmla="*/ 0 h 601"/>
                <a:gd name="T74" fmla="*/ 418 w 568"/>
                <a:gd name="T75" fmla="*/ 107 h 601"/>
                <a:gd name="T76" fmla="*/ 394 w 568"/>
                <a:gd name="T77" fmla="*/ 179 h 601"/>
                <a:gd name="T78" fmla="*/ 365 w 568"/>
                <a:gd name="T79" fmla="*/ 81 h 601"/>
                <a:gd name="T80" fmla="*/ 194 w 568"/>
                <a:gd name="T81" fmla="*/ 183 h 601"/>
                <a:gd name="T82" fmla="*/ 152 w 568"/>
                <a:gd name="T83" fmla="*/ 154 h 601"/>
                <a:gd name="T84" fmla="*/ 198 w 568"/>
                <a:gd name="T85" fmla="*/ 4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 h="601">
                  <a:moveTo>
                    <a:pt x="266" y="331"/>
                  </a:moveTo>
                  <a:lnTo>
                    <a:pt x="266" y="571"/>
                  </a:lnTo>
                  <a:cubicBezTo>
                    <a:pt x="272" y="573"/>
                    <a:pt x="277" y="575"/>
                    <a:pt x="283" y="574"/>
                  </a:cubicBezTo>
                  <a:cubicBezTo>
                    <a:pt x="290" y="574"/>
                    <a:pt x="297" y="572"/>
                    <a:pt x="303" y="570"/>
                  </a:cubicBezTo>
                  <a:lnTo>
                    <a:pt x="303" y="331"/>
                  </a:lnTo>
                  <a:cubicBezTo>
                    <a:pt x="297" y="332"/>
                    <a:pt x="290" y="333"/>
                    <a:pt x="284" y="333"/>
                  </a:cubicBezTo>
                  <a:cubicBezTo>
                    <a:pt x="278" y="333"/>
                    <a:pt x="272" y="332"/>
                    <a:pt x="266" y="331"/>
                  </a:cubicBezTo>
                  <a:close/>
                  <a:moveTo>
                    <a:pt x="347" y="343"/>
                  </a:moveTo>
                  <a:lnTo>
                    <a:pt x="453" y="301"/>
                  </a:lnTo>
                  <a:lnTo>
                    <a:pt x="453" y="345"/>
                  </a:lnTo>
                  <a:lnTo>
                    <a:pt x="347" y="386"/>
                  </a:lnTo>
                  <a:lnTo>
                    <a:pt x="347" y="343"/>
                  </a:lnTo>
                  <a:close/>
                  <a:moveTo>
                    <a:pt x="142" y="252"/>
                  </a:moveTo>
                  <a:lnTo>
                    <a:pt x="99" y="228"/>
                  </a:lnTo>
                  <a:cubicBezTo>
                    <a:pt x="94" y="225"/>
                    <a:pt x="93" y="219"/>
                    <a:pt x="95" y="214"/>
                  </a:cubicBezTo>
                  <a:cubicBezTo>
                    <a:pt x="98" y="209"/>
                    <a:pt x="104" y="208"/>
                    <a:pt x="109" y="210"/>
                  </a:cubicBezTo>
                  <a:lnTo>
                    <a:pt x="149" y="233"/>
                  </a:lnTo>
                  <a:lnTo>
                    <a:pt x="127" y="218"/>
                  </a:lnTo>
                  <a:cubicBezTo>
                    <a:pt x="123" y="215"/>
                    <a:pt x="122" y="209"/>
                    <a:pt x="125" y="204"/>
                  </a:cubicBezTo>
                  <a:cubicBezTo>
                    <a:pt x="128" y="200"/>
                    <a:pt x="134" y="199"/>
                    <a:pt x="138" y="202"/>
                  </a:cubicBezTo>
                  <a:lnTo>
                    <a:pt x="168" y="222"/>
                  </a:lnTo>
                  <a:lnTo>
                    <a:pt x="154" y="209"/>
                  </a:lnTo>
                  <a:cubicBezTo>
                    <a:pt x="150" y="205"/>
                    <a:pt x="149" y="199"/>
                    <a:pt x="153" y="195"/>
                  </a:cubicBezTo>
                  <a:cubicBezTo>
                    <a:pt x="157" y="191"/>
                    <a:pt x="163" y="191"/>
                    <a:pt x="167" y="195"/>
                  </a:cubicBezTo>
                  <a:lnTo>
                    <a:pt x="282" y="303"/>
                  </a:lnTo>
                  <a:cubicBezTo>
                    <a:pt x="283" y="303"/>
                    <a:pt x="283" y="303"/>
                    <a:pt x="283" y="304"/>
                  </a:cubicBezTo>
                  <a:cubicBezTo>
                    <a:pt x="283" y="303"/>
                    <a:pt x="284" y="303"/>
                    <a:pt x="284" y="303"/>
                  </a:cubicBezTo>
                  <a:lnTo>
                    <a:pt x="399" y="195"/>
                  </a:lnTo>
                  <a:cubicBezTo>
                    <a:pt x="403" y="191"/>
                    <a:pt x="409" y="191"/>
                    <a:pt x="413" y="195"/>
                  </a:cubicBezTo>
                  <a:cubicBezTo>
                    <a:pt x="417" y="199"/>
                    <a:pt x="417" y="205"/>
                    <a:pt x="413" y="209"/>
                  </a:cubicBezTo>
                  <a:lnTo>
                    <a:pt x="399" y="222"/>
                  </a:lnTo>
                  <a:lnTo>
                    <a:pt x="428" y="202"/>
                  </a:lnTo>
                  <a:cubicBezTo>
                    <a:pt x="432" y="199"/>
                    <a:pt x="438" y="200"/>
                    <a:pt x="442" y="204"/>
                  </a:cubicBezTo>
                  <a:cubicBezTo>
                    <a:pt x="445" y="209"/>
                    <a:pt x="444" y="215"/>
                    <a:pt x="439" y="218"/>
                  </a:cubicBezTo>
                  <a:lnTo>
                    <a:pt x="417" y="233"/>
                  </a:lnTo>
                  <a:lnTo>
                    <a:pt x="458" y="210"/>
                  </a:lnTo>
                  <a:cubicBezTo>
                    <a:pt x="462" y="208"/>
                    <a:pt x="468" y="209"/>
                    <a:pt x="471" y="214"/>
                  </a:cubicBezTo>
                  <a:cubicBezTo>
                    <a:pt x="474" y="219"/>
                    <a:pt x="472" y="225"/>
                    <a:pt x="467" y="228"/>
                  </a:cubicBezTo>
                  <a:lnTo>
                    <a:pt x="416" y="256"/>
                  </a:lnTo>
                  <a:lnTo>
                    <a:pt x="494" y="224"/>
                  </a:lnTo>
                  <a:lnTo>
                    <a:pt x="494" y="342"/>
                  </a:lnTo>
                  <a:cubicBezTo>
                    <a:pt x="492" y="342"/>
                    <a:pt x="491" y="342"/>
                    <a:pt x="489" y="341"/>
                  </a:cubicBezTo>
                  <a:lnTo>
                    <a:pt x="473" y="339"/>
                  </a:lnTo>
                  <a:lnTo>
                    <a:pt x="467" y="351"/>
                  </a:lnTo>
                  <a:lnTo>
                    <a:pt x="467" y="263"/>
                  </a:lnTo>
                  <a:lnTo>
                    <a:pt x="329" y="322"/>
                  </a:lnTo>
                  <a:lnTo>
                    <a:pt x="329" y="559"/>
                  </a:lnTo>
                  <a:lnTo>
                    <a:pt x="467" y="500"/>
                  </a:lnTo>
                  <a:lnTo>
                    <a:pt x="467" y="483"/>
                  </a:lnTo>
                  <a:cubicBezTo>
                    <a:pt x="472" y="486"/>
                    <a:pt x="477" y="488"/>
                    <a:pt x="482" y="490"/>
                  </a:cubicBezTo>
                  <a:cubicBezTo>
                    <a:pt x="486" y="492"/>
                    <a:pt x="490" y="493"/>
                    <a:pt x="494" y="494"/>
                  </a:cubicBezTo>
                  <a:lnTo>
                    <a:pt x="494" y="518"/>
                  </a:lnTo>
                  <a:lnTo>
                    <a:pt x="321" y="591"/>
                  </a:lnTo>
                  <a:cubicBezTo>
                    <a:pt x="318" y="592"/>
                    <a:pt x="314" y="594"/>
                    <a:pt x="310" y="595"/>
                  </a:cubicBezTo>
                  <a:lnTo>
                    <a:pt x="303" y="598"/>
                  </a:lnTo>
                  <a:lnTo>
                    <a:pt x="303" y="598"/>
                  </a:lnTo>
                  <a:cubicBezTo>
                    <a:pt x="297" y="599"/>
                    <a:pt x="291" y="601"/>
                    <a:pt x="285" y="601"/>
                  </a:cubicBezTo>
                  <a:cubicBezTo>
                    <a:pt x="271" y="601"/>
                    <a:pt x="258" y="598"/>
                    <a:pt x="247" y="590"/>
                  </a:cubicBezTo>
                  <a:lnTo>
                    <a:pt x="75" y="518"/>
                  </a:lnTo>
                  <a:lnTo>
                    <a:pt x="75" y="494"/>
                  </a:lnTo>
                  <a:cubicBezTo>
                    <a:pt x="79" y="493"/>
                    <a:pt x="83" y="492"/>
                    <a:pt x="87" y="490"/>
                  </a:cubicBezTo>
                  <a:cubicBezTo>
                    <a:pt x="91" y="488"/>
                    <a:pt x="96" y="486"/>
                    <a:pt x="102" y="483"/>
                  </a:cubicBezTo>
                  <a:lnTo>
                    <a:pt x="102" y="500"/>
                  </a:lnTo>
                  <a:lnTo>
                    <a:pt x="240" y="559"/>
                  </a:lnTo>
                  <a:lnTo>
                    <a:pt x="240" y="322"/>
                  </a:lnTo>
                  <a:lnTo>
                    <a:pt x="102" y="263"/>
                  </a:lnTo>
                  <a:lnTo>
                    <a:pt x="102" y="351"/>
                  </a:lnTo>
                  <a:lnTo>
                    <a:pt x="95" y="339"/>
                  </a:lnTo>
                  <a:lnTo>
                    <a:pt x="80" y="341"/>
                  </a:lnTo>
                  <a:cubicBezTo>
                    <a:pt x="78" y="342"/>
                    <a:pt x="77" y="342"/>
                    <a:pt x="75" y="342"/>
                  </a:cubicBezTo>
                  <a:lnTo>
                    <a:pt x="75" y="224"/>
                  </a:lnTo>
                  <a:lnTo>
                    <a:pt x="142" y="252"/>
                  </a:lnTo>
                  <a:close/>
                  <a:moveTo>
                    <a:pt x="86" y="363"/>
                  </a:moveTo>
                  <a:cubicBezTo>
                    <a:pt x="89" y="369"/>
                    <a:pt x="91" y="375"/>
                    <a:pt x="94" y="381"/>
                  </a:cubicBezTo>
                  <a:lnTo>
                    <a:pt x="62" y="400"/>
                  </a:lnTo>
                  <a:lnTo>
                    <a:pt x="97" y="387"/>
                  </a:lnTo>
                  <a:cubicBezTo>
                    <a:pt x="99" y="393"/>
                    <a:pt x="102" y="399"/>
                    <a:pt x="104" y="406"/>
                  </a:cubicBezTo>
                  <a:lnTo>
                    <a:pt x="74" y="424"/>
                  </a:lnTo>
                  <a:lnTo>
                    <a:pt x="106" y="411"/>
                  </a:lnTo>
                  <a:cubicBezTo>
                    <a:pt x="108" y="418"/>
                    <a:pt x="110" y="424"/>
                    <a:pt x="112" y="431"/>
                  </a:cubicBezTo>
                  <a:lnTo>
                    <a:pt x="85" y="446"/>
                  </a:lnTo>
                  <a:lnTo>
                    <a:pt x="113" y="435"/>
                  </a:lnTo>
                  <a:cubicBezTo>
                    <a:pt x="115" y="440"/>
                    <a:pt x="116" y="445"/>
                    <a:pt x="117" y="450"/>
                  </a:cubicBezTo>
                  <a:cubicBezTo>
                    <a:pt x="111" y="454"/>
                    <a:pt x="66" y="483"/>
                    <a:pt x="45" y="475"/>
                  </a:cubicBezTo>
                  <a:cubicBezTo>
                    <a:pt x="23" y="467"/>
                    <a:pt x="2" y="437"/>
                    <a:pt x="1" y="410"/>
                  </a:cubicBezTo>
                  <a:cubicBezTo>
                    <a:pt x="0" y="383"/>
                    <a:pt x="70" y="366"/>
                    <a:pt x="86" y="363"/>
                  </a:cubicBezTo>
                  <a:close/>
                  <a:moveTo>
                    <a:pt x="28" y="377"/>
                  </a:moveTo>
                  <a:lnTo>
                    <a:pt x="45" y="369"/>
                  </a:lnTo>
                  <a:lnTo>
                    <a:pt x="54" y="360"/>
                  </a:lnTo>
                  <a:lnTo>
                    <a:pt x="54" y="333"/>
                  </a:lnTo>
                  <a:cubicBezTo>
                    <a:pt x="38" y="340"/>
                    <a:pt x="31" y="356"/>
                    <a:pt x="28" y="377"/>
                  </a:cubicBezTo>
                  <a:close/>
                  <a:moveTo>
                    <a:pt x="482" y="363"/>
                  </a:moveTo>
                  <a:cubicBezTo>
                    <a:pt x="479" y="369"/>
                    <a:pt x="476" y="375"/>
                    <a:pt x="473" y="381"/>
                  </a:cubicBezTo>
                  <a:lnTo>
                    <a:pt x="505" y="400"/>
                  </a:lnTo>
                  <a:lnTo>
                    <a:pt x="471" y="387"/>
                  </a:lnTo>
                  <a:cubicBezTo>
                    <a:pt x="468" y="393"/>
                    <a:pt x="465" y="399"/>
                    <a:pt x="463" y="406"/>
                  </a:cubicBezTo>
                  <a:lnTo>
                    <a:pt x="493" y="424"/>
                  </a:lnTo>
                  <a:lnTo>
                    <a:pt x="461" y="411"/>
                  </a:lnTo>
                  <a:cubicBezTo>
                    <a:pt x="459" y="418"/>
                    <a:pt x="457" y="424"/>
                    <a:pt x="455" y="431"/>
                  </a:cubicBezTo>
                  <a:lnTo>
                    <a:pt x="482" y="446"/>
                  </a:lnTo>
                  <a:lnTo>
                    <a:pt x="454" y="435"/>
                  </a:lnTo>
                  <a:cubicBezTo>
                    <a:pt x="453" y="440"/>
                    <a:pt x="451" y="445"/>
                    <a:pt x="450" y="450"/>
                  </a:cubicBezTo>
                  <a:cubicBezTo>
                    <a:pt x="456" y="454"/>
                    <a:pt x="501" y="483"/>
                    <a:pt x="523" y="475"/>
                  </a:cubicBezTo>
                  <a:cubicBezTo>
                    <a:pt x="544" y="467"/>
                    <a:pt x="566" y="437"/>
                    <a:pt x="567" y="410"/>
                  </a:cubicBezTo>
                  <a:cubicBezTo>
                    <a:pt x="568" y="383"/>
                    <a:pt x="497" y="366"/>
                    <a:pt x="482" y="363"/>
                  </a:cubicBezTo>
                  <a:close/>
                  <a:moveTo>
                    <a:pt x="540" y="377"/>
                  </a:moveTo>
                  <a:lnTo>
                    <a:pt x="522" y="369"/>
                  </a:lnTo>
                  <a:lnTo>
                    <a:pt x="513" y="360"/>
                  </a:lnTo>
                  <a:lnTo>
                    <a:pt x="513" y="333"/>
                  </a:lnTo>
                  <a:cubicBezTo>
                    <a:pt x="529" y="340"/>
                    <a:pt x="536" y="356"/>
                    <a:pt x="540" y="377"/>
                  </a:cubicBezTo>
                  <a:close/>
                  <a:moveTo>
                    <a:pt x="282" y="0"/>
                  </a:moveTo>
                  <a:cubicBezTo>
                    <a:pt x="315" y="0"/>
                    <a:pt x="344" y="16"/>
                    <a:pt x="366" y="41"/>
                  </a:cubicBezTo>
                  <a:cubicBezTo>
                    <a:pt x="379" y="58"/>
                    <a:pt x="390" y="78"/>
                    <a:pt x="395" y="101"/>
                  </a:cubicBezTo>
                  <a:cubicBezTo>
                    <a:pt x="403" y="99"/>
                    <a:pt x="415" y="98"/>
                    <a:pt x="418" y="107"/>
                  </a:cubicBezTo>
                  <a:cubicBezTo>
                    <a:pt x="423" y="120"/>
                    <a:pt x="421" y="151"/>
                    <a:pt x="412" y="154"/>
                  </a:cubicBezTo>
                  <a:cubicBezTo>
                    <a:pt x="408" y="156"/>
                    <a:pt x="403" y="156"/>
                    <a:pt x="398" y="155"/>
                  </a:cubicBezTo>
                  <a:cubicBezTo>
                    <a:pt x="398" y="163"/>
                    <a:pt x="396" y="171"/>
                    <a:pt x="394" y="179"/>
                  </a:cubicBezTo>
                  <a:cubicBezTo>
                    <a:pt x="386" y="180"/>
                    <a:pt x="378" y="182"/>
                    <a:pt x="370" y="183"/>
                  </a:cubicBezTo>
                  <a:cubicBezTo>
                    <a:pt x="375" y="169"/>
                    <a:pt x="377" y="154"/>
                    <a:pt x="377" y="138"/>
                  </a:cubicBezTo>
                  <a:cubicBezTo>
                    <a:pt x="377" y="117"/>
                    <a:pt x="373" y="98"/>
                    <a:pt x="365" y="81"/>
                  </a:cubicBezTo>
                  <a:cubicBezTo>
                    <a:pt x="301" y="132"/>
                    <a:pt x="218" y="95"/>
                    <a:pt x="197" y="86"/>
                  </a:cubicBezTo>
                  <a:cubicBezTo>
                    <a:pt x="190" y="101"/>
                    <a:pt x="187" y="119"/>
                    <a:pt x="187" y="138"/>
                  </a:cubicBezTo>
                  <a:cubicBezTo>
                    <a:pt x="187" y="154"/>
                    <a:pt x="189" y="169"/>
                    <a:pt x="194" y="183"/>
                  </a:cubicBezTo>
                  <a:cubicBezTo>
                    <a:pt x="186" y="181"/>
                    <a:pt x="178" y="180"/>
                    <a:pt x="170" y="179"/>
                  </a:cubicBezTo>
                  <a:cubicBezTo>
                    <a:pt x="168" y="171"/>
                    <a:pt x="167" y="163"/>
                    <a:pt x="166" y="155"/>
                  </a:cubicBezTo>
                  <a:cubicBezTo>
                    <a:pt x="161" y="156"/>
                    <a:pt x="156" y="156"/>
                    <a:pt x="152" y="154"/>
                  </a:cubicBezTo>
                  <a:cubicBezTo>
                    <a:pt x="143" y="151"/>
                    <a:pt x="141" y="120"/>
                    <a:pt x="146" y="107"/>
                  </a:cubicBezTo>
                  <a:cubicBezTo>
                    <a:pt x="149" y="98"/>
                    <a:pt x="161" y="99"/>
                    <a:pt x="169" y="101"/>
                  </a:cubicBezTo>
                  <a:cubicBezTo>
                    <a:pt x="174" y="78"/>
                    <a:pt x="185" y="58"/>
                    <a:pt x="198" y="41"/>
                  </a:cubicBezTo>
                  <a:cubicBezTo>
                    <a:pt x="220" y="16"/>
                    <a:pt x="249" y="0"/>
                    <a:pt x="282" y="0"/>
                  </a:cubicBezTo>
                  <a:close/>
                </a:path>
              </a:pathLst>
            </a:custGeom>
            <a:grpFill/>
            <a:ln>
              <a:noFill/>
            </a:ln>
          </p:spPr>
          <p:txBody>
            <a:bodyPr vert="horz" wrap="square" lIns="68571" tIns="34285" rIns="68571" bIns="34285" numCol="1" anchor="t" anchorCtr="0" compatLnSpc="1"/>
            <a:lstStyle/>
            <a:p>
              <a:endParaRPr lang="zh-CN" altLang="en-US"/>
            </a:p>
          </p:txBody>
        </p:sp>
        <p:sp>
          <p:nvSpPr>
            <p:cNvPr id="17" name="Freeform 19"/>
            <p:cNvSpPr>
              <a:spLocks noEditPoints="1"/>
            </p:cNvSpPr>
            <p:nvPr/>
          </p:nvSpPr>
          <p:spPr bwMode="auto">
            <a:xfrm>
              <a:off x="2310332" y="1826007"/>
              <a:ext cx="522162" cy="494730"/>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7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3"/>
                  </a:moveTo>
                  <a:cubicBezTo>
                    <a:pt x="517" y="53"/>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3"/>
                    <a:pt x="305" y="53"/>
                  </a:cubicBezTo>
                  <a:lnTo>
                    <a:pt x="516" y="53"/>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7"/>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9"/>
                    <a:pt x="176" y="88"/>
                    <a:pt x="152" y="88"/>
                  </a:cubicBezTo>
                  <a:cubicBezTo>
                    <a:pt x="127" y="88"/>
                    <a:pt x="108" y="69"/>
                    <a:pt x="108" y="44"/>
                  </a:cubicBezTo>
                  <a:cubicBezTo>
                    <a:pt x="108" y="20"/>
                    <a:pt x="127" y="0"/>
                    <a:pt x="152" y="0"/>
                  </a:cubicBezTo>
                  <a:close/>
                </a:path>
              </a:pathLst>
            </a:custGeom>
            <a:grpFill/>
            <a:ln>
              <a:noFill/>
            </a:ln>
          </p:spPr>
          <p:txBody>
            <a:bodyPr vert="horz" wrap="square" lIns="68571" tIns="34285" rIns="68571" bIns="34285" numCol="1" anchor="t" anchorCtr="0" compatLnSpc="1"/>
            <a:lstStyle/>
            <a:p>
              <a:endParaRPr lang="zh-CN" altLang="en-US"/>
            </a:p>
          </p:txBody>
        </p:sp>
        <p:sp>
          <p:nvSpPr>
            <p:cNvPr id="18" name="Freeform 20"/>
            <p:cNvSpPr>
              <a:spLocks noEditPoints="1"/>
            </p:cNvSpPr>
            <p:nvPr/>
          </p:nvSpPr>
          <p:spPr bwMode="auto">
            <a:xfrm>
              <a:off x="1228724" y="1829964"/>
              <a:ext cx="609188" cy="486816"/>
            </a:xfrm>
            <a:custGeom>
              <a:avLst/>
              <a:gdLst>
                <a:gd name="T0" fmla="*/ 575 w 745"/>
                <a:gd name="T1" fmla="*/ 570 h 594"/>
                <a:gd name="T2" fmla="*/ 0 w 745"/>
                <a:gd name="T3" fmla="*/ 570 h 594"/>
                <a:gd name="T4" fmla="*/ 298 w 745"/>
                <a:gd name="T5" fmla="*/ 220 h 594"/>
                <a:gd name="T6" fmla="*/ 288 w 745"/>
                <a:gd name="T7" fmla="*/ 209 h 594"/>
                <a:gd name="T8" fmla="*/ 544 w 745"/>
                <a:gd name="T9" fmla="*/ 245 h 594"/>
                <a:gd name="T10" fmla="*/ 32 w 745"/>
                <a:gd name="T11" fmla="*/ 201 h 594"/>
                <a:gd name="T12" fmla="*/ 205 w 745"/>
                <a:gd name="T13" fmla="*/ 430 h 594"/>
                <a:gd name="T14" fmla="*/ 98 w 745"/>
                <a:gd name="T15" fmla="*/ 362 h 594"/>
                <a:gd name="T16" fmla="*/ 98 w 745"/>
                <a:gd name="T17" fmla="*/ 385 h 594"/>
                <a:gd name="T18" fmla="*/ 312 w 745"/>
                <a:gd name="T19" fmla="*/ 317 h 594"/>
                <a:gd name="T20" fmla="*/ 98 w 745"/>
                <a:gd name="T21" fmla="*/ 317 h 594"/>
                <a:gd name="T22" fmla="*/ 312 w 745"/>
                <a:gd name="T23" fmla="*/ 296 h 594"/>
                <a:gd name="T24" fmla="*/ 552 w 745"/>
                <a:gd name="T25" fmla="*/ 249 h 594"/>
                <a:gd name="T26" fmla="*/ 552 w 745"/>
                <a:gd name="T27" fmla="*/ 249 h 594"/>
                <a:gd name="T28" fmla="*/ 552 w 745"/>
                <a:gd name="T29" fmla="*/ 37 h 594"/>
                <a:gd name="T30" fmla="*/ 338 w 745"/>
                <a:gd name="T31" fmla="*/ 134 h 594"/>
                <a:gd name="T32" fmla="*/ 583 w 745"/>
                <a:gd name="T33" fmla="*/ 148 h 594"/>
                <a:gd name="T34" fmla="*/ 373 w 745"/>
                <a:gd name="T35" fmla="*/ 103 h 594"/>
                <a:gd name="T36" fmla="*/ 591 w 745"/>
                <a:gd name="T37" fmla="*/ 258 h 594"/>
                <a:gd name="T38" fmla="*/ 675 w 745"/>
                <a:gd name="T39" fmla="*/ 154 h 594"/>
                <a:gd name="T40" fmla="*/ 698 w 745"/>
                <a:gd name="T41" fmla="*/ 179 h 594"/>
                <a:gd name="T42" fmla="*/ 685 w 745"/>
                <a:gd name="T43" fmla="*/ 152 h 594"/>
                <a:gd name="T44" fmla="*/ 681 w 745"/>
                <a:gd name="T45" fmla="*/ 290 h 594"/>
                <a:gd name="T46" fmla="*/ 680 w 745"/>
                <a:gd name="T47" fmla="*/ 319 h 594"/>
                <a:gd name="T48" fmla="*/ 703 w 745"/>
                <a:gd name="T49" fmla="*/ 319 h 594"/>
                <a:gd name="T50" fmla="*/ 702 w 745"/>
                <a:gd name="T51" fmla="*/ 290 h 594"/>
                <a:gd name="T52" fmla="*/ 698 w 745"/>
                <a:gd name="T53" fmla="*/ 229 h 594"/>
                <a:gd name="T54" fmla="*/ 344 w 745"/>
                <a:gd name="T55" fmla="*/ 320 h 594"/>
                <a:gd name="T56" fmla="*/ 376 w 745"/>
                <a:gd name="T57" fmla="*/ 447 h 594"/>
                <a:gd name="T58" fmla="*/ 389 w 745"/>
                <a:gd name="T59" fmla="*/ 436 h 594"/>
                <a:gd name="T60" fmla="*/ 394 w 745"/>
                <a:gd name="T61" fmla="*/ 420 h 594"/>
                <a:gd name="T62" fmla="*/ 409 w 745"/>
                <a:gd name="T63" fmla="*/ 430 h 594"/>
                <a:gd name="T64" fmla="*/ 420 w 745"/>
                <a:gd name="T65" fmla="*/ 455 h 594"/>
                <a:gd name="T66" fmla="*/ 434 w 745"/>
                <a:gd name="T67" fmla="*/ 465 h 594"/>
                <a:gd name="T68" fmla="*/ 455 w 745"/>
                <a:gd name="T69" fmla="*/ 462 h 594"/>
                <a:gd name="T70" fmla="*/ 451 w 745"/>
                <a:gd name="T71" fmla="*/ 450 h 594"/>
                <a:gd name="T72" fmla="*/ 440 w 745"/>
                <a:gd name="T73" fmla="*/ 425 h 594"/>
                <a:gd name="T74" fmla="*/ 425 w 745"/>
                <a:gd name="T75" fmla="*/ 415 h 594"/>
                <a:gd name="T76" fmla="*/ 463 w 745"/>
                <a:gd name="T77" fmla="*/ 395 h 594"/>
                <a:gd name="T78" fmla="*/ 448 w 745"/>
                <a:gd name="T79" fmla="*/ 390 h 594"/>
                <a:gd name="T80" fmla="*/ 438 w 745"/>
                <a:gd name="T81" fmla="*/ 377 h 594"/>
                <a:gd name="T82" fmla="*/ 422 w 745"/>
                <a:gd name="T83" fmla="*/ 373 h 594"/>
                <a:gd name="T84" fmla="*/ 411 w 745"/>
                <a:gd name="T85" fmla="*/ 359 h 594"/>
                <a:gd name="T86" fmla="*/ 395 w 745"/>
                <a:gd name="T87" fmla="*/ 355 h 594"/>
                <a:gd name="T88" fmla="*/ 385 w 745"/>
                <a:gd name="T89" fmla="*/ 342 h 594"/>
                <a:gd name="T90" fmla="*/ 369 w 745"/>
                <a:gd name="T91" fmla="*/ 337 h 594"/>
                <a:gd name="T92" fmla="*/ 359 w 745"/>
                <a:gd name="T93" fmla="*/ 324 h 594"/>
                <a:gd name="T94" fmla="*/ 69 w 745"/>
                <a:gd name="T95" fmla="*/ 239 h 594"/>
                <a:gd name="T96" fmla="*/ 69 w 745"/>
                <a:gd name="T97" fmla="*/ 49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5" h="594">
                  <a:moveTo>
                    <a:pt x="0" y="549"/>
                  </a:moveTo>
                  <a:lnTo>
                    <a:pt x="575" y="549"/>
                  </a:lnTo>
                  <a:lnTo>
                    <a:pt x="575" y="570"/>
                  </a:lnTo>
                  <a:cubicBezTo>
                    <a:pt x="575" y="583"/>
                    <a:pt x="565" y="594"/>
                    <a:pt x="551" y="594"/>
                  </a:cubicBezTo>
                  <a:lnTo>
                    <a:pt x="24" y="594"/>
                  </a:lnTo>
                  <a:cubicBezTo>
                    <a:pt x="11" y="594"/>
                    <a:pt x="0" y="583"/>
                    <a:pt x="0" y="570"/>
                  </a:cubicBezTo>
                  <a:lnTo>
                    <a:pt x="0" y="549"/>
                  </a:lnTo>
                  <a:close/>
                  <a:moveTo>
                    <a:pt x="288" y="209"/>
                  </a:moveTo>
                  <a:cubicBezTo>
                    <a:pt x="294" y="209"/>
                    <a:pt x="298" y="214"/>
                    <a:pt x="298" y="220"/>
                  </a:cubicBezTo>
                  <a:cubicBezTo>
                    <a:pt x="298" y="226"/>
                    <a:pt x="294" y="230"/>
                    <a:pt x="288" y="230"/>
                  </a:cubicBezTo>
                  <a:cubicBezTo>
                    <a:pt x="282" y="230"/>
                    <a:pt x="277" y="226"/>
                    <a:pt x="277" y="220"/>
                  </a:cubicBezTo>
                  <a:cubicBezTo>
                    <a:pt x="277" y="214"/>
                    <a:pt x="282" y="209"/>
                    <a:pt x="288" y="209"/>
                  </a:cubicBezTo>
                  <a:close/>
                  <a:moveTo>
                    <a:pt x="32" y="201"/>
                  </a:moveTo>
                  <a:lnTo>
                    <a:pt x="355" y="201"/>
                  </a:lnTo>
                  <a:cubicBezTo>
                    <a:pt x="421" y="205"/>
                    <a:pt x="483" y="217"/>
                    <a:pt x="544" y="245"/>
                  </a:cubicBezTo>
                  <a:lnTo>
                    <a:pt x="544" y="536"/>
                  </a:lnTo>
                  <a:lnTo>
                    <a:pt x="32" y="536"/>
                  </a:lnTo>
                  <a:lnTo>
                    <a:pt x="32" y="201"/>
                  </a:lnTo>
                  <a:close/>
                  <a:moveTo>
                    <a:pt x="98" y="407"/>
                  </a:moveTo>
                  <a:lnTo>
                    <a:pt x="205" y="407"/>
                  </a:lnTo>
                  <a:lnTo>
                    <a:pt x="205" y="430"/>
                  </a:lnTo>
                  <a:lnTo>
                    <a:pt x="98" y="430"/>
                  </a:lnTo>
                  <a:lnTo>
                    <a:pt x="98" y="407"/>
                  </a:lnTo>
                  <a:close/>
                  <a:moveTo>
                    <a:pt x="98" y="362"/>
                  </a:moveTo>
                  <a:lnTo>
                    <a:pt x="312" y="362"/>
                  </a:lnTo>
                  <a:lnTo>
                    <a:pt x="312" y="385"/>
                  </a:lnTo>
                  <a:lnTo>
                    <a:pt x="98" y="385"/>
                  </a:lnTo>
                  <a:lnTo>
                    <a:pt x="98" y="362"/>
                  </a:lnTo>
                  <a:close/>
                  <a:moveTo>
                    <a:pt x="98" y="317"/>
                  </a:moveTo>
                  <a:lnTo>
                    <a:pt x="312" y="317"/>
                  </a:lnTo>
                  <a:lnTo>
                    <a:pt x="312" y="340"/>
                  </a:lnTo>
                  <a:lnTo>
                    <a:pt x="98" y="340"/>
                  </a:lnTo>
                  <a:lnTo>
                    <a:pt x="98" y="317"/>
                  </a:lnTo>
                  <a:close/>
                  <a:moveTo>
                    <a:pt x="98" y="273"/>
                  </a:moveTo>
                  <a:lnTo>
                    <a:pt x="312" y="273"/>
                  </a:lnTo>
                  <a:lnTo>
                    <a:pt x="312" y="296"/>
                  </a:lnTo>
                  <a:lnTo>
                    <a:pt x="98" y="296"/>
                  </a:lnTo>
                  <a:lnTo>
                    <a:pt x="98" y="273"/>
                  </a:lnTo>
                  <a:close/>
                  <a:moveTo>
                    <a:pt x="552" y="249"/>
                  </a:moveTo>
                  <a:cubicBezTo>
                    <a:pt x="560" y="252"/>
                    <a:pt x="579" y="262"/>
                    <a:pt x="584" y="265"/>
                  </a:cubicBezTo>
                  <a:cubicBezTo>
                    <a:pt x="598" y="274"/>
                    <a:pt x="563" y="279"/>
                    <a:pt x="552" y="280"/>
                  </a:cubicBezTo>
                  <a:lnTo>
                    <a:pt x="552" y="249"/>
                  </a:lnTo>
                  <a:close/>
                  <a:moveTo>
                    <a:pt x="675" y="154"/>
                  </a:moveTo>
                  <a:cubicBezTo>
                    <a:pt x="644" y="120"/>
                    <a:pt x="613" y="85"/>
                    <a:pt x="581" y="50"/>
                  </a:cubicBezTo>
                  <a:cubicBezTo>
                    <a:pt x="571" y="39"/>
                    <a:pt x="566" y="39"/>
                    <a:pt x="552" y="37"/>
                  </a:cubicBezTo>
                  <a:lnTo>
                    <a:pt x="227" y="1"/>
                  </a:lnTo>
                  <a:cubicBezTo>
                    <a:pt x="221" y="0"/>
                    <a:pt x="218" y="4"/>
                    <a:pt x="223" y="9"/>
                  </a:cubicBezTo>
                  <a:lnTo>
                    <a:pt x="338" y="134"/>
                  </a:lnTo>
                  <a:cubicBezTo>
                    <a:pt x="357" y="97"/>
                    <a:pt x="370" y="78"/>
                    <a:pt x="429" y="85"/>
                  </a:cubicBezTo>
                  <a:cubicBezTo>
                    <a:pt x="469" y="90"/>
                    <a:pt x="498" y="98"/>
                    <a:pt x="536" y="113"/>
                  </a:cubicBezTo>
                  <a:cubicBezTo>
                    <a:pt x="559" y="122"/>
                    <a:pt x="572" y="129"/>
                    <a:pt x="583" y="148"/>
                  </a:cubicBezTo>
                  <a:cubicBezTo>
                    <a:pt x="574" y="136"/>
                    <a:pt x="558" y="128"/>
                    <a:pt x="541" y="121"/>
                  </a:cubicBezTo>
                  <a:cubicBezTo>
                    <a:pt x="507" y="107"/>
                    <a:pt x="469" y="98"/>
                    <a:pt x="432" y="93"/>
                  </a:cubicBezTo>
                  <a:cubicBezTo>
                    <a:pt x="410" y="91"/>
                    <a:pt x="388" y="91"/>
                    <a:pt x="373" y="103"/>
                  </a:cubicBezTo>
                  <a:cubicBezTo>
                    <a:pt x="360" y="113"/>
                    <a:pt x="340" y="158"/>
                    <a:pt x="331" y="175"/>
                  </a:cubicBezTo>
                  <a:cubicBezTo>
                    <a:pt x="326" y="187"/>
                    <a:pt x="333" y="191"/>
                    <a:pt x="342" y="191"/>
                  </a:cubicBezTo>
                  <a:cubicBezTo>
                    <a:pt x="429" y="195"/>
                    <a:pt x="513" y="218"/>
                    <a:pt x="591" y="258"/>
                  </a:cubicBezTo>
                  <a:lnTo>
                    <a:pt x="592" y="214"/>
                  </a:lnTo>
                  <a:cubicBezTo>
                    <a:pt x="620" y="218"/>
                    <a:pt x="647" y="222"/>
                    <a:pt x="675" y="226"/>
                  </a:cubicBezTo>
                  <a:lnTo>
                    <a:pt x="675" y="154"/>
                  </a:lnTo>
                  <a:close/>
                  <a:moveTo>
                    <a:pt x="738" y="234"/>
                  </a:moveTo>
                  <a:cubicBezTo>
                    <a:pt x="742" y="235"/>
                    <a:pt x="745" y="230"/>
                    <a:pt x="741" y="226"/>
                  </a:cubicBezTo>
                  <a:cubicBezTo>
                    <a:pt x="727" y="210"/>
                    <a:pt x="712" y="195"/>
                    <a:pt x="698" y="179"/>
                  </a:cubicBezTo>
                  <a:lnTo>
                    <a:pt x="698" y="158"/>
                  </a:lnTo>
                  <a:cubicBezTo>
                    <a:pt x="698" y="155"/>
                    <a:pt x="695" y="152"/>
                    <a:pt x="691" y="152"/>
                  </a:cubicBezTo>
                  <a:lnTo>
                    <a:pt x="685" y="152"/>
                  </a:lnTo>
                  <a:lnTo>
                    <a:pt x="685" y="277"/>
                  </a:lnTo>
                  <a:cubicBezTo>
                    <a:pt x="683" y="278"/>
                    <a:pt x="682" y="279"/>
                    <a:pt x="682" y="282"/>
                  </a:cubicBezTo>
                  <a:lnTo>
                    <a:pt x="681" y="290"/>
                  </a:lnTo>
                  <a:cubicBezTo>
                    <a:pt x="681" y="295"/>
                    <a:pt x="683" y="296"/>
                    <a:pt x="683" y="300"/>
                  </a:cubicBezTo>
                  <a:lnTo>
                    <a:pt x="682" y="310"/>
                  </a:lnTo>
                  <a:cubicBezTo>
                    <a:pt x="682" y="313"/>
                    <a:pt x="680" y="315"/>
                    <a:pt x="680" y="319"/>
                  </a:cubicBezTo>
                  <a:lnTo>
                    <a:pt x="671" y="393"/>
                  </a:lnTo>
                  <a:cubicBezTo>
                    <a:pt x="675" y="401"/>
                    <a:pt x="707" y="402"/>
                    <a:pt x="712" y="393"/>
                  </a:cubicBezTo>
                  <a:lnTo>
                    <a:pt x="703" y="319"/>
                  </a:lnTo>
                  <a:cubicBezTo>
                    <a:pt x="703" y="315"/>
                    <a:pt x="701" y="314"/>
                    <a:pt x="700" y="310"/>
                  </a:cubicBezTo>
                  <a:lnTo>
                    <a:pt x="700" y="300"/>
                  </a:lnTo>
                  <a:cubicBezTo>
                    <a:pt x="700" y="296"/>
                    <a:pt x="702" y="296"/>
                    <a:pt x="702" y="290"/>
                  </a:cubicBezTo>
                  <a:lnTo>
                    <a:pt x="701" y="282"/>
                  </a:lnTo>
                  <a:cubicBezTo>
                    <a:pt x="701" y="279"/>
                    <a:pt x="700" y="278"/>
                    <a:pt x="697" y="277"/>
                  </a:cubicBezTo>
                  <a:lnTo>
                    <a:pt x="698" y="229"/>
                  </a:lnTo>
                  <a:cubicBezTo>
                    <a:pt x="711" y="231"/>
                    <a:pt x="724" y="232"/>
                    <a:pt x="738" y="234"/>
                  </a:cubicBezTo>
                  <a:close/>
                  <a:moveTo>
                    <a:pt x="351" y="318"/>
                  </a:moveTo>
                  <a:lnTo>
                    <a:pt x="344" y="320"/>
                  </a:lnTo>
                  <a:lnTo>
                    <a:pt x="370" y="455"/>
                  </a:lnTo>
                  <a:lnTo>
                    <a:pt x="378" y="453"/>
                  </a:lnTo>
                  <a:lnTo>
                    <a:pt x="376" y="447"/>
                  </a:lnTo>
                  <a:lnTo>
                    <a:pt x="383" y="445"/>
                  </a:lnTo>
                  <a:lnTo>
                    <a:pt x="382" y="438"/>
                  </a:lnTo>
                  <a:lnTo>
                    <a:pt x="389" y="436"/>
                  </a:lnTo>
                  <a:lnTo>
                    <a:pt x="388" y="429"/>
                  </a:lnTo>
                  <a:lnTo>
                    <a:pt x="395" y="428"/>
                  </a:lnTo>
                  <a:lnTo>
                    <a:pt x="394" y="420"/>
                  </a:lnTo>
                  <a:lnTo>
                    <a:pt x="400" y="419"/>
                  </a:lnTo>
                  <a:lnTo>
                    <a:pt x="403" y="432"/>
                  </a:lnTo>
                  <a:lnTo>
                    <a:pt x="409" y="430"/>
                  </a:lnTo>
                  <a:lnTo>
                    <a:pt x="412" y="443"/>
                  </a:lnTo>
                  <a:lnTo>
                    <a:pt x="418" y="442"/>
                  </a:lnTo>
                  <a:lnTo>
                    <a:pt x="420" y="455"/>
                  </a:lnTo>
                  <a:lnTo>
                    <a:pt x="427" y="453"/>
                  </a:lnTo>
                  <a:lnTo>
                    <a:pt x="429" y="466"/>
                  </a:lnTo>
                  <a:lnTo>
                    <a:pt x="434" y="465"/>
                  </a:lnTo>
                  <a:lnTo>
                    <a:pt x="435" y="472"/>
                  </a:lnTo>
                  <a:lnTo>
                    <a:pt x="457" y="468"/>
                  </a:lnTo>
                  <a:lnTo>
                    <a:pt x="455" y="462"/>
                  </a:lnTo>
                  <a:lnTo>
                    <a:pt x="460" y="461"/>
                  </a:lnTo>
                  <a:lnTo>
                    <a:pt x="458" y="448"/>
                  </a:lnTo>
                  <a:lnTo>
                    <a:pt x="451" y="450"/>
                  </a:lnTo>
                  <a:lnTo>
                    <a:pt x="449" y="437"/>
                  </a:lnTo>
                  <a:lnTo>
                    <a:pt x="443" y="438"/>
                  </a:lnTo>
                  <a:lnTo>
                    <a:pt x="440" y="425"/>
                  </a:lnTo>
                  <a:lnTo>
                    <a:pt x="434" y="427"/>
                  </a:lnTo>
                  <a:lnTo>
                    <a:pt x="432" y="414"/>
                  </a:lnTo>
                  <a:lnTo>
                    <a:pt x="425" y="415"/>
                  </a:lnTo>
                  <a:lnTo>
                    <a:pt x="424" y="409"/>
                  </a:lnTo>
                  <a:lnTo>
                    <a:pt x="465" y="401"/>
                  </a:lnTo>
                  <a:lnTo>
                    <a:pt x="463" y="395"/>
                  </a:lnTo>
                  <a:lnTo>
                    <a:pt x="457" y="396"/>
                  </a:lnTo>
                  <a:lnTo>
                    <a:pt x="455" y="389"/>
                  </a:lnTo>
                  <a:lnTo>
                    <a:pt x="448" y="390"/>
                  </a:lnTo>
                  <a:lnTo>
                    <a:pt x="446" y="383"/>
                  </a:lnTo>
                  <a:lnTo>
                    <a:pt x="439" y="384"/>
                  </a:lnTo>
                  <a:lnTo>
                    <a:pt x="438" y="377"/>
                  </a:lnTo>
                  <a:lnTo>
                    <a:pt x="430" y="378"/>
                  </a:lnTo>
                  <a:lnTo>
                    <a:pt x="429" y="371"/>
                  </a:lnTo>
                  <a:lnTo>
                    <a:pt x="422" y="373"/>
                  </a:lnTo>
                  <a:lnTo>
                    <a:pt x="420" y="365"/>
                  </a:lnTo>
                  <a:lnTo>
                    <a:pt x="413" y="367"/>
                  </a:lnTo>
                  <a:lnTo>
                    <a:pt x="411" y="359"/>
                  </a:lnTo>
                  <a:lnTo>
                    <a:pt x="404" y="361"/>
                  </a:lnTo>
                  <a:lnTo>
                    <a:pt x="403" y="354"/>
                  </a:lnTo>
                  <a:lnTo>
                    <a:pt x="395" y="355"/>
                  </a:lnTo>
                  <a:lnTo>
                    <a:pt x="394" y="348"/>
                  </a:lnTo>
                  <a:lnTo>
                    <a:pt x="387" y="349"/>
                  </a:lnTo>
                  <a:lnTo>
                    <a:pt x="385" y="342"/>
                  </a:lnTo>
                  <a:lnTo>
                    <a:pt x="378" y="343"/>
                  </a:lnTo>
                  <a:lnTo>
                    <a:pt x="377" y="336"/>
                  </a:lnTo>
                  <a:lnTo>
                    <a:pt x="369" y="337"/>
                  </a:lnTo>
                  <a:lnTo>
                    <a:pt x="368" y="330"/>
                  </a:lnTo>
                  <a:lnTo>
                    <a:pt x="360" y="331"/>
                  </a:lnTo>
                  <a:lnTo>
                    <a:pt x="359" y="324"/>
                  </a:lnTo>
                  <a:lnTo>
                    <a:pt x="353" y="325"/>
                  </a:lnTo>
                  <a:lnTo>
                    <a:pt x="351" y="318"/>
                  </a:lnTo>
                  <a:close/>
                  <a:moveTo>
                    <a:pt x="69" y="239"/>
                  </a:moveTo>
                  <a:lnTo>
                    <a:pt x="506" y="239"/>
                  </a:lnTo>
                  <a:lnTo>
                    <a:pt x="506" y="497"/>
                  </a:lnTo>
                  <a:lnTo>
                    <a:pt x="69" y="497"/>
                  </a:lnTo>
                  <a:lnTo>
                    <a:pt x="69" y="239"/>
                  </a:lnTo>
                  <a:close/>
                </a:path>
              </a:pathLst>
            </a:custGeom>
            <a:grpFill/>
            <a:ln>
              <a:noFill/>
            </a:ln>
          </p:spPr>
          <p:txBody>
            <a:bodyPr vert="horz" wrap="square" lIns="68571" tIns="34285" rIns="68571" bIns="34285" numCol="1" anchor="t" anchorCtr="0" compatLnSpc="1"/>
            <a:lstStyle/>
            <a:p>
              <a:endParaRPr lang="zh-CN" altLang="en-US"/>
            </a:p>
          </p:txBody>
        </p:sp>
        <p:sp>
          <p:nvSpPr>
            <p:cNvPr id="19" name="Freeform 21"/>
            <p:cNvSpPr>
              <a:spLocks noEditPoints="1"/>
            </p:cNvSpPr>
            <p:nvPr/>
          </p:nvSpPr>
          <p:spPr bwMode="auto">
            <a:xfrm>
              <a:off x="4432588" y="1096009"/>
              <a:ext cx="328329" cy="498689"/>
            </a:xfrm>
            <a:custGeom>
              <a:avLst/>
              <a:gdLst>
                <a:gd name="T0" fmla="*/ 72 w 401"/>
                <a:gd name="T1" fmla="*/ 59 h 610"/>
                <a:gd name="T2" fmla="*/ 92 w 401"/>
                <a:gd name="T3" fmla="*/ 27 h 610"/>
                <a:gd name="T4" fmla="*/ 130 w 401"/>
                <a:gd name="T5" fmla="*/ 23 h 610"/>
                <a:gd name="T6" fmla="*/ 110 w 401"/>
                <a:gd name="T7" fmla="*/ 55 h 610"/>
                <a:gd name="T8" fmla="*/ 72 w 401"/>
                <a:gd name="T9" fmla="*/ 59 h 610"/>
                <a:gd name="T10" fmla="*/ 150 w 401"/>
                <a:gd name="T11" fmla="*/ 453 h 610"/>
                <a:gd name="T12" fmla="*/ 194 w 401"/>
                <a:gd name="T13" fmla="*/ 458 h 610"/>
                <a:gd name="T14" fmla="*/ 291 w 401"/>
                <a:gd name="T15" fmla="*/ 431 h 610"/>
                <a:gd name="T16" fmla="*/ 297 w 401"/>
                <a:gd name="T17" fmla="*/ 408 h 610"/>
                <a:gd name="T18" fmla="*/ 275 w 401"/>
                <a:gd name="T19" fmla="*/ 403 h 610"/>
                <a:gd name="T20" fmla="*/ 158 w 401"/>
                <a:gd name="T21" fmla="*/ 422 h 610"/>
                <a:gd name="T22" fmla="*/ 62 w 401"/>
                <a:gd name="T23" fmla="*/ 353 h 610"/>
                <a:gd name="T24" fmla="*/ 43 w 401"/>
                <a:gd name="T25" fmla="*/ 236 h 610"/>
                <a:gd name="T26" fmla="*/ 103 w 401"/>
                <a:gd name="T27" fmla="*/ 146 h 610"/>
                <a:gd name="T28" fmla="*/ 207 w 401"/>
                <a:gd name="T29" fmla="*/ 316 h 610"/>
                <a:gd name="T30" fmla="*/ 208 w 401"/>
                <a:gd name="T31" fmla="*/ 318 h 610"/>
                <a:gd name="T32" fmla="*/ 208 w 401"/>
                <a:gd name="T33" fmla="*/ 318 h 610"/>
                <a:gd name="T34" fmla="*/ 267 w 401"/>
                <a:gd name="T35" fmla="*/ 311 h 610"/>
                <a:gd name="T36" fmla="*/ 299 w 401"/>
                <a:gd name="T37" fmla="*/ 262 h 610"/>
                <a:gd name="T38" fmla="*/ 300 w 401"/>
                <a:gd name="T39" fmla="*/ 261 h 610"/>
                <a:gd name="T40" fmla="*/ 147 w 401"/>
                <a:gd name="T41" fmla="*/ 14 h 610"/>
                <a:gd name="T42" fmla="*/ 147 w 401"/>
                <a:gd name="T43" fmla="*/ 14 h 610"/>
                <a:gd name="T44" fmla="*/ 147 w 401"/>
                <a:gd name="T45" fmla="*/ 13 h 610"/>
                <a:gd name="T46" fmla="*/ 87 w 401"/>
                <a:gd name="T47" fmla="*/ 18 h 610"/>
                <a:gd name="T48" fmla="*/ 55 w 401"/>
                <a:gd name="T49" fmla="*/ 69 h 610"/>
                <a:gd name="T50" fmla="*/ 56 w 401"/>
                <a:gd name="T51" fmla="*/ 70 h 610"/>
                <a:gd name="T52" fmla="*/ 56 w 401"/>
                <a:gd name="T53" fmla="*/ 70 h 610"/>
                <a:gd name="T54" fmla="*/ 86 w 401"/>
                <a:gd name="T55" fmla="*/ 119 h 610"/>
                <a:gd name="T56" fmla="*/ 12 w 401"/>
                <a:gd name="T57" fmla="*/ 228 h 610"/>
                <a:gd name="T58" fmla="*/ 35 w 401"/>
                <a:gd name="T59" fmla="*/ 369 h 610"/>
                <a:gd name="T60" fmla="*/ 150 w 401"/>
                <a:gd name="T61" fmla="*/ 453 h 610"/>
                <a:gd name="T62" fmla="*/ 386 w 401"/>
                <a:gd name="T63" fmla="*/ 356 h 610"/>
                <a:gd name="T64" fmla="*/ 163 w 401"/>
                <a:gd name="T65" fmla="*/ 356 h 610"/>
                <a:gd name="T66" fmla="*/ 148 w 401"/>
                <a:gd name="T67" fmla="*/ 371 h 610"/>
                <a:gd name="T68" fmla="*/ 163 w 401"/>
                <a:gd name="T69" fmla="*/ 387 h 610"/>
                <a:gd name="T70" fmla="*/ 386 w 401"/>
                <a:gd name="T71" fmla="*/ 387 h 610"/>
                <a:gd name="T72" fmla="*/ 401 w 401"/>
                <a:gd name="T73" fmla="*/ 371 h 610"/>
                <a:gd name="T74" fmla="*/ 386 w 401"/>
                <a:gd name="T75" fmla="*/ 356 h 610"/>
                <a:gd name="T76" fmla="*/ 202 w 401"/>
                <a:gd name="T77" fmla="*/ 506 h 610"/>
                <a:gd name="T78" fmla="*/ 183 w 401"/>
                <a:gd name="T79" fmla="*/ 526 h 610"/>
                <a:gd name="T80" fmla="*/ 163 w 401"/>
                <a:gd name="T81" fmla="*/ 506 h 610"/>
                <a:gd name="T82" fmla="*/ 183 w 401"/>
                <a:gd name="T83" fmla="*/ 487 h 610"/>
                <a:gd name="T84" fmla="*/ 202 w 401"/>
                <a:gd name="T85" fmla="*/ 506 h 610"/>
                <a:gd name="T86" fmla="*/ 142 w 401"/>
                <a:gd name="T87" fmla="*/ 506 h 610"/>
                <a:gd name="T88" fmla="*/ 183 w 401"/>
                <a:gd name="T89" fmla="*/ 547 h 610"/>
                <a:gd name="T90" fmla="*/ 223 w 401"/>
                <a:gd name="T91" fmla="*/ 506 h 610"/>
                <a:gd name="T92" fmla="*/ 183 w 401"/>
                <a:gd name="T93" fmla="*/ 466 h 610"/>
                <a:gd name="T94" fmla="*/ 142 w 401"/>
                <a:gd name="T95" fmla="*/ 506 h 610"/>
                <a:gd name="T96" fmla="*/ 237 w 401"/>
                <a:gd name="T97" fmla="*/ 525 h 610"/>
                <a:gd name="T98" fmla="*/ 183 w 401"/>
                <a:gd name="T99" fmla="*/ 564 h 610"/>
                <a:gd name="T100" fmla="*/ 128 w 401"/>
                <a:gd name="T101" fmla="*/ 525 h 610"/>
                <a:gd name="T102" fmla="*/ 55 w 401"/>
                <a:gd name="T103" fmla="*/ 594 h 610"/>
                <a:gd name="T104" fmla="*/ 54 w 401"/>
                <a:gd name="T105" fmla="*/ 605 h 610"/>
                <a:gd name="T106" fmla="*/ 64 w 401"/>
                <a:gd name="T107" fmla="*/ 610 h 610"/>
                <a:gd name="T108" fmla="*/ 302 w 401"/>
                <a:gd name="T109" fmla="*/ 610 h 610"/>
                <a:gd name="T110" fmla="*/ 302 w 401"/>
                <a:gd name="T111" fmla="*/ 610 h 610"/>
                <a:gd name="T112" fmla="*/ 312 w 401"/>
                <a:gd name="T113" fmla="*/ 599 h 610"/>
                <a:gd name="T114" fmla="*/ 310 w 401"/>
                <a:gd name="T115" fmla="*/ 593 h 610"/>
                <a:gd name="T116" fmla="*/ 237 w 401"/>
                <a:gd name="T117" fmla="*/ 52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1" h="610">
                  <a:moveTo>
                    <a:pt x="72" y="59"/>
                  </a:moveTo>
                  <a:cubicBezTo>
                    <a:pt x="67" y="51"/>
                    <a:pt x="76" y="36"/>
                    <a:pt x="92" y="27"/>
                  </a:cubicBezTo>
                  <a:cubicBezTo>
                    <a:pt x="108" y="17"/>
                    <a:pt x="125" y="15"/>
                    <a:pt x="130" y="23"/>
                  </a:cubicBezTo>
                  <a:cubicBezTo>
                    <a:pt x="134" y="31"/>
                    <a:pt x="126" y="45"/>
                    <a:pt x="110" y="55"/>
                  </a:cubicBezTo>
                  <a:cubicBezTo>
                    <a:pt x="94" y="65"/>
                    <a:pt x="77" y="67"/>
                    <a:pt x="72" y="59"/>
                  </a:cubicBezTo>
                  <a:close/>
                  <a:moveTo>
                    <a:pt x="150" y="453"/>
                  </a:moveTo>
                  <a:cubicBezTo>
                    <a:pt x="165" y="457"/>
                    <a:pt x="179" y="458"/>
                    <a:pt x="194" y="458"/>
                  </a:cubicBezTo>
                  <a:cubicBezTo>
                    <a:pt x="228" y="458"/>
                    <a:pt x="262" y="449"/>
                    <a:pt x="291" y="431"/>
                  </a:cubicBezTo>
                  <a:cubicBezTo>
                    <a:pt x="299" y="426"/>
                    <a:pt x="301" y="416"/>
                    <a:pt x="297" y="408"/>
                  </a:cubicBezTo>
                  <a:cubicBezTo>
                    <a:pt x="292" y="401"/>
                    <a:pt x="282" y="399"/>
                    <a:pt x="275" y="403"/>
                  </a:cubicBezTo>
                  <a:cubicBezTo>
                    <a:pt x="239" y="425"/>
                    <a:pt x="198" y="432"/>
                    <a:pt x="158" y="422"/>
                  </a:cubicBezTo>
                  <a:cubicBezTo>
                    <a:pt x="118" y="412"/>
                    <a:pt x="84" y="388"/>
                    <a:pt x="62" y="353"/>
                  </a:cubicBezTo>
                  <a:cubicBezTo>
                    <a:pt x="40" y="317"/>
                    <a:pt x="34" y="276"/>
                    <a:pt x="43" y="236"/>
                  </a:cubicBezTo>
                  <a:cubicBezTo>
                    <a:pt x="52" y="199"/>
                    <a:pt x="73" y="168"/>
                    <a:pt x="103" y="146"/>
                  </a:cubicBezTo>
                  <a:lnTo>
                    <a:pt x="207" y="316"/>
                  </a:lnTo>
                  <a:lnTo>
                    <a:pt x="208" y="318"/>
                  </a:lnTo>
                  <a:lnTo>
                    <a:pt x="208" y="318"/>
                  </a:lnTo>
                  <a:cubicBezTo>
                    <a:pt x="217" y="328"/>
                    <a:pt x="243" y="325"/>
                    <a:pt x="267" y="311"/>
                  </a:cubicBezTo>
                  <a:cubicBezTo>
                    <a:pt x="291" y="296"/>
                    <a:pt x="305" y="274"/>
                    <a:pt x="299" y="262"/>
                  </a:cubicBezTo>
                  <a:lnTo>
                    <a:pt x="300" y="261"/>
                  </a:lnTo>
                  <a:lnTo>
                    <a:pt x="147" y="14"/>
                  </a:lnTo>
                  <a:lnTo>
                    <a:pt x="147" y="14"/>
                  </a:lnTo>
                  <a:cubicBezTo>
                    <a:pt x="147" y="13"/>
                    <a:pt x="147" y="13"/>
                    <a:pt x="147" y="13"/>
                  </a:cubicBezTo>
                  <a:cubicBezTo>
                    <a:pt x="139" y="0"/>
                    <a:pt x="112" y="3"/>
                    <a:pt x="87" y="18"/>
                  </a:cubicBezTo>
                  <a:cubicBezTo>
                    <a:pt x="62" y="34"/>
                    <a:pt x="48" y="57"/>
                    <a:pt x="55" y="69"/>
                  </a:cubicBezTo>
                  <a:cubicBezTo>
                    <a:pt x="55" y="69"/>
                    <a:pt x="56" y="70"/>
                    <a:pt x="56" y="70"/>
                  </a:cubicBezTo>
                  <a:lnTo>
                    <a:pt x="56" y="70"/>
                  </a:lnTo>
                  <a:lnTo>
                    <a:pt x="86" y="119"/>
                  </a:lnTo>
                  <a:cubicBezTo>
                    <a:pt x="49" y="145"/>
                    <a:pt x="23" y="184"/>
                    <a:pt x="12" y="228"/>
                  </a:cubicBezTo>
                  <a:cubicBezTo>
                    <a:pt x="0" y="277"/>
                    <a:pt x="9" y="327"/>
                    <a:pt x="35" y="369"/>
                  </a:cubicBezTo>
                  <a:cubicBezTo>
                    <a:pt x="61" y="412"/>
                    <a:pt x="102" y="442"/>
                    <a:pt x="150" y="453"/>
                  </a:cubicBezTo>
                  <a:close/>
                  <a:moveTo>
                    <a:pt x="386" y="356"/>
                  </a:moveTo>
                  <a:lnTo>
                    <a:pt x="163" y="356"/>
                  </a:lnTo>
                  <a:cubicBezTo>
                    <a:pt x="155" y="356"/>
                    <a:pt x="148" y="363"/>
                    <a:pt x="148" y="371"/>
                  </a:cubicBezTo>
                  <a:cubicBezTo>
                    <a:pt x="148" y="380"/>
                    <a:pt x="155" y="387"/>
                    <a:pt x="163" y="387"/>
                  </a:cubicBezTo>
                  <a:lnTo>
                    <a:pt x="386" y="387"/>
                  </a:lnTo>
                  <a:cubicBezTo>
                    <a:pt x="394" y="387"/>
                    <a:pt x="401" y="380"/>
                    <a:pt x="401" y="371"/>
                  </a:cubicBezTo>
                  <a:cubicBezTo>
                    <a:pt x="401" y="363"/>
                    <a:pt x="394" y="356"/>
                    <a:pt x="386" y="356"/>
                  </a:cubicBezTo>
                  <a:close/>
                  <a:moveTo>
                    <a:pt x="202" y="506"/>
                  </a:moveTo>
                  <a:cubicBezTo>
                    <a:pt x="202" y="517"/>
                    <a:pt x="193" y="526"/>
                    <a:pt x="183" y="526"/>
                  </a:cubicBezTo>
                  <a:cubicBezTo>
                    <a:pt x="172" y="526"/>
                    <a:pt x="163" y="517"/>
                    <a:pt x="163" y="506"/>
                  </a:cubicBezTo>
                  <a:cubicBezTo>
                    <a:pt x="163" y="495"/>
                    <a:pt x="172" y="487"/>
                    <a:pt x="183" y="487"/>
                  </a:cubicBezTo>
                  <a:cubicBezTo>
                    <a:pt x="193" y="487"/>
                    <a:pt x="202" y="495"/>
                    <a:pt x="202" y="506"/>
                  </a:cubicBezTo>
                  <a:close/>
                  <a:moveTo>
                    <a:pt x="142" y="506"/>
                  </a:moveTo>
                  <a:cubicBezTo>
                    <a:pt x="142" y="529"/>
                    <a:pt x="160" y="547"/>
                    <a:pt x="183" y="547"/>
                  </a:cubicBezTo>
                  <a:cubicBezTo>
                    <a:pt x="205" y="547"/>
                    <a:pt x="223" y="529"/>
                    <a:pt x="223" y="506"/>
                  </a:cubicBezTo>
                  <a:cubicBezTo>
                    <a:pt x="223" y="484"/>
                    <a:pt x="205" y="466"/>
                    <a:pt x="183" y="466"/>
                  </a:cubicBezTo>
                  <a:cubicBezTo>
                    <a:pt x="160" y="466"/>
                    <a:pt x="142" y="484"/>
                    <a:pt x="142" y="506"/>
                  </a:cubicBezTo>
                  <a:close/>
                  <a:moveTo>
                    <a:pt x="237" y="525"/>
                  </a:moveTo>
                  <a:cubicBezTo>
                    <a:pt x="229" y="548"/>
                    <a:pt x="208" y="564"/>
                    <a:pt x="183" y="564"/>
                  </a:cubicBezTo>
                  <a:cubicBezTo>
                    <a:pt x="157" y="564"/>
                    <a:pt x="136" y="548"/>
                    <a:pt x="128" y="525"/>
                  </a:cubicBezTo>
                  <a:cubicBezTo>
                    <a:pt x="85" y="548"/>
                    <a:pt x="56" y="591"/>
                    <a:pt x="55" y="594"/>
                  </a:cubicBezTo>
                  <a:cubicBezTo>
                    <a:pt x="52" y="597"/>
                    <a:pt x="52" y="601"/>
                    <a:pt x="54" y="605"/>
                  </a:cubicBezTo>
                  <a:cubicBezTo>
                    <a:pt x="56" y="608"/>
                    <a:pt x="60" y="610"/>
                    <a:pt x="64" y="610"/>
                  </a:cubicBezTo>
                  <a:lnTo>
                    <a:pt x="302" y="610"/>
                  </a:lnTo>
                  <a:lnTo>
                    <a:pt x="302" y="610"/>
                  </a:lnTo>
                  <a:cubicBezTo>
                    <a:pt x="308" y="610"/>
                    <a:pt x="312" y="605"/>
                    <a:pt x="312" y="599"/>
                  </a:cubicBezTo>
                  <a:cubicBezTo>
                    <a:pt x="312" y="597"/>
                    <a:pt x="312" y="595"/>
                    <a:pt x="310" y="593"/>
                  </a:cubicBezTo>
                  <a:cubicBezTo>
                    <a:pt x="306" y="587"/>
                    <a:pt x="278" y="547"/>
                    <a:pt x="237" y="525"/>
                  </a:cubicBezTo>
                  <a:close/>
                </a:path>
              </a:pathLst>
            </a:custGeom>
            <a:grpFill/>
            <a:ln>
              <a:noFill/>
            </a:ln>
          </p:spPr>
          <p:txBody>
            <a:bodyPr vert="horz" wrap="square" lIns="68571" tIns="34285" rIns="68571" bIns="34285" numCol="1" anchor="t" anchorCtr="0" compatLnSpc="1"/>
            <a:lstStyle/>
            <a:p>
              <a:endParaRPr lang="zh-CN" altLang="en-US"/>
            </a:p>
          </p:txBody>
        </p:sp>
        <p:sp>
          <p:nvSpPr>
            <p:cNvPr id="20" name="Freeform 22"/>
            <p:cNvSpPr>
              <a:spLocks noEditPoints="1"/>
            </p:cNvSpPr>
            <p:nvPr/>
          </p:nvSpPr>
          <p:spPr bwMode="auto">
            <a:xfrm>
              <a:off x="6542776" y="1863403"/>
              <a:ext cx="500404" cy="496711"/>
            </a:xfrm>
            <a:custGeom>
              <a:avLst/>
              <a:gdLst>
                <a:gd name="T0" fmla="*/ 553 w 612"/>
                <a:gd name="T1" fmla="*/ 521 h 605"/>
                <a:gd name="T2" fmla="*/ 490 w 612"/>
                <a:gd name="T3" fmla="*/ 521 h 605"/>
                <a:gd name="T4" fmla="*/ 590 w 612"/>
                <a:gd name="T5" fmla="*/ 59 h 605"/>
                <a:gd name="T6" fmla="*/ 508 w 612"/>
                <a:gd name="T7" fmla="*/ 0 h 605"/>
                <a:gd name="T8" fmla="*/ 288 w 612"/>
                <a:gd name="T9" fmla="*/ 196 h 605"/>
                <a:gd name="T10" fmla="*/ 256 w 612"/>
                <a:gd name="T11" fmla="*/ 241 h 605"/>
                <a:gd name="T12" fmla="*/ 229 w 612"/>
                <a:gd name="T13" fmla="*/ 254 h 605"/>
                <a:gd name="T14" fmla="*/ 232 w 612"/>
                <a:gd name="T15" fmla="*/ 338 h 605"/>
                <a:gd name="T16" fmla="*/ 55 w 612"/>
                <a:gd name="T17" fmla="*/ 492 h 605"/>
                <a:gd name="T18" fmla="*/ 35 w 612"/>
                <a:gd name="T19" fmla="*/ 605 h 605"/>
                <a:gd name="T20" fmla="*/ 127 w 612"/>
                <a:gd name="T21" fmla="*/ 513 h 605"/>
                <a:gd name="T22" fmla="*/ 271 w 612"/>
                <a:gd name="T23" fmla="*/ 377 h 605"/>
                <a:gd name="T24" fmla="*/ 352 w 612"/>
                <a:gd name="T25" fmla="*/ 377 h 605"/>
                <a:gd name="T26" fmla="*/ 375 w 612"/>
                <a:gd name="T27" fmla="*/ 326 h 605"/>
                <a:gd name="T28" fmla="*/ 410 w 612"/>
                <a:gd name="T29" fmla="*/ 319 h 605"/>
                <a:gd name="T30" fmla="*/ 590 w 612"/>
                <a:gd name="T31" fmla="*/ 59 h 605"/>
                <a:gd name="T32" fmla="*/ 239 w 612"/>
                <a:gd name="T33" fmla="*/ 197 h 605"/>
                <a:gd name="T34" fmla="*/ 246 w 612"/>
                <a:gd name="T35" fmla="*/ 190 h 605"/>
                <a:gd name="T36" fmla="*/ 266 w 612"/>
                <a:gd name="T37" fmla="*/ 171 h 605"/>
                <a:gd name="T38" fmla="*/ 131 w 612"/>
                <a:gd name="T39" fmla="*/ 1 h 605"/>
                <a:gd name="T40" fmla="*/ 171 w 612"/>
                <a:gd name="T41" fmla="*/ 97 h 605"/>
                <a:gd name="T42" fmla="*/ 13 w 612"/>
                <a:gd name="T43" fmla="*/ 118 h 605"/>
                <a:gd name="T44" fmla="*/ 141 w 612"/>
                <a:gd name="T45" fmla="*/ 272 h 605"/>
                <a:gd name="T46" fmla="*/ 185 w 612"/>
                <a:gd name="T47" fmla="*/ 263 h 605"/>
                <a:gd name="T48" fmla="*/ 221 w 612"/>
                <a:gd name="T49" fmla="*/ 215 h 605"/>
                <a:gd name="T50" fmla="*/ 409 w 612"/>
                <a:gd name="T51" fmla="*/ 368 h 605"/>
                <a:gd name="T52" fmla="*/ 376 w 612"/>
                <a:gd name="T53" fmla="*/ 401 h 605"/>
                <a:gd name="T54" fmla="*/ 451 w 612"/>
                <a:gd name="T55" fmla="*/ 529 h 605"/>
                <a:gd name="T56" fmla="*/ 529 w 612"/>
                <a:gd name="T57" fmla="*/ 605 h 605"/>
                <a:gd name="T58" fmla="*/ 597 w 612"/>
                <a:gd name="T59" fmla="*/ 502 h 605"/>
                <a:gd name="T60" fmla="*/ 427 w 612"/>
                <a:gd name="T61" fmla="*/ 350 h 605"/>
                <a:gd name="T62" fmla="*/ 401 w 612"/>
                <a:gd name="T63" fmla="*/ 35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9"/>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9"/>
                  </a:cubicBezTo>
                  <a:close/>
                  <a:moveTo>
                    <a:pt x="221" y="215"/>
                  </a:moveTo>
                  <a:lnTo>
                    <a:pt x="239" y="197"/>
                  </a:lnTo>
                  <a:lnTo>
                    <a:pt x="255" y="206"/>
                  </a:lnTo>
                  <a:lnTo>
                    <a:pt x="246" y="190"/>
                  </a:lnTo>
                  <a:lnTo>
                    <a:pt x="264" y="172"/>
                  </a:lnTo>
                  <a:lnTo>
                    <a:pt x="266" y="171"/>
                  </a:lnTo>
                  <a:cubicBezTo>
                    <a:pt x="270" y="161"/>
                    <a:pt x="272" y="151"/>
                    <a:pt x="272" y="141"/>
                  </a:cubicBezTo>
                  <a:cubicBezTo>
                    <a:pt x="272" y="69"/>
                    <a:pt x="203" y="0"/>
                    <a:pt x="131" y="1"/>
                  </a:cubicBezTo>
                  <a:cubicBezTo>
                    <a:pt x="131" y="1"/>
                    <a:pt x="123" y="9"/>
                    <a:pt x="118" y="13"/>
                  </a:cubicBezTo>
                  <a:cubicBezTo>
                    <a:pt x="176" y="71"/>
                    <a:pt x="171" y="62"/>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1"/>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grpFill/>
            <a:ln>
              <a:noFill/>
            </a:ln>
          </p:spPr>
          <p:txBody>
            <a:bodyPr vert="horz" wrap="square" lIns="68571" tIns="34285" rIns="68571" bIns="34285" numCol="1" anchor="t" anchorCtr="0" compatLnSpc="1"/>
            <a:lstStyle/>
            <a:p>
              <a:endParaRPr lang="zh-CN" altLang="en-US"/>
            </a:p>
          </p:txBody>
        </p:sp>
        <p:sp>
          <p:nvSpPr>
            <p:cNvPr id="21" name="Freeform 23"/>
            <p:cNvSpPr/>
            <p:nvPr/>
          </p:nvSpPr>
          <p:spPr bwMode="auto">
            <a:xfrm>
              <a:off x="7697305" y="1986095"/>
              <a:ext cx="284815" cy="328502"/>
            </a:xfrm>
            <a:custGeom>
              <a:avLst/>
              <a:gdLst>
                <a:gd name="T0" fmla="*/ 346 w 346"/>
                <a:gd name="T1" fmla="*/ 130 h 401"/>
                <a:gd name="T2" fmla="*/ 346 w 346"/>
                <a:gd name="T3" fmla="*/ 29 h 401"/>
                <a:gd name="T4" fmla="*/ 300 w 346"/>
                <a:gd name="T5" fmla="*/ 29 h 401"/>
                <a:gd name="T6" fmla="*/ 300 w 346"/>
                <a:gd name="T7" fmla="*/ 130 h 401"/>
                <a:gd name="T8" fmla="*/ 176 w 346"/>
                <a:gd name="T9" fmla="*/ 254 h 401"/>
                <a:gd name="T10" fmla="*/ 174 w 346"/>
                <a:gd name="T11" fmla="*/ 254 h 401"/>
                <a:gd name="T12" fmla="*/ 173 w 346"/>
                <a:gd name="T13" fmla="*/ 254 h 401"/>
                <a:gd name="T14" fmla="*/ 173 w 346"/>
                <a:gd name="T15" fmla="*/ 254 h 401"/>
                <a:gd name="T16" fmla="*/ 170 w 346"/>
                <a:gd name="T17" fmla="*/ 254 h 401"/>
                <a:gd name="T18" fmla="*/ 46 w 346"/>
                <a:gd name="T19" fmla="*/ 130 h 401"/>
                <a:gd name="T20" fmla="*/ 46 w 346"/>
                <a:gd name="T21" fmla="*/ 29 h 401"/>
                <a:gd name="T22" fmla="*/ 0 w 346"/>
                <a:gd name="T23" fmla="*/ 29 h 401"/>
                <a:gd name="T24" fmla="*/ 0 w 346"/>
                <a:gd name="T25" fmla="*/ 130 h 401"/>
                <a:gd name="T26" fmla="*/ 146 w 346"/>
                <a:gd name="T27" fmla="*/ 299 h 401"/>
                <a:gd name="T28" fmla="*/ 146 w 346"/>
                <a:gd name="T29" fmla="*/ 372 h 401"/>
                <a:gd name="T30" fmla="*/ 42 w 346"/>
                <a:gd name="T31" fmla="*/ 401 h 401"/>
                <a:gd name="T32" fmla="*/ 304 w 346"/>
                <a:gd name="T33" fmla="*/ 401 h 401"/>
                <a:gd name="T34" fmla="*/ 200 w 346"/>
                <a:gd name="T35" fmla="*/ 371 h 401"/>
                <a:gd name="T36" fmla="*/ 200 w 346"/>
                <a:gd name="T37" fmla="*/ 299 h 401"/>
                <a:gd name="T38" fmla="*/ 346 w 346"/>
                <a:gd name="T39" fmla="*/ 1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401">
                  <a:moveTo>
                    <a:pt x="346" y="130"/>
                  </a:moveTo>
                  <a:lnTo>
                    <a:pt x="346" y="29"/>
                  </a:lnTo>
                  <a:cubicBezTo>
                    <a:pt x="346" y="0"/>
                    <a:pt x="300" y="0"/>
                    <a:pt x="300" y="29"/>
                  </a:cubicBezTo>
                  <a:lnTo>
                    <a:pt x="300" y="130"/>
                  </a:lnTo>
                  <a:cubicBezTo>
                    <a:pt x="300" y="199"/>
                    <a:pt x="245" y="254"/>
                    <a:pt x="176" y="254"/>
                  </a:cubicBezTo>
                  <a:cubicBezTo>
                    <a:pt x="176" y="254"/>
                    <a:pt x="175" y="254"/>
                    <a:pt x="174" y="254"/>
                  </a:cubicBezTo>
                  <a:lnTo>
                    <a:pt x="173" y="254"/>
                  </a:lnTo>
                  <a:lnTo>
                    <a:pt x="173" y="254"/>
                  </a:lnTo>
                  <a:cubicBezTo>
                    <a:pt x="172" y="254"/>
                    <a:pt x="171" y="254"/>
                    <a:pt x="170" y="254"/>
                  </a:cubicBezTo>
                  <a:cubicBezTo>
                    <a:pt x="102" y="254"/>
                    <a:pt x="46" y="199"/>
                    <a:pt x="46" y="130"/>
                  </a:cubicBezTo>
                  <a:lnTo>
                    <a:pt x="46" y="29"/>
                  </a:lnTo>
                  <a:cubicBezTo>
                    <a:pt x="46" y="0"/>
                    <a:pt x="0" y="0"/>
                    <a:pt x="0" y="29"/>
                  </a:cubicBezTo>
                  <a:cubicBezTo>
                    <a:pt x="0" y="43"/>
                    <a:pt x="0" y="130"/>
                    <a:pt x="0" y="130"/>
                  </a:cubicBezTo>
                  <a:cubicBezTo>
                    <a:pt x="0" y="216"/>
                    <a:pt x="63" y="287"/>
                    <a:pt x="146" y="299"/>
                  </a:cubicBezTo>
                  <a:lnTo>
                    <a:pt x="146" y="372"/>
                  </a:lnTo>
                  <a:lnTo>
                    <a:pt x="42" y="401"/>
                  </a:lnTo>
                  <a:lnTo>
                    <a:pt x="304" y="401"/>
                  </a:lnTo>
                  <a:lnTo>
                    <a:pt x="200" y="371"/>
                  </a:lnTo>
                  <a:lnTo>
                    <a:pt x="200" y="299"/>
                  </a:lnTo>
                  <a:cubicBezTo>
                    <a:pt x="283" y="287"/>
                    <a:pt x="346" y="216"/>
                    <a:pt x="346" y="130"/>
                  </a:cubicBezTo>
                  <a:close/>
                </a:path>
              </a:pathLst>
            </a:custGeom>
            <a:grpFill/>
            <a:ln>
              <a:noFill/>
            </a:ln>
          </p:spPr>
          <p:txBody>
            <a:bodyPr vert="horz" wrap="square" lIns="68571" tIns="34285" rIns="68571" bIns="34285" numCol="1" anchor="t" anchorCtr="0" compatLnSpc="1"/>
            <a:lstStyle/>
            <a:p>
              <a:endParaRPr lang="zh-CN" altLang="en-US"/>
            </a:p>
          </p:txBody>
        </p:sp>
        <p:sp>
          <p:nvSpPr>
            <p:cNvPr id="22" name="Freeform 24"/>
            <p:cNvSpPr/>
            <p:nvPr/>
          </p:nvSpPr>
          <p:spPr bwMode="auto">
            <a:xfrm>
              <a:off x="7770486" y="1859444"/>
              <a:ext cx="138452" cy="298818"/>
            </a:xfrm>
            <a:custGeom>
              <a:avLst/>
              <a:gdLst>
                <a:gd name="T0" fmla="*/ 83 w 168"/>
                <a:gd name="T1" fmla="*/ 365 h 365"/>
                <a:gd name="T2" fmla="*/ 84 w 168"/>
                <a:gd name="T3" fmla="*/ 365 h 365"/>
                <a:gd name="T4" fmla="*/ 86 w 168"/>
                <a:gd name="T5" fmla="*/ 365 h 365"/>
                <a:gd name="T6" fmla="*/ 168 w 168"/>
                <a:gd name="T7" fmla="*/ 282 h 365"/>
                <a:gd name="T8" fmla="*/ 168 w 168"/>
                <a:gd name="T9" fmla="*/ 83 h 365"/>
                <a:gd name="T10" fmla="*/ 86 w 168"/>
                <a:gd name="T11" fmla="*/ 0 h 365"/>
                <a:gd name="T12" fmla="*/ 84 w 168"/>
                <a:gd name="T13" fmla="*/ 0 h 365"/>
                <a:gd name="T14" fmla="*/ 83 w 168"/>
                <a:gd name="T15" fmla="*/ 0 h 365"/>
                <a:gd name="T16" fmla="*/ 0 w 168"/>
                <a:gd name="T17" fmla="*/ 83 h 365"/>
                <a:gd name="T18" fmla="*/ 0 w 168"/>
                <a:gd name="T19" fmla="*/ 282 h 365"/>
                <a:gd name="T20" fmla="*/ 83 w 168"/>
                <a:gd name="T21"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 h="365">
                  <a:moveTo>
                    <a:pt x="83" y="365"/>
                  </a:moveTo>
                  <a:cubicBezTo>
                    <a:pt x="83" y="365"/>
                    <a:pt x="84" y="365"/>
                    <a:pt x="84" y="365"/>
                  </a:cubicBezTo>
                  <a:cubicBezTo>
                    <a:pt x="85" y="365"/>
                    <a:pt x="85" y="365"/>
                    <a:pt x="86" y="365"/>
                  </a:cubicBezTo>
                  <a:cubicBezTo>
                    <a:pt x="131" y="365"/>
                    <a:pt x="168" y="328"/>
                    <a:pt x="168" y="282"/>
                  </a:cubicBezTo>
                  <a:lnTo>
                    <a:pt x="168" y="83"/>
                  </a:lnTo>
                  <a:cubicBezTo>
                    <a:pt x="168" y="37"/>
                    <a:pt x="131" y="0"/>
                    <a:pt x="86" y="0"/>
                  </a:cubicBezTo>
                  <a:cubicBezTo>
                    <a:pt x="85" y="0"/>
                    <a:pt x="85" y="0"/>
                    <a:pt x="84" y="0"/>
                  </a:cubicBezTo>
                  <a:cubicBezTo>
                    <a:pt x="84" y="0"/>
                    <a:pt x="83" y="0"/>
                    <a:pt x="83" y="0"/>
                  </a:cubicBezTo>
                  <a:cubicBezTo>
                    <a:pt x="37" y="0"/>
                    <a:pt x="0" y="37"/>
                    <a:pt x="0" y="83"/>
                  </a:cubicBezTo>
                  <a:lnTo>
                    <a:pt x="0" y="282"/>
                  </a:lnTo>
                  <a:cubicBezTo>
                    <a:pt x="0" y="328"/>
                    <a:pt x="37" y="365"/>
                    <a:pt x="83" y="365"/>
                  </a:cubicBezTo>
                  <a:close/>
                </a:path>
              </a:pathLst>
            </a:custGeom>
            <a:grpFill/>
            <a:ln>
              <a:noFill/>
            </a:ln>
          </p:spPr>
          <p:txBody>
            <a:bodyPr vert="horz" wrap="square" lIns="68571" tIns="34285" rIns="68571" bIns="34285" numCol="1" anchor="t" anchorCtr="0" compatLnSpc="1"/>
            <a:lstStyle/>
            <a:p>
              <a:endParaRPr lang="zh-CN" altLang="en-US"/>
            </a:p>
          </p:txBody>
        </p:sp>
        <p:sp>
          <p:nvSpPr>
            <p:cNvPr id="23" name="Freeform 25"/>
            <p:cNvSpPr>
              <a:spLocks noEditPoints="1"/>
            </p:cNvSpPr>
            <p:nvPr/>
          </p:nvSpPr>
          <p:spPr bwMode="auto">
            <a:xfrm>
              <a:off x="3382888" y="1099968"/>
              <a:ext cx="361952" cy="494730"/>
            </a:xfrm>
            <a:custGeom>
              <a:avLst/>
              <a:gdLst>
                <a:gd name="T0" fmla="*/ 58 w 443"/>
                <a:gd name="T1" fmla="*/ 98 h 605"/>
                <a:gd name="T2" fmla="*/ 49 w 443"/>
                <a:gd name="T3" fmla="*/ 605 h 605"/>
                <a:gd name="T4" fmla="*/ 443 w 443"/>
                <a:gd name="T5" fmla="*/ 149 h 605"/>
                <a:gd name="T6" fmla="*/ 410 w 443"/>
                <a:gd name="T7" fmla="*/ 159 h 605"/>
                <a:gd name="T8" fmla="*/ 51 w 443"/>
                <a:gd name="T9" fmla="*/ 570 h 605"/>
                <a:gd name="T10" fmla="*/ 192 w 443"/>
                <a:gd name="T11" fmla="*/ 64 h 605"/>
                <a:gd name="T12" fmla="*/ 252 w 443"/>
                <a:gd name="T13" fmla="*/ 64 h 605"/>
                <a:gd name="T14" fmla="*/ 221 w 443"/>
                <a:gd name="T15" fmla="*/ 96 h 605"/>
                <a:gd name="T16" fmla="*/ 155 w 443"/>
                <a:gd name="T17" fmla="*/ 66 h 605"/>
                <a:gd name="T18" fmla="*/ 81 w 443"/>
                <a:gd name="T19" fmla="*/ 153 h 605"/>
                <a:gd name="T20" fmla="*/ 362 w 443"/>
                <a:gd name="T21" fmla="*/ 153 h 605"/>
                <a:gd name="T22" fmla="*/ 288 w 443"/>
                <a:gd name="T23" fmla="*/ 66 h 605"/>
                <a:gd name="T24" fmla="*/ 155 w 443"/>
                <a:gd name="T25" fmla="*/ 66 h 605"/>
                <a:gd name="T26" fmla="*/ 156 w 443"/>
                <a:gd name="T27" fmla="*/ 459 h 605"/>
                <a:gd name="T28" fmla="*/ 107 w 443"/>
                <a:gd name="T29" fmla="*/ 473 h 605"/>
                <a:gd name="T30" fmla="*/ 97 w 443"/>
                <a:gd name="T31" fmla="*/ 484 h 605"/>
                <a:gd name="T32" fmla="*/ 156 w 443"/>
                <a:gd name="T33" fmla="*/ 489 h 605"/>
                <a:gd name="T34" fmla="*/ 94 w 443"/>
                <a:gd name="T35" fmla="*/ 519 h 605"/>
                <a:gd name="T36" fmla="*/ 172 w 443"/>
                <a:gd name="T37" fmla="*/ 481 h 605"/>
                <a:gd name="T38" fmla="*/ 172 w 443"/>
                <a:gd name="T39" fmla="*/ 456 h 605"/>
                <a:gd name="T40" fmla="*/ 78 w 443"/>
                <a:gd name="T41" fmla="*/ 461 h 605"/>
                <a:gd name="T42" fmla="*/ 152 w 443"/>
                <a:gd name="T43" fmla="*/ 539 h 605"/>
                <a:gd name="T44" fmla="*/ 152 w 443"/>
                <a:gd name="T45" fmla="*/ 237 h 605"/>
                <a:gd name="T46" fmla="*/ 107 w 443"/>
                <a:gd name="T47" fmla="*/ 251 h 605"/>
                <a:gd name="T48" fmla="*/ 123 w 443"/>
                <a:gd name="T49" fmla="*/ 291 h 605"/>
                <a:gd name="T50" fmla="*/ 94 w 443"/>
                <a:gd name="T51" fmla="*/ 302 h 605"/>
                <a:gd name="T52" fmla="*/ 152 w 443"/>
                <a:gd name="T53" fmla="*/ 222 h 605"/>
                <a:gd name="T54" fmla="*/ 78 w 443"/>
                <a:gd name="T55" fmla="*/ 300 h 605"/>
                <a:gd name="T56" fmla="*/ 171 w 443"/>
                <a:gd name="T57" fmla="*/ 255 h 605"/>
                <a:gd name="T58" fmla="*/ 170 w 443"/>
                <a:gd name="T59" fmla="*/ 234 h 605"/>
                <a:gd name="T60" fmla="*/ 156 w 443"/>
                <a:gd name="T61" fmla="*/ 357 h 605"/>
                <a:gd name="T62" fmla="*/ 97 w 443"/>
                <a:gd name="T63" fmla="*/ 372 h 605"/>
                <a:gd name="T64" fmla="*/ 156 w 443"/>
                <a:gd name="T65" fmla="*/ 412 h 605"/>
                <a:gd name="T66" fmla="*/ 171 w 443"/>
                <a:gd name="T67" fmla="*/ 345 h 605"/>
                <a:gd name="T68" fmla="*/ 78 w 443"/>
                <a:gd name="T69" fmla="*/ 349 h 605"/>
                <a:gd name="T70" fmla="*/ 156 w 443"/>
                <a:gd name="T71" fmla="*/ 427 h 605"/>
                <a:gd name="T72" fmla="*/ 205 w 443"/>
                <a:gd name="T73" fmla="*/ 330 h 605"/>
                <a:gd name="T74" fmla="*/ 232 w 443"/>
                <a:gd name="T75" fmla="*/ 513 h 605"/>
                <a:gd name="T76" fmla="*/ 356 w 443"/>
                <a:gd name="T77" fmla="*/ 475 h 605"/>
                <a:gd name="T78" fmla="*/ 227 w 443"/>
                <a:gd name="T79" fmla="*/ 508 h 605"/>
                <a:gd name="T80" fmla="*/ 356 w 443"/>
                <a:gd name="T81" fmla="*/ 360 h 605"/>
                <a:gd name="T82" fmla="*/ 227 w 443"/>
                <a:gd name="T83" fmla="*/ 291 h 605"/>
                <a:gd name="T84" fmla="*/ 227 w 443"/>
                <a:gd name="T85" fmla="*/ 25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605">
                  <a:moveTo>
                    <a:pt x="34" y="159"/>
                  </a:moveTo>
                  <a:cubicBezTo>
                    <a:pt x="34" y="142"/>
                    <a:pt x="42" y="134"/>
                    <a:pt x="58" y="133"/>
                  </a:cubicBezTo>
                  <a:lnTo>
                    <a:pt x="58" y="98"/>
                  </a:lnTo>
                  <a:cubicBezTo>
                    <a:pt x="27" y="99"/>
                    <a:pt x="0" y="118"/>
                    <a:pt x="0" y="149"/>
                  </a:cubicBezTo>
                  <a:lnTo>
                    <a:pt x="0" y="556"/>
                  </a:lnTo>
                  <a:cubicBezTo>
                    <a:pt x="0" y="581"/>
                    <a:pt x="24" y="605"/>
                    <a:pt x="49" y="605"/>
                  </a:cubicBezTo>
                  <a:lnTo>
                    <a:pt x="394" y="605"/>
                  </a:lnTo>
                  <a:cubicBezTo>
                    <a:pt x="419" y="605"/>
                    <a:pt x="443" y="581"/>
                    <a:pt x="443" y="556"/>
                  </a:cubicBezTo>
                  <a:lnTo>
                    <a:pt x="443" y="149"/>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9"/>
                  </a:cubicBezTo>
                  <a:cubicBezTo>
                    <a:pt x="156" y="497"/>
                    <a:pt x="160" y="524"/>
                    <a:pt x="152" y="524"/>
                  </a:cubicBezTo>
                  <a:lnTo>
                    <a:pt x="98" y="524"/>
                  </a:lnTo>
                  <a:cubicBezTo>
                    <a:pt x="95" y="524"/>
                    <a:pt x="94" y="523"/>
                    <a:pt x="94" y="519"/>
                  </a:cubicBezTo>
                  <a:lnTo>
                    <a:pt x="94" y="464"/>
                  </a:lnTo>
                  <a:close/>
                  <a:moveTo>
                    <a:pt x="152" y="539"/>
                  </a:moveTo>
                  <a:cubicBezTo>
                    <a:pt x="181" y="539"/>
                    <a:pt x="170" y="508"/>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9"/>
                    <a:pt x="78" y="239"/>
                  </a:cubicBezTo>
                  <a:lnTo>
                    <a:pt x="78" y="300"/>
                  </a:lnTo>
                  <a:cubicBezTo>
                    <a:pt x="78" y="309"/>
                    <a:pt x="86" y="317"/>
                    <a:pt x="95" y="317"/>
                  </a:cubicBezTo>
                  <a:lnTo>
                    <a:pt x="155" y="317"/>
                  </a:lnTo>
                  <a:cubicBezTo>
                    <a:pt x="179" y="317"/>
                    <a:pt x="172" y="279"/>
                    <a:pt x="171" y="255"/>
                  </a:cubicBezTo>
                  <a:lnTo>
                    <a:pt x="210" y="222"/>
                  </a:lnTo>
                  <a:cubicBezTo>
                    <a:pt x="210" y="222"/>
                    <a:pt x="207" y="221"/>
                    <a:pt x="207" y="221"/>
                  </a:cubicBezTo>
                  <a:cubicBezTo>
                    <a:pt x="192" y="221"/>
                    <a:pt x="180" y="234"/>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grpFill/>
            <a:ln>
              <a:noFill/>
            </a:ln>
          </p:spPr>
          <p:txBody>
            <a:bodyPr vert="horz" wrap="square" lIns="68571" tIns="34285" rIns="68571" bIns="34285" numCol="1" anchor="t" anchorCtr="0" compatLnSpc="1"/>
            <a:lstStyle/>
            <a:p>
              <a:endParaRPr lang="zh-CN" altLang="en-US"/>
            </a:p>
          </p:txBody>
        </p:sp>
        <p:sp>
          <p:nvSpPr>
            <p:cNvPr id="24" name="Freeform 26"/>
            <p:cNvSpPr>
              <a:spLocks noEditPoints="1"/>
            </p:cNvSpPr>
            <p:nvPr/>
          </p:nvSpPr>
          <p:spPr bwMode="auto">
            <a:xfrm>
              <a:off x="2294508" y="1090072"/>
              <a:ext cx="553807" cy="514520"/>
            </a:xfrm>
            <a:custGeom>
              <a:avLst/>
              <a:gdLst>
                <a:gd name="T0" fmla="*/ 373 w 678"/>
                <a:gd name="T1" fmla="*/ 551 h 630"/>
                <a:gd name="T2" fmla="*/ 280 w 678"/>
                <a:gd name="T3" fmla="*/ 593 h 630"/>
                <a:gd name="T4" fmla="*/ 190 w 678"/>
                <a:gd name="T5" fmla="*/ 21 h 630"/>
                <a:gd name="T6" fmla="*/ 210 w 678"/>
                <a:gd name="T7" fmla="*/ 34 h 630"/>
                <a:gd name="T8" fmla="*/ 342 w 678"/>
                <a:gd name="T9" fmla="*/ 1 h 630"/>
                <a:gd name="T10" fmla="*/ 169 w 678"/>
                <a:gd name="T11" fmla="*/ 25 h 630"/>
                <a:gd name="T12" fmla="*/ 207 w 678"/>
                <a:gd name="T13" fmla="*/ 62 h 630"/>
                <a:gd name="T14" fmla="*/ 199 w 678"/>
                <a:gd name="T15" fmla="*/ 340 h 630"/>
                <a:gd name="T16" fmla="*/ 161 w 678"/>
                <a:gd name="T17" fmla="*/ 304 h 630"/>
                <a:gd name="T18" fmla="*/ 169 w 678"/>
                <a:gd name="T19" fmla="*/ 25 h 630"/>
                <a:gd name="T20" fmla="*/ 309 w 678"/>
                <a:gd name="T21" fmla="*/ 120 h 630"/>
                <a:gd name="T22" fmla="*/ 467 w 678"/>
                <a:gd name="T23" fmla="*/ 102 h 630"/>
                <a:gd name="T24" fmla="*/ 291 w 678"/>
                <a:gd name="T25" fmla="*/ 109 h 630"/>
                <a:gd name="T26" fmla="*/ 300 w 678"/>
                <a:gd name="T27" fmla="*/ 133 h 630"/>
                <a:gd name="T28" fmla="*/ 308 w 678"/>
                <a:gd name="T29" fmla="*/ 422 h 630"/>
                <a:gd name="T30" fmla="*/ 270 w 678"/>
                <a:gd name="T31" fmla="*/ 410 h 630"/>
                <a:gd name="T32" fmla="*/ 263 w 678"/>
                <a:gd name="T33" fmla="*/ 122 h 630"/>
                <a:gd name="T34" fmla="*/ 322 w 678"/>
                <a:gd name="T35" fmla="*/ 145 h 630"/>
                <a:gd name="T36" fmla="*/ 511 w 678"/>
                <a:gd name="T37" fmla="*/ 145 h 630"/>
                <a:gd name="T38" fmla="*/ 486 w 678"/>
                <a:gd name="T39" fmla="*/ 406 h 630"/>
                <a:gd name="T40" fmla="*/ 322 w 678"/>
                <a:gd name="T41" fmla="*/ 145 h 630"/>
                <a:gd name="T42" fmla="*/ 481 w 678"/>
                <a:gd name="T43" fmla="*/ 166 h 630"/>
                <a:gd name="T44" fmla="*/ 354 w 678"/>
                <a:gd name="T45" fmla="*/ 240 h 630"/>
                <a:gd name="T46" fmla="*/ 221 w 678"/>
                <a:gd name="T47" fmla="*/ 56 h 630"/>
                <a:gd name="T48" fmla="*/ 410 w 678"/>
                <a:gd name="T49" fmla="*/ 56 h 630"/>
                <a:gd name="T50" fmla="*/ 255 w 678"/>
                <a:gd name="T51" fmla="*/ 83 h 630"/>
                <a:gd name="T52" fmla="*/ 240 w 678"/>
                <a:gd name="T53" fmla="*/ 335 h 630"/>
                <a:gd name="T54" fmla="*/ 221 w 678"/>
                <a:gd name="T55" fmla="*/ 56 h 630"/>
                <a:gd name="T56" fmla="*/ 134 w 678"/>
                <a:gd name="T57" fmla="*/ 188 h 630"/>
                <a:gd name="T58" fmla="*/ 104 w 678"/>
                <a:gd name="T59" fmla="*/ 135 h 630"/>
                <a:gd name="T60" fmla="*/ 54 w 678"/>
                <a:gd name="T61" fmla="*/ 467 h 630"/>
                <a:gd name="T62" fmla="*/ 90 w 678"/>
                <a:gd name="T63" fmla="*/ 515 h 630"/>
                <a:gd name="T64" fmla="*/ 0 w 678"/>
                <a:gd name="T65" fmla="*/ 630 h 630"/>
                <a:gd name="T66" fmla="*/ 678 w 678"/>
                <a:gd name="T67" fmla="*/ 586 h 630"/>
                <a:gd name="T68" fmla="*/ 621 w 678"/>
                <a:gd name="T69" fmla="*/ 467 h 630"/>
                <a:gd name="T70" fmla="*/ 571 w 678"/>
                <a:gd name="T71" fmla="*/ 135 h 630"/>
                <a:gd name="T72" fmla="*/ 541 w 678"/>
                <a:gd name="T73" fmla="*/ 188 h 630"/>
                <a:gd name="T74" fmla="*/ 573 w 678"/>
                <a:gd name="T75" fmla="*/ 474 h 630"/>
                <a:gd name="T76" fmla="*/ 101 w 678"/>
                <a:gd name="T77" fmla="*/ 18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8" h="630">
                  <a:moveTo>
                    <a:pt x="301" y="551"/>
                  </a:moveTo>
                  <a:lnTo>
                    <a:pt x="373" y="551"/>
                  </a:lnTo>
                  <a:lnTo>
                    <a:pt x="398" y="593"/>
                  </a:lnTo>
                  <a:lnTo>
                    <a:pt x="280" y="593"/>
                  </a:lnTo>
                  <a:lnTo>
                    <a:pt x="301" y="551"/>
                  </a:lnTo>
                  <a:close/>
                  <a:moveTo>
                    <a:pt x="190" y="21"/>
                  </a:moveTo>
                  <a:lnTo>
                    <a:pt x="207" y="32"/>
                  </a:lnTo>
                  <a:cubicBezTo>
                    <a:pt x="208" y="32"/>
                    <a:pt x="209" y="33"/>
                    <a:pt x="210" y="34"/>
                  </a:cubicBezTo>
                  <a:lnTo>
                    <a:pt x="366" y="14"/>
                  </a:lnTo>
                  <a:cubicBezTo>
                    <a:pt x="362" y="5"/>
                    <a:pt x="353" y="0"/>
                    <a:pt x="342" y="1"/>
                  </a:cubicBezTo>
                  <a:lnTo>
                    <a:pt x="190" y="21"/>
                  </a:lnTo>
                  <a:close/>
                  <a:moveTo>
                    <a:pt x="169" y="25"/>
                  </a:moveTo>
                  <a:lnTo>
                    <a:pt x="199" y="44"/>
                  </a:lnTo>
                  <a:cubicBezTo>
                    <a:pt x="203" y="47"/>
                    <a:pt x="207" y="55"/>
                    <a:pt x="207" y="62"/>
                  </a:cubicBezTo>
                  <a:lnTo>
                    <a:pt x="207" y="333"/>
                  </a:lnTo>
                  <a:cubicBezTo>
                    <a:pt x="207" y="340"/>
                    <a:pt x="203" y="343"/>
                    <a:pt x="199" y="340"/>
                  </a:cubicBezTo>
                  <a:lnTo>
                    <a:pt x="169" y="322"/>
                  </a:lnTo>
                  <a:cubicBezTo>
                    <a:pt x="165" y="319"/>
                    <a:pt x="161" y="311"/>
                    <a:pt x="161" y="304"/>
                  </a:cubicBezTo>
                  <a:lnTo>
                    <a:pt x="161" y="33"/>
                  </a:lnTo>
                  <a:cubicBezTo>
                    <a:pt x="161" y="26"/>
                    <a:pt x="165" y="23"/>
                    <a:pt x="169" y="25"/>
                  </a:cubicBezTo>
                  <a:close/>
                  <a:moveTo>
                    <a:pt x="291" y="109"/>
                  </a:moveTo>
                  <a:lnTo>
                    <a:pt x="309" y="120"/>
                  </a:lnTo>
                  <a:cubicBezTo>
                    <a:pt x="310" y="121"/>
                    <a:pt x="310" y="122"/>
                    <a:pt x="311" y="122"/>
                  </a:cubicBezTo>
                  <a:lnTo>
                    <a:pt x="467" y="102"/>
                  </a:lnTo>
                  <a:cubicBezTo>
                    <a:pt x="464" y="94"/>
                    <a:pt x="454" y="88"/>
                    <a:pt x="443" y="90"/>
                  </a:cubicBezTo>
                  <a:lnTo>
                    <a:pt x="291" y="109"/>
                  </a:lnTo>
                  <a:close/>
                  <a:moveTo>
                    <a:pt x="270" y="114"/>
                  </a:moveTo>
                  <a:lnTo>
                    <a:pt x="300" y="133"/>
                  </a:lnTo>
                  <a:cubicBezTo>
                    <a:pt x="304" y="136"/>
                    <a:pt x="308" y="144"/>
                    <a:pt x="308" y="151"/>
                  </a:cubicBezTo>
                  <a:lnTo>
                    <a:pt x="308" y="422"/>
                  </a:lnTo>
                  <a:cubicBezTo>
                    <a:pt x="308" y="428"/>
                    <a:pt x="304" y="432"/>
                    <a:pt x="300" y="429"/>
                  </a:cubicBezTo>
                  <a:lnTo>
                    <a:pt x="270" y="410"/>
                  </a:lnTo>
                  <a:cubicBezTo>
                    <a:pt x="266" y="407"/>
                    <a:pt x="263" y="400"/>
                    <a:pt x="263" y="393"/>
                  </a:cubicBezTo>
                  <a:lnTo>
                    <a:pt x="263" y="122"/>
                  </a:lnTo>
                  <a:cubicBezTo>
                    <a:pt x="263" y="115"/>
                    <a:pt x="266" y="111"/>
                    <a:pt x="270" y="114"/>
                  </a:cubicBezTo>
                  <a:close/>
                  <a:moveTo>
                    <a:pt x="322" y="145"/>
                  </a:moveTo>
                  <a:lnTo>
                    <a:pt x="486" y="124"/>
                  </a:lnTo>
                  <a:cubicBezTo>
                    <a:pt x="500" y="122"/>
                    <a:pt x="511" y="131"/>
                    <a:pt x="511" y="145"/>
                  </a:cubicBezTo>
                  <a:lnTo>
                    <a:pt x="511" y="378"/>
                  </a:lnTo>
                  <a:cubicBezTo>
                    <a:pt x="511" y="391"/>
                    <a:pt x="500" y="404"/>
                    <a:pt x="486" y="406"/>
                  </a:cubicBezTo>
                  <a:lnTo>
                    <a:pt x="322" y="426"/>
                  </a:lnTo>
                  <a:lnTo>
                    <a:pt x="322" y="145"/>
                  </a:lnTo>
                  <a:close/>
                  <a:moveTo>
                    <a:pt x="354" y="183"/>
                  </a:moveTo>
                  <a:lnTo>
                    <a:pt x="481" y="166"/>
                  </a:lnTo>
                  <a:lnTo>
                    <a:pt x="481" y="224"/>
                  </a:lnTo>
                  <a:lnTo>
                    <a:pt x="354" y="240"/>
                  </a:lnTo>
                  <a:lnTo>
                    <a:pt x="354" y="183"/>
                  </a:lnTo>
                  <a:close/>
                  <a:moveTo>
                    <a:pt x="221" y="56"/>
                  </a:moveTo>
                  <a:lnTo>
                    <a:pt x="384" y="35"/>
                  </a:lnTo>
                  <a:cubicBezTo>
                    <a:pt x="398" y="33"/>
                    <a:pt x="410" y="43"/>
                    <a:pt x="410" y="56"/>
                  </a:cubicBezTo>
                  <a:lnTo>
                    <a:pt x="410" y="63"/>
                  </a:lnTo>
                  <a:lnTo>
                    <a:pt x="255" y="83"/>
                  </a:lnTo>
                  <a:cubicBezTo>
                    <a:pt x="244" y="86"/>
                    <a:pt x="240" y="93"/>
                    <a:pt x="240" y="107"/>
                  </a:cubicBezTo>
                  <a:lnTo>
                    <a:pt x="240" y="335"/>
                  </a:lnTo>
                  <a:lnTo>
                    <a:pt x="221" y="338"/>
                  </a:lnTo>
                  <a:lnTo>
                    <a:pt x="221" y="56"/>
                  </a:lnTo>
                  <a:close/>
                  <a:moveTo>
                    <a:pt x="101" y="188"/>
                  </a:moveTo>
                  <a:lnTo>
                    <a:pt x="134" y="188"/>
                  </a:lnTo>
                  <a:lnTo>
                    <a:pt x="134" y="135"/>
                  </a:lnTo>
                  <a:lnTo>
                    <a:pt x="104" y="135"/>
                  </a:lnTo>
                  <a:cubicBezTo>
                    <a:pt x="76" y="135"/>
                    <a:pt x="54" y="158"/>
                    <a:pt x="54" y="186"/>
                  </a:cubicBezTo>
                  <a:lnTo>
                    <a:pt x="54" y="467"/>
                  </a:lnTo>
                  <a:cubicBezTo>
                    <a:pt x="54" y="490"/>
                    <a:pt x="69" y="509"/>
                    <a:pt x="90" y="515"/>
                  </a:cubicBezTo>
                  <a:lnTo>
                    <a:pt x="90" y="515"/>
                  </a:lnTo>
                  <a:lnTo>
                    <a:pt x="0" y="586"/>
                  </a:lnTo>
                  <a:lnTo>
                    <a:pt x="0" y="630"/>
                  </a:lnTo>
                  <a:lnTo>
                    <a:pt x="678" y="630"/>
                  </a:lnTo>
                  <a:lnTo>
                    <a:pt x="678" y="586"/>
                  </a:lnTo>
                  <a:lnTo>
                    <a:pt x="582" y="516"/>
                  </a:lnTo>
                  <a:cubicBezTo>
                    <a:pt x="604" y="511"/>
                    <a:pt x="621" y="491"/>
                    <a:pt x="621" y="467"/>
                  </a:cubicBezTo>
                  <a:lnTo>
                    <a:pt x="621" y="186"/>
                  </a:lnTo>
                  <a:cubicBezTo>
                    <a:pt x="621" y="158"/>
                    <a:pt x="598" y="135"/>
                    <a:pt x="571" y="135"/>
                  </a:cubicBezTo>
                  <a:lnTo>
                    <a:pt x="541" y="135"/>
                  </a:lnTo>
                  <a:lnTo>
                    <a:pt x="541" y="188"/>
                  </a:lnTo>
                  <a:lnTo>
                    <a:pt x="573" y="188"/>
                  </a:lnTo>
                  <a:lnTo>
                    <a:pt x="573" y="474"/>
                  </a:lnTo>
                  <a:lnTo>
                    <a:pt x="101" y="474"/>
                  </a:lnTo>
                  <a:lnTo>
                    <a:pt x="101" y="188"/>
                  </a:lnTo>
                  <a:close/>
                </a:path>
              </a:pathLst>
            </a:custGeom>
            <a:grpFill/>
            <a:ln>
              <a:noFill/>
            </a:ln>
          </p:spPr>
          <p:txBody>
            <a:bodyPr vert="horz" wrap="square" lIns="68571" tIns="34285" rIns="68571" bIns="34285" numCol="1" anchor="t" anchorCtr="0" compatLnSpc="1"/>
            <a:lstStyle/>
            <a:p>
              <a:endParaRPr lang="zh-CN" altLang="en-US"/>
            </a:p>
          </p:txBody>
        </p:sp>
        <p:sp>
          <p:nvSpPr>
            <p:cNvPr id="25" name="Freeform 27"/>
            <p:cNvSpPr>
              <a:spLocks noEditPoints="1"/>
            </p:cNvSpPr>
            <p:nvPr/>
          </p:nvSpPr>
          <p:spPr bwMode="auto">
            <a:xfrm>
              <a:off x="5373504" y="1101944"/>
              <a:ext cx="557763" cy="492752"/>
            </a:xfrm>
            <a:custGeom>
              <a:avLst/>
              <a:gdLst>
                <a:gd name="T0" fmla="*/ 284 w 683"/>
                <a:gd name="T1" fmla="*/ 381 h 601"/>
                <a:gd name="T2" fmla="*/ 595 w 683"/>
                <a:gd name="T3" fmla="*/ 392 h 601"/>
                <a:gd name="T4" fmla="*/ 589 w 683"/>
                <a:gd name="T5" fmla="*/ 359 h 601"/>
                <a:gd name="T6" fmla="*/ 285 w 683"/>
                <a:gd name="T7" fmla="*/ 371 h 601"/>
                <a:gd name="T8" fmla="*/ 589 w 683"/>
                <a:gd name="T9" fmla="*/ 359 h 601"/>
                <a:gd name="T10" fmla="*/ 282 w 683"/>
                <a:gd name="T11" fmla="*/ 338 h 601"/>
                <a:gd name="T12" fmla="*/ 591 w 683"/>
                <a:gd name="T13" fmla="*/ 349 h 601"/>
                <a:gd name="T14" fmla="*/ 269 w 683"/>
                <a:gd name="T15" fmla="*/ 324 h 601"/>
                <a:gd name="T16" fmla="*/ 607 w 683"/>
                <a:gd name="T17" fmla="*/ 408 h 601"/>
                <a:gd name="T18" fmla="*/ 261 w 683"/>
                <a:gd name="T19" fmla="*/ 432 h 601"/>
                <a:gd name="T20" fmla="*/ 242 w 683"/>
                <a:gd name="T21" fmla="*/ 316 h 601"/>
                <a:gd name="T22" fmla="*/ 607 w 683"/>
                <a:gd name="T23" fmla="*/ 300 h 601"/>
                <a:gd name="T24" fmla="*/ 269 w 683"/>
                <a:gd name="T25" fmla="*/ 324 h 601"/>
                <a:gd name="T26" fmla="*/ 345 w 683"/>
                <a:gd name="T27" fmla="*/ 39 h 601"/>
                <a:gd name="T28" fmla="*/ 335 w 683"/>
                <a:gd name="T29" fmla="*/ 3 h 601"/>
                <a:gd name="T30" fmla="*/ 350 w 683"/>
                <a:gd name="T31" fmla="*/ 1 h 601"/>
                <a:gd name="T32" fmla="*/ 411 w 683"/>
                <a:gd name="T33" fmla="*/ 39 h 601"/>
                <a:gd name="T34" fmla="*/ 367 w 683"/>
                <a:gd name="T35" fmla="*/ 56 h 601"/>
                <a:gd name="T36" fmla="*/ 366 w 683"/>
                <a:gd name="T37" fmla="*/ 105 h 601"/>
                <a:gd name="T38" fmla="*/ 353 w 683"/>
                <a:gd name="T39" fmla="*/ 218 h 601"/>
                <a:gd name="T40" fmla="*/ 380 w 683"/>
                <a:gd name="T41" fmla="*/ 107 h 601"/>
                <a:gd name="T42" fmla="*/ 486 w 683"/>
                <a:gd name="T43" fmla="*/ 87 h 601"/>
                <a:gd name="T44" fmla="*/ 441 w 683"/>
                <a:gd name="T45" fmla="*/ 285 h 601"/>
                <a:gd name="T46" fmla="*/ 406 w 683"/>
                <a:gd name="T47" fmla="*/ 285 h 601"/>
                <a:gd name="T48" fmla="*/ 361 w 683"/>
                <a:gd name="T49" fmla="*/ 87 h 601"/>
                <a:gd name="T50" fmla="*/ 430 w 683"/>
                <a:gd name="T51" fmla="*/ 30 h 601"/>
                <a:gd name="T52" fmla="*/ 429 w 683"/>
                <a:gd name="T53" fmla="*/ 88 h 601"/>
                <a:gd name="T54" fmla="*/ 237 w 683"/>
                <a:gd name="T55" fmla="*/ 540 h 601"/>
                <a:gd name="T56" fmla="*/ 637 w 683"/>
                <a:gd name="T57" fmla="*/ 553 h 601"/>
                <a:gd name="T58" fmla="*/ 237 w 683"/>
                <a:gd name="T59" fmla="*/ 540 h 601"/>
                <a:gd name="T60" fmla="*/ 634 w 683"/>
                <a:gd name="T61" fmla="*/ 515 h 601"/>
                <a:gd name="T62" fmla="*/ 239 w 683"/>
                <a:gd name="T63" fmla="*/ 528 h 601"/>
                <a:gd name="T64" fmla="*/ 231 w 683"/>
                <a:gd name="T65" fmla="*/ 491 h 601"/>
                <a:gd name="T66" fmla="*/ 635 w 683"/>
                <a:gd name="T67" fmla="*/ 504 h 601"/>
                <a:gd name="T68" fmla="*/ 231 w 683"/>
                <a:gd name="T69" fmla="*/ 491 h 601"/>
                <a:gd name="T70" fmla="*/ 652 w 683"/>
                <a:gd name="T71" fmla="*/ 570 h 601"/>
                <a:gd name="T72" fmla="*/ 219 w 683"/>
                <a:gd name="T73" fmla="*/ 598 h 601"/>
                <a:gd name="T74" fmla="*/ 683 w 683"/>
                <a:gd name="T75" fmla="*/ 580 h 601"/>
                <a:gd name="T76" fmla="*/ 662 w 683"/>
                <a:gd name="T77" fmla="*/ 447 h 601"/>
                <a:gd name="T78" fmla="*/ 219 w 683"/>
                <a:gd name="T79" fmla="*/ 475 h 601"/>
                <a:gd name="T80" fmla="*/ 223 w 683"/>
                <a:gd name="T81" fmla="*/ 189 h 601"/>
                <a:gd name="T82" fmla="*/ 103 w 683"/>
                <a:gd name="T83" fmla="*/ 549 h 601"/>
                <a:gd name="T84" fmla="*/ 223 w 683"/>
                <a:gd name="T85" fmla="*/ 189 h 601"/>
                <a:gd name="T86" fmla="*/ 72 w 683"/>
                <a:gd name="T87" fmla="*/ 534 h 601"/>
                <a:gd name="T88" fmla="*/ 213 w 683"/>
                <a:gd name="T89" fmla="*/ 187 h 601"/>
                <a:gd name="T90" fmla="*/ 183 w 683"/>
                <a:gd name="T91" fmla="*/ 168 h 601"/>
                <a:gd name="T92" fmla="*/ 62 w 683"/>
                <a:gd name="T93" fmla="*/ 531 h 601"/>
                <a:gd name="T94" fmla="*/ 183 w 683"/>
                <a:gd name="T95" fmla="*/ 168 h 601"/>
                <a:gd name="T96" fmla="*/ 114 w 683"/>
                <a:gd name="T97" fmla="*/ 568 h 601"/>
                <a:gd name="T98" fmla="*/ 280 w 683"/>
                <a:gd name="T99" fmla="*/ 192 h 601"/>
                <a:gd name="T100" fmla="*/ 112 w 683"/>
                <a:gd name="T101" fmla="*/ 597 h 601"/>
                <a:gd name="T102" fmla="*/ 4 w 683"/>
                <a:gd name="T103" fmla="*/ 536 h 601"/>
                <a:gd name="T104" fmla="*/ 173 w 683"/>
                <a:gd name="T105" fmla="*/ 15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3" h="601">
                  <a:moveTo>
                    <a:pt x="591" y="381"/>
                  </a:moveTo>
                  <a:lnTo>
                    <a:pt x="284" y="381"/>
                  </a:lnTo>
                  <a:cubicBezTo>
                    <a:pt x="284" y="385"/>
                    <a:pt x="283" y="389"/>
                    <a:pt x="282" y="392"/>
                  </a:cubicBezTo>
                  <a:lnTo>
                    <a:pt x="595" y="392"/>
                  </a:lnTo>
                  <a:cubicBezTo>
                    <a:pt x="593" y="389"/>
                    <a:pt x="592" y="385"/>
                    <a:pt x="591" y="381"/>
                  </a:cubicBezTo>
                  <a:close/>
                  <a:moveTo>
                    <a:pt x="589" y="359"/>
                  </a:moveTo>
                  <a:lnTo>
                    <a:pt x="285" y="359"/>
                  </a:lnTo>
                  <a:cubicBezTo>
                    <a:pt x="285" y="363"/>
                    <a:pt x="285" y="367"/>
                    <a:pt x="285" y="371"/>
                  </a:cubicBezTo>
                  <a:lnTo>
                    <a:pt x="589" y="371"/>
                  </a:lnTo>
                  <a:cubicBezTo>
                    <a:pt x="588" y="367"/>
                    <a:pt x="588" y="363"/>
                    <a:pt x="589" y="359"/>
                  </a:cubicBezTo>
                  <a:close/>
                  <a:moveTo>
                    <a:pt x="595" y="338"/>
                  </a:moveTo>
                  <a:lnTo>
                    <a:pt x="282" y="338"/>
                  </a:lnTo>
                  <a:cubicBezTo>
                    <a:pt x="283" y="342"/>
                    <a:pt x="284" y="345"/>
                    <a:pt x="284" y="349"/>
                  </a:cubicBezTo>
                  <a:lnTo>
                    <a:pt x="591" y="349"/>
                  </a:lnTo>
                  <a:cubicBezTo>
                    <a:pt x="592" y="345"/>
                    <a:pt x="593" y="341"/>
                    <a:pt x="595" y="338"/>
                  </a:cubicBezTo>
                  <a:close/>
                  <a:moveTo>
                    <a:pt x="269" y="324"/>
                  </a:moveTo>
                  <a:lnTo>
                    <a:pt x="269" y="408"/>
                  </a:lnTo>
                  <a:lnTo>
                    <a:pt x="607" y="408"/>
                  </a:lnTo>
                  <a:lnTo>
                    <a:pt x="607" y="432"/>
                  </a:lnTo>
                  <a:lnTo>
                    <a:pt x="261" y="432"/>
                  </a:lnTo>
                  <a:cubicBezTo>
                    <a:pt x="251" y="432"/>
                    <a:pt x="242" y="425"/>
                    <a:pt x="242" y="416"/>
                  </a:cubicBezTo>
                  <a:lnTo>
                    <a:pt x="242" y="316"/>
                  </a:lnTo>
                  <a:cubicBezTo>
                    <a:pt x="242" y="307"/>
                    <a:pt x="251" y="300"/>
                    <a:pt x="261" y="300"/>
                  </a:cubicBezTo>
                  <a:lnTo>
                    <a:pt x="607" y="300"/>
                  </a:lnTo>
                  <a:lnTo>
                    <a:pt x="607" y="324"/>
                  </a:lnTo>
                  <a:lnTo>
                    <a:pt x="269" y="324"/>
                  </a:lnTo>
                  <a:close/>
                  <a:moveTo>
                    <a:pt x="367" y="56"/>
                  </a:moveTo>
                  <a:cubicBezTo>
                    <a:pt x="354" y="55"/>
                    <a:pt x="348" y="48"/>
                    <a:pt x="345" y="39"/>
                  </a:cubicBezTo>
                  <a:cubicBezTo>
                    <a:pt x="342" y="31"/>
                    <a:pt x="343" y="26"/>
                    <a:pt x="343" y="18"/>
                  </a:cubicBezTo>
                  <a:cubicBezTo>
                    <a:pt x="342" y="8"/>
                    <a:pt x="336" y="5"/>
                    <a:pt x="335" y="3"/>
                  </a:cubicBezTo>
                  <a:cubicBezTo>
                    <a:pt x="335" y="2"/>
                    <a:pt x="337" y="1"/>
                    <a:pt x="341" y="1"/>
                  </a:cubicBezTo>
                  <a:cubicBezTo>
                    <a:pt x="344" y="1"/>
                    <a:pt x="347" y="0"/>
                    <a:pt x="350" y="1"/>
                  </a:cubicBezTo>
                  <a:cubicBezTo>
                    <a:pt x="356" y="1"/>
                    <a:pt x="365" y="2"/>
                    <a:pt x="366" y="2"/>
                  </a:cubicBezTo>
                  <a:cubicBezTo>
                    <a:pt x="385" y="6"/>
                    <a:pt x="409" y="16"/>
                    <a:pt x="411" y="39"/>
                  </a:cubicBezTo>
                  <a:cubicBezTo>
                    <a:pt x="413" y="49"/>
                    <a:pt x="412" y="61"/>
                    <a:pt x="402" y="65"/>
                  </a:cubicBezTo>
                  <a:cubicBezTo>
                    <a:pt x="395" y="55"/>
                    <a:pt x="378" y="57"/>
                    <a:pt x="367" y="56"/>
                  </a:cubicBezTo>
                  <a:close/>
                  <a:moveTo>
                    <a:pt x="394" y="102"/>
                  </a:moveTo>
                  <a:cubicBezTo>
                    <a:pt x="385" y="99"/>
                    <a:pt x="378" y="99"/>
                    <a:pt x="366" y="105"/>
                  </a:cubicBezTo>
                  <a:cubicBezTo>
                    <a:pt x="342" y="116"/>
                    <a:pt x="331" y="144"/>
                    <a:pt x="333" y="169"/>
                  </a:cubicBezTo>
                  <a:cubicBezTo>
                    <a:pt x="334" y="186"/>
                    <a:pt x="341" y="205"/>
                    <a:pt x="353" y="218"/>
                  </a:cubicBezTo>
                  <a:cubicBezTo>
                    <a:pt x="349" y="207"/>
                    <a:pt x="346" y="195"/>
                    <a:pt x="345" y="184"/>
                  </a:cubicBezTo>
                  <a:cubicBezTo>
                    <a:pt x="343" y="154"/>
                    <a:pt x="354" y="121"/>
                    <a:pt x="380" y="107"/>
                  </a:cubicBezTo>
                  <a:cubicBezTo>
                    <a:pt x="385" y="105"/>
                    <a:pt x="390" y="103"/>
                    <a:pt x="394" y="102"/>
                  </a:cubicBezTo>
                  <a:close/>
                  <a:moveTo>
                    <a:pt x="486" y="87"/>
                  </a:moveTo>
                  <a:cubicBezTo>
                    <a:pt x="519" y="102"/>
                    <a:pt x="539" y="139"/>
                    <a:pt x="537" y="182"/>
                  </a:cubicBezTo>
                  <a:cubicBezTo>
                    <a:pt x="533" y="239"/>
                    <a:pt x="490" y="285"/>
                    <a:pt x="441" y="285"/>
                  </a:cubicBezTo>
                  <a:cubicBezTo>
                    <a:pt x="435" y="285"/>
                    <a:pt x="429" y="280"/>
                    <a:pt x="424" y="278"/>
                  </a:cubicBezTo>
                  <a:cubicBezTo>
                    <a:pt x="418" y="280"/>
                    <a:pt x="412" y="285"/>
                    <a:pt x="406" y="285"/>
                  </a:cubicBezTo>
                  <a:cubicBezTo>
                    <a:pt x="357" y="285"/>
                    <a:pt x="315" y="239"/>
                    <a:pt x="311" y="182"/>
                  </a:cubicBezTo>
                  <a:cubicBezTo>
                    <a:pt x="308" y="139"/>
                    <a:pt x="329" y="102"/>
                    <a:pt x="361" y="87"/>
                  </a:cubicBezTo>
                  <a:cubicBezTo>
                    <a:pt x="385" y="75"/>
                    <a:pt x="397" y="79"/>
                    <a:pt x="417" y="88"/>
                  </a:cubicBezTo>
                  <a:cubicBezTo>
                    <a:pt x="415" y="72"/>
                    <a:pt x="414" y="48"/>
                    <a:pt x="430" y="30"/>
                  </a:cubicBezTo>
                  <a:cubicBezTo>
                    <a:pt x="434" y="28"/>
                    <a:pt x="443" y="32"/>
                    <a:pt x="443" y="40"/>
                  </a:cubicBezTo>
                  <a:cubicBezTo>
                    <a:pt x="430" y="55"/>
                    <a:pt x="429" y="76"/>
                    <a:pt x="429" y="88"/>
                  </a:cubicBezTo>
                  <a:cubicBezTo>
                    <a:pt x="450" y="79"/>
                    <a:pt x="462" y="75"/>
                    <a:pt x="486" y="87"/>
                  </a:cubicBezTo>
                  <a:close/>
                  <a:moveTo>
                    <a:pt x="237" y="540"/>
                  </a:moveTo>
                  <a:lnTo>
                    <a:pt x="635" y="540"/>
                  </a:lnTo>
                  <a:cubicBezTo>
                    <a:pt x="635" y="544"/>
                    <a:pt x="636" y="549"/>
                    <a:pt x="637" y="553"/>
                  </a:cubicBezTo>
                  <a:lnTo>
                    <a:pt x="231" y="553"/>
                  </a:lnTo>
                  <a:cubicBezTo>
                    <a:pt x="234" y="549"/>
                    <a:pt x="236" y="545"/>
                    <a:pt x="237" y="540"/>
                  </a:cubicBezTo>
                  <a:close/>
                  <a:moveTo>
                    <a:pt x="239" y="515"/>
                  </a:moveTo>
                  <a:lnTo>
                    <a:pt x="634" y="515"/>
                  </a:lnTo>
                  <a:cubicBezTo>
                    <a:pt x="634" y="520"/>
                    <a:pt x="634" y="524"/>
                    <a:pt x="634" y="528"/>
                  </a:cubicBezTo>
                  <a:lnTo>
                    <a:pt x="239" y="528"/>
                  </a:lnTo>
                  <a:cubicBezTo>
                    <a:pt x="240" y="524"/>
                    <a:pt x="240" y="520"/>
                    <a:pt x="239" y="515"/>
                  </a:cubicBezTo>
                  <a:close/>
                  <a:moveTo>
                    <a:pt x="231" y="491"/>
                  </a:moveTo>
                  <a:lnTo>
                    <a:pt x="637" y="491"/>
                  </a:lnTo>
                  <a:cubicBezTo>
                    <a:pt x="636" y="495"/>
                    <a:pt x="635" y="499"/>
                    <a:pt x="635" y="504"/>
                  </a:cubicBezTo>
                  <a:lnTo>
                    <a:pt x="237" y="504"/>
                  </a:lnTo>
                  <a:cubicBezTo>
                    <a:pt x="236" y="499"/>
                    <a:pt x="234" y="495"/>
                    <a:pt x="231" y="491"/>
                  </a:cubicBezTo>
                  <a:close/>
                  <a:moveTo>
                    <a:pt x="652" y="475"/>
                  </a:moveTo>
                  <a:lnTo>
                    <a:pt x="652" y="570"/>
                  </a:lnTo>
                  <a:lnTo>
                    <a:pt x="219" y="570"/>
                  </a:lnTo>
                  <a:lnTo>
                    <a:pt x="219" y="598"/>
                  </a:lnTo>
                  <a:lnTo>
                    <a:pt x="662" y="598"/>
                  </a:lnTo>
                  <a:cubicBezTo>
                    <a:pt x="674" y="598"/>
                    <a:pt x="683" y="590"/>
                    <a:pt x="683" y="580"/>
                  </a:cubicBezTo>
                  <a:lnTo>
                    <a:pt x="683" y="465"/>
                  </a:lnTo>
                  <a:cubicBezTo>
                    <a:pt x="683" y="455"/>
                    <a:pt x="674" y="447"/>
                    <a:pt x="662" y="447"/>
                  </a:cubicBezTo>
                  <a:lnTo>
                    <a:pt x="219" y="447"/>
                  </a:lnTo>
                  <a:lnTo>
                    <a:pt x="219" y="475"/>
                  </a:lnTo>
                  <a:lnTo>
                    <a:pt x="652" y="475"/>
                  </a:lnTo>
                  <a:close/>
                  <a:moveTo>
                    <a:pt x="223" y="189"/>
                  </a:moveTo>
                  <a:lnTo>
                    <a:pt x="93" y="543"/>
                  </a:lnTo>
                  <a:cubicBezTo>
                    <a:pt x="97" y="545"/>
                    <a:pt x="100" y="547"/>
                    <a:pt x="103" y="549"/>
                  </a:cubicBezTo>
                  <a:lnTo>
                    <a:pt x="236" y="188"/>
                  </a:lnTo>
                  <a:cubicBezTo>
                    <a:pt x="232" y="189"/>
                    <a:pt x="228" y="189"/>
                    <a:pt x="223" y="189"/>
                  </a:cubicBezTo>
                  <a:close/>
                  <a:moveTo>
                    <a:pt x="201" y="183"/>
                  </a:moveTo>
                  <a:lnTo>
                    <a:pt x="72" y="534"/>
                  </a:lnTo>
                  <a:cubicBezTo>
                    <a:pt x="76" y="535"/>
                    <a:pt x="79" y="537"/>
                    <a:pt x="83" y="538"/>
                  </a:cubicBezTo>
                  <a:lnTo>
                    <a:pt x="213" y="187"/>
                  </a:lnTo>
                  <a:cubicBezTo>
                    <a:pt x="209" y="186"/>
                    <a:pt x="205" y="185"/>
                    <a:pt x="201" y="183"/>
                  </a:cubicBezTo>
                  <a:close/>
                  <a:moveTo>
                    <a:pt x="183" y="168"/>
                  </a:moveTo>
                  <a:lnTo>
                    <a:pt x="50" y="529"/>
                  </a:lnTo>
                  <a:cubicBezTo>
                    <a:pt x="53" y="530"/>
                    <a:pt x="57" y="531"/>
                    <a:pt x="62" y="531"/>
                  </a:cubicBezTo>
                  <a:lnTo>
                    <a:pt x="192" y="177"/>
                  </a:lnTo>
                  <a:cubicBezTo>
                    <a:pt x="189" y="175"/>
                    <a:pt x="185" y="172"/>
                    <a:pt x="183" y="168"/>
                  </a:cubicBezTo>
                  <a:close/>
                  <a:moveTo>
                    <a:pt x="31" y="537"/>
                  </a:moveTo>
                  <a:lnTo>
                    <a:pt x="114" y="568"/>
                  </a:lnTo>
                  <a:lnTo>
                    <a:pt x="256" y="183"/>
                  </a:lnTo>
                  <a:lnTo>
                    <a:pt x="280" y="192"/>
                  </a:lnTo>
                  <a:lnTo>
                    <a:pt x="135" y="585"/>
                  </a:lnTo>
                  <a:cubicBezTo>
                    <a:pt x="131" y="595"/>
                    <a:pt x="121" y="601"/>
                    <a:pt x="112" y="597"/>
                  </a:cubicBezTo>
                  <a:lnTo>
                    <a:pt x="13" y="561"/>
                  </a:lnTo>
                  <a:cubicBezTo>
                    <a:pt x="4" y="558"/>
                    <a:pt x="0" y="547"/>
                    <a:pt x="4" y="536"/>
                  </a:cubicBezTo>
                  <a:lnTo>
                    <a:pt x="149" y="144"/>
                  </a:lnTo>
                  <a:lnTo>
                    <a:pt x="173" y="152"/>
                  </a:lnTo>
                  <a:lnTo>
                    <a:pt x="31" y="537"/>
                  </a:lnTo>
                  <a:close/>
                </a:path>
              </a:pathLst>
            </a:custGeom>
            <a:grpFill/>
            <a:ln>
              <a:noFill/>
            </a:ln>
          </p:spPr>
          <p:txBody>
            <a:bodyPr vert="horz" wrap="square" lIns="68571" tIns="34285" rIns="68571" bIns="34285" numCol="1" anchor="t" anchorCtr="0" compatLnSpc="1"/>
            <a:lstStyle/>
            <a:p>
              <a:endParaRPr lang="zh-CN" altLang="en-US"/>
            </a:p>
          </p:txBody>
        </p:sp>
        <p:sp>
          <p:nvSpPr>
            <p:cNvPr id="26" name="Freeform 28"/>
            <p:cNvSpPr>
              <a:spLocks noEditPoints="1"/>
            </p:cNvSpPr>
            <p:nvPr/>
          </p:nvSpPr>
          <p:spPr bwMode="auto">
            <a:xfrm>
              <a:off x="6578379" y="2568945"/>
              <a:ext cx="482604" cy="484837"/>
            </a:xfrm>
            <a:custGeom>
              <a:avLst/>
              <a:gdLst>
                <a:gd name="T0" fmla="*/ 584 w 591"/>
                <a:gd name="T1" fmla="*/ 217 h 591"/>
                <a:gd name="T2" fmla="*/ 509 w 591"/>
                <a:gd name="T3" fmla="*/ 82 h 591"/>
                <a:gd name="T4" fmla="*/ 370 w 591"/>
                <a:gd name="T5" fmla="*/ 6 h 591"/>
                <a:gd name="T6" fmla="*/ 370 w 591"/>
                <a:gd name="T7" fmla="*/ 217 h 591"/>
                <a:gd name="T8" fmla="*/ 584 w 591"/>
                <a:gd name="T9" fmla="*/ 217 h 591"/>
                <a:gd name="T10" fmla="*/ 299 w 591"/>
                <a:gd name="T11" fmla="*/ 252 h 591"/>
                <a:gd name="T12" fmla="*/ 299 w 591"/>
                <a:gd name="T13" fmla="*/ 0 h 591"/>
                <a:gd name="T14" fmla="*/ 111 w 591"/>
                <a:gd name="T15" fmla="*/ 82 h 591"/>
                <a:gd name="T16" fmla="*/ 111 w 591"/>
                <a:gd name="T17" fmla="*/ 481 h 591"/>
                <a:gd name="T18" fmla="*/ 509 w 591"/>
                <a:gd name="T19" fmla="*/ 481 h 591"/>
                <a:gd name="T20" fmla="*/ 591 w 591"/>
                <a:gd name="T21" fmla="*/ 287 h 591"/>
                <a:gd name="T22" fmla="*/ 334 w 591"/>
                <a:gd name="T23" fmla="*/ 287 h 591"/>
                <a:gd name="T24" fmla="*/ 299 w 591"/>
                <a:gd name="T25" fmla="*/ 25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1" h="591">
                  <a:moveTo>
                    <a:pt x="584" y="217"/>
                  </a:moveTo>
                  <a:cubicBezTo>
                    <a:pt x="572" y="167"/>
                    <a:pt x="547" y="121"/>
                    <a:pt x="509" y="82"/>
                  </a:cubicBezTo>
                  <a:cubicBezTo>
                    <a:pt x="469" y="43"/>
                    <a:pt x="421" y="17"/>
                    <a:pt x="370" y="6"/>
                  </a:cubicBezTo>
                  <a:lnTo>
                    <a:pt x="370" y="217"/>
                  </a:lnTo>
                  <a:lnTo>
                    <a:pt x="584" y="217"/>
                  </a:lnTo>
                  <a:close/>
                  <a:moveTo>
                    <a:pt x="299" y="252"/>
                  </a:moveTo>
                  <a:lnTo>
                    <a:pt x="299" y="0"/>
                  </a:lnTo>
                  <a:cubicBezTo>
                    <a:pt x="231" y="3"/>
                    <a:pt x="163" y="30"/>
                    <a:pt x="111" y="82"/>
                  </a:cubicBezTo>
                  <a:cubicBezTo>
                    <a:pt x="0" y="192"/>
                    <a:pt x="0" y="371"/>
                    <a:pt x="111" y="481"/>
                  </a:cubicBezTo>
                  <a:cubicBezTo>
                    <a:pt x="220" y="591"/>
                    <a:pt x="399" y="591"/>
                    <a:pt x="509" y="481"/>
                  </a:cubicBezTo>
                  <a:cubicBezTo>
                    <a:pt x="563" y="427"/>
                    <a:pt x="590" y="357"/>
                    <a:pt x="591" y="287"/>
                  </a:cubicBezTo>
                  <a:lnTo>
                    <a:pt x="334" y="287"/>
                  </a:lnTo>
                  <a:cubicBezTo>
                    <a:pt x="315" y="287"/>
                    <a:pt x="299" y="271"/>
                    <a:pt x="299" y="252"/>
                  </a:cubicBezTo>
                  <a:close/>
                </a:path>
              </a:pathLst>
            </a:custGeom>
            <a:grpFill/>
            <a:ln>
              <a:noFill/>
            </a:ln>
          </p:spPr>
          <p:txBody>
            <a:bodyPr vert="horz" wrap="square" lIns="68571" tIns="34285" rIns="68571" bIns="34285" numCol="1" anchor="t" anchorCtr="0" compatLnSpc="1"/>
            <a:lstStyle/>
            <a:p>
              <a:endParaRPr lang="zh-CN" altLang="en-US"/>
            </a:p>
          </p:txBody>
        </p:sp>
        <p:sp>
          <p:nvSpPr>
            <p:cNvPr id="27" name="Freeform 29"/>
            <p:cNvSpPr/>
            <p:nvPr/>
          </p:nvSpPr>
          <p:spPr bwMode="auto">
            <a:xfrm>
              <a:off x="1543209" y="3358421"/>
              <a:ext cx="235367" cy="235492"/>
            </a:xfrm>
            <a:custGeom>
              <a:avLst/>
              <a:gdLst>
                <a:gd name="T0" fmla="*/ 97 w 290"/>
                <a:gd name="T1" fmla="*/ 287 h 288"/>
                <a:gd name="T2" fmla="*/ 101 w 290"/>
                <a:gd name="T3" fmla="*/ 288 h 288"/>
                <a:gd name="T4" fmla="*/ 104 w 290"/>
                <a:gd name="T5" fmla="*/ 287 h 288"/>
                <a:gd name="T6" fmla="*/ 170 w 290"/>
                <a:gd name="T7" fmla="*/ 221 h 288"/>
                <a:gd name="T8" fmla="*/ 213 w 290"/>
                <a:gd name="T9" fmla="*/ 265 h 288"/>
                <a:gd name="T10" fmla="*/ 217 w 290"/>
                <a:gd name="T11" fmla="*/ 266 h 288"/>
                <a:gd name="T12" fmla="*/ 218 w 290"/>
                <a:gd name="T13" fmla="*/ 266 h 288"/>
                <a:gd name="T14" fmla="*/ 221 w 290"/>
                <a:gd name="T15" fmla="*/ 263 h 288"/>
                <a:gd name="T16" fmla="*/ 290 w 290"/>
                <a:gd name="T17" fmla="*/ 6 h 288"/>
                <a:gd name="T18" fmla="*/ 290 w 290"/>
                <a:gd name="T19" fmla="*/ 4 h 288"/>
                <a:gd name="T20" fmla="*/ 286 w 290"/>
                <a:gd name="T21" fmla="*/ 0 h 288"/>
                <a:gd name="T22" fmla="*/ 285 w 290"/>
                <a:gd name="T23" fmla="*/ 0 h 288"/>
                <a:gd name="T24" fmla="*/ 284 w 290"/>
                <a:gd name="T25" fmla="*/ 0 h 288"/>
                <a:gd name="T26" fmla="*/ 27 w 290"/>
                <a:gd name="T27" fmla="*/ 69 h 288"/>
                <a:gd name="T28" fmla="*/ 23 w 290"/>
                <a:gd name="T29" fmla="*/ 72 h 288"/>
                <a:gd name="T30" fmla="*/ 25 w 290"/>
                <a:gd name="T31" fmla="*/ 77 h 288"/>
                <a:gd name="T32" fmla="*/ 67 w 290"/>
                <a:gd name="T33" fmla="*/ 119 h 288"/>
                <a:gd name="T34" fmla="*/ 2 w 290"/>
                <a:gd name="T35" fmla="*/ 185 h 288"/>
                <a:gd name="T36" fmla="*/ 2 w 290"/>
                <a:gd name="T37" fmla="*/ 191 h 288"/>
                <a:gd name="T38" fmla="*/ 97 w 290"/>
                <a:gd name="T39" fmla="*/ 28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0" h="288">
                  <a:moveTo>
                    <a:pt x="97" y="287"/>
                  </a:moveTo>
                  <a:cubicBezTo>
                    <a:pt x="98" y="288"/>
                    <a:pt x="99" y="288"/>
                    <a:pt x="101" y="288"/>
                  </a:cubicBezTo>
                  <a:cubicBezTo>
                    <a:pt x="102" y="288"/>
                    <a:pt x="103" y="288"/>
                    <a:pt x="104" y="287"/>
                  </a:cubicBezTo>
                  <a:lnTo>
                    <a:pt x="170" y="221"/>
                  </a:lnTo>
                  <a:lnTo>
                    <a:pt x="213" y="265"/>
                  </a:lnTo>
                  <a:cubicBezTo>
                    <a:pt x="214" y="266"/>
                    <a:pt x="215" y="266"/>
                    <a:pt x="217" y="266"/>
                  </a:cubicBezTo>
                  <a:cubicBezTo>
                    <a:pt x="217" y="266"/>
                    <a:pt x="217" y="266"/>
                    <a:pt x="218" y="266"/>
                  </a:cubicBezTo>
                  <a:cubicBezTo>
                    <a:pt x="220" y="266"/>
                    <a:pt x="221" y="265"/>
                    <a:pt x="221" y="263"/>
                  </a:cubicBezTo>
                  <a:lnTo>
                    <a:pt x="290" y="6"/>
                  </a:lnTo>
                  <a:cubicBezTo>
                    <a:pt x="290" y="5"/>
                    <a:pt x="290" y="5"/>
                    <a:pt x="290" y="4"/>
                  </a:cubicBezTo>
                  <a:cubicBezTo>
                    <a:pt x="290" y="2"/>
                    <a:pt x="288" y="0"/>
                    <a:pt x="286" y="0"/>
                  </a:cubicBezTo>
                  <a:cubicBezTo>
                    <a:pt x="285" y="0"/>
                    <a:pt x="285" y="0"/>
                    <a:pt x="285" y="0"/>
                  </a:cubicBezTo>
                  <a:cubicBezTo>
                    <a:pt x="285" y="0"/>
                    <a:pt x="284" y="0"/>
                    <a:pt x="284" y="0"/>
                  </a:cubicBezTo>
                  <a:lnTo>
                    <a:pt x="27" y="69"/>
                  </a:lnTo>
                  <a:cubicBezTo>
                    <a:pt x="25" y="69"/>
                    <a:pt x="24" y="70"/>
                    <a:pt x="23" y="72"/>
                  </a:cubicBezTo>
                  <a:cubicBezTo>
                    <a:pt x="23" y="74"/>
                    <a:pt x="24" y="75"/>
                    <a:pt x="25" y="77"/>
                  </a:cubicBezTo>
                  <a:lnTo>
                    <a:pt x="67" y="119"/>
                  </a:lnTo>
                  <a:lnTo>
                    <a:pt x="2" y="185"/>
                  </a:lnTo>
                  <a:cubicBezTo>
                    <a:pt x="0" y="187"/>
                    <a:pt x="0" y="190"/>
                    <a:pt x="2" y="191"/>
                  </a:cubicBezTo>
                  <a:lnTo>
                    <a:pt x="97" y="287"/>
                  </a:lnTo>
                  <a:close/>
                </a:path>
              </a:pathLst>
            </a:custGeom>
            <a:grpFill/>
            <a:ln>
              <a:noFill/>
            </a:ln>
          </p:spPr>
          <p:txBody>
            <a:bodyPr vert="horz" wrap="square" lIns="68571" tIns="34285" rIns="68571" bIns="34285" numCol="1" anchor="t" anchorCtr="0" compatLnSpc="1"/>
            <a:lstStyle/>
            <a:p>
              <a:endParaRPr lang="zh-CN" altLang="en-US"/>
            </a:p>
          </p:txBody>
        </p:sp>
        <p:sp>
          <p:nvSpPr>
            <p:cNvPr id="28" name="Freeform 30"/>
            <p:cNvSpPr/>
            <p:nvPr/>
          </p:nvSpPr>
          <p:spPr bwMode="auto">
            <a:xfrm>
              <a:off x="1284105" y="3358421"/>
              <a:ext cx="237347" cy="235492"/>
            </a:xfrm>
            <a:custGeom>
              <a:avLst/>
              <a:gdLst>
                <a:gd name="T0" fmla="*/ 69 w 290"/>
                <a:gd name="T1" fmla="*/ 263 h 288"/>
                <a:gd name="T2" fmla="*/ 72 w 290"/>
                <a:gd name="T3" fmla="*/ 266 h 288"/>
                <a:gd name="T4" fmla="*/ 74 w 290"/>
                <a:gd name="T5" fmla="*/ 266 h 288"/>
                <a:gd name="T6" fmla="*/ 77 w 290"/>
                <a:gd name="T7" fmla="*/ 265 h 288"/>
                <a:gd name="T8" fmla="*/ 121 w 290"/>
                <a:gd name="T9" fmla="*/ 221 h 288"/>
                <a:gd name="T10" fmla="*/ 186 w 290"/>
                <a:gd name="T11" fmla="*/ 287 h 288"/>
                <a:gd name="T12" fmla="*/ 189 w 290"/>
                <a:gd name="T13" fmla="*/ 288 h 288"/>
                <a:gd name="T14" fmla="*/ 193 w 290"/>
                <a:gd name="T15" fmla="*/ 287 h 288"/>
                <a:gd name="T16" fmla="*/ 288 w 290"/>
                <a:gd name="T17" fmla="*/ 191 h 288"/>
                <a:gd name="T18" fmla="*/ 288 w 290"/>
                <a:gd name="T19" fmla="*/ 185 h 288"/>
                <a:gd name="T20" fmla="*/ 223 w 290"/>
                <a:gd name="T21" fmla="*/ 119 h 288"/>
                <a:gd name="T22" fmla="*/ 265 w 290"/>
                <a:gd name="T23" fmla="*/ 77 h 288"/>
                <a:gd name="T24" fmla="*/ 267 w 290"/>
                <a:gd name="T25" fmla="*/ 72 h 288"/>
                <a:gd name="T26" fmla="*/ 263 w 290"/>
                <a:gd name="T27" fmla="*/ 69 h 288"/>
                <a:gd name="T28" fmla="*/ 6 w 290"/>
                <a:gd name="T29" fmla="*/ 0 h 288"/>
                <a:gd name="T30" fmla="*/ 4 w 290"/>
                <a:gd name="T31" fmla="*/ 0 h 288"/>
                <a:gd name="T32" fmla="*/ 1 w 290"/>
                <a:gd name="T33" fmla="*/ 1 h 288"/>
                <a:gd name="T34" fmla="*/ 0 w 290"/>
                <a:gd name="T35" fmla="*/ 5 h 288"/>
                <a:gd name="T36" fmla="*/ 69 w 290"/>
                <a:gd name="T37" fmla="*/ 26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88">
                  <a:moveTo>
                    <a:pt x="69" y="263"/>
                  </a:moveTo>
                  <a:cubicBezTo>
                    <a:pt x="69" y="265"/>
                    <a:pt x="71" y="266"/>
                    <a:pt x="72" y="266"/>
                  </a:cubicBezTo>
                  <a:cubicBezTo>
                    <a:pt x="73" y="266"/>
                    <a:pt x="73" y="266"/>
                    <a:pt x="74" y="266"/>
                  </a:cubicBezTo>
                  <a:cubicBezTo>
                    <a:pt x="75" y="266"/>
                    <a:pt x="76" y="266"/>
                    <a:pt x="77" y="265"/>
                  </a:cubicBezTo>
                  <a:lnTo>
                    <a:pt x="121" y="221"/>
                  </a:lnTo>
                  <a:lnTo>
                    <a:pt x="186" y="287"/>
                  </a:lnTo>
                  <a:cubicBezTo>
                    <a:pt x="187" y="288"/>
                    <a:pt x="188" y="288"/>
                    <a:pt x="189" y="288"/>
                  </a:cubicBezTo>
                  <a:cubicBezTo>
                    <a:pt x="191" y="288"/>
                    <a:pt x="192" y="288"/>
                    <a:pt x="193" y="287"/>
                  </a:cubicBezTo>
                  <a:lnTo>
                    <a:pt x="288" y="191"/>
                  </a:lnTo>
                  <a:cubicBezTo>
                    <a:pt x="290" y="190"/>
                    <a:pt x="290" y="187"/>
                    <a:pt x="288" y="185"/>
                  </a:cubicBezTo>
                  <a:lnTo>
                    <a:pt x="223" y="119"/>
                  </a:lnTo>
                  <a:lnTo>
                    <a:pt x="265" y="77"/>
                  </a:lnTo>
                  <a:cubicBezTo>
                    <a:pt x="267" y="75"/>
                    <a:pt x="267" y="74"/>
                    <a:pt x="267" y="72"/>
                  </a:cubicBezTo>
                  <a:cubicBezTo>
                    <a:pt x="266" y="70"/>
                    <a:pt x="265" y="69"/>
                    <a:pt x="263" y="69"/>
                  </a:cubicBezTo>
                  <a:lnTo>
                    <a:pt x="6" y="0"/>
                  </a:lnTo>
                  <a:cubicBezTo>
                    <a:pt x="5" y="0"/>
                    <a:pt x="5" y="0"/>
                    <a:pt x="4" y="0"/>
                  </a:cubicBezTo>
                  <a:cubicBezTo>
                    <a:pt x="3" y="0"/>
                    <a:pt x="2" y="0"/>
                    <a:pt x="1" y="1"/>
                  </a:cubicBezTo>
                  <a:cubicBezTo>
                    <a:pt x="0" y="2"/>
                    <a:pt x="0" y="4"/>
                    <a:pt x="0" y="5"/>
                  </a:cubicBezTo>
                  <a:lnTo>
                    <a:pt x="69" y="263"/>
                  </a:lnTo>
                  <a:close/>
                </a:path>
              </a:pathLst>
            </a:custGeom>
            <a:grpFill/>
            <a:ln>
              <a:noFill/>
            </a:ln>
          </p:spPr>
          <p:txBody>
            <a:bodyPr vert="horz" wrap="square" lIns="68571" tIns="34285" rIns="68571" bIns="34285" numCol="1" anchor="t" anchorCtr="0" compatLnSpc="1"/>
            <a:lstStyle/>
            <a:p>
              <a:endParaRPr lang="zh-CN" altLang="en-US"/>
            </a:p>
          </p:txBody>
        </p:sp>
        <p:sp>
          <p:nvSpPr>
            <p:cNvPr id="29" name="Freeform 31"/>
            <p:cNvSpPr/>
            <p:nvPr/>
          </p:nvSpPr>
          <p:spPr bwMode="auto">
            <a:xfrm>
              <a:off x="1543209" y="3615681"/>
              <a:ext cx="237347" cy="237472"/>
            </a:xfrm>
            <a:custGeom>
              <a:avLst/>
              <a:gdLst>
                <a:gd name="T0" fmla="*/ 221 w 291"/>
                <a:gd name="T1" fmla="*/ 25 h 289"/>
                <a:gd name="T2" fmla="*/ 218 w 291"/>
                <a:gd name="T3" fmla="*/ 22 h 289"/>
                <a:gd name="T4" fmla="*/ 217 w 291"/>
                <a:gd name="T5" fmla="*/ 22 h 289"/>
                <a:gd name="T6" fmla="*/ 213 w 291"/>
                <a:gd name="T7" fmla="*/ 23 h 289"/>
                <a:gd name="T8" fmla="*/ 170 w 291"/>
                <a:gd name="T9" fmla="*/ 67 h 289"/>
                <a:gd name="T10" fmla="*/ 104 w 291"/>
                <a:gd name="T11" fmla="*/ 2 h 289"/>
                <a:gd name="T12" fmla="*/ 101 w 291"/>
                <a:gd name="T13" fmla="*/ 0 h 289"/>
                <a:gd name="T14" fmla="*/ 97 w 291"/>
                <a:gd name="T15" fmla="*/ 2 h 289"/>
                <a:gd name="T16" fmla="*/ 2 w 291"/>
                <a:gd name="T17" fmla="*/ 97 h 289"/>
                <a:gd name="T18" fmla="*/ 2 w 291"/>
                <a:gd name="T19" fmla="*/ 104 h 289"/>
                <a:gd name="T20" fmla="*/ 67 w 291"/>
                <a:gd name="T21" fmla="*/ 169 h 289"/>
                <a:gd name="T22" fmla="*/ 25 w 291"/>
                <a:gd name="T23" fmla="*/ 212 h 289"/>
                <a:gd name="T24" fmla="*/ 23 w 291"/>
                <a:gd name="T25" fmla="*/ 216 h 289"/>
                <a:gd name="T26" fmla="*/ 27 w 291"/>
                <a:gd name="T27" fmla="*/ 220 h 289"/>
                <a:gd name="T28" fmla="*/ 284 w 291"/>
                <a:gd name="T29" fmla="*/ 289 h 289"/>
                <a:gd name="T30" fmla="*/ 286 w 291"/>
                <a:gd name="T31" fmla="*/ 289 h 289"/>
                <a:gd name="T32" fmla="*/ 289 w 291"/>
                <a:gd name="T33" fmla="*/ 288 h 289"/>
                <a:gd name="T34" fmla="*/ 290 w 291"/>
                <a:gd name="T35" fmla="*/ 283 h 289"/>
                <a:gd name="T36" fmla="*/ 221 w 291"/>
                <a:gd name="T37" fmla="*/ 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 h="289">
                  <a:moveTo>
                    <a:pt x="221" y="25"/>
                  </a:moveTo>
                  <a:cubicBezTo>
                    <a:pt x="221" y="24"/>
                    <a:pt x="219" y="22"/>
                    <a:pt x="218" y="22"/>
                  </a:cubicBezTo>
                  <a:cubicBezTo>
                    <a:pt x="217" y="22"/>
                    <a:pt x="217" y="22"/>
                    <a:pt x="217" y="22"/>
                  </a:cubicBezTo>
                  <a:cubicBezTo>
                    <a:pt x="215" y="22"/>
                    <a:pt x="214" y="22"/>
                    <a:pt x="213" y="23"/>
                  </a:cubicBezTo>
                  <a:lnTo>
                    <a:pt x="170" y="67"/>
                  </a:lnTo>
                  <a:lnTo>
                    <a:pt x="104" y="2"/>
                  </a:lnTo>
                  <a:cubicBezTo>
                    <a:pt x="103" y="1"/>
                    <a:pt x="102" y="0"/>
                    <a:pt x="101" y="0"/>
                  </a:cubicBezTo>
                  <a:cubicBezTo>
                    <a:pt x="99" y="0"/>
                    <a:pt x="98" y="1"/>
                    <a:pt x="97" y="2"/>
                  </a:cubicBezTo>
                  <a:lnTo>
                    <a:pt x="2" y="97"/>
                  </a:lnTo>
                  <a:cubicBezTo>
                    <a:pt x="0" y="99"/>
                    <a:pt x="0" y="102"/>
                    <a:pt x="2" y="104"/>
                  </a:cubicBezTo>
                  <a:lnTo>
                    <a:pt x="67" y="169"/>
                  </a:lnTo>
                  <a:lnTo>
                    <a:pt x="25" y="212"/>
                  </a:lnTo>
                  <a:cubicBezTo>
                    <a:pt x="24" y="213"/>
                    <a:pt x="23" y="215"/>
                    <a:pt x="23" y="216"/>
                  </a:cubicBezTo>
                  <a:cubicBezTo>
                    <a:pt x="24" y="218"/>
                    <a:pt x="25" y="219"/>
                    <a:pt x="27" y="220"/>
                  </a:cubicBezTo>
                  <a:lnTo>
                    <a:pt x="284" y="289"/>
                  </a:lnTo>
                  <a:cubicBezTo>
                    <a:pt x="285" y="289"/>
                    <a:pt x="285" y="289"/>
                    <a:pt x="286" y="289"/>
                  </a:cubicBezTo>
                  <a:cubicBezTo>
                    <a:pt x="287" y="289"/>
                    <a:pt x="288" y="288"/>
                    <a:pt x="289" y="288"/>
                  </a:cubicBezTo>
                  <a:cubicBezTo>
                    <a:pt x="290" y="286"/>
                    <a:pt x="291" y="285"/>
                    <a:pt x="290" y="283"/>
                  </a:cubicBezTo>
                  <a:lnTo>
                    <a:pt x="221" y="25"/>
                  </a:lnTo>
                  <a:close/>
                </a:path>
              </a:pathLst>
            </a:custGeom>
            <a:grpFill/>
            <a:ln>
              <a:noFill/>
            </a:ln>
          </p:spPr>
          <p:txBody>
            <a:bodyPr vert="horz" wrap="square" lIns="68571" tIns="34285" rIns="68571" bIns="34285" numCol="1" anchor="t" anchorCtr="0" compatLnSpc="1"/>
            <a:lstStyle/>
            <a:p>
              <a:endParaRPr lang="zh-CN" altLang="en-US"/>
            </a:p>
          </p:txBody>
        </p:sp>
        <p:sp>
          <p:nvSpPr>
            <p:cNvPr id="30" name="Freeform 32"/>
            <p:cNvSpPr/>
            <p:nvPr/>
          </p:nvSpPr>
          <p:spPr bwMode="auto">
            <a:xfrm>
              <a:off x="1284105" y="3615681"/>
              <a:ext cx="237347" cy="237472"/>
            </a:xfrm>
            <a:custGeom>
              <a:avLst/>
              <a:gdLst>
                <a:gd name="T0" fmla="*/ 193 w 290"/>
                <a:gd name="T1" fmla="*/ 2 h 289"/>
                <a:gd name="T2" fmla="*/ 189 w 290"/>
                <a:gd name="T3" fmla="*/ 0 h 289"/>
                <a:gd name="T4" fmla="*/ 186 w 290"/>
                <a:gd name="T5" fmla="*/ 2 h 289"/>
                <a:gd name="T6" fmla="*/ 121 w 290"/>
                <a:gd name="T7" fmla="*/ 67 h 289"/>
                <a:gd name="T8" fmla="*/ 77 w 290"/>
                <a:gd name="T9" fmla="*/ 23 h 289"/>
                <a:gd name="T10" fmla="*/ 74 w 290"/>
                <a:gd name="T11" fmla="*/ 22 h 289"/>
                <a:gd name="T12" fmla="*/ 72 w 290"/>
                <a:gd name="T13" fmla="*/ 22 h 289"/>
                <a:gd name="T14" fmla="*/ 69 w 290"/>
                <a:gd name="T15" fmla="*/ 25 h 289"/>
                <a:gd name="T16" fmla="*/ 0 w 290"/>
                <a:gd name="T17" fmla="*/ 283 h 289"/>
                <a:gd name="T18" fmla="*/ 1 w 290"/>
                <a:gd name="T19" fmla="*/ 288 h 289"/>
                <a:gd name="T20" fmla="*/ 5 w 290"/>
                <a:gd name="T21" fmla="*/ 289 h 289"/>
                <a:gd name="T22" fmla="*/ 6 w 290"/>
                <a:gd name="T23" fmla="*/ 289 h 289"/>
                <a:gd name="T24" fmla="*/ 263 w 290"/>
                <a:gd name="T25" fmla="*/ 220 h 289"/>
                <a:gd name="T26" fmla="*/ 267 w 290"/>
                <a:gd name="T27" fmla="*/ 216 h 289"/>
                <a:gd name="T28" fmla="*/ 265 w 290"/>
                <a:gd name="T29" fmla="*/ 212 h 289"/>
                <a:gd name="T30" fmla="*/ 223 w 290"/>
                <a:gd name="T31" fmla="*/ 169 h 289"/>
                <a:gd name="T32" fmla="*/ 288 w 290"/>
                <a:gd name="T33" fmla="*/ 104 h 289"/>
                <a:gd name="T34" fmla="*/ 288 w 290"/>
                <a:gd name="T35" fmla="*/ 97 h 289"/>
                <a:gd name="T36" fmla="*/ 193 w 290"/>
                <a:gd name="T37" fmla="*/ 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89">
                  <a:moveTo>
                    <a:pt x="193" y="2"/>
                  </a:moveTo>
                  <a:cubicBezTo>
                    <a:pt x="192" y="1"/>
                    <a:pt x="191" y="0"/>
                    <a:pt x="189" y="0"/>
                  </a:cubicBezTo>
                  <a:cubicBezTo>
                    <a:pt x="188" y="0"/>
                    <a:pt x="187" y="1"/>
                    <a:pt x="186" y="2"/>
                  </a:cubicBezTo>
                  <a:lnTo>
                    <a:pt x="121" y="67"/>
                  </a:lnTo>
                  <a:lnTo>
                    <a:pt x="77" y="23"/>
                  </a:lnTo>
                  <a:cubicBezTo>
                    <a:pt x="76" y="22"/>
                    <a:pt x="75" y="22"/>
                    <a:pt x="74" y="22"/>
                  </a:cubicBezTo>
                  <a:cubicBezTo>
                    <a:pt x="73" y="22"/>
                    <a:pt x="73" y="22"/>
                    <a:pt x="72" y="22"/>
                  </a:cubicBezTo>
                  <a:cubicBezTo>
                    <a:pt x="71" y="22"/>
                    <a:pt x="69" y="24"/>
                    <a:pt x="69" y="25"/>
                  </a:cubicBezTo>
                  <a:lnTo>
                    <a:pt x="0" y="283"/>
                  </a:lnTo>
                  <a:cubicBezTo>
                    <a:pt x="0" y="285"/>
                    <a:pt x="0" y="286"/>
                    <a:pt x="1" y="288"/>
                  </a:cubicBezTo>
                  <a:cubicBezTo>
                    <a:pt x="2" y="288"/>
                    <a:pt x="3" y="289"/>
                    <a:pt x="5" y="289"/>
                  </a:cubicBezTo>
                  <a:cubicBezTo>
                    <a:pt x="5" y="289"/>
                    <a:pt x="5" y="289"/>
                    <a:pt x="6" y="289"/>
                  </a:cubicBezTo>
                  <a:lnTo>
                    <a:pt x="263" y="220"/>
                  </a:lnTo>
                  <a:cubicBezTo>
                    <a:pt x="265" y="219"/>
                    <a:pt x="266" y="218"/>
                    <a:pt x="267" y="216"/>
                  </a:cubicBezTo>
                  <a:cubicBezTo>
                    <a:pt x="267" y="215"/>
                    <a:pt x="267" y="213"/>
                    <a:pt x="265" y="212"/>
                  </a:cubicBezTo>
                  <a:lnTo>
                    <a:pt x="223" y="169"/>
                  </a:lnTo>
                  <a:lnTo>
                    <a:pt x="288" y="104"/>
                  </a:lnTo>
                  <a:cubicBezTo>
                    <a:pt x="290" y="102"/>
                    <a:pt x="290" y="99"/>
                    <a:pt x="288" y="97"/>
                  </a:cubicBezTo>
                  <a:lnTo>
                    <a:pt x="193" y="2"/>
                  </a:lnTo>
                  <a:close/>
                </a:path>
              </a:pathLst>
            </a:custGeom>
            <a:grpFill/>
            <a:ln>
              <a:noFill/>
            </a:ln>
          </p:spPr>
          <p:txBody>
            <a:bodyPr vert="horz" wrap="square" lIns="68571" tIns="34285" rIns="68571" bIns="34285" numCol="1" anchor="t" anchorCtr="0" compatLnSpc="1"/>
            <a:lstStyle/>
            <a:p>
              <a:endParaRPr lang="zh-CN" altLang="en-US"/>
            </a:p>
          </p:txBody>
        </p:sp>
        <p:grpSp>
          <p:nvGrpSpPr>
            <p:cNvPr id="31" name="组合 30"/>
            <p:cNvGrpSpPr/>
            <p:nvPr/>
          </p:nvGrpSpPr>
          <p:grpSpPr>
            <a:xfrm>
              <a:off x="2308353" y="4146108"/>
              <a:ext cx="526117" cy="496711"/>
              <a:chOff x="2308353" y="4146108"/>
              <a:chExt cx="526117" cy="496711"/>
            </a:xfrm>
            <a:grpFill/>
          </p:grpSpPr>
          <p:sp>
            <p:nvSpPr>
              <p:cNvPr id="45" name="Freeform 33"/>
              <p:cNvSpPr/>
              <p:nvPr/>
            </p:nvSpPr>
            <p:spPr bwMode="auto">
              <a:xfrm>
                <a:off x="2316264" y="4146108"/>
                <a:ext cx="510294" cy="245386"/>
              </a:xfrm>
              <a:custGeom>
                <a:avLst/>
                <a:gdLst>
                  <a:gd name="T0" fmla="*/ 530 w 626"/>
                  <a:gd name="T1" fmla="*/ 0 h 300"/>
                  <a:gd name="T2" fmla="*/ 97 w 626"/>
                  <a:gd name="T3" fmla="*/ 0 h 300"/>
                  <a:gd name="T4" fmla="*/ 0 w 626"/>
                  <a:gd name="T5" fmla="*/ 73 h 300"/>
                  <a:gd name="T6" fmla="*/ 313 w 626"/>
                  <a:gd name="T7" fmla="*/ 300 h 300"/>
                  <a:gd name="T8" fmla="*/ 626 w 626"/>
                  <a:gd name="T9" fmla="*/ 73 h 300"/>
                  <a:gd name="T10" fmla="*/ 530 w 626"/>
                  <a:gd name="T11" fmla="*/ 0 h 300"/>
                </a:gdLst>
                <a:ahLst/>
                <a:cxnLst>
                  <a:cxn ang="0">
                    <a:pos x="T0" y="T1"/>
                  </a:cxn>
                  <a:cxn ang="0">
                    <a:pos x="T2" y="T3"/>
                  </a:cxn>
                  <a:cxn ang="0">
                    <a:pos x="T4" y="T5"/>
                  </a:cxn>
                  <a:cxn ang="0">
                    <a:pos x="T6" y="T7"/>
                  </a:cxn>
                  <a:cxn ang="0">
                    <a:pos x="T8" y="T9"/>
                  </a:cxn>
                  <a:cxn ang="0">
                    <a:pos x="T10" y="T11"/>
                  </a:cxn>
                </a:cxnLst>
                <a:rect l="0" t="0" r="r" b="b"/>
                <a:pathLst>
                  <a:path w="626" h="300">
                    <a:moveTo>
                      <a:pt x="530" y="0"/>
                    </a:moveTo>
                    <a:lnTo>
                      <a:pt x="97" y="0"/>
                    </a:lnTo>
                    <a:cubicBezTo>
                      <a:pt x="54" y="0"/>
                      <a:pt x="17" y="30"/>
                      <a:pt x="0" y="73"/>
                    </a:cubicBezTo>
                    <a:lnTo>
                      <a:pt x="313" y="300"/>
                    </a:lnTo>
                    <a:lnTo>
                      <a:pt x="626" y="73"/>
                    </a:lnTo>
                    <a:cubicBezTo>
                      <a:pt x="609" y="30"/>
                      <a:pt x="572" y="0"/>
                      <a:pt x="530" y="0"/>
                    </a:cubicBezTo>
                    <a:close/>
                  </a:path>
                </a:pathLst>
              </a:custGeom>
              <a:grpFill/>
              <a:ln>
                <a:noFill/>
              </a:ln>
            </p:spPr>
            <p:txBody>
              <a:bodyPr vert="horz" wrap="square" lIns="68571" tIns="34285" rIns="68571" bIns="34285" numCol="1" anchor="t" anchorCtr="0" compatLnSpc="1"/>
              <a:lstStyle/>
              <a:p>
                <a:endParaRPr lang="zh-CN" altLang="en-US"/>
              </a:p>
            </p:txBody>
          </p:sp>
          <p:sp>
            <p:nvSpPr>
              <p:cNvPr id="46" name="Freeform 34"/>
              <p:cNvSpPr/>
              <p:nvPr/>
            </p:nvSpPr>
            <p:spPr bwMode="auto">
              <a:xfrm>
                <a:off x="2308353" y="4282655"/>
                <a:ext cx="526117" cy="360164"/>
              </a:xfrm>
              <a:custGeom>
                <a:avLst/>
                <a:gdLst>
                  <a:gd name="T0" fmla="*/ 322 w 644"/>
                  <a:gd name="T1" fmla="*/ 230 h 440"/>
                  <a:gd name="T2" fmla="*/ 311 w 644"/>
                  <a:gd name="T3" fmla="*/ 226 h 440"/>
                  <a:gd name="T4" fmla="*/ 0 w 644"/>
                  <a:gd name="T5" fmla="*/ 0 h 440"/>
                  <a:gd name="T6" fmla="*/ 0 w 644"/>
                  <a:gd name="T7" fmla="*/ 317 h 440"/>
                  <a:gd name="T8" fmla="*/ 106 w 644"/>
                  <a:gd name="T9" fmla="*/ 440 h 440"/>
                  <a:gd name="T10" fmla="*/ 539 w 644"/>
                  <a:gd name="T11" fmla="*/ 440 h 440"/>
                  <a:gd name="T12" fmla="*/ 644 w 644"/>
                  <a:gd name="T13" fmla="*/ 317 h 440"/>
                  <a:gd name="T14" fmla="*/ 644 w 644"/>
                  <a:gd name="T15" fmla="*/ 0 h 440"/>
                  <a:gd name="T16" fmla="*/ 333 w 644"/>
                  <a:gd name="T17" fmla="*/ 226 h 440"/>
                  <a:gd name="T18" fmla="*/ 322 w 644"/>
                  <a:gd name="T19" fmla="*/ 23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4" h="440">
                    <a:moveTo>
                      <a:pt x="322" y="230"/>
                    </a:moveTo>
                    <a:cubicBezTo>
                      <a:pt x="318" y="230"/>
                      <a:pt x="315" y="229"/>
                      <a:pt x="311" y="226"/>
                    </a:cubicBezTo>
                    <a:lnTo>
                      <a:pt x="0" y="0"/>
                    </a:lnTo>
                    <a:lnTo>
                      <a:pt x="0" y="317"/>
                    </a:lnTo>
                    <a:cubicBezTo>
                      <a:pt x="0" y="385"/>
                      <a:pt x="47" y="440"/>
                      <a:pt x="106" y="440"/>
                    </a:cubicBezTo>
                    <a:lnTo>
                      <a:pt x="539" y="440"/>
                    </a:lnTo>
                    <a:cubicBezTo>
                      <a:pt x="597" y="440"/>
                      <a:pt x="644" y="385"/>
                      <a:pt x="644" y="317"/>
                    </a:cubicBezTo>
                    <a:lnTo>
                      <a:pt x="644" y="0"/>
                    </a:lnTo>
                    <a:lnTo>
                      <a:pt x="333" y="226"/>
                    </a:lnTo>
                    <a:cubicBezTo>
                      <a:pt x="330" y="229"/>
                      <a:pt x="326" y="230"/>
                      <a:pt x="322" y="230"/>
                    </a:cubicBezTo>
                    <a:close/>
                  </a:path>
                </a:pathLst>
              </a:custGeom>
              <a:grpFill/>
              <a:ln>
                <a:noFill/>
              </a:ln>
            </p:spPr>
            <p:txBody>
              <a:bodyPr vert="horz" wrap="square" lIns="68571" tIns="34285" rIns="68571" bIns="34285" numCol="1" anchor="t" anchorCtr="0" compatLnSpc="1"/>
              <a:lstStyle/>
              <a:p>
                <a:endParaRPr lang="zh-CN" altLang="en-US"/>
              </a:p>
            </p:txBody>
          </p:sp>
        </p:grpSp>
        <p:sp>
          <p:nvSpPr>
            <p:cNvPr id="32" name="Freeform 35"/>
            <p:cNvSpPr>
              <a:spLocks noEditPoints="1"/>
            </p:cNvSpPr>
            <p:nvPr/>
          </p:nvSpPr>
          <p:spPr bwMode="auto">
            <a:xfrm>
              <a:off x="4400942" y="4150067"/>
              <a:ext cx="397554" cy="488795"/>
            </a:xfrm>
            <a:custGeom>
              <a:avLst/>
              <a:gdLst>
                <a:gd name="T0" fmla="*/ 0 w 486"/>
                <a:gd name="T1" fmla="*/ 262 h 598"/>
                <a:gd name="T2" fmla="*/ 0 w 486"/>
                <a:gd name="T3" fmla="*/ 500 h 598"/>
                <a:gd name="T4" fmla="*/ 98 w 486"/>
                <a:gd name="T5" fmla="*/ 598 h 598"/>
                <a:gd name="T6" fmla="*/ 388 w 486"/>
                <a:gd name="T7" fmla="*/ 598 h 598"/>
                <a:gd name="T8" fmla="*/ 486 w 486"/>
                <a:gd name="T9" fmla="*/ 500 h 598"/>
                <a:gd name="T10" fmla="*/ 486 w 486"/>
                <a:gd name="T11" fmla="*/ 262 h 598"/>
                <a:gd name="T12" fmla="*/ 445 w 486"/>
                <a:gd name="T13" fmla="*/ 262 h 598"/>
                <a:gd name="T14" fmla="*/ 445 w 486"/>
                <a:gd name="T15" fmla="*/ 199 h 598"/>
                <a:gd name="T16" fmla="*/ 246 w 486"/>
                <a:gd name="T17" fmla="*/ 0 h 598"/>
                <a:gd name="T18" fmla="*/ 48 w 486"/>
                <a:gd name="T19" fmla="*/ 199 h 598"/>
                <a:gd name="T20" fmla="*/ 48 w 486"/>
                <a:gd name="T21" fmla="*/ 262 h 598"/>
                <a:gd name="T22" fmla="*/ 0 w 486"/>
                <a:gd name="T23" fmla="*/ 262 h 598"/>
                <a:gd name="T24" fmla="*/ 370 w 486"/>
                <a:gd name="T25" fmla="*/ 262 h 598"/>
                <a:gd name="T26" fmla="*/ 122 w 486"/>
                <a:gd name="T27" fmla="*/ 262 h 598"/>
                <a:gd name="T28" fmla="*/ 123 w 486"/>
                <a:gd name="T29" fmla="*/ 199 h 598"/>
                <a:gd name="T30" fmla="*/ 246 w 486"/>
                <a:gd name="T31" fmla="*/ 75 h 598"/>
                <a:gd name="T32" fmla="*/ 370 w 486"/>
                <a:gd name="T33" fmla="*/ 199 h 598"/>
                <a:gd name="T34" fmla="*/ 370 w 486"/>
                <a:gd name="T35" fmla="*/ 262 h 598"/>
                <a:gd name="T36" fmla="*/ 276 w 486"/>
                <a:gd name="T37" fmla="*/ 438 h 598"/>
                <a:gd name="T38" fmla="*/ 276 w 486"/>
                <a:gd name="T39" fmla="*/ 438 h 598"/>
                <a:gd name="T40" fmla="*/ 276 w 486"/>
                <a:gd name="T41" fmla="*/ 491 h 598"/>
                <a:gd name="T42" fmla="*/ 243 w 486"/>
                <a:gd name="T43" fmla="*/ 523 h 598"/>
                <a:gd name="T44" fmla="*/ 210 w 486"/>
                <a:gd name="T45" fmla="*/ 491 h 598"/>
                <a:gd name="T46" fmla="*/ 210 w 486"/>
                <a:gd name="T47" fmla="*/ 438 h 598"/>
                <a:gd name="T48" fmla="*/ 187 w 486"/>
                <a:gd name="T49" fmla="*/ 392 h 598"/>
                <a:gd name="T50" fmla="*/ 243 w 486"/>
                <a:gd name="T51" fmla="*/ 336 h 598"/>
                <a:gd name="T52" fmla="*/ 299 w 486"/>
                <a:gd name="T53" fmla="*/ 392 h 598"/>
                <a:gd name="T54" fmla="*/ 276 w 486"/>
                <a:gd name="T55" fmla="*/ 43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6" h="598">
                  <a:moveTo>
                    <a:pt x="0" y="262"/>
                  </a:moveTo>
                  <a:lnTo>
                    <a:pt x="0" y="500"/>
                  </a:lnTo>
                  <a:cubicBezTo>
                    <a:pt x="0" y="554"/>
                    <a:pt x="44" y="598"/>
                    <a:pt x="98" y="598"/>
                  </a:cubicBezTo>
                  <a:lnTo>
                    <a:pt x="388" y="598"/>
                  </a:lnTo>
                  <a:cubicBezTo>
                    <a:pt x="442" y="598"/>
                    <a:pt x="486" y="554"/>
                    <a:pt x="486" y="500"/>
                  </a:cubicBezTo>
                  <a:lnTo>
                    <a:pt x="486" y="262"/>
                  </a:lnTo>
                  <a:lnTo>
                    <a:pt x="445" y="262"/>
                  </a:lnTo>
                  <a:lnTo>
                    <a:pt x="445" y="199"/>
                  </a:lnTo>
                  <a:cubicBezTo>
                    <a:pt x="445" y="89"/>
                    <a:pt x="356" y="0"/>
                    <a:pt x="246" y="0"/>
                  </a:cubicBezTo>
                  <a:cubicBezTo>
                    <a:pt x="137" y="0"/>
                    <a:pt x="48" y="89"/>
                    <a:pt x="48" y="199"/>
                  </a:cubicBezTo>
                  <a:lnTo>
                    <a:pt x="48" y="262"/>
                  </a:lnTo>
                  <a:lnTo>
                    <a:pt x="0" y="262"/>
                  </a:lnTo>
                  <a:close/>
                  <a:moveTo>
                    <a:pt x="370" y="262"/>
                  </a:moveTo>
                  <a:lnTo>
                    <a:pt x="122" y="262"/>
                  </a:lnTo>
                  <a:lnTo>
                    <a:pt x="123" y="199"/>
                  </a:lnTo>
                  <a:cubicBezTo>
                    <a:pt x="123" y="131"/>
                    <a:pt x="178" y="75"/>
                    <a:pt x="246" y="75"/>
                  </a:cubicBezTo>
                  <a:cubicBezTo>
                    <a:pt x="315" y="75"/>
                    <a:pt x="370" y="131"/>
                    <a:pt x="370" y="199"/>
                  </a:cubicBezTo>
                  <a:lnTo>
                    <a:pt x="370" y="262"/>
                  </a:lnTo>
                  <a:close/>
                  <a:moveTo>
                    <a:pt x="276" y="438"/>
                  </a:moveTo>
                  <a:lnTo>
                    <a:pt x="276" y="438"/>
                  </a:lnTo>
                  <a:lnTo>
                    <a:pt x="276" y="491"/>
                  </a:lnTo>
                  <a:cubicBezTo>
                    <a:pt x="276" y="509"/>
                    <a:pt x="261" y="523"/>
                    <a:pt x="243" y="523"/>
                  </a:cubicBezTo>
                  <a:cubicBezTo>
                    <a:pt x="225" y="523"/>
                    <a:pt x="210" y="509"/>
                    <a:pt x="210" y="491"/>
                  </a:cubicBezTo>
                  <a:lnTo>
                    <a:pt x="210" y="438"/>
                  </a:lnTo>
                  <a:cubicBezTo>
                    <a:pt x="196" y="428"/>
                    <a:pt x="187" y="411"/>
                    <a:pt x="187" y="392"/>
                  </a:cubicBezTo>
                  <a:cubicBezTo>
                    <a:pt x="187" y="362"/>
                    <a:pt x="212" y="336"/>
                    <a:pt x="243" y="336"/>
                  </a:cubicBezTo>
                  <a:cubicBezTo>
                    <a:pt x="274" y="336"/>
                    <a:pt x="299" y="362"/>
                    <a:pt x="299" y="392"/>
                  </a:cubicBezTo>
                  <a:cubicBezTo>
                    <a:pt x="299" y="411"/>
                    <a:pt x="290" y="428"/>
                    <a:pt x="276" y="438"/>
                  </a:cubicBezTo>
                  <a:close/>
                </a:path>
              </a:pathLst>
            </a:custGeom>
            <a:grpFill/>
            <a:ln>
              <a:noFill/>
            </a:ln>
          </p:spPr>
          <p:txBody>
            <a:bodyPr vert="horz" wrap="square" lIns="68571" tIns="34285" rIns="68571" bIns="34285" numCol="1" anchor="t" anchorCtr="0" compatLnSpc="1"/>
            <a:lstStyle/>
            <a:p>
              <a:endParaRPr lang="zh-CN" altLang="en-US"/>
            </a:p>
          </p:txBody>
        </p:sp>
        <p:sp>
          <p:nvSpPr>
            <p:cNvPr id="33" name="Freeform 36"/>
            <p:cNvSpPr>
              <a:spLocks noEditPoints="1"/>
            </p:cNvSpPr>
            <p:nvPr/>
          </p:nvSpPr>
          <p:spPr bwMode="auto">
            <a:xfrm>
              <a:off x="1203012" y="1030703"/>
              <a:ext cx="656657" cy="554099"/>
            </a:xfrm>
            <a:custGeom>
              <a:avLst/>
              <a:gdLst>
                <a:gd name="T0" fmla="*/ 563 w 803"/>
                <a:gd name="T1" fmla="*/ 421 h 678"/>
                <a:gd name="T2" fmla="*/ 445 w 803"/>
                <a:gd name="T3" fmla="*/ 421 h 678"/>
                <a:gd name="T4" fmla="*/ 445 w 803"/>
                <a:gd name="T5" fmla="*/ 540 h 678"/>
                <a:gd name="T6" fmla="*/ 358 w 803"/>
                <a:gd name="T7" fmla="*/ 540 h 678"/>
                <a:gd name="T8" fmla="*/ 358 w 803"/>
                <a:gd name="T9" fmla="*/ 421 h 678"/>
                <a:gd name="T10" fmla="*/ 240 w 803"/>
                <a:gd name="T11" fmla="*/ 421 h 678"/>
                <a:gd name="T12" fmla="*/ 240 w 803"/>
                <a:gd name="T13" fmla="*/ 334 h 678"/>
                <a:gd name="T14" fmla="*/ 358 w 803"/>
                <a:gd name="T15" fmla="*/ 334 h 678"/>
                <a:gd name="T16" fmla="*/ 358 w 803"/>
                <a:gd name="T17" fmla="*/ 215 h 678"/>
                <a:gd name="T18" fmla="*/ 445 w 803"/>
                <a:gd name="T19" fmla="*/ 215 h 678"/>
                <a:gd name="T20" fmla="*/ 445 w 803"/>
                <a:gd name="T21" fmla="*/ 334 h 678"/>
                <a:gd name="T22" fmla="*/ 563 w 803"/>
                <a:gd name="T23" fmla="*/ 334 h 678"/>
                <a:gd name="T24" fmla="*/ 563 w 803"/>
                <a:gd name="T25" fmla="*/ 421 h 678"/>
                <a:gd name="T26" fmla="*/ 737 w 803"/>
                <a:gd name="T27" fmla="*/ 218 h 678"/>
                <a:gd name="T28" fmla="*/ 401 w 803"/>
                <a:gd name="T29" fmla="*/ 161 h 678"/>
                <a:gd name="T30" fmla="*/ 66 w 803"/>
                <a:gd name="T31" fmla="*/ 218 h 678"/>
                <a:gd name="T32" fmla="*/ 402 w 803"/>
                <a:gd name="T33" fmla="*/ 678 h 678"/>
                <a:gd name="T34" fmla="*/ 737 w 803"/>
                <a:gd name="T35" fmla="*/ 21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678">
                  <a:moveTo>
                    <a:pt x="563" y="421"/>
                  </a:moveTo>
                  <a:lnTo>
                    <a:pt x="445" y="421"/>
                  </a:lnTo>
                  <a:lnTo>
                    <a:pt x="445" y="540"/>
                  </a:lnTo>
                  <a:lnTo>
                    <a:pt x="358" y="540"/>
                  </a:lnTo>
                  <a:lnTo>
                    <a:pt x="358" y="421"/>
                  </a:lnTo>
                  <a:lnTo>
                    <a:pt x="240" y="421"/>
                  </a:lnTo>
                  <a:lnTo>
                    <a:pt x="240" y="334"/>
                  </a:lnTo>
                  <a:lnTo>
                    <a:pt x="358" y="334"/>
                  </a:lnTo>
                  <a:lnTo>
                    <a:pt x="358" y="215"/>
                  </a:lnTo>
                  <a:lnTo>
                    <a:pt x="445" y="215"/>
                  </a:lnTo>
                  <a:lnTo>
                    <a:pt x="445" y="334"/>
                  </a:lnTo>
                  <a:lnTo>
                    <a:pt x="563" y="334"/>
                  </a:lnTo>
                  <a:lnTo>
                    <a:pt x="563" y="421"/>
                  </a:lnTo>
                  <a:close/>
                  <a:moveTo>
                    <a:pt x="737" y="218"/>
                  </a:moveTo>
                  <a:cubicBezTo>
                    <a:pt x="680" y="0"/>
                    <a:pt x="440" y="138"/>
                    <a:pt x="401" y="161"/>
                  </a:cubicBezTo>
                  <a:cubicBezTo>
                    <a:pt x="360" y="136"/>
                    <a:pt x="123" y="1"/>
                    <a:pt x="66" y="218"/>
                  </a:cubicBezTo>
                  <a:cubicBezTo>
                    <a:pt x="0" y="469"/>
                    <a:pt x="400" y="676"/>
                    <a:pt x="402" y="678"/>
                  </a:cubicBezTo>
                  <a:cubicBezTo>
                    <a:pt x="402" y="678"/>
                    <a:pt x="803" y="466"/>
                    <a:pt x="737" y="218"/>
                  </a:cubicBezTo>
                  <a:close/>
                </a:path>
              </a:pathLst>
            </a:custGeom>
            <a:grpFill/>
            <a:ln>
              <a:noFill/>
            </a:ln>
          </p:spPr>
          <p:txBody>
            <a:bodyPr vert="horz" wrap="square" lIns="68571" tIns="34285" rIns="68571" bIns="34285" numCol="1" anchor="t" anchorCtr="0" compatLnSpc="1"/>
            <a:lstStyle/>
            <a:p>
              <a:endParaRPr lang="zh-CN" altLang="en-US"/>
            </a:p>
          </p:txBody>
        </p:sp>
        <p:sp>
          <p:nvSpPr>
            <p:cNvPr id="34" name="Freeform 37"/>
            <p:cNvSpPr>
              <a:spLocks noEditPoints="1"/>
            </p:cNvSpPr>
            <p:nvPr/>
          </p:nvSpPr>
          <p:spPr bwMode="auto">
            <a:xfrm>
              <a:off x="4367317" y="2563008"/>
              <a:ext cx="462825" cy="502647"/>
            </a:xfrm>
            <a:custGeom>
              <a:avLst/>
              <a:gdLst>
                <a:gd name="T0" fmla="*/ 38 w 566"/>
                <a:gd name="T1" fmla="*/ 38 h 613"/>
                <a:gd name="T2" fmla="*/ 151 w 566"/>
                <a:gd name="T3" fmla="*/ 37 h 613"/>
                <a:gd name="T4" fmla="*/ 271 w 566"/>
                <a:gd name="T5" fmla="*/ 5 h 613"/>
                <a:gd name="T6" fmla="*/ 283 w 566"/>
                <a:gd name="T7" fmla="*/ 0 h 613"/>
                <a:gd name="T8" fmla="*/ 294 w 566"/>
                <a:gd name="T9" fmla="*/ 5 h 613"/>
                <a:gd name="T10" fmla="*/ 415 w 566"/>
                <a:gd name="T11" fmla="*/ 37 h 613"/>
                <a:gd name="T12" fmla="*/ 528 w 566"/>
                <a:gd name="T13" fmla="*/ 38 h 613"/>
                <a:gd name="T14" fmla="*/ 566 w 566"/>
                <a:gd name="T15" fmla="*/ 33 h 613"/>
                <a:gd name="T16" fmla="*/ 566 w 566"/>
                <a:gd name="T17" fmla="*/ 77 h 613"/>
                <a:gd name="T18" fmla="*/ 486 w 566"/>
                <a:gd name="T19" fmla="*/ 464 h 613"/>
                <a:gd name="T20" fmla="*/ 291 w 566"/>
                <a:gd name="T21" fmla="*/ 611 h 613"/>
                <a:gd name="T22" fmla="*/ 283 w 566"/>
                <a:gd name="T23" fmla="*/ 613 h 613"/>
                <a:gd name="T24" fmla="*/ 275 w 566"/>
                <a:gd name="T25" fmla="*/ 611 h 613"/>
                <a:gd name="T26" fmla="*/ 80 w 566"/>
                <a:gd name="T27" fmla="*/ 464 h 613"/>
                <a:gd name="T28" fmla="*/ 0 w 566"/>
                <a:gd name="T29" fmla="*/ 77 h 613"/>
                <a:gd name="T30" fmla="*/ 0 w 566"/>
                <a:gd name="T31" fmla="*/ 33 h 613"/>
                <a:gd name="T32" fmla="*/ 38 w 566"/>
                <a:gd name="T33" fmla="*/ 38 h 613"/>
                <a:gd name="T34" fmla="*/ 283 w 566"/>
                <a:gd name="T35" fmla="*/ 312 h 613"/>
                <a:gd name="T36" fmla="*/ 283 w 566"/>
                <a:gd name="T37" fmla="*/ 312 h 613"/>
                <a:gd name="T38" fmla="*/ 472 w 566"/>
                <a:gd name="T39" fmla="*/ 312 h 613"/>
                <a:gd name="T40" fmla="*/ 496 w 566"/>
                <a:gd name="T41" fmla="*/ 117 h 613"/>
                <a:gd name="T42" fmla="*/ 407 w 566"/>
                <a:gd name="T43" fmla="*/ 113 h 613"/>
                <a:gd name="T44" fmla="*/ 283 w 566"/>
                <a:gd name="T45" fmla="*/ 81 h 613"/>
                <a:gd name="T46" fmla="*/ 283 w 566"/>
                <a:gd name="T47" fmla="*/ 312 h 613"/>
                <a:gd name="T48" fmla="*/ 283 w 566"/>
                <a:gd name="T49" fmla="*/ 535 h 613"/>
                <a:gd name="T50" fmla="*/ 283 w 566"/>
                <a:gd name="T51" fmla="*/ 535 h 613"/>
                <a:gd name="T52" fmla="*/ 283 w 566"/>
                <a:gd name="T53" fmla="*/ 312 h 613"/>
                <a:gd name="T54" fmla="*/ 94 w 566"/>
                <a:gd name="T55" fmla="*/ 312 h 613"/>
                <a:gd name="T56" fmla="*/ 137 w 566"/>
                <a:gd name="T57" fmla="*/ 423 h 613"/>
                <a:gd name="T58" fmla="*/ 283 w 566"/>
                <a:gd name="T59" fmla="*/ 53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613">
                  <a:moveTo>
                    <a:pt x="38" y="38"/>
                  </a:moveTo>
                  <a:cubicBezTo>
                    <a:pt x="74" y="43"/>
                    <a:pt x="112" y="42"/>
                    <a:pt x="151" y="37"/>
                  </a:cubicBezTo>
                  <a:cubicBezTo>
                    <a:pt x="190" y="32"/>
                    <a:pt x="230" y="21"/>
                    <a:pt x="271" y="5"/>
                  </a:cubicBezTo>
                  <a:lnTo>
                    <a:pt x="283" y="0"/>
                  </a:lnTo>
                  <a:lnTo>
                    <a:pt x="294" y="5"/>
                  </a:lnTo>
                  <a:cubicBezTo>
                    <a:pt x="336" y="21"/>
                    <a:pt x="376" y="32"/>
                    <a:pt x="415" y="37"/>
                  </a:cubicBezTo>
                  <a:cubicBezTo>
                    <a:pt x="454" y="42"/>
                    <a:pt x="491" y="43"/>
                    <a:pt x="528" y="38"/>
                  </a:cubicBezTo>
                  <a:lnTo>
                    <a:pt x="566" y="33"/>
                  </a:lnTo>
                  <a:lnTo>
                    <a:pt x="566" y="77"/>
                  </a:lnTo>
                  <a:cubicBezTo>
                    <a:pt x="564" y="260"/>
                    <a:pt x="534" y="382"/>
                    <a:pt x="486" y="464"/>
                  </a:cubicBezTo>
                  <a:cubicBezTo>
                    <a:pt x="436" y="550"/>
                    <a:pt x="368" y="591"/>
                    <a:pt x="291" y="611"/>
                  </a:cubicBezTo>
                  <a:lnTo>
                    <a:pt x="283" y="613"/>
                  </a:lnTo>
                  <a:lnTo>
                    <a:pt x="275" y="611"/>
                  </a:lnTo>
                  <a:cubicBezTo>
                    <a:pt x="198" y="591"/>
                    <a:pt x="130" y="550"/>
                    <a:pt x="80" y="464"/>
                  </a:cubicBezTo>
                  <a:cubicBezTo>
                    <a:pt x="32" y="382"/>
                    <a:pt x="2" y="260"/>
                    <a:pt x="0" y="77"/>
                  </a:cubicBezTo>
                  <a:lnTo>
                    <a:pt x="0" y="33"/>
                  </a:lnTo>
                  <a:lnTo>
                    <a:pt x="38" y="38"/>
                  </a:lnTo>
                  <a:close/>
                  <a:moveTo>
                    <a:pt x="283" y="312"/>
                  </a:moveTo>
                  <a:lnTo>
                    <a:pt x="283" y="312"/>
                  </a:lnTo>
                  <a:lnTo>
                    <a:pt x="472" y="312"/>
                  </a:lnTo>
                  <a:cubicBezTo>
                    <a:pt x="485" y="259"/>
                    <a:pt x="493" y="195"/>
                    <a:pt x="496" y="117"/>
                  </a:cubicBezTo>
                  <a:cubicBezTo>
                    <a:pt x="467" y="119"/>
                    <a:pt x="437" y="117"/>
                    <a:pt x="407" y="113"/>
                  </a:cubicBezTo>
                  <a:cubicBezTo>
                    <a:pt x="367" y="108"/>
                    <a:pt x="325" y="97"/>
                    <a:pt x="283" y="81"/>
                  </a:cubicBezTo>
                  <a:lnTo>
                    <a:pt x="283" y="312"/>
                  </a:lnTo>
                  <a:close/>
                  <a:moveTo>
                    <a:pt x="283" y="535"/>
                  </a:moveTo>
                  <a:lnTo>
                    <a:pt x="283" y="535"/>
                  </a:lnTo>
                  <a:lnTo>
                    <a:pt x="283" y="312"/>
                  </a:lnTo>
                  <a:lnTo>
                    <a:pt x="94" y="312"/>
                  </a:lnTo>
                  <a:cubicBezTo>
                    <a:pt x="105" y="357"/>
                    <a:pt x="120" y="393"/>
                    <a:pt x="137" y="423"/>
                  </a:cubicBezTo>
                  <a:cubicBezTo>
                    <a:pt x="174" y="486"/>
                    <a:pt x="225" y="518"/>
                    <a:pt x="283" y="535"/>
                  </a:cubicBezTo>
                  <a:close/>
                </a:path>
              </a:pathLst>
            </a:custGeom>
            <a:grpFill/>
            <a:ln>
              <a:noFill/>
            </a:ln>
          </p:spPr>
          <p:txBody>
            <a:bodyPr vert="horz" wrap="square" lIns="68571" tIns="34285" rIns="68571" bIns="34285" numCol="1" anchor="t" anchorCtr="0" compatLnSpc="1"/>
            <a:lstStyle/>
            <a:p>
              <a:endParaRPr lang="zh-CN" altLang="en-US"/>
            </a:p>
          </p:txBody>
        </p:sp>
        <p:sp>
          <p:nvSpPr>
            <p:cNvPr id="35" name="Freeform 38"/>
            <p:cNvSpPr>
              <a:spLocks noEditPoints="1"/>
            </p:cNvSpPr>
            <p:nvPr/>
          </p:nvSpPr>
          <p:spPr bwMode="auto">
            <a:xfrm>
              <a:off x="2369668" y="2545198"/>
              <a:ext cx="401509" cy="516499"/>
            </a:xfrm>
            <a:custGeom>
              <a:avLst/>
              <a:gdLst>
                <a:gd name="T0" fmla="*/ 2 w 491"/>
                <a:gd name="T1" fmla="*/ 492 h 631"/>
                <a:gd name="T2" fmla="*/ 121 w 491"/>
                <a:gd name="T3" fmla="*/ 631 h 631"/>
                <a:gd name="T4" fmla="*/ 122 w 491"/>
                <a:gd name="T5" fmla="*/ 631 h 631"/>
                <a:gd name="T6" fmla="*/ 131 w 491"/>
                <a:gd name="T7" fmla="*/ 631 h 631"/>
                <a:gd name="T8" fmla="*/ 244 w 491"/>
                <a:gd name="T9" fmla="*/ 595 h 631"/>
                <a:gd name="T10" fmla="*/ 247 w 491"/>
                <a:gd name="T11" fmla="*/ 556 h 631"/>
                <a:gd name="T12" fmla="*/ 184 w 491"/>
                <a:gd name="T13" fmla="*/ 498 h 631"/>
                <a:gd name="T14" fmla="*/ 202 w 491"/>
                <a:gd name="T15" fmla="*/ 457 h 631"/>
                <a:gd name="T16" fmla="*/ 162 w 491"/>
                <a:gd name="T17" fmla="*/ 401 h 631"/>
                <a:gd name="T18" fmla="*/ 170 w 491"/>
                <a:gd name="T19" fmla="*/ 372 h 631"/>
                <a:gd name="T20" fmla="*/ 213 w 491"/>
                <a:gd name="T21" fmla="*/ 344 h 631"/>
                <a:gd name="T22" fmla="*/ 198 w 491"/>
                <a:gd name="T23" fmla="*/ 305 h 631"/>
                <a:gd name="T24" fmla="*/ 256 w 491"/>
                <a:gd name="T25" fmla="*/ 246 h 631"/>
                <a:gd name="T26" fmla="*/ 307 w 491"/>
                <a:gd name="T27" fmla="*/ 83 h 631"/>
                <a:gd name="T28" fmla="*/ 2 w 491"/>
                <a:gd name="T29" fmla="*/ 273 h 631"/>
                <a:gd name="T30" fmla="*/ 2 w 491"/>
                <a:gd name="T31" fmla="*/ 492 h 631"/>
                <a:gd name="T32" fmla="*/ 221 w 491"/>
                <a:gd name="T33" fmla="*/ 305 h 631"/>
                <a:gd name="T34" fmla="*/ 256 w 491"/>
                <a:gd name="T35" fmla="*/ 340 h 631"/>
                <a:gd name="T36" fmla="*/ 436 w 491"/>
                <a:gd name="T37" fmla="*/ 340 h 631"/>
                <a:gd name="T38" fmla="*/ 436 w 491"/>
                <a:gd name="T39" fmla="*/ 270 h 631"/>
                <a:gd name="T40" fmla="*/ 265 w 491"/>
                <a:gd name="T41" fmla="*/ 270 h 631"/>
                <a:gd name="T42" fmla="*/ 349 w 491"/>
                <a:gd name="T43" fmla="*/ 366 h 631"/>
                <a:gd name="T44" fmla="*/ 192 w 491"/>
                <a:gd name="T45" fmla="*/ 382 h 631"/>
                <a:gd name="T46" fmla="*/ 221 w 491"/>
                <a:gd name="T47" fmla="*/ 436 h 631"/>
                <a:gd name="T48" fmla="*/ 349 w 491"/>
                <a:gd name="T49" fmla="*/ 436 h 631"/>
                <a:gd name="T50" fmla="*/ 491 w 491"/>
                <a:gd name="T51" fmla="*/ 401 h 631"/>
                <a:gd name="T52" fmla="*/ 349 w 491"/>
                <a:gd name="T53" fmla="*/ 366 h 631"/>
                <a:gd name="T54" fmla="*/ 484 w 491"/>
                <a:gd name="T55" fmla="*/ 498 h 631"/>
                <a:gd name="T56" fmla="*/ 349 w 491"/>
                <a:gd name="T57" fmla="*/ 463 h 631"/>
                <a:gd name="T58" fmla="*/ 256 w 491"/>
                <a:gd name="T59" fmla="*/ 463 h 631"/>
                <a:gd name="T60" fmla="*/ 208 w 491"/>
                <a:gd name="T61" fmla="*/ 492 h 631"/>
                <a:gd name="T62" fmla="*/ 243 w 491"/>
                <a:gd name="T63" fmla="*/ 533 h 631"/>
                <a:gd name="T64" fmla="*/ 315 w 491"/>
                <a:gd name="T65" fmla="*/ 533 h 631"/>
                <a:gd name="T66" fmla="*/ 303 w 491"/>
                <a:gd name="T67" fmla="*/ 630 h 631"/>
                <a:gd name="T68" fmla="*/ 409 w 491"/>
                <a:gd name="T69" fmla="*/ 630 h 631"/>
                <a:gd name="T70" fmla="*/ 409 w 491"/>
                <a:gd name="T71" fmla="*/ 560 h 631"/>
                <a:gd name="T72" fmla="*/ 303 w 491"/>
                <a:gd name="T73" fmla="*/ 560 h 631"/>
                <a:gd name="T74" fmla="*/ 303 w 491"/>
                <a:gd name="T75" fmla="*/ 63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631">
                  <a:moveTo>
                    <a:pt x="2" y="492"/>
                  </a:moveTo>
                  <a:lnTo>
                    <a:pt x="2" y="492"/>
                  </a:lnTo>
                  <a:cubicBezTo>
                    <a:pt x="2" y="494"/>
                    <a:pt x="2" y="496"/>
                    <a:pt x="2" y="498"/>
                  </a:cubicBezTo>
                  <a:cubicBezTo>
                    <a:pt x="2" y="570"/>
                    <a:pt x="51" y="628"/>
                    <a:pt x="121" y="631"/>
                  </a:cubicBezTo>
                  <a:lnTo>
                    <a:pt x="121" y="631"/>
                  </a:lnTo>
                  <a:lnTo>
                    <a:pt x="122" y="631"/>
                  </a:lnTo>
                  <a:cubicBezTo>
                    <a:pt x="124" y="631"/>
                    <a:pt x="125" y="631"/>
                    <a:pt x="127" y="631"/>
                  </a:cubicBezTo>
                  <a:cubicBezTo>
                    <a:pt x="128" y="631"/>
                    <a:pt x="130" y="631"/>
                    <a:pt x="131" y="631"/>
                  </a:cubicBezTo>
                  <a:lnTo>
                    <a:pt x="257" y="631"/>
                  </a:lnTo>
                  <a:cubicBezTo>
                    <a:pt x="249" y="621"/>
                    <a:pt x="244" y="609"/>
                    <a:pt x="244" y="595"/>
                  </a:cubicBezTo>
                  <a:cubicBezTo>
                    <a:pt x="244" y="580"/>
                    <a:pt x="250" y="567"/>
                    <a:pt x="259" y="556"/>
                  </a:cubicBezTo>
                  <a:lnTo>
                    <a:pt x="247" y="556"/>
                  </a:lnTo>
                  <a:lnTo>
                    <a:pt x="243" y="556"/>
                  </a:lnTo>
                  <a:cubicBezTo>
                    <a:pt x="211" y="556"/>
                    <a:pt x="184" y="530"/>
                    <a:pt x="184" y="498"/>
                  </a:cubicBezTo>
                  <a:cubicBezTo>
                    <a:pt x="184" y="496"/>
                    <a:pt x="184" y="494"/>
                    <a:pt x="185" y="492"/>
                  </a:cubicBezTo>
                  <a:cubicBezTo>
                    <a:pt x="186" y="478"/>
                    <a:pt x="192" y="466"/>
                    <a:pt x="202" y="457"/>
                  </a:cubicBezTo>
                  <a:cubicBezTo>
                    <a:pt x="197" y="455"/>
                    <a:pt x="192" y="453"/>
                    <a:pt x="188" y="450"/>
                  </a:cubicBezTo>
                  <a:cubicBezTo>
                    <a:pt x="172" y="439"/>
                    <a:pt x="162" y="421"/>
                    <a:pt x="162" y="401"/>
                  </a:cubicBezTo>
                  <a:cubicBezTo>
                    <a:pt x="162" y="391"/>
                    <a:pt x="165" y="381"/>
                    <a:pt x="170" y="373"/>
                  </a:cubicBezTo>
                  <a:cubicBezTo>
                    <a:pt x="170" y="372"/>
                    <a:pt x="170" y="372"/>
                    <a:pt x="170" y="372"/>
                  </a:cubicBezTo>
                  <a:cubicBezTo>
                    <a:pt x="178" y="358"/>
                    <a:pt x="192" y="348"/>
                    <a:pt x="207" y="345"/>
                  </a:cubicBezTo>
                  <a:cubicBezTo>
                    <a:pt x="209" y="344"/>
                    <a:pt x="211" y="344"/>
                    <a:pt x="213" y="344"/>
                  </a:cubicBezTo>
                  <a:cubicBezTo>
                    <a:pt x="212" y="343"/>
                    <a:pt x="211" y="342"/>
                    <a:pt x="211" y="342"/>
                  </a:cubicBezTo>
                  <a:cubicBezTo>
                    <a:pt x="203" y="332"/>
                    <a:pt x="198" y="319"/>
                    <a:pt x="198" y="305"/>
                  </a:cubicBezTo>
                  <a:cubicBezTo>
                    <a:pt x="198" y="288"/>
                    <a:pt x="205" y="272"/>
                    <a:pt x="217" y="262"/>
                  </a:cubicBezTo>
                  <a:cubicBezTo>
                    <a:pt x="227" y="252"/>
                    <a:pt x="241" y="246"/>
                    <a:pt x="256" y="246"/>
                  </a:cubicBezTo>
                  <a:lnTo>
                    <a:pt x="278" y="246"/>
                  </a:lnTo>
                  <a:cubicBezTo>
                    <a:pt x="306" y="185"/>
                    <a:pt x="316" y="120"/>
                    <a:pt x="307" y="83"/>
                  </a:cubicBezTo>
                  <a:cubicBezTo>
                    <a:pt x="286" y="0"/>
                    <a:pt x="217" y="20"/>
                    <a:pt x="212" y="67"/>
                  </a:cubicBezTo>
                  <a:cubicBezTo>
                    <a:pt x="195" y="209"/>
                    <a:pt x="7" y="231"/>
                    <a:pt x="2" y="273"/>
                  </a:cubicBezTo>
                  <a:cubicBezTo>
                    <a:pt x="2" y="273"/>
                    <a:pt x="0" y="289"/>
                    <a:pt x="2" y="309"/>
                  </a:cubicBezTo>
                  <a:lnTo>
                    <a:pt x="2" y="492"/>
                  </a:lnTo>
                  <a:close/>
                  <a:moveTo>
                    <a:pt x="256" y="270"/>
                  </a:moveTo>
                  <a:cubicBezTo>
                    <a:pt x="237" y="270"/>
                    <a:pt x="221" y="286"/>
                    <a:pt x="221" y="305"/>
                  </a:cubicBezTo>
                  <a:cubicBezTo>
                    <a:pt x="221" y="312"/>
                    <a:pt x="223" y="319"/>
                    <a:pt x="227" y="324"/>
                  </a:cubicBezTo>
                  <a:cubicBezTo>
                    <a:pt x="233" y="334"/>
                    <a:pt x="244" y="340"/>
                    <a:pt x="256" y="340"/>
                  </a:cubicBezTo>
                  <a:lnTo>
                    <a:pt x="349" y="340"/>
                  </a:lnTo>
                  <a:lnTo>
                    <a:pt x="436" y="340"/>
                  </a:lnTo>
                  <a:cubicBezTo>
                    <a:pt x="455" y="340"/>
                    <a:pt x="471" y="324"/>
                    <a:pt x="471" y="305"/>
                  </a:cubicBezTo>
                  <a:cubicBezTo>
                    <a:pt x="471" y="286"/>
                    <a:pt x="455" y="270"/>
                    <a:pt x="436" y="270"/>
                  </a:cubicBezTo>
                  <a:lnTo>
                    <a:pt x="349" y="270"/>
                  </a:lnTo>
                  <a:lnTo>
                    <a:pt x="265" y="270"/>
                  </a:lnTo>
                  <a:lnTo>
                    <a:pt x="256" y="270"/>
                  </a:lnTo>
                  <a:close/>
                  <a:moveTo>
                    <a:pt x="349" y="366"/>
                  </a:moveTo>
                  <a:lnTo>
                    <a:pt x="221" y="366"/>
                  </a:lnTo>
                  <a:cubicBezTo>
                    <a:pt x="209" y="366"/>
                    <a:pt x="198" y="372"/>
                    <a:pt x="192" y="382"/>
                  </a:cubicBezTo>
                  <a:cubicBezTo>
                    <a:pt x="188" y="387"/>
                    <a:pt x="186" y="394"/>
                    <a:pt x="186" y="401"/>
                  </a:cubicBezTo>
                  <a:cubicBezTo>
                    <a:pt x="186" y="421"/>
                    <a:pt x="201" y="436"/>
                    <a:pt x="221" y="436"/>
                  </a:cubicBezTo>
                  <a:lnTo>
                    <a:pt x="245" y="436"/>
                  </a:lnTo>
                  <a:lnTo>
                    <a:pt x="349" y="436"/>
                  </a:lnTo>
                  <a:lnTo>
                    <a:pt x="456" y="436"/>
                  </a:lnTo>
                  <a:cubicBezTo>
                    <a:pt x="475" y="436"/>
                    <a:pt x="491" y="421"/>
                    <a:pt x="491" y="401"/>
                  </a:cubicBezTo>
                  <a:cubicBezTo>
                    <a:pt x="491" y="382"/>
                    <a:pt x="475" y="366"/>
                    <a:pt x="456" y="366"/>
                  </a:cubicBezTo>
                  <a:lnTo>
                    <a:pt x="349" y="366"/>
                  </a:lnTo>
                  <a:close/>
                  <a:moveTo>
                    <a:pt x="449" y="533"/>
                  </a:moveTo>
                  <a:cubicBezTo>
                    <a:pt x="469" y="533"/>
                    <a:pt x="484" y="517"/>
                    <a:pt x="484" y="498"/>
                  </a:cubicBezTo>
                  <a:cubicBezTo>
                    <a:pt x="484" y="479"/>
                    <a:pt x="469" y="463"/>
                    <a:pt x="449" y="463"/>
                  </a:cubicBezTo>
                  <a:lnTo>
                    <a:pt x="349" y="463"/>
                  </a:lnTo>
                  <a:lnTo>
                    <a:pt x="315" y="463"/>
                  </a:lnTo>
                  <a:lnTo>
                    <a:pt x="256" y="463"/>
                  </a:lnTo>
                  <a:lnTo>
                    <a:pt x="243" y="463"/>
                  </a:lnTo>
                  <a:cubicBezTo>
                    <a:pt x="225" y="463"/>
                    <a:pt x="211" y="476"/>
                    <a:pt x="208" y="492"/>
                  </a:cubicBezTo>
                  <a:cubicBezTo>
                    <a:pt x="208" y="494"/>
                    <a:pt x="208" y="496"/>
                    <a:pt x="208" y="498"/>
                  </a:cubicBezTo>
                  <a:cubicBezTo>
                    <a:pt x="208" y="517"/>
                    <a:pt x="223" y="533"/>
                    <a:pt x="243" y="533"/>
                  </a:cubicBezTo>
                  <a:lnTo>
                    <a:pt x="256" y="533"/>
                  </a:lnTo>
                  <a:lnTo>
                    <a:pt x="315" y="533"/>
                  </a:lnTo>
                  <a:lnTo>
                    <a:pt x="449" y="533"/>
                  </a:lnTo>
                  <a:close/>
                  <a:moveTo>
                    <a:pt x="303" y="630"/>
                  </a:moveTo>
                  <a:lnTo>
                    <a:pt x="315" y="630"/>
                  </a:lnTo>
                  <a:lnTo>
                    <a:pt x="409" y="630"/>
                  </a:lnTo>
                  <a:cubicBezTo>
                    <a:pt x="429" y="630"/>
                    <a:pt x="444" y="614"/>
                    <a:pt x="444" y="595"/>
                  </a:cubicBezTo>
                  <a:cubicBezTo>
                    <a:pt x="444" y="575"/>
                    <a:pt x="429" y="560"/>
                    <a:pt x="409" y="560"/>
                  </a:cubicBezTo>
                  <a:lnTo>
                    <a:pt x="315" y="560"/>
                  </a:lnTo>
                  <a:lnTo>
                    <a:pt x="303" y="560"/>
                  </a:lnTo>
                  <a:cubicBezTo>
                    <a:pt x="283" y="560"/>
                    <a:pt x="268" y="575"/>
                    <a:pt x="268" y="595"/>
                  </a:cubicBezTo>
                  <a:cubicBezTo>
                    <a:pt x="268" y="614"/>
                    <a:pt x="283" y="630"/>
                    <a:pt x="303" y="630"/>
                  </a:cubicBezTo>
                  <a:close/>
                </a:path>
              </a:pathLst>
            </a:custGeom>
            <a:grpFill/>
            <a:ln>
              <a:noFill/>
            </a:ln>
          </p:spPr>
          <p:txBody>
            <a:bodyPr vert="horz" wrap="square" lIns="68571" tIns="34285" rIns="68571" bIns="34285" numCol="1" anchor="t" anchorCtr="0" compatLnSpc="1"/>
            <a:lstStyle/>
            <a:p>
              <a:endParaRPr lang="zh-CN" altLang="en-US"/>
            </a:p>
          </p:txBody>
        </p:sp>
        <p:sp>
          <p:nvSpPr>
            <p:cNvPr id="36" name="Freeform 39"/>
            <p:cNvSpPr>
              <a:spLocks noEditPoints="1"/>
            </p:cNvSpPr>
            <p:nvPr/>
          </p:nvSpPr>
          <p:spPr bwMode="auto">
            <a:xfrm>
              <a:off x="2343954" y="3352483"/>
              <a:ext cx="454913" cy="504626"/>
            </a:xfrm>
            <a:custGeom>
              <a:avLst/>
              <a:gdLst>
                <a:gd name="T0" fmla="*/ 78 w 556"/>
                <a:gd name="T1" fmla="*/ 286 h 614"/>
                <a:gd name="T2" fmla="*/ 94 w 556"/>
                <a:gd name="T3" fmla="*/ 292 h 614"/>
                <a:gd name="T4" fmla="*/ 113 w 556"/>
                <a:gd name="T5" fmla="*/ 299 h 614"/>
                <a:gd name="T6" fmla="*/ 132 w 556"/>
                <a:gd name="T7" fmla="*/ 303 h 614"/>
                <a:gd name="T8" fmla="*/ 158 w 556"/>
                <a:gd name="T9" fmla="*/ 308 h 614"/>
                <a:gd name="T10" fmla="*/ 182 w 556"/>
                <a:gd name="T11" fmla="*/ 311 h 614"/>
                <a:gd name="T12" fmla="*/ 215 w 556"/>
                <a:gd name="T13" fmla="*/ 312 h 614"/>
                <a:gd name="T14" fmla="*/ 248 w 556"/>
                <a:gd name="T15" fmla="*/ 311 h 614"/>
                <a:gd name="T16" fmla="*/ 272 w 556"/>
                <a:gd name="T17" fmla="*/ 308 h 614"/>
                <a:gd name="T18" fmla="*/ 298 w 556"/>
                <a:gd name="T19" fmla="*/ 303 h 614"/>
                <a:gd name="T20" fmla="*/ 317 w 556"/>
                <a:gd name="T21" fmla="*/ 299 h 614"/>
                <a:gd name="T22" fmla="*/ 336 w 556"/>
                <a:gd name="T23" fmla="*/ 292 h 614"/>
                <a:gd name="T24" fmla="*/ 352 w 556"/>
                <a:gd name="T25" fmla="*/ 286 h 614"/>
                <a:gd name="T26" fmla="*/ 389 w 556"/>
                <a:gd name="T27" fmla="*/ 253 h 614"/>
                <a:gd name="T28" fmla="*/ 41 w 556"/>
                <a:gd name="T29" fmla="*/ 253 h 614"/>
                <a:gd name="T30" fmla="*/ 462 w 556"/>
                <a:gd name="T31" fmla="*/ 302 h 614"/>
                <a:gd name="T32" fmla="*/ 430 w 556"/>
                <a:gd name="T33" fmla="*/ 307 h 614"/>
                <a:gd name="T34" fmla="*/ 426 w 556"/>
                <a:gd name="T35" fmla="*/ 272 h 614"/>
                <a:gd name="T36" fmla="*/ 4 w 556"/>
                <a:gd name="T37" fmla="*/ 272 h 614"/>
                <a:gd name="T38" fmla="*/ 0 w 556"/>
                <a:gd name="T39" fmla="*/ 526 h 614"/>
                <a:gd name="T40" fmla="*/ 342 w 556"/>
                <a:gd name="T41" fmla="*/ 614 h 614"/>
                <a:gd name="T42" fmla="*/ 430 w 556"/>
                <a:gd name="T43" fmla="*/ 485 h 614"/>
                <a:gd name="T44" fmla="*/ 556 w 556"/>
                <a:gd name="T45" fmla="*/ 396 h 614"/>
                <a:gd name="T46" fmla="*/ 462 w 556"/>
                <a:gd name="T47" fmla="*/ 448 h 614"/>
                <a:gd name="T48" fmla="*/ 430 w 556"/>
                <a:gd name="T49" fmla="*/ 437 h 614"/>
                <a:gd name="T50" fmla="*/ 462 w 556"/>
                <a:gd name="T51" fmla="*/ 345 h 614"/>
                <a:gd name="T52" fmla="*/ 462 w 556"/>
                <a:gd name="T53" fmla="*/ 448 h 614"/>
                <a:gd name="T54" fmla="*/ 139 w 556"/>
                <a:gd name="T55" fmla="*/ 143 h 614"/>
                <a:gd name="T56" fmla="*/ 162 w 556"/>
                <a:gd name="T57" fmla="*/ 53 h 614"/>
                <a:gd name="T58" fmla="*/ 116 w 556"/>
                <a:gd name="T59" fmla="*/ 53 h 614"/>
                <a:gd name="T60" fmla="*/ 139 w 556"/>
                <a:gd name="T61" fmla="*/ 143 h 614"/>
                <a:gd name="T62" fmla="*/ 211 w 556"/>
                <a:gd name="T63" fmla="*/ 114 h 614"/>
                <a:gd name="T64" fmla="*/ 234 w 556"/>
                <a:gd name="T65" fmla="*/ 23 h 614"/>
                <a:gd name="T66" fmla="*/ 188 w 556"/>
                <a:gd name="T67" fmla="*/ 23 h 614"/>
                <a:gd name="T68" fmla="*/ 211 w 556"/>
                <a:gd name="T69" fmla="*/ 114 h 614"/>
                <a:gd name="T70" fmla="*/ 283 w 556"/>
                <a:gd name="T71" fmla="*/ 172 h 614"/>
                <a:gd name="T72" fmla="*/ 305 w 556"/>
                <a:gd name="T73" fmla="*/ 82 h 614"/>
                <a:gd name="T74" fmla="*/ 260 w 556"/>
                <a:gd name="T75" fmla="*/ 82 h 614"/>
                <a:gd name="T76" fmla="*/ 283 w 556"/>
                <a:gd name="T77" fmla="*/ 17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6" h="614">
                  <a:moveTo>
                    <a:pt x="55" y="272"/>
                  </a:moveTo>
                  <a:cubicBezTo>
                    <a:pt x="61" y="276"/>
                    <a:pt x="69" y="281"/>
                    <a:pt x="78" y="286"/>
                  </a:cubicBezTo>
                  <a:cubicBezTo>
                    <a:pt x="79" y="286"/>
                    <a:pt x="79" y="286"/>
                    <a:pt x="80" y="286"/>
                  </a:cubicBezTo>
                  <a:cubicBezTo>
                    <a:pt x="84" y="288"/>
                    <a:pt x="89" y="290"/>
                    <a:pt x="94" y="292"/>
                  </a:cubicBezTo>
                  <a:cubicBezTo>
                    <a:pt x="94" y="292"/>
                    <a:pt x="95" y="293"/>
                    <a:pt x="95" y="293"/>
                  </a:cubicBezTo>
                  <a:cubicBezTo>
                    <a:pt x="101" y="295"/>
                    <a:pt x="107" y="297"/>
                    <a:pt x="113" y="299"/>
                  </a:cubicBezTo>
                  <a:cubicBezTo>
                    <a:pt x="114" y="299"/>
                    <a:pt x="115" y="299"/>
                    <a:pt x="116" y="299"/>
                  </a:cubicBezTo>
                  <a:cubicBezTo>
                    <a:pt x="121" y="301"/>
                    <a:pt x="126" y="302"/>
                    <a:pt x="132" y="303"/>
                  </a:cubicBezTo>
                  <a:cubicBezTo>
                    <a:pt x="134" y="304"/>
                    <a:pt x="135" y="304"/>
                    <a:pt x="137" y="304"/>
                  </a:cubicBezTo>
                  <a:cubicBezTo>
                    <a:pt x="144" y="306"/>
                    <a:pt x="151" y="307"/>
                    <a:pt x="158" y="308"/>
                  </a:cubicBezTo>
                  <a:cubicBezTo>
                    <a:pt x="159" y="308"/>
                    <a:pt x="161" y="309"/>
                    <a:pt x="162" y="309"/>
                  </a:cubicBezTo>
                  <a:cubicBezTo>
                    <a:pt x="168" y="310"/>
                    <a:pt x="175" y="310"/>
                    <a:pt x="182" y="311"/>
                  </a:cubicBezTo>
                  <a:cubicBezTo>
                    <a:pt x="184" y="311"/>
                    <a:pt x="187" y="311"/>
                    <a:pt x="189" y="311"/>
                  </a:cubicBezTo>
                  <a:cubicBezTo>
                    <a:pt x="197" y="312"/>
                    <a:pt x="206" y="312"/>
                    <a:pt x="215" y="312"/>
                  </a:cubicBezTo>
                  <a:cubicBezTo>
                    <a:pt x="224" y="312"/>
                    <a:pt x="233" y="312"/>
                    <a:pt x="241" y="311"/>
                  </a:cubicBezTo>
                  <a:cubicBezTo>
                    <a:pt x="243" y="311"/>
                    <a:pt x="246" y="311"/>
                    <a:pt x="248" y="311"/>
                  </a:cubicBezTo>
                  <a:cubicBezTo>
                    <a:pt x="255" y="310"/>
                    <a:pt x="262" y="310"/>
                    <a:pt x="268" y="309"/>
                  </a:cubicBezTo>
                  <a:cubicBezTo>
                    <a:pt x="269" y="309"/>
                    <a:pt x="271" y="308"/>
                    <a:pt x="272" y="308"/>
                  </a:cubicBezTo>
                  <a:cubicBezTo>
                    <a:pt x="279" y="307"/>
                    <a:pt x="286" y="306"/>
                    <a:pt x="293" y="304"/>
                  </a:cubicBezTo>
                  <a:cubicBezTo>
                    <a:pt x="295" y="304"/>
                    <a:pt x="296" y="304"/>
                    <a:pt x="298" y="303"/>
                  </a:cubicBezTo>
                  <a:cubicBezTo>
                    <a:pt x="304" y="302"/>
                    <a:pt x="309" y="301"/>
                    <a:pt x="314" y="299"/>
                  </a:cubicBezTo>
                  <a:cubicBezTo>
                    <a:pt x="315" y="299"/>
                    <a:pt x="316" y="299"/>
                    <a:pt x="317" y="299"/>
                  </a:cubicBezTo>
                  <a:cubicBezTo>
                    <a:pt x="323" y="297"/>
                    <a:pt x="329" y="295"/>
                    <a:pt x="335" y="293"/>
                  </a:cubicBezTo>
                  <a:cubicBezTo>
                    <a:pt x="335" y="293"/>
                    <a:pt x="336" y="292"/>
                    <a:pt x="336" y="292"/>
                  </a:cubicBezTo>
                  <a:cubicBezTo>
                    <a:pt x="341" y="290"/>
                    <a:pt x="346" y="288"/>
                    <a:pt x="350" y="286"/>
                  </a:cubicBezTo>
                  <a:cubicBezTo>
                    <a:pt x="351" y="286"/>
                    <a:pt x="351" y="286"/>
                    <a:pt x="352" y="286"/>
                  </a:cubicBezTo>
                  <a:cubicBezTo>
                    <a:pt x="361" y="281"/>
                    <a:pt x="369" y="276"/>
                    <a:pt x="375" y="272"/>
                  </a:cubicBezTo>
                  <a:cubicBezTo>
                    <a:pt x="384" y="264"/>
                    <a:pt x="389" y="258"/>
                    <a:pt x="389" y="253"/>
                  </a:cubicBezTo>
                  <a:cubicBezTo>
                    <a:pt x="389" y="236"/>
                    <a:pt x="328" y="194"/>
                    <a:pt x="215" y="194"/>
                  </a:cubicBezTo>
                  <a:cubicBezTo>
                    <a:pt x="102" y="194"/>
                    <a:pt x="41" y="236"/>
                    <a:pt x="41" y="253"/>
                  </a:cubicBezTo>
                  <a:cubicBezTo>
                    <a:pt x="41" y="258"/>
                    <a:pt x="46" y="264"/>
                    <a:pt x="55" y="272"/>
                  </a:cubicBezTo>
                  <a:close/>
                  <a:moveTo>
                    <a:pt x="462" y="302"/>
                  </a:moveTo>
                  <a:lnTo>
                    <a:pt x="462" y="302"/>
                  </a:lnTo>
                  <a:cubicBezTo>
                    <a:pt x="451" y="302"/>
                    <a:pt x="440" y="304"/>
                    <a:pt x="430" y="307"/>
                  </a:cubicBezTo>
                  <a:lnTo>
                    <a:pt x="430" y="272"/>
                  </a:lnTo>
                  <a:lnTo>
                    <a:pt x="426" y="272"/>
                  </a:lnTo>
                  <a:cubicBezTo>
                    <a:pt x="407" y="318"/>
                    <a:pt x="320" y="353"/>
                    <a:pt x="215" y="353"/>
                  </a:cubicBezTo>
                  <a:cubicBezTo>
                    <a:pt x="110" y="353"/>
                    <a:pt x="23" y="318"/>
                    <a:pt x="4" y="272"/>
                  </a:cubicBezTo>
                  <a:lnTo>
                    <a:pt x="0" y="272"/>
                  </a:lnTo>
                  <a:lnTo>
                    <a:pt x="0" y="526"/>
                  </a:lnTo>
                  <a:cubicBezTo>
                    <a:pt x="0" y="575"/>
                    <a:pt x="39" y="614"/>
                    <a:pt x="88" y="614"/>
                  </a:cubicBezTo>
                  <a:lnTo>
                    <a:pt x="342" y="614"/>
                  </a:lnTo>
                  <a:cubicBezTo>
                    <a:pt x="391" y="614"/>
                    <a:pt x="430" y="575"/>
                    <a:pt x="430" y="526"/>
                  </a:cubicBezTo>
                  <a:lnTo>
                    <a:pt x="430" y="485"/>
                  </a:lnTo>
                  <a:cubicBezTo>
                    <a:pt x="440" y="489"/>
                    <a:pt x="451" y="491"/>
                    <a:pt x="462" y="491"/>
                  </a:cubicBezTo>
                  <a:cubicBezTo>
                    <a:pt x="514" y="491"/>
                    <a:pt x="556" y="449"/>
                    <a:pt x="556" y="396"/>
                  </a:cubicBezTo>
                  <a:cubicBezTo>
                    <a:pt x="556" y="344"/>
                    <a:pt x="514" y="302"/>
                    <a:pt x="462" y="302"/>
                  </a:cubicBezTo>
                  <a:close/>
                  <a:moveTo>
                    <a:pt x="462" y="448"/>
                  </a:moveTo>
                  <a:lnTo>
                    <a:pt x="462" y="448"/>
                  </a:lnTo>
                  <a:cubicBezTo>
                    <a:pt x="450" y="448"/>
                    <a:pt x="439" y="444"/>
                    <a:pt x="430" y="437"/>
                  </a:cubicBezTo>
                  <a:lnTo>
                    <a:pt x="430" y="356"/>
                  </a:lnTo>
                  <a:cubicBezTo>
                    <a:pt x="439" y="349"/>
                    <a:pt x="450" y="345"/>
                    <a:pt x="462" y="345"/>
                  </a:cubicBezTo>
                  <a:cubicBezTo>
                    <a:pt x="490" y="345"/>
                    <a:pt x="513" y="368"/>
                    <a:pt x="513" y="396"/>
                  </a:cubicBezTo>
                  <a:cubicBezTo>
                    <a:pt x="513" y="425"/>
                    <a:pt x="490" y="448"/>
                    <a:pt x="462" y="448"/>
                  </a:cubicBezTo>
                  <a:close/>
                  <a:moveTo>
                    <a:pt x="139" y="143"/>
                  </a:moveTo>
                  <a:lnTo>
                    <a:pt x="139" y="143"/>
                  </a:lnTo>
                  <a:cubicBezTo>
                    <a:pt x="152" y="143"/>
                    <a:pt x="162" y="133"/>
                    <a:pt x="162" y="120"/>
                  </a:cubicBezTo>
                  <a:lnTo>
                    <a:pt x="162" y="53"/>
                  </a:lnTo>
                  <a:cubicBezTo>
                    <a:pt x="162" y="40"/>
                    <a:pt x="152" y="30"/>
                    <a:pt x="139" y="30"/>
                  </a:cubicBezTo>
                  <a:cubicBezTo>
                    <a:pt x="126" y="30"/>
                    <a:pt x="116" y="40"/>
                    <a:pt x="116" y="53"/>
                  </a:cubicBezTo>
                  <a:lnTo>
                    <a:pt x="116" y="120"/>
                  </a:lnTo>
                  <a:cubicBezTo>
                    <a:pt x="116" y="133"/>
                    <a:pt x="126" y="143"/>
                    <a:pt x="139" y="143"/>
                  </a:cubicBezTo>
                  <a:close/>
                  <a:moveTo>
                    <a:pt x="211" y="114"/>
                  </a:moveTo>
                  <a:lnTo>
                    <a:pt x="211" y="114"/>
                  </a:lnTo>
                  <a:cubicBezTo>
                    <a:pt x="223" y="114"/>
                    <a:pt x="234" y="104"/>
                    <a:pt x="234" y="91"/>
                  </a:cubicBezTo>
                  <a:lnTo>
                    <a:pt x="234" y="23"/>
                  </a:lnTo>
                  <a:cubicBezTo>
                    <a:pt x="234" y="11"/>
                    <a:pt x="223" y="0"/>
                    <a:pt x="211" y="0"/>
                  </a:cubicBezTo>
                  <a:cubicBezTo>
                    <a:pt x="198" y="0"/>
                    <a:pt x="188" y="11"/>
                    <a:pt x="188" y="23"/>
                  </a:cubicBezTo>
                  <a:lnTo>
                    <a:pt x="188" y="91"/>
                  </a:lnTo>
                  <a:cubicBezTo>
                    <a:pt x="188" y="104"/>
                    <a:pt x="198" y="114"/>
                    <a:pt x="211" y="114"/>
                  </a:cubicBezTo>
                  <a:close/>
                  <a:moveTo>
                    <a:pt x="283" y="172"/>
                  </a:moveTo>
                  <a:lnTo>
                    <a:pt x="283" y="172"/>
                  </a:lnTo>
                  <a:cubicBezTo>
                    <a:pt x="295" y="172"/>
                    <a:pt x="305" y="162"/>
                    <a:pt x="305" y="150"/>
                  </a:cubicBezTo>
                  <a:lnTo>
                    <a:pt x="305" y="82"/>
                  </a:lnTo>
                  <a:cubicBezTo>
                    <a:pt x="305" y="69"/>
                    <a:pt x="295" y="59"/>
                    <a:pt x="283" y="59"/>
                  </a:cubicBezTo>
                  <a:cubicBezTo>
                    <a:pt x="270" y="59"/>
                    <a:pt x="260" y="69"/>
                    <a:pt x="260" y="82"/>
                  </a:cubicBezTo>
                  <a:lnTo>
                    <a:pt x="260" y="150"/>
                  </a:lnTo>
                  <a:cubicBezTo>
                    <a:pt x="260" y="162"/>
                    <a:pt x="270" y="172"/>
                    <a:pt x="283" y="172"/>
                  </a:cubicBezTo>
                  <a:close/>
                </a:path>
              </a:pathLst>
            </a:custGeom>
            <a:grpFill/>
            <a:ln>
              <a:noFill/>
            </a:ln>
          </p:spPr>
          <p:txBody>
            <a:bodyPr vert="horz" wrap="square" lIns="68571" tIns="34285" rIns="68571" bIns="34285" numCol="1" anchor="t" anchorCtr="0" compatLnSpc="1"/>
            <a:lstStyle/>
            <a:p>
              <a:endParaRPr lang="zh-CN" altLang="en-US"/>
            </a:p>
          </p:txBody>
        </p:sp>
        <p:sp>
          <p:nvSpPr>
            <p:cNvPr id="37" name="Freeform 40"/>
            <p:cNvSpPr/>
            <p:nvPr/>
          </p:nvSpPr>
          <p:spPr bwMode="auto">
            <a:xfrm>
              <a:off x="4335671" y="1829964"/>
              <a:ext cx="528095" cy="486816"/>
            </a:xfrm>
            <a:custGeom>
              <a:avLst/>
              <a:gdLst>
                <a:gd name="T0" fmla="*/ 646 w 646"/>
                <a:gd name="T1" fmla="*/ 149 h 595"/>
                <a:gd name="T2" fmla="*/ 601 w 646"/>
                <a:gd name="T3" fmla="*/ 98 h 595"/>
                <a:gd name="T4" fmla="*/ 282 w 646"/>
                <a:gd name="T5" fmla="*/ 54 h 595"/>
                <a:gd name="T6" fmla="*/ 282 w 646"/>
                <a:gd name="T7" fmla="*/ 42 h 595"/>
                <a:gd name="T8" fmla="*/ 259 w 646"/>
                <a:gd name="T9" fmla="*/ 11 h 595"/>
                <a:gd name="T10" fmla="*/ 173 w 646"/>
                <a:gd name="T11" fmla="*/ 0 h 595"/>
                <a:gd name="T12" fmla="*/ 150 w 646"/>
                <a:gd name="T13" fmla="*/ 12 h 595"/>
                <a:gd name="T14" fmla="*/ 204 w 646"/>
                <a:gd name="T15" fmla="*/ 18 h 595"/>
                <a:gd name="T16" fmla="*/ 240 w 646"/>
                <a:gd name="T17" fmla="*/ 47 h 595"/>
                <a:gd name="T18" fmla="*/ 248 w 646"/>
                <a:gd name="T19" fmla="*/ 74 h 595"/>
                <a:gd name="T20" fmla="*/ 569 w 646"/>
                <a:gd name="T21" fmla="*/ 115 h 595"/>
                <a:gd name="T22" fmla="*/ 617 w 646"/>
                <a:gd name="T23" fmla="*/ 164 h 595"/>
                <a:gd name="T24" fmla="*/ 609 w 646"/>
                <a:gd name="T25" fmla="*/ 530 h 595"/>
                <a:gd name="T26" fmla="*/ 575 w 646"/>
                <a:gd name="T27" fmla="*/ 206 h 595"/>
                <a:gd name="T28" fmla="*/ 534 w 646"/>
                <a:gd name="T29" fmla="*/ 159 h 595"/>
                <a:gd name="T30" fmla="*/ 226 w 646"/>
                <a:gd name="T31" fmla="*/ 118 h 595"/>
                <a:gd name="T32" fmla="*/ 184 w 646"/>
                <a:gd name="T33" fmla="*/ 59 h 595"/>
                <a:gd name="T34" fmla="*/ 76 w 646"/>
                <a:gd name="T35" fmla="*/ 45 h 595"/>
                <a:gd name="T36" fmla="*/ 68 w 646"/>
                <a:gd name="T37" fmla="*/ 105 h 595"/>
                <a:gd name="T38" fmla="*/ 0 w 646"/>
                <a:gd name="T39" fmla="*/ 99 h 595"/>
                <a:gd name="T40" fmla="*/ 60 w 646"/>
                <a:gd name="T41" fmla="*/ 508 h 595"/>
                <a:gd name="T42" fmla="*/ 622 w 646"/>
                <a:gd name="T43" fmla="*/ 595 h 595"/>
                <a:gd name="T44" fmla="*/ 646 w 646"/>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6" h="595">
                  <a:moveTo>
                    <a:pt x="646" y="149"/>
                  </a:moveTo>
                  <a:cubicBezTo>
                    <a:pt x="646" y="149"/>
                    <a:pt x="643" y="106"/>
                    <a:pt x="601" y="98"/>
                  </a:cubicBezTo>
                  <a:cubicBezTo>
                    <a:pt x="571" y="92"/>
                    <a:pt x="282" y="54"/>
                    <a:pt x="282" y="54"/>
                  </a:cubicBezTo>
                  <a:lnTo>
                    <a:pt x="282" y="42"/>
                  </a:lnTo>
                  <a:cubicBezTo>
                    <a:pt x="282" y="42"/>
                    <a:pt x="283" y="17"/>
                    <a:pt x="259" y="11"/>
                  </a:cubicBezTo>
                  <a:cubicBezTo>
                    <a:pt x="234" y="6"/>
                    <a:pt x="173" y="0"/>
                    <a:pt x="173" y="0"/>
                  </a:cubicBezTo>
                  <a:lnTo>
                    <a:pt x="150" y="12"/>
                  </a:lnTo>
                  <a:lnTo>
                    <a:pt x="204" y="18"/>
                  </a:lnTo>
                  <a:cubicBezTo>
                    <a:pt x="204" y="18"/>
                    <a:pt x="232" y="20"/>
                    <a:pt x="240" y="47"/>
                  </a:cubicBezTo>
                  <a:cubicBezTo>
                    <a:pt x="248" y="74"/>
                    <a:pt x="248" y="74"/>
                    <a:pt x="248" y="74"/>
                  </a:cubicBezTo>
                  <a:lnTo>
                    <a:pt x="569" y="115"/>
                  </a:lnTo>
                  <a:cubicBezTo>
                    <a:pt x="569" y="115"/>
                    <a:pt x="608" y="115"/>
                    <a:pt x="617" y="164"/>
                  </a:cubicBezTo>
                  <a:cubicBezTo>
                    <a:pt x="621" y="189"/>
                    <a:pt x="605" y="432"/>
                    <a:pt x="609" y="530"/>
                  </a:cubicBezTo>
                  <a:lnTo>
                    <a:pt x="575" y="206"/>
                  </a:lnTo>
                  <a:cubicBezTo>
                    <a:pt x="575" y="206"/>
                    <a:pt x="574" y="164"/>
                    <a:pt x="534" y="159"/>
                  </a:cubicBezTo>
                  <a:cubicBezTo>
                    <a:pt x="493" y="154"/>
                    <a:pt x="226" y="118"/>
                    <a:pt x="226" y="118"/>
                  </a:cubicBezTo>
                  <a:cubicBezTo>
                    <a:pt x="226" y="118"/>
                    <a:pt x="217" y="62"/>
                    <a:pt x="184" y="59"/>
                  </a:cubicBezTo>
                  <a:cubicBezTo>
                    <a:pt x="151" y="56"/>
                    <a:pt x="76" y="45"/>
                    <a:pt x="76" y="45"/>
                  </a:cubicBezTo>
                  <a:cubicBezTo>
                    <a:pt x="76" y="45"/>
                    <a:pt x="49" y="42"/>
                    <a:pt x="68" y="105"/>
                  </a:cubicBezTo>
                  <a:lnTo>
                    <a:pt x="0" y="99"/>
                  </a:lnTo>
                  <a:lnTo>
                    <a:pt x="60" y="508"/>
                  </a:lnTo>
                  <a:lnTo>
                    <a:pt x="622" y="595"/>
                  </a:lnTo>
                  <a:lnTo>
                    <a:pt x="646" y="149"/>
                  </a:lnTo>
                  <a:close/>
                </a:path>
              </a:pathLst>
            </a:custGeom>
            <a:grpFill/>
            <a:ln>
              <a:noFill/>
            </a:ln>
          </p:spPr>
          <p:txBody>
            <a:bodyPr vert="horz" wrap="square" lIns="68571" tIns="34285" rIns="68571" bIns="34285" numCol="1" anchor="t" anchorCtr="0" compatLnSpc="1"/>
            <a:lstStyle/>
            <a:p>
              <a:endParaRPr lang="zh-CN" altLang="en-US"/>
            </a:p>
          </p:txBody>
        </p:sp>
        <p:sp>
          <p:nvSpPr>
            <p:cNvPr id="38" name="Freeform 41"/>
            <p:cNvSpPr>
              <a:spLocks noEditPoints="1"/>
            </p:cNvSpPr>
            <p:nvPr/>
          </p:nvSpPr>
          <p:spPr bwMode="auto">
            <a:xfrm>
              <a:off x="5397238" y="4148088"/>
              <a:ext cx="512272" cy="492752"/>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5 h 600"/>
                <a:gd name="T10" fmla="*/ 424 w 628"/>
                <a:gd name="T11" fmla="*/ 315 h 600"/>
                <a:gd name="T12" fmla="*/ 441 w 628"/>
                <a:gd name="T13" fmla="*/ 330 h 600"/>
                <a:gd name="T14" fmla="*/ 453 w 628"/>
                <a:gd name="T15" fmla="*/ 335 h 600"/>
                <a:gd name="T16" fmla="*/ 478 w 628"/>
                <a:gd name="T17" fmla="*/ 200 h 600"/>
                <a:gd name="T18" fmla="*/ 449 w 628"/>
                <a:gd name="T19" fmla="*/ 207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49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0 w 628"/>
                <a:gd name="T75" fmla="*/ 340 h 600"/>
                <a:gd name="T76" fmla="*/ 186 w 628"/>
                <a:gd name="T77" fmla="*/ 330 h 600"/>
                <a:gd name="T78" fmla="*/ 196 w 628"/>
                <a:gd name="T79" fmla="*/ 323 h 600"/>
                <a:gd name="T80" fmla="*/ 216 w 628"/>
                <a:gd name="T81" fmla="*/ 295 h 600"/>
                <a:gd name="T82" fmla="*/ 219 w 628"/>
                <a:gd name="T83" fmla="*/ 282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0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grpFill/>
            <a:ln>
              <a:noFill/>
            </a:ln>
          </p:spPr>
          <p:txBody>
            <a:bodyPr vert="horz" wrap="square" lIns="68571" tIns="34285" rIns="68571" bIns="34285" numCol="1" anchor="t" anchorCtr="0" compatLnSpc="1"/>
            <a:lstStyle/>
            <a:p>
              <a:endParaRPr lang="zh-CN" altLang="en-US"/>
            </a:p>
          </p:txBody>
        </p:sp>
        <p:sp>
          <p:nvSpPr>
            <p:cNvPr id="39" name="Freeform 42"/>
            <p:cNvSpPr>
              <a:spLocks noEditPoints="1"/>
            </p:cNvSpPr>
            <p:nvPr/>
          </p:nvSpPr>
          <p:spPr bwMode="auto">
            <a:xfrm>
              <a:off x="6588268" y="3409873"/>
              <a:ext cx="486560" cy="476921"/>
            </a:xfrm>
            <a:custGeom>
              <a:avLst/>
              <a:gdLst>
                <a:gd name="T0" fmla="*/ 25 w 596"/>
                <a:gd name="T1" fmla="*/ 345 h 583"/>
                <a:gd name="T2" fmla="*/ 25 w 596"/>
                <a:gd name="T3" fmla="*/ 62 h 583"/>
                <a:gd name="T4" fmla="*/ 61 w 596"/>
                <a:gd name="T5" fmla="*/ 26 h 583"/>
                <a:gd name="T6" fmla="*/ 534 w 596"/>
                <a:gd name="T7" fmla="*/ 26 h 583"/>
                <a:gd name="T8" fmla="*/ 570 w 596"/>
                <a:gd name="T9" fmla="*/ 62 h 583"/>
                <a:gd name="T10" fmla="*/ 570 w 596"/>
                <a:gd name="T11" fmla="*/ 345 h 583"/>
                <a:gd name="T12" fmla="*/ 534 w 596"/>
                <a:gd name="T13" fmla="*/ 381 h 583"/>
                <a:gd name="T14" fmla="*/ 61 w 596"/>
                <a:gd name="T15" fmla="*/ 381 h 583"/>
                <a:gd name="T16" fmla="*/ 25 w 596"/>
                <a:gd name="T17" fmla="*/ 345 h 583"/>
                <a:gd name="T18" fmla="*/ 534 w 596"/>
                <a:gd name="T19" fmla="*/ 406 h 583"/>
                <a:gd name="T20" fmla="*/ 596 w 596"/>
                <a:gd name="T21" fmla="*/ 345 h 583"/>
                <a:gd name="T22" fmla="*/ 596 w 596"/>
                <a:gd name="T23" fmla="*/ 62 h 583"/>
                <a:gd name="T24" fmla="*/ 534 w 596"/>
                <a:gd name="T25" fmla="*/ 0 h 583"/>
                <a:gd name="T26" fmla="*/ 61 w 596"/>
                <a:gd name="T27" fmla="*/ 0 h 583"/>
                <a:gd name="T28" fmla="*/ 0 w 596"/>
                <a:gd name="T29" fmla="*/ 62 h 583"/>
                <a:gd name="T30" fmla="*/ 0 w 596"/>
                <a:gd name="T31" fmla="*/ 345 h 583"/>
                <a:gd name="T32" fmla="*/ 61 w 596"/>
                <a:gd name="T33" fmla="*/ 406 h 583"/>
                <a:gd name="T34" fmla="*/ 245 w 596"/>
                <a:gd name="T35" fmla="*/ 406 h 583"/>
                <a:gd name="T36" fmla="*/ 245 w 596"/>
                <a:gd name="T37" fmla="*/ 462 h 583"/>
                <a:gd name="T38" fmla="*/ 61 w 596"/>
                <a:gd name="T39" fmla="*/ 462 h 583"/>
                <a:gd name="T40" fmla="*/ 0 w 596"/>
                <a:gd name="T41" fmla="*/ 524 h 583"/>
                <a:gd name="T42" fmla="*/ 0 w 596"/>
                <a:gd name="T43" fmla="*/ 570 h 583"/>
                <a:gd name="T44" fmla="*/ 12 w 596"/>
                <a:gd name="T45" fmla="*/ 583 h 583"/>
                <a:gd name="T46" fmla="*/ 583 w 596"/>
                <a:gd name="T47" fmla="*/ 583 h 583"/>
                <a:gd name="T48" fmla="*/ 596 w 596"/>
                <a:gd name="T49" fmla="*/ 570 h 583"/>
                <a:gd name="T50" fmla="*/ 596 w 596"/>
                <a:gd name="T51" fmla="*/ 524 h 583"/>
                <a:gd name="T52" fmla="*/ 534 w 596"/>
                <a:gd name="T53" fmla="*/ 462 h 583"/>
                <a:gd name="T54" fmla="*/ 351 w 596"/>
                <a:gd name="T55" fmla="*/ 462 h 583"/>
                <a:gd name="T56" fmla="*/ 351 w 596"/>
                <a:gd name="T57" fmla="*/ 406 h 583"/>
                <a:gd name="T58" fmla="*/ 534 w 596"/>
                <a:gd name="T59" fmla="*/ 406 h 583"/>
                <a:gd name="T60" fmla="*/ 544 w 596"/>
                <a:gd name="T61" fmla="*/ 345 h 583"/>
                <a:gd name="T62" fmla="*/ 544 w 596"/>
                <a:gd name="T63" fmla="*/ 62 h 583"/>
                <a:gd name="T64" fmla="*/ 534 w 596"/>
                <a:gd name="T65" fmla="*/ 52 h 583"/>
                <a:gd name="T66" fmla="*/ 61 w 596"/>
                <a:gd name="T67" fmla="*/ 52 h 583"/>
                <a:gd name="T68" fmla="*/ 51 w 596"/>
                <a:gd name="T69" fmla="*/ 62 h 583"/>
                <a:gd name="T70" fmla="*/ 51 w 596"/>
                <a:gd name="T71" fmla="*/ 345 h 583"/>
                <a:gd name="T72" fmla="*/ 61 w 596"/>
                <a:gd name="T73" fmla="*/ 355 h 583"/>
                <a:gd name="T74" fmla="*/ 534 w 596"/>
                <a:gd name="T75" fmla="*/ 355 h 583"/>
                <a:gd name="T76" fmla="*/ 544 w 596"/>
                <a:gd name="T77" fmla="*/ 34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583">
                  <a:moveTo>
                    <a:pt x="25" y="345"/>
                  </a:moveTo>
                  <a:lnTo>
                    <a:pt x="25" y="62"/>
                  </a:lnTo>
                  <a:cubicBezTo>
                    <a:pt x="25" y="42"/>
                    <a:pt x="41" y="26"/>
                    <a:pt x="61" y="26"/>
                  </a:cubicBezTo>
                  <a:lnTo>
                    <a:pt x="534" y="26"/>
                  </a:lnTo>
                  <a:cubicBezTo>
                    <a:pt x="554" y="26"/>
                    <a:pt x="570" y="42"/>
                    <a:pt x="570" y="62"/>
                  </a:cubicBezTo>
                  <a:lnTo>
                    <a:pt x="570" y="345"/>
                  </a:lnTo>
                  <a:cubicBezTo>
                    <a:pt x="570" y="365"/>
                    <a:pt x="554" y="381"/>
                    <a:pt x="534" y="381"/>
                  </a:cubicBezTo>
                  <a:lnTo>
                    <a:pt x="61" y="381"/>
                  </a:lnTo>
                  <a:cubicBezTo>
                    <a:pt x="41" y="381"/>
                    <a:pt x="25" y="365"/>
                    <a:pt x="25" y="345"/>
                  </a:cubicBezTo>
                  <a:close/>
                  <a:moveTo>
                    <a:pt x="534" y="406"/>
                  </a:moveTo>
                  <a:cubicBezTo>
                    <a:pt x="568" y="406"/>
                    <a:pt x="596" y="379"/>
                    <a:pt x="596" y="345"/>
                  </a:cubicBezTo>
                  <a:lnTo>
                    <a:pt x="596" y="62"/>
                  </a:lnTo>
                  <a:cubicBezTo>
                    <a:pt x="596" y="28"/>
                    <a:pt x="568" y="0"/>
                    <a:pt x="534" y="0"/>
                  </a:cubicBezTo>
                  <a:lnTo>
                    <a:pt x="61" y="0"/>
                  </a:lnTo>
                  <a:cubicBezTo>
                    <a:pt x="27" y="0"/>
                    <a:pt x="0" y="28"/>
                    <a:pt x="0" y="62"/>
                  </a:cubicBezTo>
                  <a:lnTo>
                    <a:pt x="0" y="345"/>
                  </a:lnTo>
                  <a:cubicBezTo>
                    <a:pt x="0" y="379"/>
                    <a:pt x="27" y="406"/>
                    <a:pt x="61" y="406"/>
                  </a:cubicBezTo>
                  <a:lnTo>
                    <a:pt x="245" y="406"/>
                  </a:lnTo>
                  <a:lnTo>
                    <a:pt x="245" y="462"/>
                  </a:lnTo>
                  <a:lnTo>
                    <a:pt x="61" y="462"/>
                  </a:lnTo>
                  <a:cubicBezTo>
                    <a:pt x="27" y="462"/>
                    <a:pt x="0" y="490"/>
                    <a:pt x="0" y="524"/>
                  </a:cubicBezTo>
                  <a:lnTo>
                    <a:pt x="0" y="570"/>
                  </a:lnTo>
                  <a:cubicBezTo>
                    <a:pt x="0" y="577"/>
                    <a:pt x="5" y="583"/>
                    <a:pt x="12" y="583"/>
                  </a:cubicBezTo>
                  <a:lnTo>
                    <a:pt x="583" y="583"/>
                  </a:lnTo>
                  <a:cubicBezTo>
                    <a:pt x="590" y="583"/>
                    <a:pt x="596" y="577"/>
                    <a:pt x="596" y="570"/>
                  </a:cubicBezTo>
                  <a:lnTo>
                    <a:pt x="596" y="524"/>
                  </a:lnTo>
                  <a:cubicBezTo>
                    <a:pt x="596" y="490"/>
                    <a:pt x="568" y="462"/>
                    <a:pt x="534" y="462"/>
                  </a:cubicBezTo>
                  <a:lnTo>
                    <a:pt x="351" y="462"/>
                  </a:lnTo>
                  <a:lnTo>
                    <a:pt x="351" y="406"/>
                  </a:lnTo>
                  <a:lnTo>
                    <a:pt x="534" y="406"/>
                  </a:lnTo>
                  <a:close/>
                  <a:moveTo>
                    <a:pt x="544" y="345"/>
                  </a:moveTo>
                  <a:lnTo>
                    <a:pt x="544" y="62"/>
                  </a:lnTo>
                  <a:cubicBezTo>
                    <a:pt x="544" y="56"/>
                    <a:pt x="540" y="52"/>
                    <a:pt x="534" y="52"/>
                  </a:cubicBezTo>
                  <a:lnTo>
                    <a:pt x="61" y="52"/>
                  </a:lnTo>
                  <a:cubicBezTo>
                    <a:pt x="56" y="52"/>
                    <a:pt x="51" y="56"/>
                    <a:pt x="51" y="62"/>
                  </a:cubicBezTo>
                  <a:lnTo>
                    <a:pt x="51" y="345"/>
                  </a:lnTo>
                  <a:cubicBezTo>
                    <a:pt x="51" y="350"/>
                    <a:pt x="56" y="355"/>
                    <a:pt x="61" y="355"/>
                  </a:cubicBezTo>
                  <a:lnTo>
                    <a:pt x="534" y="355"/>
                  </a:lnTo>
                  <a:cubicBezTo>
                    <a:pt x="540" y="355"/>
                    <a:pt x="544" y="350"/>
                    <a:pt x="544" y="345"/>
                  </a:cubicBezTo>
                  <a:close/>
                </a:path>
              </a:pathLst>
            </a:custGeom>
            <a:grpFill/>
            <a:ln>
              <a:noFill/>
            </a:ln>
          </p:spPr>
          <p:txBody>
            <a:bodyPr vert="horz" wrap="square" lIns="68571" tIns="34285" rIns="68571" bIns="34285" numCol="1" anchor="t" anchorCtr="0" compatLnSpc="1"/>
            <a:lstStyle/>
            <a:p>
              <a:endParaRPr lang="zh-CN" altLang="en-US"/>
            </a:p>
          </p:txBody>
        </p:sp>
        <p:grpSp>
          <p:nvGrpSpPr>
            <p:cNvPr id="40" name="组合 39"/>
            <p:cNvGrpSpPr/>
            <p:nvPr/>
          </p:nvGrpSpPr>
          <p:grpSpPr>
            <a:xfrm>
              <a:off x="7574675" y="3380188"/>
              <a:ext cx="579519" cy="536289"/>
              <a:chOff x="2438399" y="4906963"/>
              <a:chExt cx="465137" cy="430213"/>
            </a:xfrm>
            <a:grpFill/>
          </p:grpSpPr>
          <p:sp>
            <p:nvSpPr>
              <p:cNvPr id="42" name="Freeform 43"/>
              <p:cNvSpPr>
                <a:spLocks noEditPoints="1"/>
              </p:cNvSpPr>
              <p:nvPr/>
            </p:nvSpPr>
            <p:spPr bwMode="auto">
              <a:xfrm>
                <a:off x="2438399" y="5080001"/>
                <a:ext cx="230187" cy="231775"/>
              </a:xfrm>
              <a:custGeom>
                <a:avLst/>
                <a:gdLst>
                  <a:gd name="T0" fmla="*/ 101 w 351"/>
                  <a:gd name="T1" fmla="*/ 239 h 353"/>
                  <a:gd name="T2" fmla="*/ 172 w 351"/>
                  <a:gd name="T3" fmla="*/ 119 h 353"/>
                  <a:gd name="T4" fmla="*/ 234 w 351"/>
                  <a:gd name="T5" fmla="*/ 151 h 353"/>
                  <a:gd name="T6" fmla="*/ 188 w 351"/>
                  <a:gd name="T7" fmla="*/ 0 h 353"/>
                  <a:gd name="T8" fmla="*/ 1 w 351"/>
                  <a:gd name="T9" fmla="*/ 31 h 353"/>
                  <a:gd name="T10" fmla="*/ 56 w 351"/>
                  <a:gd name="T11" fmla="*/ 60 h 353"/>
                  <a:gd name="T12" fmla="*/ 14 w 351"/>
                  <a:gd name="T13" fmla="*/ 123 h 353"/>
                  <a:gd name="T14" fmla="*/ 29 w 351"/>
                  <a:gd name="T15" fmla="*/ 201 h 353"/>
                  <a:gd name="T16" fmla="*/ 120 w 351"/>
                  <a:gd name="T17" fmla="*/ 332 h 353"/>
                  <a:gd name="T18" fmla="*/ 101 w 351"/>
                  <a:gd name="T19" fmla="*/ 239 h 353"/>
                  <a:gd name="T20" fmla="*/ 334 w 351"/>
                  <a:gd name="T21" fmla="*/ 214 h 353"/>
                  <a:gd name="T22" fmla="*/ 334 w 351"/>
                  <a:gd name="T23" fmla="*/ 214 h 353"/>
                  <a:gd name="T24" fmla="*/ 132 w 351"/>
                  <a:gd name="T25" fmla="*/ 221 h 353"/>
                  <a:gd name="T26" fmla="*/ 125 w 351"/>
                  <a:gd name="T27" fmla="*/ 282 h 353"/>
                  <a:gd name="T28" fmla="*/ 144 w 351"/>
                  <a:gd name="T29" fmla="*/ 340 h 353"/>
                  <a:gd name="T30" fmla="*/ 185 w 351"/>
                  <a:gd name="T31" fmla="*/ 353 h 353"/>
                  <a:gd name="T32" fmla="*/ 351 w 351"/>
                  <a:gd name="T33" fmla="*/ 345 h 353"/>
                  <a:gd name="T34" fmla="*/ 334 w 351"/>
                  <a:gd name="T35" fmla="*/ 2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353">
                    <a:moveTo>
                      <a:pt x="101" y="239"/>
                    </a:moveTo>
                    <a:cubicBezTo>
                      <a:pt x="102" y="212"/>
                      <a:pt x="149" y="149"/>
                      <a:pt x="172" y="119"/>
                    </a:cubicBezTo>
                    <a:lnTo>
                      <a:pt x="234" y="151"/>
                    </a:lnTo>
                    <a:lnTo>
                      <a:pt x="188" y="0"/>
                    </a:lnTo>
                    <a:lnTo>
                      <a:pt x="1" y="31"/>
                    </a:lnTo>
                    <a:lnTo>
                      <a:pt x="56" y="60"/>
                    </a:lnTo>
                    <a:cubicBezTo>
                      <a:pt x="43" y="77"/>
                      <a:pt x="24" y="104"/>
                      <a:pt x="14" y="123"/>
                    </a:cubicBezTo>
                    <a:cubicBezTo>
                      <a:pt x="0" y="154"/>
                      <a:pt x="14" y="172"/>
                      <a:pt x="29" y="201"/>
                    </a:cubicBezTo>
                    <a:cubicBezTo>
                      <a:pt x="44" y="230"/>
                      <a:pt x="120" y="332"/>
                      <a:pt x="120" y="332"/>
                    </a:cubicBezTo>
                    <a:cubicBezTo>
                      <a:pt x="120" y="332"/>
                      <a:pt x="100" y="276"/>
                      <a:pt x="101" y="239"/>
                    </a:cubicBezTo>
                    <a:close/>
                    <a:moveTo>
                      <a:pt x="334" y="214"/>
                    </a:moveTo>
                    <a:lnTo>
                      <a:pt x="334" y="214"/>
                    </a:lnTo>
                    <a:lnTo>
                      <a:pt x="132" y="221"/>
                    </a:lnTo>
                    <a:cubicBezTo>
                      <a:pt x="132" y="221"/>
                      <a:pt x="115" y="229"/>
                      <a:pt x="125" y="282"/>
                    </a:cubicBezTo>
                    <a:cubicBezTo>
                      <a:pt x="133" y="322"/>
                      <a:pt x="144" y="340"/>
                      <a:pt x="144" y="340"/>
                    </a:cubicBezTo>
                    <a:cubicBezTo>
                      <a:pt x="144" y="340"/>
                      <a:pt x="151" y="352"/>
                      <a:pt x="185" y="353"/>
                    </a:cubicBezTo>
                    <a:cubicBezTo>
                      <a:pt x="214" y="353"/>
                      <a:pt x="351" y="345"/>
                      <a:pt x="351" y="345"/>
                    </a:cubicBezTo>
                    <a:lnTo>
                      <a:pt x="334" y="2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4"/>
              <p:cNvSpPr>
                <a:spLocks noEditPoints="1"/>
              </p:cNvSpPr>
              <p:nvPr/>
            </p:nvSpPr>
            <p:spPr bwMode="auto">
              <a:xfrm>
                <a:off x="2522537" y="4906963"/>
                <a:ext cx="295275" cy="161925"/>
              </a:xfrm>
              <a:custGeom>
                <a:avLst/>
                <a:gdLst>
                  <a:gd name="T0" fmla="*/ 222 w 450"/>
                  <a:gd name="T1" fmla="*/ 42 h 247"/>
                  <a:gd name="T2" fmla="*/ 285 w 450"/>
                  <a:gd name="T3" fmla="*/ 170 h 247"/>
                  <a:gd name="T4" fmla="*/ 226 w 450"/>
                  <a:gd name="T5" fmla="*/ 202 h 247"/>
                  <a:gd name="T6" fmla="*/ 401 w 450"/>
                  <a:gd name="T7" fmla="*/ 226 h 247"/>
                  <a:gd name="T8" fmla="*/ 450 w 450"/>
                  <a:gd name="T9" fmla="*/ 81 h 247"/>
                  <a:gd name="T10" fmla="*/ 397 w 450"/>
                  <a:gd name="T11" fmla="*/ 110 h 247"/>
                  <a:gd name="T12" fmla="*/ 366 w 450"/>
                  <a:gd name="T13" fmla="*/ 38 h 247"/>
                  <a:gd name="T14" fmla="*/ 293 w 450"/>
                  <a:gd name="T15" fmla="*/ 5 h 247"/>
                  <a:gd name="T16" fmla="*/ 134 w 450"/>
                  <a:gd name="T17" fmla="*/ 3 h 247"/>
                  <a:gd name="T18" fmla="*/ 222 w 450"/>
                  <a:gd name="T19" fmla="*/ 42 h 247"/>
                  <a:gd name="T20" fmla="*/ 119 w 450"/>
                  <a:gd name="T21" fmla="*/ 247 h 247"/>
                  <a:gd name="T22" fmla="*/ 119 w 450"/>
                  <a:gd name="T23" fmla="*/ 247 h 247"/>
                  <a:gd name="T24" fmla="*/ 221 w 450"/>
                  <a:gd name="T25" fmla="*/ 78 h 247"/>
                  <a:gd name="T26" fmla="*/ 173 w 450"/>
                  <a:gd name="T27" fmla="*/ 37 h 247"/>
                  <a:gd name="T28" fmla="*/ 115 w 450"/>
                  <a:gd name="T29" fmla="*/ 18 h 247"/>
                  <a:gd name="T30" fmla="*/ 82 w 450"/>
                  <a:gd name="T31" fmla="*/ 44 h 247"/>
                  <a:gd name="T32" fmla="*/ 0 w 450"/>
                  <a:gd name="T33" fmla="*/ 185 h 247"/>
                  <a:gd name="T34" fmla="*/ 119 w 450"/>
                  <a:gd name="T35"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47">
                    <a:moveTo>
                      <a:pt x="222" y="42"/>
                    </a:moveTo>
                    <a:cubicBezTo>
                      <a:pt x="245" y="58"/>
                      <a:pt x="273" y="134"/>
                      <a:pt x="285" y="170"/>
                    </a:cubicBezTo>
                    <a:lnTo>
                      <a:pt x="226" y="202"/>
                    </a:lnTo>
                    <a:lnTo>
                      <a:pt x="401" y="226"/>
                    </a:lnTo>
                    <a:lnTo>
                      <a:pt x="450" y="81"/>
                    </a:lnTo>
                    <a:lnTo>
                      <a:pt x="397" y="110"/>
                    </a:lnTo>
                    <a:cubicBezTo>
                      <a:pt x="389" y="89"/>
                      <a:pt x="377" y="57"/>
                      <a:pt x="366" y="38"/>
                    </a:cubicBezTo>
                    <a:cubicBezTo>
                      <a:pt x="347" y="8"/>
                      <a:pt x="325" y="10"/>
                      <a:pt x="293" y="5"/>
                    </a:cubicBezTo>
                    <a:cubicBezTo>
                      <a:pt x="260" y="0"/>
                      <a:pt x="134" y="3"/>
                      <a:pt x="134" y="3"/>
                    </a:cubicBezTo>
                    <a:cubicBezTo>
                      <a:pt x="134" y="3"/>
                      <a:pt x="192" y="19"/>
                      <a:pt x="222" y="42"/>
                    </a:cubicBezTo>
                    <a:close/>
                    <a:moveTo>
                      <a:pt x="119" y="247"/>
                    </a:moveTo>
                    <a:lnTo>
                      <a:pt x="119" y="247"/>
                    </a:lnTo>
                    <a:lnTo>
                      <a:pt x="221" y="78"/>
                    </a:lnTo>
                    <a:cubicBezTo>
                      <a:pt x="221" y="78"/>
                      <a:pt x="223" y="60"/>
                      <a:pt x="173" y="37"/>
                    </a:cubicBezTo>
                    <a:cubicBezTo>
                      <a:pt x="136" y="19"/>
                      <a:pt x="115" y="18"/>
                      <a:pt x="115" y="18"/>
                    </a:cubicBezTo>
                    <a:cubicBezTo>
                      <a:pt x="115" y="18"/>
                      <a:pt x="100" y="17"/>
                      <a:pt x="82" y="44"/>
                    </a:cubicBezTo>
                    <a:cubicBezTo>
                      <a:pt x="66" y="68"/>
                      <a:pt x="0" y="185"/>
                      <a:pt x="0" y="185"/>
                    </a:cubicBezTo>
                    <a:lnTo>
                      <a:pt x="119" y="2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5"/>
              <p:cNvSpPr>
                <a:spLocks noEditPoints="1"/>
              </p:cNvSpPr>
              <p:nvPr/>
            </p:nvSpPr>
            <p:spPr bwMode="auto">
              <a:xfrm>
                <a:off x="2692399" y="5038726"/>
                <a:ext cx="211137" cy="298450"/>
              </a:xfrm>
              <a:custGeom>
                <a:avLst/>
                <a:gdLst>
                  <a:gd name="T0" fmla="*/ 256 w 324"/>
                  <a:gd name="T1" fmla="*/ 262 h 453"/>
                  <a:gd name="T2" fmla="*/ 114 w 324"/>
                  <a:gd name="T3" fmla="*/ 265 h 453"/>
                  <a:gd name="T4" fmla="*/ 105 w 324"/>
                  <a:gd name="T5" fmla="*/ 198 h 453"/>
                  <a:gd name="T6" fmla="*/ 0 w 324"/>
                  <a:gd name="T7" fmla="*/ 331 h 453"/>
                  <a:gd name="T8" fmla="*/ 137 w 324"/>
                  <a:gd name="T9" fmla="*/ 453 h 453"/>
                  <a:gd name="T10" fmla="*/ 130 w 324"/>
                  <a:gd name="T11" fmla="*/ 392 h 453"/>
                  <a:gd name="T12" fmla="*/ 207 w 324"/>
                  <a:gd name="T13" fmla="*/ 394 h 453"/>
                  <a:gd name="T14" fmla="*/ 265 w 324"/>
                  <a:gd name="T15" fmla="*/ 341 h 453"/>
                  <a:gd name="T16" fmla="*/ 324 w 324"/>
                  <a:gd name="T17" fmla="*/ 198 h 453"/>
                  <a:gd name="T18" fmla="*/ 256 w 324"/>
                  <a:gd name="T19" fmla="*/ 262 h 453"/>
                  <a:gd name="T20" fmla="*/ 102 w 324"/>
                  <a:gd name="T21" fmla="*/ 82 h 453"/>
                  <a:gd name="T22" fmla="*/ 102 w 324"/>
                  <a:gd name="T23" fmla="*/ 82 h 453"/>
                  <a:gd name="T24" fmla="*/ 223 w 324"/>
                  <a:gd name="T25" fmla="*/ 246 h 453"/>
                  <a:gd name="T26" fmla="*/ 279 w 324"/>
                  <a:gd name="T27" fmla="*/ 219 h 453"/>
                  <a:gd name="T28" fmla="*/ 317 w 324"/>
                  <a:gd name="T29" fmla="*/ 174 h 453"/>
                  <a:gd name="T30" fmla="*/ 305 w 324"/>
                  <a:gd name="T31" fmla="*/ 134 h 453"/>
                  <a:gd name="T32" fmla="*/ 203 w 324"/>
                  <a:gd name="T33" fmla="*/ 0 h 453"/>
                  <a:gd name="T34" fmla="*/ 102 w 324"/>
                  <a:gd name="T35" fmla="*/ 8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4" h="453">
                    <a:moveTo>
                      <a:pt x="256" y="262"/>
                    </a:moveTo>
                    <a:cubicBezTo>
                      <a:pt x="232" y="276"/>
                      <a:pt x="152" y="269"/>
                      <a:pt x="114" y="265"/>
                    </a:cubicBezTo>
                    <a:lnTo>
                      <a:pt x="105" y="198"/>
                    </a:lnTo>
                    <a:lnTo>
                      <a:pt x="0" y="331"/>
                    </a:lnTo>
                    <a:lnTo>
                      <a:pt x="137" y="453"/>
                    </a:lnTo>
                    <a:lnTo>
                      <a:pt x="130" y="392"/>
                    </a:lnTo>
                    <a:cubicBezTo>
                      <a:pt x="152" y="394"/>
                      <a:pt x="186" y="396"/>
                      <a:pt x="207" y="394"/>
                    </a:cubicBezTo>
                    <a:cubicBezTo>
                      <a:pt x="242" y="390"/>
                      <a:pt x="249" y="369"/>
                      <a:pt x="265" y="341"/>
                    </a:cubicBezTo>
                    <a:cubicBezTo>
                      <a:pt x="281" y="314"/>
                      <a:pt x="324" y="198"/>
                      <a:pt x="324" y="198"/>
                    </a:cubicBezTo>
                    <a:cubicBezTo>
                      <a:pt x="324" y="198"/>
                      <a:pt x="288" y="243"/>
                      <a:pt x="256" y="262"/>
                    </a:cubicBezTo>
                    <a:close/>
                    <a:moveTo>
                      <a:pt x="102" y="82"/>
                    </a:moveTo>
                    <a:lnTo>
                      <a:pt x="102" y="82"/>
                    </a:lnTo>
                    <a:lnTo>
                      <a:pt x="223" y="246"/>
                    </a:lnTo>
                    <a:cubicBezTo>
                      <a:pt x="223" y="246"/>
                      <a:pt x="239" y="255"/>
                      <a:pt x="279" y="219"/>
                    </a:cubicBezTo>
                    <a:cubicBezTo>
                      <a:pt x="308" y="192"/>
                      <a:pt x="317" y="174"/>
                      <a:pt x="317" y="174"/>
                    </a:cubicBezTo>
                    <a:cubicBezTo>
                      <a:pt x="317" y="174"/>
                      <a:pt x="323" y="161"/>
                      <a:pt x="305" y="134"/>
                    </a:cubicBezTo>
                    <a:cubicBezTo>
                      <a:pt x="288" y="108"/>
                      <a:pt x="203" y="0"/>
                      <a:pt x="203" y="0"/>
                    </a:cubicBezTo>
                    <a:lnTo>
                      <a:pt x="102"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1" name="Freeform 46"/>
            <p:cNvSpPr>
              <a:spLocks noEditPoints="1"/>
            </p:cNvSpPr>
            <p:nvPr/>
          </p:nvSpPr>
          <p:spPr bwMode="auto">
            <a:xfrm>
              <a:off x="7679503" y="4150066"/>
              <a:ext cx="431179" cy="556078"/>
            </a:xfrm>
            <a:custGeom>
              <a:avLst/>
              <a:gdLst>
                <a:gd name="T0" fmla="*/ 394 w 527"/>
                <a:gd name="T1" fmla="*/ 362 h 679"/>
                <a:gd name="T2" fmla="*/ 340 w 527"/>
                <a:gd name="T3" fmla="*/ 239 h 679"/>
                <a:gd name="T4" fmla="*/ 276 w 527"/>
                <a:gd name="T5" fmla="*/ 270 h 679"/>
                <a:gd name="T6" fmla="*/ 257 w 527"/>
                <a:gd name="T7" fmla="*/ 247 h 679"/>
                <a:gd name="T8" fmla="*/ 256 w 527"/>
                <a:gd name="T9" fmla="*/ 242 h 679"/>
                <a:gd name="T10" fmla="*/ 255 w 527"/>
                <a:gd name="T11" fmla="*/ 237 h 679"/>
                <a:gd name="T12" fmla="*/ 255 w 527"/>
                <a:gd name="T13" fmla="*/ 231 h 679"/>
                <a:gd name="T14" fmla="*/ 255 w 527"/>
                <a:gd name="T15" fmla="*/ 227 h 679"/>
                <a:gd name="T16" fmla="*/ 256 w 527"/>
                <a:gd name="T17" fmla="*/ 222 h 679"/>
                <a:gd name="T18" fmla="*/ 258 w 527"/>
                <a:gd name="T19" fmla="*/ 217 h 679"/>
                <a:gd name="T20" fmla="*/ 261 w 527"/>
                <a:gd name="T21" fmla="*/ 211 h 679"/>
                <a:gd name="T22" fmla="*/ 275 w 527"/>
                <a:gd name="T23" fmla="*/ 196 h 679"/>
                <a:gd name="T24" fmla="*/ 437 w 527"/>
                <a:gd name="T25" fmla="*/ 174 h 679"/>
                <a:gd name="T26" fmla="*/ 349 w 527"/>
                <a:gd name="T27" fmla="*/ 69 h 679"/>
                <a:gd name="T28" fmla="*/ 274 w 527"/>
                <a:gd name="T29" fmla="*/ 138 h 679"/>
                <a:gd name="T30" fmla="*/ 254 w 527"/>
                <a:gd name="T31" fmla="*/ 138 h 679"/>
                <a:gd name="T32" fmla="*/ 225 w 527"/>
                <a:gd name="T33" fmla="*/ 144 h 679"/>
                <a:gd name="T34" fmla="*/ 207 w 527"/>
                <a:gd name="T35" fmla="*/ 150 h 679"/>
                <a:gd name="T36" fmla="*/ 198 w 527"/>
                <a:gd name="T37" fmla="*/ 155 h 679"/>
                <a:gd name="T38" fmla="*/ 189 w 527"/>
                <a:gd name="T39" fmla="*/ 159 h 679"/>
                <a:gd name="T40" fmla="*/ 181 w 527"/>
                <a:gd name="T41" fmla="*/ 165 h 679"/>
                <a:gd name="T42" fmla="*/ 165 w 527"/>
                <a:gd name="T43" fmla="*/ 177 h 679"/>
                <a:gd name="T44" fmla="*/ 158 w 527"/>
                <a:gd name="T45" fmla="*/ 184 h 679"/>
                <a:gd name="T46" fmla="*/ 151 w 527"/>
                <a:gd name="T47" fmla="*/ 193 h 679"/>
                <a:gd name="T48" fmla="*/ 145 w 527"/>
                <a:gd name="T49" fmla="*/ 200 h 679"/>
                <a:gd name="T50" fmla="*/ 138 w 527"/>
                <a:gd name="T51" fmla="*/ 211 h 679"/>
                <a:gd name="T52" fmla="*/ 181 w 527"/>
                <a:gd name="T53" fmla="*/ 430 h 679"/>
                <a:gd name="T54" fmla="*/ 17 w 527"/>
                <a:gd name="T55" fmla="*/ 580 h 679"/>
                <a:gd name="T56" fmla="*/ 44 w 527"/>
                <a:gd name="T57" fmla="*/ 667 h 679"/>
                <a:gd name="T58" fmla="*/ 91 w 527"/>
                <a:gd name="T59" fmla="*/ 614 h 679"/>
                <a:gd name="T60" fmla="*/ 140 w 527"/>
                <a:gd name="T61" fmla="*/ 532 h 679"/>
                <a:gd name="T62" fmla="*/ 253 w 527"/>
                <a:gd name="T63" fmla="*/ 434 h 679"/>
                <a:gd name="T64" fmla="*/ 256 w 527"/>
                <a:gd name="T65" fmla="*/ 434 h 679"/>
                <a:gd name="T66" fmla="*/ 264 w 527"/>
                <a:gd name="T67" fmla="*/ 435 h 679"/>
                <a:gd name="T68" fmla="*/ 272 w 527"/>
                <a:gd name="T69" fmla="*/ 435 h 679"/>
                <a:gd name="T70" fmla="*/ 280 w 527"/>
                <a:gd name="T71" fmla="*/ 434 h 679"/>
                <a:gd name="T72" fmla="*/ 301 w 527"/>
                <a:gd name="T73" fmla="*/ 198 h 679"/>
                <a:gd name="T74" fmla="*/ 298 w 527"/>
                <a:gd name="T75" fmla="*/ 190 h 679"/>
                <a:gd name="T76" fmla="*/ 329 w 527"/>
                <a:gd name="T77" fmla="*/ 203 h 679"/>
                <a:gd name="T78" fmla="*/ 364 w 527"/>
                <a:gd name="T79" fmla="*/ 87 h 679"/>
                <a:gd name="T80" fmla="*/ 485 w 527"/>
                <a:gd name="T81" fmla="*/ 44 h 679"/>
                <a:gd name="T82" fmla="*/ 376 w 527"/>
                <a:gd name="T83" fmla="*/ 187 h 679"/>
                <a:gd name="T84" fmla="*/ 366 w 527"/>
                <a:gd name="T85" fmla="*/ 176 h 679"/>
                <a:gd name="T86" fmla="*/ 364 w 527"/>
                <a:gd name="T87" fmla="*/ 175 h 679"/>
                <a:gd name="T88" fmla="*/ 358 w 527"/>
                <a:gd name="T89" fmla="*/ 170 h 679"/>
                <a:gd name="T90" fmla="*/ 351 w 527"/>
                <a:gd name="T91" fmla="*/ 165 h 679"/>
                <a:gd name="T92" fmla="*/ 342 w 527"/>
                <a:gd name="T93" fmla="*/ 159 h 679"/>
                <a:gd name="T94" fmla="*/ 333 w 527"/>
                <a:gd name="T95" fmla="*/ 154 h 679"/>
                <a:gd name="T96" fmla="*/ 313 w 527"/>
                <a:gd name="T97" fmla="*/ 145 h 679"/>
                <a:gd name="T98" fmla="*/ 37 w 527"/>
                <a:gd name="T99" fmla="*/ 592 h 679"/>
                <a:gd name="T100" fmla="*/ 125 w 527"/>
                <a:gd name="T101" fmla="*/ 444 h 679"/>
                <a:gd name="T102" fmla="*/ 41 w 527"/>
                <a:gd name="T103" fmla="*/ 613 h 679"/>
                <a:gd name="T104" fmla="*/ 37 w 527"/>
                <a:gd name="T105" fmla="*/ 592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7" h="679">
                  <a:moveTo>
                    <a:pt x="320" y="425"/>
                  </a:moveTo>
                  <a:cubicBezTo>
                    <a:pt x="350" y="413"/>
                    <a:pt x="376" y="392"/>
                    <a:pt x="394" y="362"/>
                  </a:cubicBezTo>
                  <a:cubicBezTo>
                    <a:pt x="421" y="316"/>
                    <a:pt x="421" y="262"/>
                    <a:pt x="398" y="217"/>
                  </a:cubicBezTo>
                  <a:cubicBezTo>
                    <a:pt x="378" y="228"/>
                    <a:pt x="358" y="236"/>
                    <a:pt x="340" y="239"/>
                  </a:cubicBezTo>
                  <a:cubicBezTo>
                    <a:pt x="339" y="245"/>
                    <a:pt x="338" y="250"/>
                    <a:pt x="335" y="255"/>
                  </a:cubicBezTo>
                  <a:cubicBezTo>
                    <a:pt x="322" y="275"/>
                    <a:pt x="296" y="282"/>
                    <a:pt x="276" y="270"/>
                  </a:cubicBezTo>
                  <a:cubicBezTo>
                    <a:pt x="268" y="265"/>
                    <a:pt x="262" y="259"/>
                    <a:pt x="259" y="251"/>
                  </a:cubicBezTo>
                  <a:cubicBezTo>
                    <a:pt x="258" y="250"/>
                    <a:pt x="257" y="248"/>
                    <a:pt x="257" y="247"/>
                  </a:cubicBezTo>
                  <a:cubicBezTo>
                    <a:pt x="257" y="246"/>
                    <a:pt x="257" y="246"/>
                    <a:pt x="257" y="246"/>
                  </a:cubicBezTo>
                  <a:cubicBezTo>
                    <a:pt x="256" y="245"/>
                    <a:pt x="256" y="243"/>
                    <a:pt x="256" y="242"/>
                  </a:cubicBezTo>
                  <a:cubicBezTo>
                    <a:pt x="256" y="242"/>
                    <a:pt x="256" y="241"/>
                    <a:pt x="255" y="241"/>
                  </a:cubicBezTo>
                  <a:cubicBezTo>
                    <a:pt x="255" y="240"/>
                    <a:pt x="255" y="238"/>
                    <a:pt x="255" y="237"/>
                  </a:cubicBezTo>
                  <a:cubicBezTo>
                    <a:pt x="255" y="237"/>
                    <a:pt x="255" y="236"/>
                    <a:pt x="255" y="236"/>
                  </a:cubicBezTo>
                  <a:cubicBezTo>
                    <a:pt x="255" y="235"/>
                    <a:pt x="255" y="233"/>
                    <a:pt x="255" y="231"/>
                  </a:cubicBezTo>
                  <a:cubicBezTo>
                    <a:pt x="255" y="231"/>
                    <a:pt x="255" y="231"/>
                    <a:pt x="255" y="231"/>
                  </a:cubicBezTo>
                  <a:cubicBezTo>
                    <a:pt x="255" y="230"/>
                    <a:pt x="255" y="228"/>
                    <a:pt x="255" y="227"/>
                  </a:cubicBezTo>
                  <a:cubicBezTo>
                    <a:pt x="255" y="226"/>
                    <a:pt x="255" y="226"/>
                    <a:pt x="255" y="225"/>
                  </a:cubicBezTo>
                  <a:cubicBezTo>
                    <a:pt x="256" y="224"/>
                    <a:pt x="256" y="223"/>
                    <a:pt x="256" y="222"/>
                  </a:cubicBezTo>
                  <a:cubicBezTo>
                    <a:pt x="256" y="221"/>
                    <a:pt x="257" y="221"/>
                    <a:pt x="257" y="220"/>
                  </a:cubicBezTo>
                  <a:cubicBezTo>
                    <a:pt x="257" y="219"/>
                    <a:pt x="257" y="218"/>
                    <a:pt x="258" y="217"/>
                  </a:cubicBezTo>
                  <a:cubicBezTo>
                    <a:pt x="258" y="217"/>
                    <a:pt x="258" y="216"/>
                    <a:pt x="258" y="216"/>
                  </a:cubicBezTo>
                  <a:cubicBezTo>
                    <a:pt x="259" y="214"/>
                    <a:pt x="260" y="213"/>
                    <a:pt x="261" y="211"/>
                  </a:cubicBezTo>
                  <a:cubicBezTo>
                    <a:pt x="262" y="210"/>
                    <a:pt x="263" y="208"/>
                    <a:pt x="264" y="207"/>
                  </a:cubicBezTo>
                  <a:cubicBezTo>
                    <a:pt x="267" y="203"/>
                    <a:pt x="271" y="199"/>
                    <a:pt x="275" y="196"/>
                  </a:cubicBezTo>
                  <a:cubicBezTo>
                    <a:pt x="277" y="203"/>
                    <a:pt x="279" y="209"/>
                    <a:pt x="283" y="213"/>
                  </a:cubicBezTo>
                  <a:cubicBezTo>
                    <a:pt x="307" y="242"/>
                    <a:pt x="376" y="225"/>
                    <a:pt x="437" y="174"/>
                  </a:cubicBezTo>
                  <a:cubicBezTo>
                    <a:pt x="498" y="123"/>
                    <a:pt x="527" y="58"/>
                    <a:pt x="503" y="29"/>
                  </a:cubicBezTo>
                  <a:cubicBezTo>
                    <a:pt x="479" y="0"/>
                    <a:pt x="410" y="18"/>
                    <a:pt x="349" y="69"/>
                  </a:cubicBezTo>
                  <a:cubicBezTo>
                    <a:pt x="322" y="91"/>
                    <a:pt x="302" y="116"/>
                    <a:pt x="289" y="140"/>
                  </a:cubicBezTo>
                  <a:cubicBezTo>
                    <a:pt x="284" y="139"/>
                    <a:pt x="279" y="138"/>
                    <a:pt x="274" y="138"/>
                  </a:cubicBezTo>
                  <a:lnTo>
                    <a:pt x="274" y="138"/>
                  </a:lnTo>
                  <a:cubicBezTo>
                    <a:pt x="268" y="138"/>
                    <a:pt x="261" y="138"/>
                    <a:pt x="254" y="138"/>
                  </a:cubicBezTo>
                  <a:cubicBezTo>
                    <a:pt x="254" y="138"/>
                    <a:pt x="254" y="138"/>
                    <a:pt x="254" y="138"/>
                  </a:cubicBezTo>
                  <a:cubicBezTo>
                    <a:pt x="244" y="139"/>
                    <a:pt x="235" y="141"/>
                    <a:pt x="225" y="144"/>
                  </a:cubicBezTo>
                  <a:cubicBezTo>
                    <a:pt x="225" y="144"/>
                    <a:pt x="225" y="144"/>
                    <a:pt x="225" y="144"/>
                  </a:cubicBezTo>
                  <a:cubicBezTo>
                    <a:pt x="219" y="145"/>
                    <a:pt x="213" y="148"/>
                    <a:pt x="207" y="150"/>
                  </a:cubicBezTo>
                  <a:cubicBezTo>
                    <a:pt x="206" y="150"/>
                    <a:pt x="206" y="151"/>
                    <a:pt x="206" y="151"/>
                  </a:cubicBezTo>
                  <a:cubicBezTo>
                    <a:pt x="203" y="152"/>
                    <a:pt x="200" y="153"/>
                    <a:pt x="198" y="155"/>
                  </a:cubicBezTo>
                  <a:cubicBezTo>
                    <a:pt x="197" y="155"/>
                    <a:pt x="197" y="155"/>
                    <a:pt x="197" y="155"/>
                  </a:cubicBezTo>
                  <a:cubicBezTo>
                    <a:pt x="194" y="156"/>
                    <a:pt x="191" y="158"/>
                    <a:pt x="189" y="159"/>
                  </a:cubicBezTo>
                  <a:cubicBezTo>
                    <a:pt x="188" y="160"/>
                    <a:pt x="188" y="160"/>
                    <a:pt x="188" y="160"/>
                  </a:cubicBezTo>
                  <a:cubicBezTo>
                    <a:pt x="185" y="162"/>
                    <a:pt x="183" y="163"/>
                    <a:pt x="181" y="165"/>
                  </a:cubicBezTo>
                  <a:cubicBezTo>
                    <a:pt x="180" y="165"/>
                    <a:pt x="180" y="165"/>
                    <a:pt x="179" y="166"/>
                  </a:cubicBezTo>
                  <a:cubicBezTo>
                    <a:pt x="174" y="169"/>
                    <a:pt x="170" y="173"/>
                    <a:pt x="165" y="177"/>
                  </a:cubicBezTo>
                  <a:cubicBezTo>
                    <a:pt x="165" y="178"/>
                    <a:pt x="164" y="178"/>
                    <a:pt x="163" y="179"/>
                  </a:cubicBezTo>
                  <a:cubicBezTo>
                    <a:pt x="162" y="181"/>
                    <a:pt x="160" y="183"/>
                    <a:pt x="158" y="184"/>
                  </a:cubicBezTo>
                  <a:cubicBezTo>
                    <a:pt x="158" y="185"/>
                    <a:pt x="157" y="185"/>
                    <a:pt x="157" y="186"/>
                  </a:cubicBezTo>
                  <a:cubicBezTo>
                    <a:pt x="155" y="188"/>
                    <a:pt x="153" y="190"/>
                    <a:pt x="151" y="193"/>
                  </a:cubicBezTo>
                  <a:cubicBezTo>
                    <a:pt x="150" y="193"/>
                    <a:pt x="150" y="194"/>
                    <a:pt x="149" y="194"/>
                  </a:cubicBezTo>
                  <a:cubicBezTo>
                    <a:pt x="148" y="196"/>
                    <a:pt x="146" y="198"/>
                    <a:pt x="145" y="200"/>
                  </a:cubicBezTo>
                  <a:cubicBezTo>
                    <a:pt x="144" y="201"/>
                    <a:pt x="144" y="202"/>
                    <a:pt x="143" y="203"/>
                  </a:cubicBezTo>
                  <a:cubicBezTo>
                    <a:pt x="142" y="205"/>
                    <a:pt x="140" y="208"/>
                    <a:pt x="138" y="211"/>
                  </a:cubicBezTo>
                  <a:cubicBezTo>
                    <a:pt x="96" y="281"/>
                    <a:pt x="120" y="372"/>
                    <a:pt x="190" y="414"/>
                  </a:cubicBezTo>
                  <a:lnTo>
                    <a:pt x="181" y="430"/>
                  </a:lnTo>
                  <a:cubicBezTo>
                    <a:pt x="161" y="418"/>
                    <a:pt x="145" y="403"/>
                    <a:pt x="132" y="386"/>
                  </a:cubicBezTo>
                  <a:lnTo>
                    <a:pt x="17" y="580"/>
                  </a:lnTo>
                  <a:cubicBezTo>
                    <a:pt x="0" y="609"/>
                    <a:pt x="9" y="647"/>
                    <a:pt x="39" y="664"/>
                  </a:cubicBezTo>
                  <a:lnTo>
                    <a:pt x="44" y="667"/>
                  </a:lnTo>
                  <a:cubicBezTo>
                    <a:pt x="64" y="679"/>
                    <a:pt x="88" y="678"/>
                    <a:pt x="106" y="667"/>
                  </a:cubicBezTo>
                  <a:lnTo>
                    <a:pt x="91" y="614"/>
                  </a:lnTo>
                  <a:lnTo>
                    <a:pt x="158" y="595"/>
                  </a:lnTo>
                  <a:lnTo>
                    <a:pt x="140" y="532"/>
                  </a:lnTo>
                  <a:lnTo>
                    <a:pt x="204" y="519"/>
                  </a:lnTo>
                  <a:lnTo>
                    <a:pt x="253" y="434"/>
                  </a:lnTo>
                  <a:cubicBezTo>
                    <a:pt x="254" y="434"/>
                    <a:pt x="254" y="434"/>
                    <a:pt x="255" y="434"/>
                  </a:cubicBezTo>
                  <a:cubicBezTo>
                    <a:pt x="255" y="434"/>
                    <a:pt x="256" y="434"/>
                    <a:pt x="256" y="434"/>
                  </a:cubicBezTo>
                  <a:cubicBezTo>
                    <a:pt x="258" y="435"/>
                    <a:pt x="260" y="435"/>
                    <a:pt x="263" y="435"/>
                  </a:cubicBezTo>
                  <a:cubicBezTo>
                    <a:pt x="263" y="435"/>
                    <a:pt x="264" y="435"/>
                    <a:pt x="264" y="435"/>
                  </a:cubicBezTo>
                  <a:cubicBezTo>
                    <a:pt x="266" y="435"/>
                    <a:pt x="269" y="435"/>
                    <a:pt x="271" y="435"/>
                  </a:cubicBezTo>
                  <a:cubicBezTo>
                    <a:pt x="271" y="435"/>
                    <a:pt x="272" y="435"/>
                    <a:pt x="272" y="435"/>
                  </a:cubicBezTo>
                  <a:cubicBezTo>
                    <a:pt x="275" y="435"/>
                    <a:pt x="277" y="434"/>
                    <a:pt x="280" y="434"/>
                  </a:cubicBezTo>
                  <a:cubicBezTo>
                    <a:pt x="280" y="434"/>
                    <a:pt x="280" y="434"/>
                    <a:pt x="280" y="434"/>
                  </a:cubicBezTo>
                  <a:cubicBezTo>
                    <a:pt x="294" y="433"/>
                    <a:pt x="307" y="430"/>
                    <a:pt x="320" y="425"/>
                  </a:cubicBezTo>
                  <a:close/>
                  <a:moveTo>
                    <a:pt x="301" y="198"/>
                  </a:moveTo>
                  <a:lnTo>
                    <a:pt x="301" y="198"/>
                  </a:lnTo>
                  <a:cubicBezTo>
                    <a:pt x="299" y="196"/>
                    <a:pt x="298" y="194"/>
                    <a:pt x="298" y="190"/>
                  </a:cubicBezTo>
                  <a:cubicBezTo>
                    <a:pt x="305" y="190"/>
                    <a:pt x="313" y="192"/>
                    <a:pt x="320" y="196"/>
                  </a:cubicBezTo>
                  <a:cubicBezTo>
                    <a:pt x="323" y="198"/>
                    <a:pt x="326" y="201"/>
                    <a:pt x="329" y="203"/>
                  </a:cubicBezTo>
                  <a:cubicBezTo>
                    <a:pt x="315" y="205"/>
                    <a:pt x="305" y="203"/>
                    <a:pt x="301" y="198"/>
                  </a:cubicBezTo>
                  <a:close/>
                  <a:moveTo>
                    <a:pt x="364" y="87"/>
                  </a:moveTo>
                  <a:lnTo>
                    <a:pt x="364" y="87"/>
                  </a:lnTo>
                  <a:cubicBezTo>
                    <a:pt x="419" y="40"/>
                    <a:pt x="474" y="30"/>
                    <a:pt x="485" y="44"/>
                  </a:cubicBezTo>
                  <a:cubicBezTo>
                    <a:pt x="497" y="58"/>
                    <a:pt x="477" y="110"/>
                    <a:pt x="422" y="156"/>
                  </a:cubicBezTo>
                  <a:cubicBezTo>
                    <a:pt x="406" y="169"/>
                    <a:pt x="391" y="179"/>
                    <a:pt x="376" y="187"/>
                  </a:cubicBezTo>
                  <a:cubicBezTo>
                    <a:pt x="373" y="183"/>
                    <a:pt x="370" y="180"/>
                    <a:pt x="366" y="176"/>
                  </a:cubicBezTo>
                  <a:cubicBezTo>
                    <a:pt x="366" y="176"/>
                    <a:pt x="366" y="176"/>
                    <a:pt x="366" y="176"/>
                  </a:cubicBezTo>
                  <a:cubicBezTo>
                    <a:pt x="366" y="176"/>
                    <a:pt x="366" y="176"/>
                    <a:pt x="366" y="176"/>
                  </a:cubicBezTo>
                  <a:cubicBezTo>
                    <a:pt x="365" y="176"/>
                    <a:pt x="365" y="175"/>
                    <a:pt x="364" y="175"/>
                  </a:cubicBezTo>
                  <a:cubicBezTo>
                    <a:pt x="363" y="174"/>
                    <a:pt x="362" y="173"/>
                    <a:pt x="360" y="171"/>
                  </a:cubicBezTo>
                  <a:cubicBezTo>
                    <a:pt x="360" y="171"/>
                    <a:pt x="359" y="170"/>
                    <a:pt x="358" y="170"/>
                  </a:cubicBezTo>
                  <a:cubicBezTo>
                    <a:pt x="357" y="169"/>
                    <a:pt x="356" y="168"/>
                    <a:pt x="354" y="167"/>
                  </a:cubicBezTo>
                  <a:cubicBezTo>
                    <a:pt x="353" y="166"/>
                    <a:pt x="352" y="165"/>
                    <a:pt x="351" y="165"/>
                  </a:cubicBezTo>
                  <a:cubicBezTo>
                    <a:pt x="350" y="164"/>
                    <a:pt x="349" y="163"/>
                    <a:pt x="348" y="163"/>
                  </a:cubicBezTo>
                  <a:cubicBezTo>
                    <a:pt x="346" y="161"/>
                    <a:pt x="344" y="160"/>
                    <a:pt x="342" y="159"/>
                  </a:cubicBezTo>
                  <a:cubicBezTo>
                    <a:pt x="339" y="157"/>
                    <a:pt x="337" y="156"/>
                    <a:pt x="334" y="154"/>
                  </a:cubicBezTo>
                  <a:cubicBezTo>
                    <a:pt x="334" y="154"/>
                    <a:pt x="334" y="154"/>
                    <a:pt x="333" y="154"/>
                  </a:cubicBezTo>
                  <a:cubicBezTo>
                    <a:pt x="331" y="153"/>
                    <a:pt x="328" y="151"/>
                    <a:pt x="326" y="150"/>
                  </a:cubicBezTo>
                  <a:cubicBezTo>
                    <a:pt x="321" y="148"/>
                    <a:pt x="317" y="147"/>
                    <a:pt x="313" y="145"/>
                  </a:cubicBezTo>
                  <a:cubicBezTo>
                    <a:pt x="323" y="127"/>
                    <a:pt x="340" y="106"/>
                    <a:pt x="364" y="87"/>
                  </a:cubicBezTo>
                  <a:close/>
                  <a:moveTo>
                    <a:pt x="37" y="592"/>
                  </a:moveTo>
                  <a:lnTo>
                    <a:pt x="37" y="592"/>
                  </a:lnTo>
                  <a:lnTo>
                    <a:pt x="125" y="444"/>
                  </a:lnTo>
                  <a:lnTo>
                    <a:pt x="136" y="451"/>
                  </a:lnTo>
                  <a:lnTo>
                    <a:pt x="41" y="613"/>
                  </a:lnTo>
                  <a:cubicBezTo>
                    <a:pt x="38" y="618"/>
                    <a:pt x="36" y="623"/>
                    <a:pt x="36" y="628"/>
                  </a:cubicBezTo>
                  <a:cubicBezTo>
                    <a:pt x="30" y="617"/>
                    <a:pt x="30" y="603"/>
                    <a:pt x="37" y="592"/>
                  </a:cubicBezTo>
                  <a:close/>
                </a:path>
              </a:pathLst>
            </a:custGeom>
            <a:grpFill/>
            <a:ln>
              <a:noFill/>
            </a:ln>
          </p:spPr>
          <p:txBody>
            <a:bodyPr vert="horz" wrap="square" lIns="68571" tIns="34285" rIns="68571" bIns="34285" numCol="1" anchor="t" anchorCtr="0" compatLnSpc="1"/>
            <a:lstStyle/>
            <a:p>
              <a:endParaRPr lang="zh-CN"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鲜花, 花瓶, 餐桌,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2481" t="8598" r="5172" b="8598"/>
          <a:stretch>
            <a:fillRect/>
          </a:stretch>
        </p:blipFill>
        <p:spPr>
          <a:xfrm>
            <a:off x="0" y="-1"/>
            <a:ext cx="12192000" cy="6858001"/>
          </a:xfrm>
          <a:prstGeom prst="rect">
            <a:avLst/>
          </a:prstGeom>
        </p:spPr>
      </p:pic>
      <p:sp>
        <p:nvSpPr>
          <p:cNvPr id="8" name="稻壳儿春秋广告/盗版必究        原创来源：http://chn.docer.com/works?userid=199329941#!/work_time"/>
          <p:cNvSpPr txBox="1"/>
          <p:nvPr/>
        </p:nvSpPr>
        <p:spPr>
          <a:xfrm>
            <a:off x="3144248" y="4205202"/>
            <a:ext cx="5903500" cy="4924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Fresh business general template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Applicable to enterprise introduction, summary report, sales marketing, chart </a:t>
            </a:r>
            <a:r>
              <a:rPr lang="en-US" altLang="zh-CN" sz="1000" dirty="0" err="1">
                <a:solidFill>
                  <a:schemeClr val="tx1">
                    <a:lumMod val="75000"/>
                    <a:lumOff val="25000"/>
                  </a:schemeClr>
                </a:solidFill>
                <a:latin typeface="微软雅黑" panose="020B0503020204020204" pitchFamily="34" charset="-122"/>
                <a:ea typeface="微软雅黑" panose="020B0503020204020204" pitchFamily="34" charset="-122"/>
              </a:rPr>
              <a:t>dataa</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稻壳儿春秋广告/盗版必究        原创来源：http://chn.docer.com/works?userid=199329941#!/work_time"/>
          <p:cNvSpPr/>
          <p:nvPr/>
        </p:nvSpPr>
        <p:spPr>
          <a:xfrm>
            <a:off x="4602833" y="3916315"/>
            <a:ext cx="2986331" cy="369332"/>
          </a:xfrm>
          <a:prstGeom prst="rect">
            <a:avLst/>
          </a:prstGeom>
        </p:spPr>
        <p:txBody>
          <a:bodyPr wrap="none">
            <a:spAutoFit/>
          </a:bodyPr>
          <a:lstStyle/>
          <a:p>
            <a:pPr algn="ctr">
              <a:spcBef>
                <a:spcPct val="0"/>
              </a:spcBef>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稻壳儿春秋广告/盗版必究        原创来源：http://chn.docer.com/works?userid=199329941#!/work_time"/>
          <p:cNvSpPr txBox="1"/>
          <p:nvPr/>
        </p:nvSpPr>
        <p:spPr>
          <a:xfrm>
            <a:off x="4323048" y="3385423"/>
            <a:ext cx="3545903" cy="52322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输入您的文字标题</a:t>
            </a:r>
            <a:endPar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nvSpPr>
        <p:spPr>
          <a:xfrm>
            <a:off x="4323048" y="2598003"/>
            <a:ext cx="3545903" cy="830997"/>
          </a:xfrm>
          <a:prstGeom prst="rect">
            <a:avLst/>
          </a:prstGeom>
          <a:noFill/>
        </p:spPr>
        <p:txBody>
          <a:bodyPr wrap="square" rtlCol="0">
            <a:spAutoFit/>
          </a:bodyPr>
          <a:lstStyle/>
          <a:p>
            <a:pPr algn="ctr"/>
            <a:r>
              <a:rPr lang="en-US" altLang="zh-CN" sz="4800" dirty="0">
                <a:solidFill>
                  <a:srgbClr val="CE7274"/>
                </a:solidFill>
                <a:latin typeface="微软雅黑" panose="020B0503020204020204" pitchFamily="34" charset="-122"/>
                <a:ea typeface="微软雅黑" panose="020B0503020204020204" pitchFamily="34" charset="-122"/>
              </a:rPr>
              <a:t>PART 01</a:t>
            </a:r>
            <a:endParaRPr lang="zh-CN" altLang="en-US" sz="4800" dirty="0">
              <a:solidFill>
                <a:srgbClr val="CE7274"/>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稻壳儿春秋广告/盗版必究        原创来源：http://chn.docer.com/works?userid=199329941#!/work_tim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42242" y="159175"/>
            <a:ext cx="1626884" cy="1546795"/>
          </a:xfrm>
          <a:prstGeom prst="rect">
            <a:avLst/>
          </a:prstGeom>
        </p:spPr>
      </p:pic>
      <p:pic>
        <p:nvPicPr>
          <p:cNvPr id="5" name="稻壳儿春秋广告/盗版必究        原创来源：http://chn.docer.com/works?userid=199329941#!/work_time" descr="图片包含 鲜花, 餐桌, 白色, 小&#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243" y="-223855"/>
            <a:ext cx="964441" cy="1011717"/>
          </a:xfrm>
          <a:prstGeom prst="rect">
            <a:avLst/>
          </a:prstGeom>
        </p:spPr>
      </p:pic>
      <p:pic>
        <p:nvPicPr>
          <p:cNvPr id="9" name="稻壳儿春秋广告/盗版必究        原创来源：http://chn.docer.com/works?userid=199329941#!/work_time" descr="图片包含 人员, 室内&#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17874" b="30256"/>
          <a:stretch>
            <a:fillRect/>
          </a:stretch>
        </p:blipFill>
        <p:spPr>
          <a:xfrm rot="16200000" flipV="1">
            <a:off x="471660" y="5001091"/>
            <a:ext cx="1385249" cy="2328570"/>
          </a:xfrm>
          <a:prstGeom prst="rect">
            <a:avLst/>
          </a:prstGeom>
        </p:spPr>
      </p:pic>
      <p:sp>
        <p:nvSpPr>
          <p:cNvPr id="10" name="稻壳儿春秋广告/盗版必究        原创来源：http://chn.docer.com/works?userid=199329941#!/work_time"/>
          <p:cNvSpPr txBox="1"/>
          <p:nvPr/>
        </p:nvSpPr>
        <p:spPr>
          <a:xfrm>
            <a:off x="5234880" y="223794"/>
            <a:ext cx="1722238" cy="400110"/>
          </a:xfrm>
          <a:prstGeom prst="rect">
            <a:avLst/>
          </a:prstGeom>
          <a:noFill/>
        </p:spPr>
        <p:txBody>
          <a:bodyPr wrap="square" rtlCol="0">
            <a:spAutoFit/>
          </a:bodyPr>
          <a:lstStyle/>
          <a:p>
            <a:pPr algn="ctr"/>
            <a:r>
              <a:rPr lang="zh-CN" altLang="en-US" sz="2000" dirty="0">
                <a:solidFill>
                  <a:srgbClr val="CE7274"/>
                </a:solidFill>
                <a:latin typeface="微软雅黑" panose="020B0503020204020204" pitchFamily="34" charset="-122"/>
                <a:ea typeface="微软雅黑" panose="020B0503020204020204" pitchFamily="34" charset="-122"/>
              </a:rPr>
              <a:t>此处添加标题</a:t>
            </a:r>
            <a:endParaRPr lang="zh-CN" altLang="en-US" sz="2000" dirty="0">
              <a:solidFill>
                <a:srgbClr val="CE7274"/>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nvSpPr>
        <p:spPr>
          <a:xfrm>
            <a:off x="4569336" y="525030"/>
            <a:ext cx="3053327" cy="308995"/>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稻壳儿春秋广告/盗版必究        原创来源：http://chn.docer.com/works?userid=199329941#!/work_time"/>
          <p:cNvCxnSpPr/>
          <p:nvPr/>
        </p:nvCxnSpPr>
        <p:spPr>
          <a:xfrm>
            <a:off x="6027654" y="834025"/>
            <a:ext cx="136690" cy="0"/>
          </a:xfrm>
          <a:prstGeom prst="line">
            <a:avLst/>
          </a:prstGeom>
          <a:ln w="19050" cap="rnd">
            <a:solidFill>
              <a:srgbClr val="CE7274"/>
            </a:solidFill>
          </a:ln>
        </p:spPr>
        <p:style>
          <a:lnRef idx="1">
            <a:schemeClr val="accent1"/>
          </a:lnRef>
          <a:fillRef idx="0">
            <a:schemeClr val="accent1"/>
          </a:fillRef>
          <a:effectRef idx="0">
            <a:schemeClr val="accent1"/>
          </a:effectRef>
          <a:fontRef idx="minor">
            <a:schemeClr val="tx1"/>
          </a:fontRef>
        </p:style>
      </p:cxnSp>
      <p:grpSp>
        <p:nvGrpSpPr>
          <p:cNvPr id="13" name="稻壳儿春秋广告/盗版必究        原创来源：http://chn.docer.com/works?userid=199329941#!/work_time"/>
          <p:cNvGrpSpPr/>
          <p:nvPr/>
        </p:nvGrpSpPr>
        <p:grpSpPr>
          <a:xfrm>
            <a:off x="1158105" y="2061675"/>
            <a:ext cx="1635976" cy="1635968"/>
            <a:chOff x="2648348" y="1541123"/>
            <a:chExt cx="2403820" cy="2403808"/>
          </a:xfrm>
        </p:grpSpPr>
        <p:sp>
          <p:nvSpPr>
            <p:cNvPr id="14" name="稻壳儿春秋广告/盗版必究        原创来源：http://chn.docer.com/works?userid=199329941#!/work_time"/>
            <p:cNvSpPr/>
            <p:nvPr/>
          </p:nvSpPr>
          <p:spPr>
            <a:xfrm rot="8100000">
              <a:off x="2648348" y="1541123"/>
              <a:ext cx="2403820" cy="2403808"/>
            </a:xfrm>
            <a:prstGeom prst="teardrop">
              <a:avLst/>
            </a:prstGeom>
            <a:solidFill>
              <a:srgbClr val="5B464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15" name="稻壳儿春秋广告/盗版必究        原创来源：http://chn.docer.com/works?userid=199329941#!/work_time"/>
            <p:cNvSpPr/>
            <p:nvPr/>
          </p:nvSpPr>
          <p:spPr>
            <a:xfrm>
              <a:off x="3016747" y="1915074"/>
              <a:ext cx="1667022" cy="1667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5B4647"/>
                  </a:solidFill>
                </a:rPr>
                <a:t>50%</a:t>
              </a:r>
              <a:endParaRPr lang="en-US" sz="3200" dirty="0">
                <a:solidFill>
                  <a:srgbClr val="5B4647"/>
                </a:solidFill>
              </a:endParaRPr>
            </a:p>
          </p:txBody>
        </p:sp>
      </p:grpSp>
      <p:sp>
        <p:nvSpPr>
          <p:cNvPr id="17" name="稻壳儿春秋广告/盗版必究        原创来源：http://chn.docer.com/works?userid=199329941#!/work_time"/>
          <p:cNvSpPr txBox="1"/>
          <p:nvPr/>
        </p:nvSpPr>
        <p:spPr>
          <a:xfrm>
            <a:off x="781994" y="4279029"/>
            <a:ext cx="2388198" cy="951158"/>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0" name="稻壳儿春秋广告/盗版必究        原创来源：http://chn.docer.com/works?userid=199329941#!/work_time"/>
          <p:cNvGrpSpPr/>
          <p:nvPr/>
        </p:nvGrpSpPr>
        <p:grpSpPr>
          <a:xfrm>
            <a:off x="3904710" y="2061675"/>
            <a:ext cx="1635976" cy="1635968"/>
            <a:chOff x="2648348" y="1541123"/>
            <a:chExt cx="2403820" cy="2403808"/>
          </a:xfrm>
        </p:grpSpPr>
        <p:sp>
          <p:nvSpPr>
            <p:cNvPr id="22" name="稻壳儿春秋广告/盗版必究        原创来源：http://chn.docer.com/works?userid=199329941#!/work_time"/>
            <p:cNvSpPr/>
            <p:nvPr/>
          </p:nvSpPr>
          <p:spPr>
            <a:xfrm rot="8100000">
              <a:off x="2648348" y="1541123"/>
              <a:ext cx="2403820" cy="2403808"/>
            </a:xfrm>
            <a:prstGeom prst="teardrop">
              <a:avLst/>
            </a:prstGeom>
            <a:solidFill>
              <a:srgbClr val="965C5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23" name="稻壳儿春秋广告/盗版必究        原创来源：http://chn.docer.com/works?userid=199329941#!/work_time"/>
            <p:cNvSpPr/>
            <p:nvPr/>
          </p:nvSpPr>
          <p:spPr>
            <a:xfrm>
              <a:off x="3016747" y="1915074"/>
              <a:ext cx="1667022" cy="1667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965C59"/>
                  </a:solidFill>
                </a:rPr>
                <a:t>90%</a:t>
              </a:r>
              <a:endParaRPr lang="en-US" sz="3200" dirty="0">
                <a:solidFill>
                  <a:srgbClr val="965C59"/>
                </a:solidFill>
              </a:endParaRPr>
            </a:p>
          </p:txBody>
        </p:sp>
      </p:grpSp>
      <p:sp>
        <p:nvSpPr>
          <p:cNvPr id="21" name="稻壳儿春秋广告/盗版必究        原创来源：http://chn.docer.com/works?userid=199329941#!/work_time"/>
          <p:cNvSpPr txBox="1"/>
          <p:nvPr/>
        </p:nvSpPr>
        <p:spPr>
          <a:xfrm>
            <a:off x="3528599" y="4279029"/>
            <a:ext cx="2388198" cy="951158"/>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5" name="稻壳儿春秋广告/盗版必究        原创来源：http://chn.docer.com/works?userid=199329941#!/work_time"/>
          <p:cNvGrpSpPr/>
          <p:nvPr/>
        </p:nvGrpSpPr>
        <p:grpSpPr>
          <a:xfrm>
            <a:off x="6651315" y="2061675"/>
            <a:ext cx="1635976" cy="1635968"/>
            <a:chOff x="2648348" y="1541123"/>
            <a:chExt cx="2403820" cy="2403808"/>
          </a:xfrm>
        </p:grpSpPr>
        <p:sp>
          <p:nvSpPr>
            <p:cNvPr id="27" name="稻壳儿春秋广告/盗版必究        原创来源：http://chn.docer.com/works?userid=199329941#!/work_time"/>
            <p:cNvSpPr/>
            <p:nvPr/>
          </p:nvSpPr>
          <p:spPr>
            <a:xfrm rot="8100000">
              <a:off x="2648348" y="1541123"/>
              <a:ext cx="2403820" cy="2403808"/>
            </a:xfrm>
            <a:prstGeom prst="teardrop">
              <a:avLst/>
            </a:prstGeom>
            <a:solidFill>
              <a:srgbClr val="CE72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28" name="稻壳儿春秋广告/盗版必究        原创来源：http://chn.docer.com/works?userid=199329941#!/work_time"/>
            <p:cNvSpPr/>
            <p:nvPr/>
          </p:nvSpPr>
          <p:spPr>
            <a:xfrm>
              <a:off x="3016747" y="1915074"/>
              <a:ext cx="1667022" cy="1667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5B4647"/>
                  </a:solidFill>
                </a:rPr>
                <a:t>47%</a:t>
              </a:r>
              <a:endParaRPr lang="en-US" sz="3200" dirty="0">
                <a:solidFill>
                  <a:srgbClr val="5B4647"/>
                </a:solidFill>
              </a:endParaRPr>
            </a:p>
          </p:txBody>
        </p:sp>
      </p:grpSp>
      <p:sp>
        <p:nvSpPr>
          <p:cNvPr id="26" name="稻壳儿春秋广告/盗版必究        原创来源：http://chn.docer.com/works?userid=199329941#!/work_time"/>
          <p:cNvSpPr txBox="1"/>
          <p:nvPr/>
        </p:nvSpPr>
        <p:spPr>
          <a:xfrm>
            <a:off x="6275204" y="4279029"/>
            <a:ext cx="2388198" cy="951158"/>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0" name="稻壳儿春秋广告/盗版必究        原创来源：http://chn.docer.com/works?userid=199329941#!/work_time"/>
          <p:cNvGrpSpPr/>
          <p:nvPr/>
        </p:nvGrpSpPr>
        <p:grpSpPr>
          <a:xfrm>
            <a:off x="9397920" y="2061675"/>
            <a:ext cx="1635976" cy="1635968"/>
            <a:chOff x="2648348" y="1541123"/>
            <a:chExt cx="2403820" cy="2403808"/>
          </a:xfrm>
        </p:grpSpPr>
        <p:sp>
          <p:nvSpPr>
            <p:cNvPr id="32" name="稻壳儿春秋广告/盗版必究        原创来源：http://chn.docer.com/works?userid=199329941#!/work_time"/>
            <p:cNvSpPr/>
            <p:nvPr/>
          </p:nvSpPr>
          <p:spPr>
            <a:xfrm rot="8100000">
              <a:off x="2648348" y="1541123"/>
              <a:ext cx="2403820" cy="2403808"/>
            </a:xfrm>
            <a:prstGeom prst="teardrop">
              <a:avLst/>
            </a:prstGeom>
            <a:solidFill>
              <a:srgbClr val="507C8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75000"/>
                    <a:lumOff val="25000"/>
                  </a:schemeClr>
                </a:solidFill>
              </a:endParaRPr>
            </a:p>
          </p:txBody>
        </p:sp>
        <p:sp>
          <p:nvSpPr>
            <p:cNvPr id="33" name="稻壳儿春秋广告/盗版必究        原创来源：http://chn.docer.com/works?userid=199329941#!/work_time"/>
            <p:cNvSpPr/>
            <p:nvPr/>
          </p:nvSpPr>
          <p:spPr>
            <a:xfrm>
              <a:off x="3016747" y="1915074"/>
              <a:ext cx="1667022" cy="16670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507C81"/>
                  </a:solidFill>
                </a:rPr>
                <a:t>55%</a:t>
              </a:r>
              <a:endParaRPr lang="en-US" sz="3200" dirty="0">
                <a:solidFill>
                  <a:srgbClr val="507C81"/>
                </a:solidFill>
              </a:endParaRPr>
            </a:p>
          </p:txBody>
        </p:sp>
      </p:grpSp>
      <p:sp>
        <p:nvSpPr>
          <p:cNvPr id="31" name="稻壳儿春秋广告/盗版必究        原创来源：http://chn.docer.com/works?userid=199329941#!/work_time"/>
          <p:cNvSpPr txBox="1"/>
          <p:nvPr/>
        </p:nvSpPr>
        <p:spPr>
          <a:xfrm>
            <a:off x="9021809" y="4279029"/>
            <a:ext cx="2388198" cy="951158"/>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稻壳儿春秋广告/盗版必究        原创来源：http://chn.docer.com/works?userid=199329941#!/work_tim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42242" y="159175"/>
            <a:ext cx="1626884" cy="1546795"/>
          </a:xfrm>
          <a:prstGeom prst="rect">
            <a:avLst/>
          </a:prstGeom>
        </p:spPr>
      </p:pic>
      <p:pic>
        <p:nvPicPr>
          <p:cNvPr id="5" name="稻壳儿春秋广告/盗版必究        原创来源：http://chn.docer.com/works?userid=199329941#!/work_time" descr="图片包含 鲜花, 餐桌, 白色, 小&#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243" y="-223855"/>
            <a:ext cx="964441" cy="1011717"/>
          </a:xfrm>
          <a:prstGeom prst="rect">
            <a:avLst/>
          </a:prstGeom>
        </p:spPr>
      </p:pic>
      <p:pic>
        <p:nvPicPr>
          <p:cNvPr id="9" name="稻壳儿春秋广告/盗版必究        原创来源：http://chn.docer.com/works?userid=199329941#!/work_time" descr="图片包含 人员, 室内&#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17874" b="30256"/>
          <a:stretch>
            <a:fillRect/>
          </a:stretch>
        </p:blipFill>
        <p:spPr>
          <a:xfrm rot="16200000" flipV="1">
            <a:off x="471660" y="5001091"/>
            <a:ext cx="1385249" cy="2328570"/>
          </a:xfrm>
          <a:prstGeom prst="rect">
            <a:avLst/>
          </a:prstGeom>
        </p:spPr>
      </p:pic>
      <p:sp>
        <p:nvSpPr>
          <p:cNvPr id="10" name="稻壳儿春秋广告/盗版必究        原创来源：http://chn.docer.com/works?userid=199329941#!/work_time"/>
          <p:cNvSpPr txBox="1"/>
          <p:nvPr/>
        </p:nvSpPr>
        <p:spPr>
          <a:xfrm>
            <a:off x="5234880" y="223794"/>
            <a:ext cx="1722238" cy="400110"/>
          </a:xfrm>
          <a:prstGeom prst="rect">
            <a:avLst/>
          </a:prstGeom>
          <a:noFill/>
        </p:spPr>
        <p:txBody>
          <a:bodyPr wrap="square" rtlCol="0">
            <a:spAutoFit/>
          </a:bodyPr>
          <a:lstStyle/>
          <a:p>
            <a:pPr algn="ctr"/>
            <a:r>
              <a:rPr lang="zh-CN" altLang="en-US" sz="2000" dirty="0">
                <a:solidFill>
                  <a:srgbClr val="CE7274"/>
                </a:solidFill>
                <a:latin typeface="微软雅黑" panose="020B0503020204020204" pitchFamily="34" charset="-122"/>
                <a:ea typeface="微软雅黑" panose="020B0503020204020204" pitchFamily="34" charset="-122"/>
              </a:rPr>
              <a:t>此处添加标题</a:t>
            </a:r>
            <a:endParaRPr lang="zh-CN" altLang="en-US" sz="2000" dirty="0">
              <a:solidFill>
                <a:srgbClr val="CE7274"/>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nvSpPr>
        <p:spPr>
          <a:xfrm>
            <a:off x="4569336" y="525030"/>
            <a:ext cx="3053327" cy="308995"/>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稻壳儿春秋广告/盗版必究        原创来源：http://chn.docer.com/works?userid=199329941#!/work_time"/>
          <p:cNvCxnSpPr/>
          <p:nvPr/>
        </p:nvCxnSpPr>
        <p:spPr>
          <a:xfrm>
            <a:off x="6027654" y="834025"/>
            <a:ext cx="136690" cy="0"/>
          </a:xfrm>
          <a:prstGeom prst="line">
            <a:avLst/>
          </a:prstGeom>
          <a:ln w="19050" cap="rnd">
            <a:solidFill>
              <a:srgbClr val="CE7274"/>
            </a:solidFill>
          </a:ln>
        </p:spPr>
        <p:style>
          <a:lnRef idx="1">
            <a:schemeClr val="accent1"/>
          </a:lnRef>
          <a:fillRef idx="0">
            <a:schemeClr val="accent1"/>
          </a:fillRef>
          <a:effectRef idx="0">
            <a:schemeClr val="accent1"/>
          </a:effectRef>
          <a:fontRef idx="minor">
            <a:schemeClr val="tx1"/>
          </a:fontRef>
        </p:style>
      </p:cxnSp>
      <p:sp>
        <p:nvSpPr>
          <p:cNvPr id="2" name="稻壳儿春秋广告/盗版必究        原创来源：http://chn.docer.com/works?userid=199329941#!/work_time"/>
          <p:cNvSpPr/>
          <p:nvPr/>
        </p:nvSpPr>
        <p:spPr>
          <a:xfrm>
            <a:off x="8504010" y="1569493"/>
            <a:ext cx="2238232" cy="223823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稻壳儿春秋广告/盗版必究        原创来源：http://chn.docer.com/works?userid=199329941#!/work_time"/>
          <p:cNvSpPr/>
          <p:nvPr/>
        </p:nvSpPr>
        <p:spPr>
          <a:xfrm>
            <a:off x="8504010" y="3927144"/>
            <a:ext cx="2238232" cy="223823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稻壳儿春秋广告/盗版必究        原创来源：http://chn.docer.com/works?userid=199329941#!/work_time"/>
          <p:cNvSpPr/>
          <p:nvPr/>
        </p:nvSpPr>
        <p:spPr>
          <a:xfrm>
            <a:off x="6096000" y="3927144"/>
            <a:ext cx="2238232" cy="2238232"/>
          </a:xfrm>
          <a:prstGeom prst="rect">
            <a:avLst/>
          </a:prstGeom>
          <a:solidFill>
            <a:srgbClr val="50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t>$</a:t>
            </a:r>
            <a:r>
              <a:rPr lang="zh-CN" altLang="en-US" sz="2800" dirty="0"/>
              <a:t>：</a:t>
            </a:r>
            <a:r>
              <a:rPr lang="en-US" altLang="zh-CN" sz="2800" dirty="0"/>
              <a:t>548445</a:t>
            </a:r>
            <a:endParaRPr lang="zh-CN" altLang="en-US" sz="2800" dirty="0"/>
          </a:p>
        </p:txBody>
      </p:sp>
      <p:sp>
        <p:nvSpPr>
          <p:cNvPr id="15" name="稻壳儿春秋广告/盗版必究        原创来源：http://chn.docer.com/works?userid=199329941#!/work_time"/>
          <p:cNvSpPr>
            <a:spLocks noEditPoints="1"/>
          </p:cNvSpPr>
          <p:nvPr/>
        </p:nvSpPr>
        <p:spPr bwMode="auto">
          <a:xfrm>
            <a:off x="6596613" y="2251881"/>
            <a:ext cx="1237006" cy="873456"/>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rgbClr val="5B4647"/>
          </a:solidFill>
          <a:ln>
            <a:noFill/>
          </a:ln>
          <a:effectLst/>
        </p:spPr>
        <p:txBody>
          <a:bodyPr vert="horz" wrap="square" lIns="121920" tIns="60960" rIns="121920" bIns="60960" numCol="1" anchor="t" anchorCtr="0" compatLnSpc="1"/>
          <a:lstStyle/>
          <a:p>
            <a:endParaRPr lang="id-ID" sz="1400">
              <a:solidFill>
                <a:srgbClr val="F2F2F2"/>
              </a:solidFill>
              <a:latin typeface="Impact" panose="020B0806030902050204" pitchFamily="34" charset="0"/>
            </a:endParaRPr>
          </a:p>
        </p:txBody>
      </p:sp>
      <p:sp>
        <p:nvSpPr>
          <p:cNvPr id="16" name="稻壳儿春秋广告/盗版必究        原创来源：http://chn.docer.com/works?userid=199329941#!/work_time"/>
          <p:cNvSpPr txBox="1"/>
          <p:nvPr/>
        </p:nvSpPr>
        <p:spPr>
          <a:xfrm>
            <a:off x="1371963" y="3059668"/>
            <a:ext cx="1633996" cy="400110"/>
          </a:xfrm>
          <a:prstGeom prst="rect">
            <a:avLst/>
          </a:prstGeom>
          <a:noFill/>
        </p:spPr>
        <p:txBody>
          <a:bodyPr wrap="squar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稻壳儿春秋广告/盗版必究        原创来源：http://chn.docer.com/works?userid=199329941#!/work_time"/>
          <p:cNvSpPr txBox="1"/>
          <p:nvPr/>
        </p:nvSpPr>
        <p:spPr>
          <a:xfrm>
            <a:off x="1371961" y="3459778"/>
            <a:ext cx="3862919" cy="1292662"/>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稻壳儿春秋广告/盗版必究        原创来源：http://chn.docer.com/works?userid=199329941#!/work_tim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42242" y="159175"/>
            <a:ext cx="1626884" cy="1546795"/>
          </a:xfrm>
          <a:prstGeom prst="rect">
            <a:avLst/>
          </a:prstGeom>
        </p:spPr>
      </p:pic>
      <p:pic>
        <p:nvPicPr>
          <p:cNvPr id="5" name="稻壳儿春秋广告/盗版必究        原创来源：http://chn.docer.com/works?userid=199329941#!/work_time" descr="图片包含 鲜花, 餐桌, 白色, 小&#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243" y="-223855"/>
            <a:ext cx="964441" cy="1011717"/>
          </a:xfrm>
          <a:prstGeom prst="rect">
            <a:avLst/>
          </a:prstGeom>
        </p:spPr>
      </p:pic>
      <p:pic>
        <p:nvPicPr>
          <p:cNvPr id="9" name="稻壳儿春秋广告/盗版必究        原创来源：http://chn.docer.com/works?userid=199329941#!/work_time" descr="图片包含 人员, 室内&#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17874" b="30256"/>
          <a:stretch>
            <a:fillRect/>
          </a:stretch>
        </p:blipFill>
        <p:spPr>
          <a:xfrm rot="16200000" flipV="1">
            <a:off x="471660" y="5001091"/>
            <a:ext cx="1385249" cy="2328570"/>
          </a:xfrm>
          <a:prstGeom prst="rect">
            <a:avLst/>
          </a:prstGeom>
        </p:spPr>
      </p:pic>
      <p:sp>
        <p:nvSpPr>
          <p:cNvPr id="10" name="稻壳儿春秋广告/盗版必究        原创来源：http://chn.docer.com/works?userid=199329941#!/work_time"/>
          <p:cNvSpPr txBox="1"/>
          <p:nvPr/>
        </p:nvSpPr>
        <p:spPr>
          <a:xfrm>
            <a:off x="5234880" y="223794"/>
            <a:ext cx="1722238" cy="400110"/>
          </a:xfrm>
          <a:prstGeom prst="rect">
            <a:avLst/>
          </a:prstGeom>
          <a:noFill/>
        </p:spPr>
        <p:txBody>
          <a:bodyPr wrap="square" rtlCol="0">
            <a:spAutoFit/>
          </a:bodyPr>
          <a:lstStyle/>
          <a:p>
            <a:pPr algn="ctr"/>
            <a:r>
              <a:rPr lang="zh-CN" altLang="en-US" sz="2000" dirty="0">
                <a:solidFill>
                  <a:srgbClr val="CE7274"/>
                </a:solidFill>
                <a:latin typeface="微软雅黑" panose="020B0503020204020204" pitchFamily="34" charset="-122"/>
                <a:ea typeface="微软雅黑" panose="020B0503020204020204" pitchFamily="34" charset="-122"/>
              </a:rPr>
              <a:t>此处添加标题</a:t>
            </a:r>
            <a:endParaRPr lang="zh-CN" altLang="en-US" sz="2000" dirty="0">
              <a:solidFill>
                <a:srgbClr val="CE7274"/>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nvSpPr>
        <p:spPr>
          <a:xfrm>
            <a:off x="4569336" y="525030"/>
            <a:ext cx="3053327" cy="308995"/>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稻壳儿春秋广告/盗版必究        原创来源：http://chn.docer.com/works?userid=199329941#!/work_time"/>
          <p:cNvCxnSpPr/>
          <p:nvPr/>
        </p:nvCxnSpPr>
        <p:spPr>
          <a:xfrm>
            <a:off x="6027654" y="834025"/>
            <a:ext cx="136690" cy="0"/>
          </a:xfrm>
          <a:prstGeom prst="line">
            <a:avLst/>
          </a:prstGeom>
          <a:ln w="19050" cap="rnd">
            <a:solidFill>
              <a:srgbClr val="CE7274"/>
            </a:solidFill>
          </a:ln>
        </p:spPr>
        <p:style>
          <a:lnRef idx="1">
            <a:schemeClr val="accent1"/>
          </a:lnRef>
          <a:fillRef idx="0">
            <a:schemeClr val="accent1"/>
          </a:fillRef>
          <a:effectRef idx="0">
            <a:schemeClr val="accent1"/>
          </a:effectRef>
          <a:fontRef idx="minor">
            <a:schemeClr val="tx1"/>
          </a:fontRef>
        </p:style>
      </p:cxnSp>
      <p:sp>
        <p:nvSpPr>
          <p:cNvPr id="24" name="稻壳儿春秋广告/盗版必究        原创来源：http://chn.docer.com/works?userid=199329941#!/work_time"/>
          <p:cNvSpPr/>
          <p:nvPr/>
        </p:nvSpPr>
        <p:spPr>
          <a:xfrm flipH="1">
            <a:off x="3899448" y="1643077"/>
            <a:ext cx="1952797" cy="1952796"/>
          </a:xfrm>
          <a:custGeom>
            <a:avLst/>
            <a:gdLst>
              <a:gd name="connsiteX0" fmla="*/ 1244637 w 1663404"/>
              <a:gd name="connsiteY0" fmla="*/ 421298 h 1663404"/>
              <a:gd name="connsiteX1" fmla="*/ 1490045 w 1663404"/>
              <a:gd name="connsiteY1" fmla="*/ 347336 h 1663404"/>
              <a:gd name="connsiteX2" fmla="*/ 1580347 w 1663404"/>
              <a:gd name="connsiteY2" fmla="*/ 503743 h 1663404"/>
              <a:gd name="connsiteX3" fmla="*/ 1393590 w 1663404"/>
              <a:gd name="connsiteY3" fmla="*/ 679292 h 1663404"/>
              <a:gd name="connsiteX4" fmla="*/ 1393590 w 1663404"/>
              <a:gd name="connsiteY4" fmla="*/ 984112 h 1663404"/>
              <a:gd name="connsiteX5" fmla="*/ 1580347 w 1663404"/>
              <a:gd name="connsiteY5" fmla="*/ 1159661 h 1663404"/>
              <a:gd name="connsiteX6" fmla="*/ 1490045 w 1663404"/>
              <a:gd name="connsiteY6" fmla="*/ 1316068 h 1663404"/>
              <a:gd name="connsiteX7" fmla="*/ 1244637 w 1663404"/>
              <a:gd name="connsiteY7" fmla="*/ 1242106 h 1663404"/>
              <a:gd name="connsiteX8" fmla="*/ 980655 w 1663404"/>
              <a:gd name="connsiteY8" fmla="*/ 1394516 h 1663404"/>
              <a:gd name="connsiteX9" fmla="*/ 922003 w 1663404"/>
              <a:gd name="connsiteY9" fmla="*/ 1644027 h 1663404"/>
              <a:gd name="connsiteX10" fmla="*/ 741401 w 1663404"/>
              <a:gd name="connsiteY10" fmla="*/ 1644027 h 1663404"/>
              <a:gd name="connsiteX11" fmla="*/ 682749 w 1663404"/>
              <a:gd name="connsiteY11" fmla="*/ 1394516 h 1663404"/>
              <a:gd name="connsiteX12" fmla="*/ 418767 w 1663404"/>
              <a:gd name="connsiteY12" fmla="*/ 1242106 h 1663404"/>
              <a:gd name="connsiteX13" fmla="*/ 173359 w 1663404"/>
              <a:gd name="connsiteY13" fmla="*/ 1316068 h 1663404"/>
              <a:gd name="connsiteX14" fmla="*/ 83057 w 1663404"/>
              <a:gd name="connsiteY14" fmla="*/ 1159661 h 1663404"/>
              <a:gd name="connsiteX15" fmla="*/ 269814 w 1663404"/>
              <a:gd name="connsiteY15" fmla="*/ 984112 h 1663404"/>
              <a:gd name="connsiteX16" fmla="*/ 269814 w 1663404"/>
              <a:gd name="connsiteY16" fmla="*/ 679292 h 1663404"/>
              <a:gd name="connsiteX17" fmla="*/ 83057 w 1663404"/>
              <a:gd name="connsiteY17" fmla="*/ 503743 h 1663404"/>
              <a:gd name="connsiteX18" fmla="*/ 173359 w 1663404"/>
              <a:gd name="connsiteY18" fmla="*/ 347336 h 1663404"/>
              <a:gd name="connsiteX19" fmla="*/ 418767 w 1663404"/>
              <a:gd name="connsiteY19" fmla="*/ 421298 h 1663404"/>
              <a:gd name="connsiteX20" fmla="*/ 682749 w 1663404"/>
              <a:gd name="connsiteY20" fmla="*/ 268888 h 1663404"/>
              <a:gd name="connsiteX21" fmla="*/ 741401 w 1663404"/>
              <a:gd name="connsiteY21" fmla="*/ 19377 h 1663404"/>
              <a:gd name="connsiteX22" fmla="*/ 922003 w 1663404"/>
              <a:gd name="connsiteY22" fmla="*/ 19377 h 1663404"/>
              <a:gd name="connsiteX23" fmla="*/ 980655 w 1663404"/>
              <a:gd name="connsiteY23" fmla="*/ 268888 h 1663404"/>
              <a:gd name="connsiteX24" fmla="*/ 1244637 w 1663404"/>
              <a:gd name="connsiteY24" fmla="*/ 421298 h 16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3404" h="1663404">
                <a:moveTo>
                  <a:pt x="1070645" y="420763"/>
                </a:moveTo>
                <a:lnTo>
                  <a:pt x="1248562" y="310570"/>
                </a:lnTo>
                <a:lnTo>
                  <a:pt x="1352834" y="414842"/>
                </a:lnTo>
                <a:lnTo>
                  <a:pt x="1242641" y="592759"/>
                </a:lnTo>
                <a:cubicBezTo>
                  <a:pt x="1285082" y="665751"/>
                  <a:pt x="1307316" y="748730"/>
                  <a:pt x="1307057" y="833163"/>
                </a:cubicBezTo>
                <a:lnTo>
                  <a:pt x="1491445" y="932148"/>
                </a:lnTo>
                <a:lnTo>
                  <a:pt x="1453279" y="1074585"/>
                </a:lnTo>
                <a:lnTo>
                  <a:pt x="1244102" y="1068114"/>
                </a:lnTo>
                <a:cubicBezTo>
                  <a:pt x="1202110" y="1141365"/>
                  <a:pt x="1141365" y="1202110"/>
                  <a:pt x="1068114" y="1244102"/>
                </a:cubicBezTo>
                <a:lnTo>
                  <a:pt x="1074585" y="1453280"/>
                </a:lnTo>
                <a:lnTo>
                  <a:pt x="932148" y="1491445"/>
                </a:lnTo>
                <a:lnTo>
                  <a:pt x="833163" y="1307057"/>
                </a:lnTo>
                <a:cubicBezTo>
                  <a:pt x="748730" y="1307317"/>
                  <a:pt x="665751" y="1285082"/>
                  <a:pt x="592759" y="1242641"/>
                </a:cubicBezTo>
                <a:lnTo>
                  <a:pt x="414842" y="1352834"/>
                </a:lnTo>
                <a:lnTo>
                  <a:pt x="310570" y="1248562"/>
                </a:lnTo>
                <a:lnTo>
                  <a:pt x="420763" y="1070645"/>
                </a:lnTo>
                <a:cubicBezTo>
                  <a:pt x="378322" y="997653"/>
                  <a:pt x="356088" y="914674"/>
                  <a:pt x="356347" y="830241"/>
                </a:cubicBezTo>
                <a:lnTo>
                  <a:pt x="171959" y="731256"/>
                </a:lnTo>
                <a:lnTo>
                  <a:pt x="210125" y="588819"/>
                </a:lnTo>
                <a:lnTo>
                  <a:pt x="419302" y="595290"/>
                </a:lnTo>
                <a:cubicBezTo>
                  <a:pt x="461294" y="522039"/>
                  <a:pt x="522039" y="461294"/>
                  <a:pt x="595290" y="419302"/>
                </a:cubicBezTo>
                <a:lnTo>
                  <a:pt x="588819" y="210124"/>
                </a:lnTo>
                <a:lnTo>
                  <a:pt x="731256" y="171959"/>
                </a:lnTo>
                <a:lnTo>
                  <a:pt x="830241" y="356347"/>
                </a:lnTo>
                <a:cubicBezTo>
                  <a:pt x="914674" y="356087"/>
                  <a:pt x="997653" y="378322"/>
                  <a:pt x="1070645" y="420763"/>
                </a:cubicBezTo>
                <a:close/>
              </a:path>
            </a:pathLst>
          </a:custGeom>
          <a:solidFill>
            <a:srgbClr val="507C81"/>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2234" tIns="582235" rIns="582235" bIns="582234" numCol="1" spcCol="1270" anchor="ctr" anchorCtr="0">
            <a:noAutofit/>
          </a:bodyPr>
          <a:lstStyle/>
          <a:p>
            <a:pPr lvl="0" algn="ctr" defTabSz="1066800">
              <a:lnSpc>
                <a:spcPct val="90000"/>
              </a:lnSpc>
              <a:spcBef>
                <a:spcPct val="0"/>
              </a:spcBef>
              <a:spcAft>
                <a:spcPct val="35000"/>
              </a:spcAft>
            </a:pPr>
            <a:r>
              <a:rPr lang="en-US" altLang="zh-CN" sz="3200" kern="1200" dirty="0">
                <a:solidFill>
                  <a:schemeClr val="bg1"/>
                </a:solidFill>
                <a:latin typeface="微软雅黑" panose="020B0503020204020204" pitchFamily="34" charset="-122"/>
                <a:ea typeface="微软雅黑" panose="020B0503020204020204" pitchFamily="34" charset="-122"/>
              </a:rPr>
              <a:t>01</a:t>
            </a:r>
            <a:endParaRPr lang="zh-CN" altLang="en-US" sz="3200" kern="1200" dirty="0">
              <a:solidFill>
                <a:schemeClr val="bg1"/>
              </a:solidFill>
              <a:latin typeface="微软雅黑" panose="020B0503020204020204" pitchFamily="34" charset="-122"/>
              <a:ea typeface="微软雅黑" panose="020B0503020204020204" pitchFamily="34" charset="-122"/>
            </a:endParaRPr>
          </a:p>
        </p:txBody>
      </p:sp>
      <p:sp>
        <p:nvSpPr>
          <p:cNvPr id="29" name="稻壳儿春秋广告/盗版必究        原创来源：http://chn.docer.com/works?userid=199329941#!/work_time"/>
          <p:cNvSpPr txBox="1"/>
          <p:nvPr/>
        </p:nvSpPr>
        <p:spPr>
          <a:xfrm>
            <a:off x="1470795" y="2104879"/>
            <a:ext cx="2388198" cy="1029193"/>
          </a:xfrm>
          <a:prstGeom prst="rect">
            <a:avLst/>
          </a:prstGeom>
          <a:noFill/>
          <a:effectLst/>
        </p:spPr>
        <p:txBody>
          <a:bodyPr wrap="square" rtlCol="0">
            <a:spAutoFit/>
          </a:bodyPr>
          <a:lstStyle/>
          <a:p>
            <a:pPr algn="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稻壳儿春秋广告/盗版必究        原创来源：http://chn.docer.com/works?userid=199329941#!/work_time"/>
          <p:cNvSpPr/>
          <p:nvPr/>
        </p:nvSpPr>
        <p:spPr>
          <a:xfrm flipH="1">
            <a:off x="3899448" y="3788814"/>
            <a:ext cx="1952797" cy="1952796"/>
          </a:xfrm>
          <a:custGeom>
            <a:avLst/>
            <a:gdLst>
              <a:gd name="connsiteX0" fmla="*/ 1244637 w 1663404"/>
              <a:gd name="connsiteY0" fmla="*/ 421298 h 1663404"/>
              <a:gd name="connsiteX1" fmla="*/ 1490045 w 1663404"/>
              <a:gd name="connsiteY1" fmla="*/ 347336 h 1663404"/>
              <a:gd name="connsiteX2" fmla="*/ 1580347 w 1663404"/>
              <a:gd name="connsiteY2" fmla="*/ 503743 h 1663404"/>
              <a:gd name="connsiteX3" fmla="*/ 1393590 w 1663404"/>
              <a:gd name="connsiteY3" fmla="*/ 679292 h 1663404"/>
              <a:gd name="connsiteX4" fmla="*/ 1393590 w 1663404"/>
              <a:gd name="connsiteY4" fmla="*/ 984112 h 1663404"/>
              <a:gd name="connsiteX5" fmla="*/ 1580347 w 1663404"/>
              <a:gd name="connsiteY5" fmla="*/ 1159661 h 1663404"/>
              <a:gd name="connsiteX6" fmla="*/ 1490045 w 1663404"/>
              <a:gd name="connsiteY6" fmla="*/ 1316068 h 1663404"/>
              <a:gd name="connsiteX7" fmla="*/ 1244637 w 1663404"/>
              <a:gd name="connsiteY7" fmla="*/ 1242106 h 1663404"/>
              <a:gd name="connsiteX8" fmla="*/ 980655 w 1663404"/>
              <a:gd name="connsiteY8" fmla="*/ 1394516 h 1663404"/>
              <a:gd name="connsiteX9" fmla="*/ 922003 w 1663404"/>
              <a:gd name="connsiteY9" fmla="*/ 1644027 h 1663404"/>
              <a:gd name="connsiteX10" fmla="*/ 741401 w 1663404"/>
              <a:gd name="connsiteY10" fmla="*/ 1644027 h 1663404"/>
              <a:gd name="connsiteX11" fmla="*/ 682749 w 1663404"/>
              <a:gd name="connsiteY11" fmla="*/ 1394516 h 1663404"/>
              <a:gd name="connsiteX12" fmla="*/ 418767 w 1663404"/>
              <a:gd name="connsiteY12" fmla="*/ 1242106 h 1663404"/>
              <a:gd name="connsiteX13" fmla="*/ 173359 w 1663404"/>
              <a:gd name="connsiteY13" fmla="*/ 1316068 h 1663404"/>
              <a:gd name="connsiteX14" fmla="*/ 83057 w 1663404"/>
              <a:gd name="connsiteY14" fmla="*/ 1159661 h 1663404"/>
              <a:gd name="connsiteX15" fmla="*/ 269814 w 1663404"/>
              <a:gd name="connsiteY15" fmla="*/ 984112 h 1663404"/>
              <a:gd name="connsiteX16" fmla="*/ 269814 w 1663404"/>
              <a:gd name="connsiteY16" fmla="*/ 679292 h 1663404"/>
              <a:gd name="connsiteX17" fmla="*/ 83057 w 1663404"/>
              <a:gd name="connsiteY17" fmla="*/ 503743 h 1663404"/>
              <a:gd name="connsiteX18" fmla="*/ 173359 w 1663404"/>
              <a:gd name="connsiteY18" fmla="*/ 347336 h 1663404"/>
              <a:gd name="connsiteX19" fmla="*/ 418767 w 1663404"/>
              <a:gd name="connsiteY19" fmla="*/ 421298 h 1663404"/>
              <a:gd name="connsiteX20" fmla="*/ 682749 w 1663404"/>
              <a:gd name="connsiteY20" fmla="*/ 268888 h 1663404"/>
              <a:gd name="connsiteX21" fmla="*/ 741401 w 1663404"/>
              <a:gd name="connsiteY21" fmla="*/ 19377 h 1663404"/>
              <a:gd name="connsiteX22" fmla="*/ 922003 w 1663404"/>
              <a:gd name="connsiteY22" fmla="*/ 19377 h 1663404"/>
              <a:gd name="connsiteX23" fmla="*/ 980655 w 1663404"/>
              <a:gd name="connsiteY23" fmla="*/ 268888 h 1663404"/>
              <a:gd name="connsiteX24" fmla="*/ 1244637 w 1663404"/>
              <a:gd name="connsiteY24" fmla="*/ 421298 h 16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3404" h="1663404">
                <a:moveTo>
                  <a:pt x="1070645" y="420763"/>
                </a:moveTo>
                <a:lnTo>
                  <a:pt x="1248562" y="310570"/>
                </a:lnTo>
                <a:lnTo>
                  <a:pt x="1352834" y="414842"/>
                </a:lnTo>
                <a:lnTo>
                  <a:pt x="1242641" y="592759"/>
                </a:lnTo>
                <a:cubicBezTo>
                  <a:pt x="1285082" y="665751"/>
                  <a:pt x="1307316" y="748730"/>
                  <a:pt x="1307057" y="833163"/>
                </a:cubicBezTo>
                <a:lnTo>
                  <a:pt x="1491445" y="932148"/>
                </a:lnTo>
                <a:lnTo>
                  <a:pt x="1453279" y="1074585"/>
                </a:lnTo>
                <a:lnTo>
                  <a:pt x="1244102" y="1068114"/>
                </a:lnTo>
                <a:cubicBezTo>
                  <a:pt x="1202110" y="1141365"/>
                  <a:pt x="1141365" y="1202110"/>
                  <a:pt x="1068114" y="1244102"/>
                </a:cubicBezTo>
                <a:lnTo>
                  <a:pt x="1074585" y="1453280"/>
                </a:lnTo>
                <a:lnTo>
                  <a:pt x="932148" y="1491445"/>
                </a:lnTo>
                <a:lnTo>
                  <a:pt x="833163" y="1307057"/>
                </a:lnTo>
                <a:cubicBezTo>
                  <a:pt x="748730" y="1307317"/>
                  <a:pt x="665751" y="1285082"/>
                  <a:pt x="592759" y="1242641"/>
                </a:cubicBezTo>
                <a:lnTo>
                  <a:pt x="414842" y="1352834"/>
                </a:lnTo>
                <a:lnTo>
                  <a:pt x="310570" y="1248562"/>
                </a:lnTo>
                <a:lnTo>
                  <a:pt x="420763" y="1070645"/>
                </a:lnTo>
                <a:cubicBezTo>
                  <a:pt x="378322" y="997653"/>
                  <a:pt x="356088" y="914674"/>
                  <a:pt x="356347" y="830241"/>
                </a:cubicBezTo>
                <a:lnTo>
                  <a:pt x="171959" y="731256"/>
                </a:lnTo>
                <a:lnTo>
                  <a:pt x="210125" y="588819"/>
                </a:lnTo>
                <a:lnTo>
                  <a:pt x="419302" y="595290"/>
                </a:lnTo>
                <a:cubicBezTo>
                  <a:pt x="461294" y="522039"/>
                  <a:pt x="522039" y="461294"/>
                  <a:pt x="595290" y="419302"/>
                </a:cubicBezTo>
                <a:lnTo>
                  <a:pt x="588819" y="210124"/>
                </a:lnTo>
                <a:lnTo>
                  <a:pt x="731256" y="171959"/>
                </a:lnTo>
                <a:lnTo>
                  <a:pt x="830241" y="356347"/>
                </a:lnTo>
                <a:cubicBezTo>
                  <a:pt x="914674" y="356087"/>
                  <a:pt x="997653" y="378322"/>
                  <a:pt x="1070645" y="420763"/>
                </a:cubicBezTo>
                <a:close/>
              </a:path>
            </a:pathLst>
          </a:custGeom>
          <a:solidFill>
            <a:srgbClr val="CE7274"/>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2234" tIns="582235" rIns="582235" bIns="582234" numCol="1" spcCol="1270" anchor="ctr" anchorCtr="0">
            <a:noAutofit/>
          </a:bodyPr>
          <a:lstStyle/>
          <a:p>
            <a:pPr lvl="0" algn="ctr" defTabSz="1066800">
              <a:lnSpc>
                <a:spcPct val="90000"/>
              </a:lnSpc>
              <a:spcBef>
                <a:spcPct val="0"/>
              </a:spcBef>
              <a:spcAft>
                <a:spcPct val="35000"/>
              </a:spcAft>
            </a:pPr>
            <a:r>
              <a:rPr lang="en-US" altLang="zh-CN" sz="3200" kern="1200" dirty="0">
                <a:solidFill>
                  <a:schemeClr val="bg1"/>
                </a:solidFill>
                <a:latin typeface="微软雅黑" panose="020B0503020204020204" pitchFamily="34" charset="-122"/>
                <a:ea typeface="微软雅黑" panose="020B0503020204020204" pitchFamily="34" charset="-122"/>
              </a:rPr>
              <a:t>03</a:t>
            </a:r>
            <a:endParaRPr lang="zh-CN" altLang="en-US" sz="3200" kern="1200" dirty="0">
              <a:solidFill>
                <a:schemeClr val="bg1"/>
              </a:solidFill>
              <a:latin typeface="微软雅黑" panose="020B0503020204020204" pitchFamily="34" charset="-122"/>
              <a:ea typeface="微软雅黑" panose="020B0503020204020204" pitchFamily="34" charset="-122"/>
            </a:endParaRPr>
          </a:p>
        </p:txBody>
      </p:sp>
      <p:sp>
        <p:nvSpPr>
          <p:cNvPr id="35" name="稻壳儿春秋广告/盗版必究        原创来源：http://chn.docer.com/works?userid=199329941#!/work_time"/>
          <p:cNvSpPr txBox="1"/>
          <p:nvPr/>
        </p:nvSpPr>
        <p:spPr>
          <a:xfrm>
            <a:off x="1470795" y="4250616"/>
            <a:ext cx="2388198" cy="1029193"/>
          </a:xfrm>
          <a:prstGeom prst="rect">
            <a:avLst/>
          </a:prstGeom>
          <a:noFill/>
          <a:effectLst/>
        </p:spPr>
        <p:txBody>
          <a:bodyPr wrap="square" rtlCol="0">
            <a:spAutoFit/>
          </a:bodyPr>
          <a:lstStyle/>
          <a:p>
            <a:pPr algn="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稻壳儿春秋广告/盗版必究        原创来源：http://chn.docer.com/works?userid=199329941#!/work_time"/>
          <p:cNvSpPr/>
          <p:nvPr/>
        </p:nvSpPr>
        <p:spPr>
          <a:xfrm>
            <a:off x="6339756" y="1643077"/>
            <a:ext cx="1952797" cy="1952796"/>
          </a:xfrm>
          <a:custGeom>
            <a:avLst/>
            <a:gdLst>
              <a:gd name="connsiteX0" fmla="*/ 1244637 w 1663404"/>
              <a:gd name="connsiteY0" fmla="*/ 421298 h 1663404"/>
              <a:gd name="connsiteX1" fmla="*/ 1490045 w 1663404"/>
              <a:gd name="connsiteY1" fmla="*/ 347336 h 1663404"/>
              <a:gd name="connsiteX2" fmla="*/ 1580347 w 1663404"/>
              <a:gd name="connsiteY2" fmla="*/ 503743 h 1663404"/>
              <a:gd name="connsiteX3" fmla="*/ 1393590 w 1663404"/>
              <a:gd name="connsiteY3" fmla="*/ 679292 h 1663404"/>
              <a:gd name="connsiteX4" fmla="*/ 1393590 w 1663404"/>
              <a:gd name="connsiteY4" fmla="*/ 984112 h 1663404"/>
              <a:gd name="connsiteX5" fmla="*/ 1580347 w 1663404"/>
              <a:gd name="connsiteY5" fmla="*/ 1159661 h 1663404"/>
              <a:gd name="connsiteX6" fmla="*/ 1490045 w 1663404"/>
              <a:gd name="connsiteY6" fmla="*/ 1316068 h 1663404"/>
              <a:gd name="connsiteX7" fmla="*/ 1244637 w 1663404"/>
              <a:gd name="connsiteY7" fmla="*/ 1242106 h 1663404"/>
              <a:gd name="connsiteX8" fmla="*/ 980655 w 1663404"/>
              <a:gd name="connsiteY8" fmla="*/ 1394516 h 1663404"/>
              <a:gd name="connsiteX9" fmla="*/ 922003 w 1663404"/>
              <a:gd name="connsiteY9" fmla="*/ 1644027 h 1663404"/>
              <a:gd name="connsiteX10" fmla="*/ 741401 w 1663404"/>
              <a:gd name="connsiteY10" fmla="*/ 1644027 h 1663404"/>
              <a:gd name="connsiteX11" fmla="*/ 682749 w 1663404"/>
              <a:gd name="connsiteY11" fmla="*/ 1394516 h 1663404"/>
              <a:gd name="connsiteX12" fmla="*/ 418767 w 1663404"/>
              <a:gd name="connsiteY12" fmla="*/ 1242106 h 1663404"/>
              <a:gd name="connsiteX13" fmla="*/ 173359 w 1663404"/>
              <a:gd name="connsiteY13" fmla="*/ 1316068 h 1663404"/>
              <a:gd name="connsiteX14" fmla="*/ 83057 w 1663404"/>
              <a:gd name="connsiteY14" fmla="*/ 1159661 h 1663404"/>
              <a:gd name="connsiteX15" fmla="*/ 269814 w 1663404"/>
              <a:gd name="connsiteY15" fmla="*/ 984112 h 1663404"/>
              <a:gd name="connsiteX16" fmla="*/ 269814 w 1663404"/>
              <a:gd name="connsiteY16" fmla="*/ 679292 h 1663404"/>
              <a:gd name="connsiteX17" fmla="*/ 83057 w 1663404"/>
              <a:gd name="connsiteY17" fmla="*/ 503743 h 1663404"/>
              <a:gd name="connsiteX18" fmla="*/ 173359 w 1663404"/>
              <a:gd name="connsiteY18" fmla="*/ 347336 h 1663404"/>
              <a:gd name="connsiteX19" fmla="*/ 418767 w 1663404"/>
              <a:gd name="connsiteY19" fmla="*/ 421298 h 1663404"/>
              <a:gd name="connsiteX20" fmla="*/ 682749 w 1663404"/>
              <a:gd name="connsiteY20" fmla="*/ 268888 h 1663404"/>
              <a:gd name="connsiteX21" fmla="*/ 741401 w 1663404"/>
              <a:gd name="connsiteY21" fmla="*/ 19377 h 1663404"/>
              <a:gd name="connsiteX22" fmla="*/ 922003 w 1663404"/>
              <a:gd name="connsiteY22" fmla="*/ 19377 h 1663404"/>
              <a:gd name="connsiteX23" fmla="*/ 980655 w 1663404"/>
              <a:gd name="connsiteY23" fmla="*/ 268888 h 1663404"/>
              <a:gd name="connsiteX24" fmla="*/ 1244637 w 1663404"/>
              <a:gd name="connsiteY24" fmla="*/ 421298 h 16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3404" h="1663404">
                <a:moveTo>
                  <a:pt x="1070645" y="420763"/>
                </a:moveTo>
                <a:lnTo>
                  <a:pt x="1248562" y="310570"/>
                </a:lnTo>
                <a:lnTo>
                  <a:pt x="1352834" y="414842"/>
                </a:lnTo>
                <a:lnTo>
                  <a:pt x="1242641" y="592759"/>
                </a:lnTo>
                <a:cubicBezTo>
                  <a:pt x="1285082" y="665751"/>
                  <a:pt x="1307316" y="748730"/>
                  <a:pt x="1307057" y="833163"/>
                </a:cubicBezTo>
                <a:lnTo>
                  <a:pt x="1491445" y="932148"/>
                </a:lnTo>
                <a:lnTo>
                  <a:pt x="1453279" y="1074585"/>
                </a:lnTo>
                <a:lnTo>
                  <a:pt x="1244102" y="1068114"/>
                </a:lnTo>
                <a:cubicBezTo>
                  <a:pt x="1202110" y="1141365"/>
                  <a:pt x="1141365" y="1202110"/>
                  <a:pt x="1068114" y="1244102"/>
                </a:cubicBezTo>
                <a:lnTo>
                  <a:pt x="1074585" y="1453280"/>
                </a:lnTo>
                <a:lnTo>
                  <a:pt x="932148" y="1491445"/>
                </a:lnTo>
                <a:lnTo>
                  <a:pt x="833163" y="1307057"/>
                </a:lnTo>
                <a:cubicBezTo>
                  <a:pt x="748730" y="1307317"/>
                  <a:pt x="665751" y="1285082"/>
                  <a:pt x="592759" y="1242641"/>
                </a:cubicBezTo>
                <a:lnTo>
                  <a:pt x="414842" y="1352834"/>
                </a:lnTo>
                <a:lnTo>
                  <a:pt x="310570" y="1248562"/>
                </a:lnTo>
                <a:lnTo>
                  <a:pt x="420763" y="1070645"/>
                </a:lnTo>
                <a:cubicBezTo>
                  <a:pt x="378322" y="997653"/>
                  <a:pt x="356088" y="914674"/>
                  <a:pt x="356347" y="830241"/>
                </a:cubicBezTo>
                <a:lnTo>
                  <a:pt x="171959" y="731256"/>
                </a:lnTo>
                <a:lnTo>
                  <a:pt x="210125" y="588819"/>
                </a:lnTo>
                <a:lnTo>
                  <a:pt x="419302" y="595290"/>
                </a:lnTo>
                <a:cubicBezTo>
                  <a:pt x="461294" y="522039"/>
                  <a:pt x="522039" y="461294"/>
                  <a:pt x="595290" y="419302"/>
                </a:cubicBezTo>
                <a:lnTo>
                  <a:pt x="588819" y="210124"/>
                </a:lnTo>
                <a:lnTo>
                  <a:pt x="731256" y="171959"/>
                </a:lnTo>
                <a:lnTo>
                  <a:pt x="830241" y="356347"/>
                </a:lnTo>
                <a:cubicBezTo>
                  <a:pt x="914674" y="356087"/>
                  <a:pt x="997653" y="378322"/>
                  <a:pt x="1070645" y="420763"/>
                </a:cubicBezTo>
                <a:close/>
              </a:path>
            </a:pathLst>
          </a:custGeom>
          <a:solidFill>
            <a:srgbClr val="965C59"/>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2234" tIns="582235" rIns="582235" bIns="582234" numCol="1" spcCol="1270" anchor="ctr" anchorCtr="0">
            <a:noAutofit/>
          </a:bodyPr>
          <a:lstStyle/>
          <a:p>
            <a:pPr lvl="0" algn="ctr" defTabSz="1066800">
              <a:lnSpc>
                <a:spcPct val="90000"/>
              </a:lnSpc>
              <a:spcBef>
                <a:spcPct val="0"/>
              </a:spcBef>
              <a:spcAft>
                <a:spcPct val="35000"/>
              </a:spcAft>
            </a:pPr>
            <a:r>
              <a:rPr lang="en-US" altLang="zh-CN" sz="3200" kern="1200" dirty="0">
                <a:solidFill>
                  <a:schemeClr val="bg1"/>
                </a:solidFill>
                <a:latin typeface="微软雅黑" panose="020B0503020204020204" pitchFamily="34" charset="-122"/>
                <a:ea typeface="微软雅黑" panose="020B0503020204020204" pitchFamily="34" charset="-122"/>
              </a:rPr>
              <a:t>02</a:t>
            </a:r>
            <a:endParaRPr lang="zh-CN" altLang="en-US" sz="3200" kern="1200" dirty="0">
              <a:solidFill>
                <a:schemeClr val="bg1"/>
              </a:solidFill>
              <a:latin typeface="微软雅黑" panose="020B0503020204020204" pitchFamily="34" charset="-122"/>
              <a:ea typeface="微软雅黑" panose="020B0503020204020204" pitchFamily="34" charset="-122"/>
            </a:endParaRPr>
          </a:p>
        </p:txBody>
      </p:sp>
      <p:sp>
        <p:nvSpPr>
          <p:cNvPr id="38" name="稻壳儿春秋广告/盗版必究        原创来源：http://chn.docer.com/works?userid=199329941#!/work_time"/>
          <p:cNvSpPr txBox="1"/>
          <p:nvPr/>
        </p:nvSpPr>
        <p:spPr>
          <a:xfrm flipH="1">
            <a:off x="8333008" y="2104879"/>
            <a:ext cx="2388198" cy="1029193"/>
          </a:xfrm>
          <a:prstGeom prst="rect">
            <a:avLst/>
          </a:prstGeom>
          <a:noFill/>
          <a:effectLst/>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稻壳儿春秋广告/盗版必究        原创来源：http://chn.docer.com/works?userid=199329941#!/work_time"/>
          <p:cNvSpPr/>
          <p:nvPr/>
        </p:nvSpPr>
        <p:spPr>
          <a:xfrm>
            <a:off x="6339756" y="3788814"/>
            <a:ext cx="1952797" cy="1952796"/>
          </a:xfrm>
          <a:custGeom>
            <a:avLst/>
            <a:gdLst>
              <a:gd name="connsiteX0" fmla="*/ 1244637 w 1663404"/>
              <a:gd name="connsiteY0" fmla="*/ 421298 h 1663404"/>
              <a:gd name="connsiteX1" fmla="*/ 1490045 w 1663404"/>
              <a:gd name="connsiteY1" fmla="*/ 347336 h 1663404"/>
              <a:gd name="connsiteX2" fmla="*/ 1580347 w 1663404"/>
              <a:gd name="connsiteY2" fmla="*/ 503743 h 1663404"/>
              <a:gd name="connsiteX3" fmla="*/ 1393590 w 1663404"/>
              <a:gd name="connsiteY3" fmla="*/ 679292 h 1663404"/>
              <a:gd name="connsiteX4" fmla="*/ 1393590 w 1663404"/>
              <a:gd name="connsiteY4" fmla="*/ 984112 h 1663404"/>
              <a:gd name="connsiteX5" fmla="*/ 1580347 w 1663404"/>
              <a:gd name="connsiteY5" fmla="*/ 1159661 h 1663404"/>
              <a:gd name="connsiteX6" fmla="*/ 1490045 w 1663404"/>
              <a:gd name="connsiteY6" fmla="*/ 1316068 h 1663404"/>
              <a:gd name="connsiteX7" fmla="*/ 1244637 w 1663404"/>
              <a:gd name="connsiteY7" fmla="*/ 1242106 h 1663404"/>
              <a:gd name="connsiteX8" fmla="*/ 980655 w 1663404"/>
              <a:gd name="connsiteY8" fmla="*/ 1394516 h 1663404"/>
              <a:gd name="connsiteX9" fmla="*/ 922003 w 1663404"/>
              <a:gd name="connsiteY9" fmla="*/ 1644027 h 1663404"/>
              <a:gd name="connsiteX10" fmla="*/ 741401 w 1663404"/>
              <a:gd name="connsiteY10" fmla="*/ 1644027 h 1663404"/>
              <a:gd name="connsiteX11" fmla="*/ 682749 w 1663404"/>
              <a:gd name="connsiteY11" fmla="*/ 1394516 h 1663404"/>
              <a:gd name="connsiteX12" fmla="*/ 418767 w 1663404"/>
              <a:gd name="connsiteY12" fmla="*/ 1242106 h 1663404"/>
              <a:gd name="connsiteX13" fmla="*/ 173359 w 1663404"/>
              <a:gd name="connsiteY13" fmla="*/ 1316068 h 1663404"/>
              <a:gd name="connsiteX14" fmla="*/ 83057 w 1663404"/>
              <a:gd name="connsiteY14" fmla="*/ 1159661 h 1663404"/>
              <a:gd name="connsiteX15" fmla="*/ 269814 w 1663404"/>
              <a:gd name="connsiteY15" fmla="*/ 984112 h 1663404"/>
              <a:gd name="connsiteX16" fmla="*/ 269814 w 1663404"/>
              <a:gd name="connsiteY16" fmla="*/ 679292 h 1663404"/>
              <a:gd name="connsiteX17" fmla="*/ 83057 w 1663404"/>
              <a:gd name="connsiteY17" fmla="*/ 503743 h 1663404"/>
              <a:gd name="connsiteX18" fmla="*/ 173359 w 1663404"/>
              <a:gd name="connsiteY18" fmla="*/ 347336 h 1663404"/>
              <a:gd name="connsiteX19" fmla="*/ 418767 w 1663404"/>
              <a:gd name="connsiteY19" fmla="*/ 421298 h 1663404"/>
              <a:gd name="connsiteX20" fmla="*/ 682749 w 1663404"/>
              <a:gd name="connsiteY20" fmla="*/ 268888 h 1663404"/>
              <a:gd name="connsiteX21" fmla="*/ 741401 w 1663404"/>
              <a:gd name="connsiteY21" fmla="*/ 19377 h 1663404"/>
              <a:gd name="connsiteX22" fmla="*/ 922003 w 1663404"/>
              <a:gd name="connsiteY22" fmla="*/ 19377 h 1663404"/>
              <a:gd name="connsiteX23" fmla="*/ 980655 w 1663404"/>
              <a:gd name="connsiteY23" fmla="*/ 268888 h 1663404"/>
              <a:gd name="connsiteX24" fmla="*/ 1244637 w 1663404"/>
              <a:gd name="connsiteY24" fmla="*/ 421298 h 16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3404" h="1663404">
                <a:moveTo>
                  <a:pt x="1070645" y="420763"/>
                </a:moveTo>
                <a:lnTo>
                  <a:pt x="1248562" y="310570"/>
                </a:lnTo>
                <a:lnTo>
                  <a:pt x="1352834" y="414842"/>
                </a:lnTo>
                <a:lnTo>
                  <a:pt x="1242641" y="592759"/>
                </a:lnTo>
                <a:cubicBezTo>
                  <a:pt x="1285082" y="665751"/>
                  <a:pt x="1307316" y="748730"/>
                  <a:pt x="1307057" y="833163"/>
                </a:cubicBezTo>
                <a:lnTo>
                  <a:pt x="1491445" y="932148"/>
                </a:lnTo>
                <a:lnTo>
                  <a:pt x="1453279" y="1074585"/>
                </a:lnTo>
                <a:lnTo>
                  <a:pt x="1244102" y="1068114"/>
                </a:lnTo>
                <a:cubicBezTo>
                  <a:pt x="1202110" y="1141365"/>
                  <a:pt x="1141365" y="1202110"/>
                  <a:pt x="1068114" y="1244102"/>
                </a:cubicBezTo>
                <a:lnTo>
                  <a:pt x="1074585" y="1453280"/>
                </a:lnTo>
                <a:lnTo>
                  <a:pt x="932148" y="1491445"/>
                </a:lnTo>
                <a:lnTo>
                  <a:pt x="833163" y="1307057"/>
                </a:lnTo>
                <a:cubicBezTo>
                  <a:pt x="748730" y="1307317"/>
                  <a:pt x="665751" y="1285082"/>
                  <a:pt x="592759" y="1242641"/>
                </a:cubicBezTo>
                <a:lnTo>
                  <a:pt x="414842" y="1352834"/>
                </a:lnTo>
                <a:lnTo>
                  <a:pt x="310570" y="1248562"/>
                </a:lnTo>
                <a:lnTo>
                  <a:pt x="420763" y="1070645"/>
                </a:lnTo>
                <a:cubicBezTo>
                  <a:pt x="378322" y="997653"/>
                  <a:pt x="356088" y="914674"/>
                  <a:pt x="356347" y="830241"/>
                </a:cubicBezTo>
                <a:lnTo>
                  <a:pt x="171959" y="731256"/>
                </a:lnTo>
                <a:lnTo>
                  <a:pt x="210125" y="588819"/>
                </a:lnTo>
                <a:lnTo>
                  <a:pt x="419302" y="595290"/>
                </a:lnTo>
                <a:cubicBezTo>
                  <a:pt x="461294" y="522039"/>
                  <a:pt x="522039" y="461294"/>
                  <a:pt x="595290" y="419302"/>
                </a:cubicBezTo>
                <a:lnTo>
                  <a:pt x="588819" y="210124"/>
                </a:lnTo>
                <a:lnTo>
                  <a:pt x="731256" y="171959"/>
                </a:lnTo>
                <a:lnTo>
                  <a:pt x="830241" y="356347"/>
                </a:lnTo>
                <a:cubicBezTo>
                  <a:pt x="914674" y="356087"/>
                  <a:pt x="997653" y="378322"/>
                  <a:pt x="1070645" y="420763"/>
                </a:cubicBezTo>
                <a:close/>
              </a:path>
            </a:pathLst>
          </a:custGeom>
          <a:solidFill>
            <a:srgbClr val="5B4647"/>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2234" tIns="582235" rIns="582235" bIns="582234" numCol="1" spcCol="1270" anchor="ctr" anchorCtr="0">
            <a:noAutofit/>
          </a:bodyPr>
          <a:lstStyle/>
          <a:p>
            <a:pPr lvl="0" algn="ctr" defTabSz="1066800">
              <a:lnSpc>
                <a:spcPct val="90000"/>
              </a:lnSpc>
              <a:spcBef>
                <a:spcPct val="0"/>
              </a:spcBef>
              <a:spcAft>
                <a:spcPct val="35000"/>
              </a:spcAft>
            </a:pPr>
            <a:r>
              <a:rPr lang="en-US" altLang="zh-CN" sz="3200" kern="1200" dirty="0">
                <a:solidFill>
                  <a:schemeClr val="bg1"/>
                </a:solidFill>
                <a:latin typeface="微软雅黑" panose="020B0503020204020204" pitchFamily="34" charset="-122"/>
                <a:ea typeface="微软雅黑" panose="020B0503020204020204" pitchFamily="34" charset="-122"/>
              </a:rPr>
              <a:t>04</a:t>
            </a:r>
            <a:endParaRPr lang="zh-CN" altLang="en-US" sz="3200" kern="1200" dirty="0">
              <a:solidFill>
                <a:schemeClr val="bg1"/>
              </a:solidFill>
              <a:latin typeface="微软雅黑" panose="020B0503020204020204" pitchFamily="34" charset="-122"/>
              <a:ea typeface="微软雅黑" panose="020B0503020204020204" pitchFamily="34" charset="-122"/>
            </a:endParaRPr>
          </a:p>
        </p:txBody>
      </p:sp>
      <p:sp>
        <p:nvSpPr>
          <p:cNvPr id="40" name="稻壳儿春秋广告/盗版必究        原创来源：http://chn.docer.com/works?userid=199329941#!/work_time"/>
          <p:cNvSpPr txBox="1"/>
          <p:nvPr/>
        </p:nvSpPr>
        <p:spPr>
          <a:xfrm flipH="1">
            <a:off x="8333008" y="4250616"/>
            <a:ext cx="2388198" cy="1029193"/>
          </a:xfrm>
          <a:prstGeom prst="rect">
            <a:avLst/>
          </a:prstGeom>
          <a:noFill/>
          <a:effectLst/>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鲜花, 花瓶, 餐桌, 植物&#10;&#10;已生成极高可信度的说明"/>
          <p:cNvPicPr>
            <a:picLocks noChangeAspect="1"/>
          </p:cNvPicPr>
          <p:nvPr/>
        </p:nvPicPr>
        <p:blipFill rotWithShape="1">
          <a:blip r:embed="rId1">
            <a:extLst>
              <a:ext uri="{28A0092B-C50C-407E-A947-70E740481C1C}">
                <a14:useLocalDpi xmlns:a14="http://schemas.microsoft.com/office/drawing/2010/main" val="0"/>
              </a:ext>
            </a:extLst>
          </a:blip>
          <a:srcRect l="2481" t="8598" r="5172" b="8598"/>
          <a:stretch>
            <a:fillRect/>
          </a:stretch>
        </p:blipFill>
        <p:spPr>
          <a:xfrm>
            <a:off x="0" y="-1"/>
            <a:ext cx="12192000" cy="6858001"/>
          </a:xfrm>
          <a:prstGeom prst="rect">
            <a:avLst/>
          </a:prstGeom>
        </p:spPr>
      </p:pic>
      <p:sp>
        <p:nvSpPr>
          <p:cNvPr id="8" name="稻壳儿春秋广告/盗版必究        原创来源：http://chn.docer.com/works?userid=199329941#!/work_time"/>
          <p:cNvSpPr txBox="1"/>
          <p:nvPr/>
        </p:nvSpPr>
        <p:spPr>
          <a:xfrm>
            <a:off x="3144248" y="4205202"/>
            <a:ext cx="5903500" cy="4924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Fresh business general template</a:t>
            </a:r>
            <a:endParaRPr kumimoji="0" lang="en-US" altLang="zh-CN" sz="1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Applicable to enterprise introduction, summary report, sales marketing, chart </a:t>
            </a:r>
            <a:r>
              <a:rPr kumimoji="0" lang="en-US" altLang="zh-CN" sz="1000" b="0" i="0" u="none" strike="noStrike" kern="1200" cap="none" spc="0" normalizeH="0" baseline="0" noProof="0" dirty="0" err="1">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dataa</a:t>
            </a:r>
            <a:endParaRPr kumimoji="0" lang="zh-CN" altLang="en-US" sz="10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9" name="稻壳儿春秋广告/盗版必究        原创来源：http://chn.docer.com/works?userid=199329941#!/work_time"/>
          <p:cNvSpPr/>
          <p:nvPr/>
        </p:nvSpPr>
        <p:spPr>
          <a:xfrm>
            <a:off x="4602833" y="3916315"/>
            <a:ext cx="2986331" cy="369332"/>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Please write the title here</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稻壳儿春秋广告/盗版必究        原创来源：http://chn.docer.com/works?userid=199329941#!/work_time"/>
          <p:cNvSpPr txBox="1"/>
          <p:nvPr/>
        </p:nvSpPr>
        <p:spPr>
          <a:xfrm>
            <a:off x="4323048" y="3385423"/>
            <a:ext cx="35459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输入您的文字标题</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稻壳儿春秋广告/盗版必究        原创来源：http://chn.docer.com/works?userid=199329941#!/work_time"/>
          <p:cNvSpPr txBox="1"/>
          <p:nvPr/>
        </p:nvSpPr>
        <p:spPr>
          <a:xfrm>
            <a:off x="4323048" y="2598003"/>
            <a:ext cx="35459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a:noFill/>
                </a:ln>
                <a:solidFill>
                  <a:srgbClr val="507C81"/>
                </a:solidFill>
                <a:effectLst/>
                <a:uLnTx/>
                <a:uFillTx/>
                <a:latin typeface="微软雅黑" panose="020B0503020204020204" pitchFamily="34" charset="-122"/>
                <a:ea typeface="微软雅黑" panose="020B0503020204020204" pitchFamily="34" charset="-122"/>
                <a:cs typeface="+mn-cs"/>
              </a:rPr>
              <a:t>PART 02</a:t>
            </a:r>
            <a:endParaRPr kumimoji="0" lang="zh-CN" altLang="en-US" sz="4800" b="0" i="0" u="none" strike="noStrike" kern="1200" cap="none" spc="0" normalizeH="0" baseline="0" noProof="0" dirty="0">
              <a:ln>
                <a:noFill/>
              </a:ln>
              <a:solidFill>
                <a:srgbClr val="507C8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稻壳儿春秋广告/盗版必究        原创来源：http://chn.docer.com/works?userid=199329941#!/work_tim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42242" y="159175"/>
            <a:ext cx="1626884" cy="1546795"/>
          </a:xfrm>
          <a:prstGeom prst="rect">
            <a:avLst/>
          </a:prstGeom>
        </p:spPr>
      </p:pic>
      <p:pic>
        <p:nvPicPr>
          <p:cNvPr id="5" name="稻壳儿春秋广告/盗版必究        原创来源：http://chn.docer.com/works?userid=199329941#!/work_time" descr="图片包含 鲜花, 餐桌, 白色, 小&#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243" y="-223855"/>
            <a:ext cx="964441" cy="1011717"/>
          </a:xfrm>
          <a:prstGeom prst="rect">
            <a:avLst/>
          </a:prstGeom>
        </p:spPr>
      </p:pic>
      <p:pic>
        <p:nvPicPr>
          <p:cNvPr id="9" name="稻壳儿春秋广告/盗版必究        原创来源：http://chn.docer.com/works?userid=199329941#!/work_time" descr="图片包含 人员, 室内&#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17874" b="30256"/>
          <a:stretch>
            <a:fillRect/>
          </a:stretch>
        </p:blipFill>
        <p:spPr>
          <a:xfrm rot="16200000" flipV="1">
            <a:off x="471660" y="5001091"/>
            <a:ext cx="1385249" cy="2328570"/>
          </a:xfrm>
          <a:prstGeom prst="rect">
            <a:avLst/>
          </a:prstGeom>
        </p:spPr>
      </p:pic>
      <p:sp>
        <p:nvSpPr>
          <p:cNvPr id="10" name="稻壳儿春秋广告/盗版必究        原创来源：http://chn.docer.com/works?userid=199329941#!/work_time"/>
          <p:cNvSpPr txBox="1"/>
          <p:nvPr/>
        </p:nvSpPr>
        <p:spPr>
          <a:xfrm>
            <a:off x="5234880" y="223794"/>
            <a:ext cx="1722238" cy="400110"/>
          </a:xfrm>
          <a:prstGeom prst="rect">
            <a:avLst/>
          </a:prstGeom>
          <a:noFill/>
        </p:spPr>
        <p:txBody>
          <a:bodyPr wrap="square" rtlCol="0">
            <a:spAutoFit/>
          </a:bodyPr>
          <a:lstStyle/>
          <a:p>
            <a:pPr algn="ctr"/>
            <a:r>
              <a:rPr lang="zh-CN" altLang="en-US" sz="2000" dirty="0">
                <a:solidFill>
                  <a:srgbClr val="CE7274"/>
                </a:solidFill>
                <a:latin typeface="微软雅黑" panose="020B0503020204020204" pitchFamily="34" charset="-122"/>
                <a:ea typeface="微软雅黑" panose="020B0503020204020204" pitchFamily="34" charset="-122"/>
              </a:rPr>
              <a:t>此处添加标题</a:t>
            </a:r>
            <a:endParaRPr lang="zh-CN" altLang="en-US" sz="2000" dirty="0">
              <a:solidFill>
                <a:srgbClr val="CE7274"/>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nvSpPr>
        <p:spPr>
          <a:xfrm>
            <a:off x="4569336" y="525030"/>
            <a:ext cx="3053327" cy="308995"/>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稻壳儿春秋广告/盗版必究        原创来源：http://chn.docer.com/works?userid=199329941#!/work_time"/>
          <p:cNvCxnSpPr/>
          <p:nvPr/>
        </p:nvCxnSpPr>
        <p:spPr>
          <a:xfrm>
            <a:off x="6027654" y="834025"/>
            <a:ext cx="136690" cy="0"/>
          </a:xfrm>
          <a:prstGeom prst="line">
            <a:avLst/>
          </a:prstGeom>
          <a:ln w="19050" cap="rnd">
            <a:solidFill>
              <a:srgbClr val="CE7274"/>
            </a:solidFill>
          </a:ln>
        </p:spPr>
        <p:style>
          <a:lnRef idx="1">
            <a:schemeClr val="accent1"/>
          </a:lnRef>
          <a:fillRef idx="0">
            <a:schemeClr val="accent1"/>
          </a:fillRef>
          <a:effectRef idx="0">
            <a:schemeClr val="accent1"/>
          </a:effectRef>
          <a:fontRef idx="minor">
            <a:schemeClr val="tx1"/>
          </a:fontRef>
        </p:style>
      </p:cxnSp>
      <p:sp>
        <p:nvSpPr>
          <p:cNvPr id="14" name="稻壳儿春秋广告/盗版必究        原创来源：http://chn.docer.com/works?userid=199329941#!/work_time"/>
          <p:cNvSpPr/>
          <p:nvPr/>
        </p:nvSpPr>
        <p:spPr>
          <a:xfrm>
            <a:off x="2137073" y="3807725"/>
            <a:ext cx="1342874" cy="917812"/>
          </a:xfrm>
          <a:custGeom>
            <a:avLst/>
            <a:gdLst>
              <a:gd name="connsiteX0" fmla="*/ 295716 w 1692322"/>
              <a:gd name="connsiteY0" fmla="*/ 0 h 1156648"/>
              <a:gd name="connsiteX1" fmla="*/ 1396606 w 1692322"/>
              <a:gd name="connsiteY1" fmla="*/ 0 h 1156648"/>
              <a:gd name="connsiteX2" fmla="*/ 1692322 w 1692322"/>
              <a:gd name="connsiteY2" fmla="*/ 295716 h 1156648"/>
              <a:gd name="connsiteX3" fmla="*/ 1692322 w 1692322"/>
              <a:gd name="connsiteY3" fmla="*/ 1156648 h 1156648"/>
              <a:gd name="connsiteX4" fmla="*/ 0 w 1692322"/>
              <a:gd name="connsiteY4" fmla="*/ 1156648 h 1156648"/>
              <a:gd name="connsiteX5" fmla="*/ 0 w 1692322"/>
              <a:gd name="connsiteY5" fmla="*/ 295716 h 1156648"/>
              <a:gd name="connsiteX6" fmla="*/ 295716 w 1692322"/>
              <a:gd name="connsiteY6" fmla="*/ 0 h 115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322" h="1156648">
                <a:moveTo>
                  <a:pt x="295716" y="0"/>
                </a:moveTo>
                <a:lnTo>
                  <a:pt x="1396606" y="0"/>
                </a:lnTo>
                <a:cubicBezTo>
                  <a:pt x="1559925" y="0"/>
                  <a:pt x="1692322" y="132397"/>
                  <a:pt x="1692322" y="295716"/>
                </a:cubicBezTo>
                <a:lnTo>
                  <a:pt x="1692322" y="1156648"/>
                </a:lnTo>
                <a:lnTo>
                  <a:pt x="0" y="1156648"/>
                </a:lnTo>
                <a:lnTo>
                  <a:pt x="0" y="295716"/>
                </a:lnTo>
                <a:cubicBezTo>
                  <a:pt x="0" y="132397"/>
                  <a:pt x="132397" y="0"/>
                  <a:pt x="295716" y="0"/>
                </a:cubicBezTo>
                <a:close/>
              </a:path>
            </a:pathLst>
          </a:custGeom>
          <a:solidFill>
            <a:srgbClr val="5B4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稻壳儿春秋广告/盗版必究        原创来源：http://chn.docer.com/works?userid=199329941#!/work_time"/>
          <p:cNvSpPr/>
          <p:nvPr/>
        </p:nvSpPr>
        <p:spPr>
          <a:xfrm>
            <a:off x="5424564" y="3807725"/>
            <a:ext cx="1342874" cy="917812"/>
          </a:xfrm>
          <a:custGeom>
            <a:avLst/>
            <a:gdLst>
              <a:gd name="connsiteX0" fmla="*/ 295716 w 1692322"/>
              <a:gd name="connsiteY0" fmla="*/ 0 h 1156648"/>
              <a:gd name="connsiteX1" fmla="*/ 1396606 w 1692322"/>
              <a:gd name="connsiteY1" fmla="*/ 0 h 1156648"/>
              <a:gd name="connsiteX2" fmla="*/ 1692322 w 1692322"/>
              <a:gd name="connsiteY2" fmla="*/ 295716 h 1156648"/>
              <a:gd name="connsiteX3" fmla="*/ 1692322 w 1692322"/>
              <a:gd name="connsiteY3" fmla="*/ 1156648 h 1156648"/>
              <a:gd name="connsiteX4" fmla="*/ 0 w 1692322"/>
              <a:gd name="connsiteY4" fmla="*/ 1156648 h 1156648"/>
              <a:gd name="connsiteX5" fmla="*/ 0 w 1692322"/>
              <a:gd name="connsiteY5" fmla="*/ 295716 h 1156648"/>
              <a:gd name="connsiteX6" fmla="*/ 295716 w 1692322"/>
              <a:gd name="connsiteY6" fmla="*/ 0 h 115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322" h="1156648">
                <a:moveTo>
                  <a:pt x="295716" y="0"/>
                </a:moveTo>
                <a:lnTo>
                  <a:pt x="1396606" y="0"/>
                </a:lnTo>
                <a:cubicBezTo>
                  <a:pt x="1559925" y="0"/>
                  <a:pt x="1692322" y="132397"/>
                  <a:pt x="1692322" y="295716"/>
                </a:cubicBezTo>
                <a:lnTo>
                  <a:pt x="1692322" y="1156648"/>
                </a:lnTo>
                <a:lnTo>
                  <a:pt x="0" y="1156648"/>
                </a:lnTo>
                <a:lnTo>
                  <a:pt x="0" y="295716"/>
                </a:lnTo>
                <a:cubicBezTo>
                  <a:pt x="0" y="132397"/>
                  <a:pt x="132397" y="0"/>
                  <a:pt x="295716" y="0"/>
                </a:cubicBezTo>
                <a:close/>
              </a:path>
            </a:pathLst>
          </a:custGeom>
          <a:solidFill>
            <a:srgbClr val="50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稻壳儿春秋广告/盗版必究        原创来源：http://chn.docer.com/works?userid=199329941#!/work_time"/>
          <p:cNvSpPr/>
          <p:nvPr/>
        </p:nvSpPr>
        <p:spPr>
          <a:xfrm>
            <a:off x="8712054" y="3807725"/>
            <a:ext cx="1342874" cy="917812"/>
          </a:xfrm>
          <a:custGeom>
            <a:avLst/>
            <a:gdLst>
              <a:gd name="connsiteX0" fmla="*/ 295716 w 1692322"/>
              <a:gd name="connsiteY0" fmla="*/ 0 h 1156648"/>
              <a:gd name="connsiteX1" fmla="*/ 1396606 w 1692322"/>
              <a:gd name="connsiteY1" fmla="*/ 0 h 1156648"/>
              <a:gd name="connsiteX2" fmla="*/ 1692322 w 1692322"/>
              <a:gd name="connsiteY2" fmla="*/ 295716 h 1156648"/>
              <a:gd name="connsiteX3" fmla="*/ 1692322 w 1692322"/>
              <a:gd name="connsiteY3" fmla="*/ 1156648 h 1156648"/>
              <a:gd name="connsiteX4" fmla="*/ 0 w 1692322"/>
              <a:gd name="connsiteY4" fmla="*/ 1156648 h 1156648"/>
              <a:gd name="connsiteX5" fmla="*/ 0 w 1692322"/>
              <a:gd name="connsiteY5" fmla="*/ 295716 h 1156648"/>
              <a:gd name="connsiteX6" fmla="*/ 295716 w 1692322"/>
              <a:gd name="connsiteY6" fmla="*/ 0 h 115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322" h="1156648">
                <a:moveTo>
                  <a:pt x="295716" y="0"/>
                </a:moveTo>
                <a:lnTo>
                  <a:pt x="1396606" y="0"/>
                </a:lnTo>
                <a:cubicBezTo>
                  <a:pt x="1559925" y="0"/>
                  <a:pt x="1692322" y="132397"/>
                  <a:pt x="1692322" y="295716"/>
                </a:cubicBezTo>
                <a:lnTo>
                  <a:pt x="1692322" y="1156648"/>
                </a:lnTo>
                <a:lnTo>
                  <a:pt x="0" y="1156648"/>
                </a:lnTo>
                <a:lnTo>
                  <a:pt x="0" y="295716"/>
                </a:lnTo>
                <a:cubicBezTo>
                  <a:pt x="0" y="132397"/>
                  <a:pt x="132397" y="0"/>
                  <a:pt x="295716" y="0"/>
                </a:cubicBezTo>
                <a:close/>
              </a:path>
            </a:pathLst>
          </a:custGeom>
          <a:solidFill>
            <a:srgbClr val="CE7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稻壳儿春秋广告/盗版必究        原创来源：http://chn.docer.com/works?userid=199329941#!/work_time"/>
          <p:cNvCxnSpPr/>
          <p:nvPr/>
        </p:nvCxnSpPr>
        <p:spPr>
          <a:xfrm>
            <a:off x="6095999" y="2658369"/>
            <a:ext cx="1" cy="958287"/>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稻壳儿春秋广告/盗版必究        原创来源：http://chn.docer.com/works?userid=199329941#!/work_time"/>
          <p:cNvCxnSpPr/>
          <p:nvPr/>
        </p:nvCxnSpPr>
        <p:spPr>
          <a:xfrm flipH="1">
            <a:off x="2808511" y="2658369"/>
            <a:ext cx="3287488" cy="958287"/>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稻壳儿春秋广告/盗版必究        原创来源：http://chn.docer.com/works?userid=199329941#!/work_time"/>
          <p:cNvCxnSpPr/>
          <p:nvPr/>
        </p:nvCxnSpPr>
        <p:spPr>
          <a:xfrm>
            <a:off x="6096000" y="2658369"/>
            <a:ext cx="3287488" cy="958287"/>
          </a:xfrm>
          <a:prstGeom prst="straightConnector1">
            <a:avLst/>
          </a:prstGeom>
          <a:ln w="254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稻壳儿春秋广告/盗版必究        原创来源：http://chn.docer.com/works?userid=199329941#!/work_time"/>
          <p:cNvSpPr/>
          <p:nvPr/>
        </p:nvSpPr>
        <p:spPr bwMode="auto">
          <a:xfrm>
            <a:off x="9187434" y="4063326"/>
            <a:ext cx="392108" cy="407192"/>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a:effectLst/>
        </p:spPr>
        <p:txBody>
          <a:bodyPr vert="horz" wrap="square" lIns="121920" tIns="60960" rIns="121920" bIns="60960" numCol="1" anchor="t" anchorCtr="0" compatLnSpc="1"/>
          <a:lstStyle/>
          <a:p>
            <a:endParaRPr lang="en-US">
              <a:solidFill>
                <a:srgbClr val="F2F2F2"/>
              </a:solidFill>
              <a:latin typeface="Impact" panose="020B0806030902050204" pitchFamily="34" charset="0"/>
            </a:endParaRPr>
          </a:p>
        </p:txBody>
      </p:sp>
      <p:sp>
        <p:nvSpPr>
          <p:cNvPr id="25" name="稻壳儿春秋广告/盗版必究        原创来源：http://chn.docer.com/works?userid=199329941#!/work_time"/>
          <p:cNvSpPr>
            <a:spLocks noEditPoints="1"/>
          </p:cNvSpPr>
          <p:nvPr/>
        </p:nvSpPr>
        <p:spPr bwMode="auto">
          <a:xfrm>
            <a:off x="5865869" y="4036791"/>
            <a:ext cx="460262" cy="460262"/>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97 w 288"/>
              <a:gd name="T11" fmla="*/ 136 h 288"/>
              <a:gd name="T12" fmla="*/ 194 w 288"/>
              <a:gd name="T13" fmla="*/ 99 h 288"/>
              <a:gd name="T14" fmla="*/ 242 w 288"/>
              <a:gd name="T15" fmla="*/ 99 h 288"/>
              <a:gd name="T16" fmla="*/ 252 w 288"/>
              <a:gd name="T17" fmla="*/ 136 h 288"/>
              <a:gd name="T18" fmla="*/ 197 w 288"/>
              <a:gd name="T19" fmla="*/ 136 h 288"/>
              <a:gd name="T20" fmla="*/ 37 w 288"/>
              <a:gd name="T21" fmla="*/ 136 h 288"/>
              <a:gd name="T22" fmla="*/ 46 w 288"/>
              <a:gd name="T23" fmla="*/ 99 h 288"/>
              <a:gd name="T24" fmla="*/ 95 w 288"/>
              <a:gd name="T25" fmla="*/ 99 h 288"/>
              <a:gd name="T26" fmla="*/ 92 w 288"/>
              <a:gd name="T27" fmla="*/ 136 h 288"/>
              <a:gd name="T28" fmla="*/ 37 w 288"/>
              <a:gd name="T29" fmla="*/ 136 h 288"/>
              <a:gd name="T30" fmla="*/ 111 w 288"/>
              <a:gd name="T31" fmla="*/ 99 h 288"/>
              <a:gd name="T32" fmla="*/ 178 w 288"/>
              <a:gd name="T33" fmla="*/ 99 h 288"/>
              <a:gd name="T34" fmla="*/ 181 w 288"/>
              <a:gd name="T35" fmla="*/ 136 h 288"/>
              <a:gd name="T36" fmla="*/ 108 w 288"/>
              <a:gd name="T37" fmla="*/ 136 h 288"/>
              <a:gd name="T38" fmla="*/ 111 w 288"/>
              <a:gd name="T39" fmla="*/ 99 h 288"/>
              <a:gd name="T40" fmla="*/ 37 w 288"/>
              <a:gd name="T41" fmla="*/ 152 h 288"/>
              <a:gd name="T42" fmla="*/ 92 w 288"/>
              <a:gd name="T43" fmla="*/ 152 h 288"/>
              <a:gd name="T44" fmla="*/ 95 w 288"/>
              <a:gd name="T45" fmla="*/ 190 h 288"/>
              <a:gd name="T46" fmla="*/ 47 w 288"/>
              <a:gd name="T47" fmla="*/ 190 h 288"/>
              <a:gd name="T48" fmla="*/ 37 w 288"/>
              <a:gd name="T49" fmla="*/ 152 h 288"/>
              <a:gd name="T50" fmla="*/ 108 w 288"/>
              <a:gd name="T51" fmla="*/ 152 h 288"/>
              <a:gd name="T52" fmla="*/ 181 w 288"/>
              <a:gd name="T53" fmla="*/ 152 h 288"/>
              <a:gd name="T54" fmla="*/ 178 w 288"/>
              <a:gd name="T55" fmla="*/ 190 h 288"/>
              <a:gd name="T56" fmla="*/ 111 w 288"/>
              <a:gd name="T57" fmla="*/ 190 h 288"/>
              <a:gd name="T58" fmla="*/ 108 w 288"/>
              <a:gd name="T59" fmla="*/ 152 h 288"/>
              <a:gd name="T60" fmla="*/ 197 w 288"/>
              <a:gd name="T61" fmla="*/ 152 h 288"/>
              <a:gd name="T62" fmla="*/ 252 w 288"/>
              <a:gd name="T63" fmla="*/ 152 h 288"/>
              <a:gd name="T64" fmla="*/ 242 w 288"/>
              <a:gd name="T65" fmla="*/ 190 h 288"/>
              <a:gd name="T66" fmla="*/ 194 w 288"/>
              <a:gd name="T67" fmla="*/ 190 h 288"/>
              <a:gd name="T68" fmla="*/ 197 w 288"/>
              <a:gd name="T69" fmla="*/ 152 h 288"/>
              <a:gd name="T70" fmla="*/ 233 w 288"/>
              <a:gd name="T71" fmla="*/ 82 h 288"/>
              <a:gd name="T72" fmla="*/ 191 w 288"/>
              <a:gd name="T73" fmla="*/ 82 h 288"/>
              <a:gd name="T74" fmla="*/ 180 w 288"/>
              <a:gd name="T75" fmla="*/ 42 h 288"/>
              <a:gd name="T76" fmla="*/ 233 w 288"/>
              <a:gd name="T77" fmla="*/ 82 h 288"/>
              <a:gd name="T78" fmla="*/ 160 w 288"/>
              <a:gd name="T79" fmla="*/ 37 h 288"/>
              <a:gd name="T80" fmla="*/ 175 w 288"/>
              <a:gd name="T81" fmla="*/ 82 h 288"/>
              <a:gd name="T82" fmla="*/ 114 w 288"/>
              <a:gd name="T83" fmla="*/ 82 h 288"/>
              <a:gd name="T84" fmla="*/ 128 w 288"/>
              <a:gd name="T85" fmla="*/ 37 h 288"/>
              <a:gd name="T86" fmla="*/ 144 w 288"/>
              <a:gd name="T87" fmla="*/ 36 h 288"/>
              <a:gd name="T88" fmla="*/ 160 w 288"/>
              <a:gd name="T89" fmla="*/ 37 h 288"/>
              <a:gd name="T90" fmla="*/ 109 w 288"/>
              <a:gd name="T91" fmla="*/ 42 h 288"/>
              <a:gd name="T92" fmla="*/ 97 w 288"/>
              <a:gd name="T93" fmla="*/ 82 h 288"/>
              <a:gd name="T94" fmla="*/ 56 w 288"/>
              <a:gd name="T95" fmla="*/ 82 h 288"/>
              <a:gd name="T96" fmla="*/ 109 w 288"/>
              <a:gd name="T97" fmla="*/ 42 h 288"/>
              <a:gd name="T98" fmla="*/ 56 w 288"/>
              <a:gd name="T99" fmla="*/ 206 h 288"/>
              <a:gd name="T100" fmla="*/ 97 w 288"/>
              <a:gd name="T101" fmla="*/ 206 h 288"/>
              <a:gd name="T102" fmla="*/ 109 w 288"/>
              <a:gd name="T103" fmla="*/ 246 h 288"/>
              <a:gd name="T104" fmla="*/ 56 w 288"/>
              <a:gd name="T105" fmla="*/ 206 h 288"/>
              <a:gd name="T106" fmla="*/ 128 w 288"/>
              <a:gd name="T107" fmla="*/ 251 h 288"/>
              <a:gd name="T108" fmla="*/ 114 w 288"/>
              <a:gd name="T109" fmla="*/ 206 h 288"/>
              <a:gd name="T110" fmla="*/ 175 w 288"/>
              <a:gd name="T111" fmla="*/ 206 h 288"/>
              <a:gd name="T112" fmla="*/ 160 w 288"/>
              <a:gd name="T113" fmla="*/ 251 h 288"/>
              <a:gd name="T114" fmla="*/ 144 w 288"/>
              <a:gd name="T115" fmla="*/ 252 h 288"/>
              <a:gd name="T116" fmla="*/ 128 w 288"/>
              <a:gd name="T117" fmla="*/ 251 h 288"/>
              <a:gd name="T118" fmla="*/ 180 w 288"/>
              <a:gd name="T119" fmla="*/ 246 h 288"/>
              <a:gd name="T120" fmla="*/ 191 w 288"/>
              <a:gd name="T121" fmla="*/ 206 h 288"/>
              <a:gd name="T122" fmla="*/ 232 w 288"/>
              <a:gd name="T123" fmla="*/ 206 h 288"/>
              <a:gd name="T124" fmla="*/ 180 w 288"/>
              <a:gd name="T125" fmla="*/ 24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197" y="136"/>
                </a:moveTo>
                <a:cubicBezTo>
                  <a:pt x="197" y="123"/>
                  <a:pt x="196" y="110"/>
                  <a:pt x="194" y="99"/>
                </a:cubicBezTo>
                <a:cubicBezTo>
                  <a:pt x="242" y="99"/>
                  <a:pt x="242" y="99"/>
                  <a:pt x="242" y="99"/>
                </a:cubicBezTo>
                <a:cubicBezTo>
                  <a:pt x="247" y="110"/>
                  <a:pt x="251" y="123"/>
                  <a:pt x="252" y="136"/>
                </a:cubicBezTo>
                <a:lnTo>
                  <a:pt x="197" y="136"/>
                </a:lnTo>
                <a:close/>
                <a:moveTo>
                  <a:pt x="37" y="136"/>
                </a:moveTo>
                <a:cubicBezTo>
                  <a:pt x="38" y="123"/>
                  <a:pt x="41" y="110"/>
                  <a:pt x="46" y="99"/>
                </a:cubicBezTo>
                <a:cubicBezTo>
                  <a:pt x="95" y="99"/>
                  <a:pt x="95" y="99"/>
                  <a:pt x="95" y="99"/>
                </a:cubicBezTo>
                <a:cubicBezTo>
                  <a:pt x="93" y="110"/>
                  <a:pt x="92" y="123"/>
                  <a:pt x="92" y="136"/>
                </a:cubicBezTo>
                <a:lnTo>
                  <a:pt x="37" y="136"/>
                </a:lnTo>
                <a:close/>
                <a:moveTo>
                  <a:pt x="111" y="99"/>
                </a:moveTo>
                <a:cubicBezTo>
                  <a:pt x="178" y="99"/>
                  <a:pt x="178" y="99"/>
                  <a:pt x="178" y="99"/>
                </a:cubicBezTo>
                <a:cubicBezTo>
                  <a:pt x="179" y="110"/>
                  <a:pt x="181" y="123"/>
                  <a:pt x="181" y="136"/>
                </a:cubicBezTo>
                <a:cubicBezTo>
                  <a:pt x="108" y="136"/>
                  <a:pt x="108" y="136"/>
                  <a:pt x="108" y="136"/>
                </a:cubicBezTo>
                <a:cubicBezTo>
                  <a:pt x="108" y="123"/>
                  <a:pt x="109" y="110"/>
                  <a:pt x="111" y="99"/>
                </a:cubicBezTo>
                <a:close/>
                <a:moveTo>
                  <a:pt x="37" y="152"/>
                </a:moveTo>
                <a:cubicBezTo>
                  <a:pt x="92" y="152"/>
                  <a:pt x="92" y="152"/>
                  <a:pt x="92" y="152"/>
                </a:cubicBezTo>
                <a:cubicBezTo>
                  <a:pt x="92" y="166"/>
                  <a:pt x="93" y="179"/>
                  <a:pt x="95" y="190"/>
                </a:cubicBezTo>
                <a:cubicBezTo>
                  <a:pt x="47" y="190"/>
                  <a:pt x="47" y="190"/>
                  <a:pt x="47" y="190"/>
                </a:cubicBezTo>
                <a:cubicBezTo>
                  <a:pt x="41" y="179"/>
                  <a:pt x="38" y="166"/>
                  <a:pt x="37" y="152"/>
                </a:cubicBezTo>
                <a:close/>
                <a:moveTo>
                  <a:pt x="108" y="152"/>
                </a:moveTo>
                <a:cubicBezTo>
                  <a:pt x="181" y="152"/>
                  <a:pt x="181" y="152"/>
                  <a:pt x="181" y="152"/>
                </a:cubicBezTo>
                <a:cubicBezTo>
                  <a:pt x="180" y="166"/>
                  <a:pt x="179" y="179"/>
                  <a:pt x="178" y="190"/>
                </a:cubicBezTo>
                <a:cubicBezTo>
                  <a:pt x="111" y="190"/>
                  <a:pt x="111" y="190"/>
                  <a:pt x="111" y="190"/>
                </a:cubicBezTo>
                <a:cubicBezTo>
                  <a:pt x="109" y="179"/>
                  <a:pt x="108" y="166"/>
                  <a:pt x="108" y="152"/>
                </a:cubicBezTo>
                <a:close/>
                <a:moveTo>
                  <a:pt x="197" y="152"/>
                </a:moveTo>
                <a:cubicBezTo>
                  <a:pt x="252" y="152"/>
                  <a:pt x="252" y="152"/>
                  <a:pt x="252" y="152"/>
                </a:cubicBezTo>
                <a:cubicBezTo>
                  <a:pt x="251" y="166"/>
                  <a:pt x="247" y="179"/>
                  <a:pt x="242" y="190"/>
                </a:cubicBezTo>
                <a:cubicBezTo>
                  <a:pt x="194" y="190"/>
                  <a:pt x="194" y="190"/>
                  <a:pt x="194" y="190"/>
                </a:cubicBezTo>
                <a:cubicBezTo>
                  <a:pt x="196" y="179"/>
                  <a:pt x="197" y="166"/>
                  <a:pt x="197" y="152"/>
                </a:cubicBezTo>
                <a:close/>
                <a:moveTo>
                  <a:pt x="233" y="82"/>
                </a:moveTo>
                <a:cubicBezTo>
                  <a:pt x="191" y="82"/>
                  <a:pt x="191" y="82"/>
                  <a:pt x="191" y="82"/>
                </a:cubicBezTo>
                <a:cubicBezTo>
                  <a:pt x="188" y="67"/>
                  <a:pt x="184" y="53"/>
                  <a:pt x="180" y="42"/>
                </a:cubicBezTo>
                <a:cubicBezTo>
                  <a:pt x="201" y="50"/>
                  <a:pt x="220" y="64"/>
                  <a:pt x="233" y="82"/>
                </a:cubicBezTo>
                <a:close/>
                <a:moveTo>
                  <a:pt x="160" y="37"/>
                </a:moveTo>
                <a:cubicBezTo>
                  <a:pt x="166" y="49"/>
                  <a:pt x="171" y="64"/>
                  <a:pt x="175" y="82"/>
                </a:cubicBezTo>
                <a:cubicBezTo>
                  <a:pt x="114" y="82"/>
                  <a:pt x="114" y="82"/>
                  <a:pt x="114" y="82"/>
                </a:cubicBezTo>
                <a:cubicBezTo>
                  <a:pt x="118" y="64"/>
                  <a:pt x="123" y="49"/>
                  <a:pt x="128" y="37"/>
                </a:cubicBezTo>
                <a:cubicBezTo>
                  <a:pt x="134" y="37"/>
                  <a:pt x="139" y="36"/>
                  <a:pt x="144" y="36"/>
                </a:cubicBezTo>
                <a:cubicBezTo>
                  <a:pt x="150" y="36"/>
                  <a:pt x="155" y="37"/>
                  <a:pt x="160" y="37"/>
                </a:cubicBezTo>
                <a:close/>
                <a:moveTo>
                  <a:pt x="109" y="42"/>
                </a:moveTo>
                <a:cubicBezTo>
                  <a:pt x="104" y="53"/>
                  <a:pt x="100" y="67"/>
                  <a:pt x="97" y="82"/>
                </a:cubicBezTo>
                <a:cubicBezTo>
                  <a:pt x="56" y="82"/>
                  <a:pt x="56" y="82"/>
                  <a:pt x="56" y="82"/>
                </a:cubicBezTo>
                <a:cubicBezTo>
                  <a:pt x="69" y="64"/>
                  <a:pt x="87" y="50"/>
                  <a:pt x="109" y="42"/>
                </a:cubicBezTo>
                <a:close/>
                <a:moveTo>
                  <a:pt x="56" y="206"/>
                </a:moveTo>
                <a:cubicBezTo>
                  <a:pt x="97" y="206"/>
                  <a:pt x="97" y="206"/>
                  <a:pt x="97" y="206"/>
                </a:cubicBezTo>
                <a:cubicBezTo>
                  <a:pt x="100" y="222"/>
                  <a:pt x="104" y="235"/>
                  <a:pt x="109" y="246"/>
                </a:cubicBezTo>
                <a:cubicBezTo>
                  <a:pt x="87" y="239"/>
                  <a:pt x="69" y="225"/>
                  <a:pt x="56" y="206"/>
                </a:cubicBezTo>
                <a:close/>
                <a:moveTo>
                  <a:pt x="128" y="251"/>
                </a:moveTo>
                <a:cubicBezTo>
                  <a:pt x="123" y="240"/>
                  <a:pt x="118" y="225"/>
                  <a:pt x="114" y="206"/>
                </a:cubicBezTo>
                <a:cubicBezTo>
                  <a:pt x="175" y="206"/>
                  <a:pt x="175" y="206"/>
                  <a:pt x="175" y="206"/>
                </a:cubicBezTo>
                <a:cubicBezTo>
                  <a:pt x="171" y="225"/>
                  <a:pt x="166" y="240"/>
                  <a:pt x="160" y="251"/>
                </a:cubicBezTo>
                <a:cubicBezTo>
                  <a:pt x="155" y="252"/>
                  <a:pt x="150" y="252"/>
                  <a:pt x="144" y="252"/>
                </a:cubicBezTo>
                <a:cubicBezTo>
                  <a:pt x="139" y="252"/>
                  <a:pt x="133" y="252"/>
                  <a:pt x="128" y="251"/>
                </a:cubicBezTo>
                <a:close/>
                <a:moveTo>
                  <a:pt x="180" y="246"/>
                </a:moveTo>
                <a:cubicBezTo>
                  <a:pt x="184" y="235"/>
                  <a:pt x="188" y="222"/>
                  <a:pt x="191" y="206"/>
                </a:cubicBezTo>
                <a:cubicBezTo>
                  <a:pt x="232" y="206"/>
                  <a:pt x="232" y="206"/>
                  <a:pt x="232" y="206"/>
                </a:cubicBezTo>
                <a:cubicBezTo>
                  <a:pt x="219" y="225"/>
                  <a:pt x="201" y="238"/>
                  <a:pt x="180" y="246"/>
                </a:cubicBezTo>
                <a:close/>
              </a:path>
            </a:pathLst>
          </a:custGeom>
          <a:solidFill>
            <a:schemeClr val="bg1"/>
          </a:solidFill>
          <a:ln>
            <a:noFill/>
          </a:ln>
          <a:effectLst/>
        </p:spPr>
        <p:txBody>
          <a:bodyPr vert="horz" wrap="square" lIns="91440" tIns="45720" rIns="91440" bIns="45720" numCol="1" anchor="t" anchorCtr="0" compatLnSpc="1"/>
          <a:lstStyle/>
          <a:p>
            <a:endParaRPr lang="zh-CN" altLang="en-US">
              <a:solidFill>
                <a:srgbClr val="F2F2F2"/>
              </a:solidFill>
            </a:endParaRPr>
          </a:p>
        </p:txBody>
      </p:sp>
      <p:sp>
        <p:nvSpPr>
          <p:cNvPr id="26" name="稻壳儿春秋广告/盗版必究        原创来源：http://chn.docer.com/works?userid=199329941#!/work_time"/>
          <p:cNvSpPr>
            <a:spLocks noEditPoints="1"/>
          </p:cNvSpPr>
          <p:nvPr/>
        </p:nvSpPr>
        <p:spPr bwMode="auto">
          <a:xfrm>
            <a:off x="2605489" y="4063901"/>
            <a:ext cx="406042" cy="406042"/>
          </a:xfrm>
          <a:custGeom>
            <a:avLst/>
            <a:gdLst>
              <a:gd name="T0" fmla="*/ 83 w 167"/>
              <a:gd name="T1" fmla="*/ 0 h 167"/>
              <a:gd name="T2" fmla="*/ 0 w 167"/>
              <a:gd name="T3" fmla="*/ 84 h 167"/>
              <a:gd name="T4" fmla="*/ 83 w 167"/>
              <a:gd name="T5" fmla="*/ 167 h 167"/>
              <a:gd name="T6" fmla="*/ 167 w 167"/>
              <a:gd name="T7" fmla="*/ 84 h 167"/>
              <a:gd name="T8" fmla="*/ 83 w 167"/>
              <a:gd name="T9" fmla="*/ 0 h 167"/>
              <a:gd name="T10" fmla="*/ 73 w 167"/>
              <a:gd name="T11" fmla="*/ 125 h 167"/>
              <a:gd name="T12" fmla="*/ 52 w 167"/>
              <a:gd name="T13" fmla="*/ 125 h 167"/>
              <a:gd name="T14" fmla="*/ 52 w 167"/>
              <a:gd name="T15" fmla="*/ 84 h 167"/>
              <a:gd name="T16" fmla="*/ 52 w 167"/>
              <a:gd name="T17" fmla="*/ 42 h 167"/>
              <a:gd name="T18" fmla="*/ 73 w 167"/>
              <a:gd name="T19" fmla="*/ 42 h 167"/>
              <a:gd name="T20" fmla="*/ 73 w 167"/>
              <a:gd name="T21" fmla="*/ 125 h 167"/>
              <a:gd name="T22" fmla="*/ 114 w 167"/>
              <a:gd name="T23" fmla="*/ 125 h 167"/>
              <a:gd name="T24" fmla="*/ 94 w 167"/>
              <a:gd name="T25" fmla="*/ 125 h 167"/>
              <a:gd name="T26" fmla="*/ 94 w 167"/>
              <a:gd name="T27" fmla="*/ 84 h 167"/>
              <a:gd name="T28" fmla="*/ 94 w 167"/>
              <a:gd name="T29" fmla="*/ 42 h 167"/>
              <a:gd name="T30" fmla="*/ 114 w 167"/>
              <a:gd name="T31" fmla="*/ 42 h 167"/>
              <a:gd name="T32" fmla="*/ 114 w 167"/>
              <a:gd name="T33" fmla="*/ 12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 h="167">
                <a:moveTo>
                  <a:pt x="83" y="0"/>
                </a:moveTo>
                <a:cubicBezTo>
                  <a:pt x="37" y="0"/>
                  <a:pt x="0" y="38"/>
                  <a:pt x="0" y="84"/>
                </a:cubicBezTo>
                <a:cubicBezTo>
                  <a:pt x="0" y="130"/>
                  <a:pt x="37" y="167"/>
                  <a:pt x="83" y="167"/>
                </a:cubicBezTo>
                <a:cubicBezTo>
                  <a:pt x="129" y="167"/>
                  <a:pt x="167" y="130"/>
                  <a:pt x="167" y="84"/>
                </a:cubicBezTo>
                <a:cubicBezTo>
                  <a:pt x="167" y="38"/>
                  <a:pt x="129" y="0"/>
                  <a:pt x="83" y="0"/>
                </a:cubicBezTo>
                <a:close/>
                <a:moveTo>
                  <a:pt x="73" y="125"/>
                </a:moveTo>
                <a:cubicBezTo>
                  <a:pt x="52" y="125"/>
                  <a:pt x="52" y="125"/>
                  <a:pt x="52" y="125"/>
                </a:cubicBezTo>
                <a:cubicBezTo>
                  <a:pt x="52" y="84"/>
                  <a:pt x="52" y="84"/>
                  <a:pt x="52" y="84"/>
                </a:cubicBezTo>
                <a:cubicBezTo>
                  <a:pt x="52" y="42"/>
                  <a:pt x="52" y="42"/>
                  <a:pt x="52" y="42"/>
                </a:cubicBezTo>
                <a:cubicBezTo>
                  <a:pt x="73" y="42"/>
                  <a:pt x="73" y="42"/>
                  <a:pt x="73" y="42"/>
                </a:cubicBezTo>
                <a:lnTo>
                  <a:pt x="73" y="125"/>
                </a:lnTo>
                <a:close/>
                <a:moveTo>
                  <a:pt x="114" y="125"/>
                </a:moveTo>
                <a:cubicBezTo>
                  <a:pt x="94" y="125"/>
                  <a:pt x="94" y="125"/>
                  <a:pt x="94" y="125"/>
                </a:cubicBezTo>
                <a:cubicBezTo>
                  <a:pt x="94" y="84"/>
                  <a:pt x="94" y="84"/>
                  <a:pt x="94" y="84"/>
                </a:cubicBezTo>
                <a:cubicBezTo>
                  <a:pt x="94" y="42"/>
                  <a:pt x="94" y="42"/>
                  <a:pt x="94" y="42"/>
                </a:cubicBezTo>
                <a:cubicBezTo>
                  <a:pt x="114" y="42"/>
                  <a:pt x="114" y="42"/>
                  <a:pt x="114" y="42"/>
                </a:cubicBezTo>
                <a:lnTo>
                  <a:pt x="114" y="125"/>
                </a:ln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27" name="稻壳儿春秋广告/盗版必究        原创来源：http://chn.docer.com/works?userid=199329941#!/work_time"/>
          <p:cNvSpPr txBox="1"/>
          <p:nvPr/>
        </p:nvSpPr>
        <p:spPr>
          <a:xfrm>
            <a:off x="1614411" y="4823464"/>
            <a:ext cx="2388198" cy="951158"/>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稻壳儿春秋广告/盗版必究        原创来源：http://chn.docer.com/works?userid=199329941#!/work_time"/>
          <p:cNvSpPr txBox="1"/>
          <p:nvPr/>
        </p:nvSpPr>
        <p:spPr>
          <a:xfrm>
            <a:off x="4901901" y="4823464"/>
            <a:ext cx="2388198" cy="951158"/>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稻壳儿春秋广告/盗版必究        原创来源：http://chn.docer.com/works?userid=199329941#!/work_time"/>
          <p:cNvSpPr txBox="1"/>
          <p:nvPr/>
        </p:nvSpPr>
        <p:spPr>
          <a:xfrm>
            <a:off x="8189389" y="4823464"/>
            <a:ext cx="2388198" cy="951158"/>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稻壳儿春秋广告/盗版必究        原创来源：http://chn.docer.com/works?userid=199329941#!/work_time"/>
          <p:cNvSpPr/>
          <p:nvPr/>
        </p:nvSpPr>
        <p:spPr>
          <a:xfrm>
            <a:off x="5545540" y="1461244"/>
            <a:ext cx="1100920" cy="1100920"/>
          </a:xfrm>
          <a:prstGeom prst="ellipse">
            <a:avLst/>
          </a:prstGeom>
          <a:solidFill>
            <a:srgbClr val="965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稻壳儿春秋广告/盗版必究        原创来源：http://chn.docer.com/works?userid=199329941#!/work_time"/>
          <p:cNvSpPr txBox="1"/>
          <p:nvPr/>
        </p:nvSpPr>
        <p:spPr>
          <a:xfrm>
            <a:off x="5546730" y="1827038"/>
            <a:ext cx="1098541" cy="369332"/>
          </a:xfrm>
          <a:prstGeom prst="rect">
            <a:avLst/>
          </a:prstGeom>
          <a:noFill/>
          <a:effectLst/>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稻壳儿春秋广告/盗版必究        原创来源：http://chn.docer.com/works?userid=199329941#!/work_tim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42242" y="159175"/>
            <a:ext cx="1626884" cy="1546795"/>
          </a:xfrm>
          <a:prstGeom prst="rect">
            <a:avLst/>
          </a:prstGeom>
        </p:spPr>
      </p:pic>
      <p:pic>
        <p:nvPicPr>
          <p:cNvPr id="5" name="稻壳儿春秋广告/盗版必究        原创来源：http://chn.docer.com/works?userid=199329941#!/work_time" descr="图片包含 鲜花, 餐桌, 白色, 小&#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243" y="-223855"/>
            <a:ext cx="964441" cy="1011717"/>
          </a:xfrm>
          <a:prstGeom prst="rect">
            <a:avLst/>
          </a:prstGeom>
        </p:spPr>
      </p:pic>
      <p:pic>
        <p:nvPicPr>
          <p:cNvPr id="9" name="稻壳儿春秋广告/盗版必究        原创来源：http://chn.docer.com/works?userid=199329941#!/work_time" descr="图片包含 人员, 室内&#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17874" b="30256"/>
          <a:stretch>
            <a:fillRect/>
          </a:stretch>
        </p:blipFill>
        <p:spPr>
          <a:xfrm rot="16200000" flipV="1">
            <a:off x="471660" y="5001091"/>
            <a:ext cx="1385249" cy="2328570"/>
          </a:xfrm>
          <a:prstGeom prst="rect">
            <a:avLst/>
          </a:prstGeom>
        </p:spPr>
      </p:pic>
      <p:sp>
        <p:nvSpPr>
          <p:cNvPr id="10" name="稻壳儿春秋广告/盗版必究        原创来源：http://chn.docer.com/works?userid=199329941#!/work_time"/>
          <p:cNvSpPr txBox="1"/>
          <p:nvPr/>
        </p:nvSpPr>
        <p:spPr>
          <a:xfrm>
            <a:off x="5234880" y="223794"/>
            <a:ext cx="1722238" cy="400110"/>
          </a:xfrm>
          <a:prstGeom prst="rect">
            <a:avLst/>
          </a:prstGeom>
          <a:noFill/>
        </p:spPr>
        <p:txBody>
          <a:bodyPr wrap="square" rtlCol="0">
            <a:spAutoFit/>
          </a:bodyPr>
          <a:lstStyle/>
          <a:p>
            <a:pPr algn="ctr"/>
            <a:r>
              <a:rPr lang="zh-CN" altLang="en-US" sz="2000" dirty="0">
                <a:solidFill>
                  <a:srgbClr val="CE7274"/>
                </a:solidFill>
                <a:latin typeface="微软雅黑" panose="020B0503020204020204" pitchFamily="34" charset="-122"/>
                <a:ea typeface="微软雅黑" panose="020B0503020204020204" pitchFamily="34" charset="-122"/>
              </a:rPr>
              <a:t>此处添加标题</a:t>
            </a:r>
            <a:endParaRPr lang="zh-CN" altLang="en-US" sz="2000" dirty="0">
              <a:solidFill>
                <a:srgbClr val="CE7274"/>
              </a:solidFill>
              <a:latin typeface="微软雅黑" panose="020B0503020204020204" pitchFamily="34" charset="-122"/>
              <a:ea typeface="微软雅黑" panose="020B0503020204020204" pitchFamily="34" charset="-122"/>
            </a:endParaRPr>
          </a:p>
        </p:txBody>
      </p:sp>
      <p:sp>
        <p:nvSpPr>
          <p:cNvPr id="11" name="稻壳儿春秋广告/盗版必究        原创来源：http://chn.docer.com/works?userid=199329941#!/work_time"/>
          <p:cNvSpPr txBox="1"/>
          <p:nvPr/>
        </p:nvSpPr>
        <p:spPr>
          <a:xfrm>
            <a:off x="4569336" y="525030"/>
            <a:ext cx="3053327" cy="308995"/>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稻壳儿春秋广告/盗版必究        原创来源：http://chn.docer.com/works?userid=199329941#!/work_time"/>
          <p:cNvCxnSpPr/>
          <p:nvPr/>
        </p:nvCxnSpPr>
        <p:spPr>
          <a:xfrm>
            <a:off x="6027654" y="834025"/>
            <a:ext cx="136690" cy="0"/>
          </a:xfrm>
          <a:prstGeom prst="line">
            <a:avLst/>
          </a:prstGeom>
          <a:ln w="19050" cap="rnd">
            <a:solidFill>
              <a:srgbClr val="CE7274"/>
            </a:solidFill>
          </a:ln>
        </p:spPr>
        <p:style>
          <a:lnRef idx="1">
            <a:schemeClr val="accent1"/>
          </a:lnRef>
          <a:fillRef idx="0">
            <a:schemeClr val="accent1"/>
          </a:fillRef>
          <a:effectRef idx="0">
            <a:schemeClr val="accent1"/>
          </a:effectRef>
          <a:fontRef idx="minor">
            <a:schemeClr val="tx1"/>
          </a:fontRef>
        </p:style>
      </p:cxnSp>
      <p:sp>
        <p:nvSpPr>
          <p:cNvPr id="16" name="稻壳儿春秋广告/盗版必究        原创来源：http://chn.docer.com/works?userid=199329941#!/work_time"/>
          <p:cNvSpPr/>
          <p:nvPr/>
        </p:nvSpPr>
        <p:spPr bwMode="auto">
          <a:xfrm>
            <a:off x="9738898" y="2333767"/>
            <a:ext cx="920923" cy="3609024"/>
          </a:xfrm>
          <a:custGeom>
            <a:avLst/>
            <a:gdLst>
              <a:gd name="connsiteX0" fmla="*/ 317204 w 634408"/>
              <a:gd name="connsiteY0" fmla="*/ 0 h 806358"/>
              <a:gd name="connsiteX1" fmla="*/ 634408 w 634408"/>
              <a:gd name="connsiteY1" fmla="*/ 806358 h 806358"/>
              <a:gd name="connsiteX2" fmla="*/ 0 w 634408"/>
              <a:gd name="connsiteY2" fmla="*/ 806358 h 806358"/>
              <a:gd name="connsiteX3" fmla="*/ 317204 w 634408"/>
              <a:gd name="connsiteY3" fmla="*/ 0 h 806358"/>
            </a:gdLst>
            <a:ahLst/>
            <a:cxnLst>
              <a:cxn ang="0">
                <a:pos x="connsiteX0" y="connsiteY0"/>
              </a:cxn>
              <a:cxn ang="0">
                <a:pos x="connsiteX1" y="connsiteY1"/>
              </a:cxn>
              <a:cxn ang="0">
                <a:pos x="connsiteX2" y="connsiteY2"/>
              </a:cxn>
              <a:cxn ang="0">
                <a:pos x="connsiteX3" y="connsiteY3"/>
              </a:cxn>
            </a:cxnLst>
            <a:rect l="l" t="t" r="r" b="b"/>
            <a:pathLst>
              <a:path w="634408" h="806358">
                <a:moveTo>
                  <a:pt x="317204" y="0"/>
                </a:moveTo>
                <a:lnTo>
                  <a:pt x="634408" y="806358"/>
                </a:lnTo>
                <a:lnTo>
                  <a:pt x="0" y="806358"/>
                </a:lnTo>
                <a:lnTo>
                  <a:pt x="317204" y="0"/>
                </a:lnTo>
                <a:close/>
              </a:path>
            </a:pathLst>
          </a:custGeom>
          <a:solidFill>
            <a:srgbClr val="965C59"/>
          </a:solidFill>
          <a:ln>
            <a:noFill/>
          </a:ln>
        </p:spPr>
        <p:txBody>
          <a:bodyPr vert="horz" wrap="square" lIns="91440" tIns="45720" rIns="91440" bIns="45720" numCol="1" anchor="t" anchorCtr="0" compatLnSpc="1">
            <a:noAutofit/>
          </a:bodyPr>
          <a:lstStyle/>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稻壳儿春秋广告/盗版必究        原创来源：http://chn.docer.com/works?userid=199329941#!/work_time"/>
          <p:cNvSpPr/>
          <p:nvPr/>
        </p:nvSpPr>
        <p:spPr bwMode="auto">
          <a:xfrm>
            <a:off x="8530400" y="1705971"/>
            <a:ext cx="920923" cy="4236820"/>
          </a:xfrm>
          <a:custGeom>
            <a:avLst/>
            <a:gdLst>
              <a:gd name="connsiteX0" fmla="*/ 317204 w 634408"/>
              <a:gd name="connsiteY0" fmla="*/ 0 h 806358"/>
              <a:gd name="connsiteX1" fmla="*/ 634408 w 634408"/>
              <a:gd name="connsiteY1" fmla="*/ 806358 h 806358"/>
              <a:gd name="connsiteX2" fmla="*/ 0 w 634408"/>
              <a:gd name="connsiteY2" fmla="*/ 806358 h 806358"/>
              <a:gd name="connsiteX3" fmla="*/ 317204 w 634408"/>
              <a:gd name="connsiteY3" fmla="*/ 0 h 806358"/>
            </a:gdLst>
            <a:ahLst/>
            <a:cxnLst>
              <a:cxn ang="0">
                <a:pos x="connsiteX0" y="connsiteY0"/>
              </a:cxn>
              <a:cxn ang="0">
                <a:pos x="connsiteX1" y="connsiteY1"/>
              </a:cxn>
              <a:cxn ang="0">
                <a:pos x="connsiteX2" y="connsiteY2"/>
              </a:cxn>
              <a:cxn ang="0">
                <a:pos x="connsiteX3" y="connsiteY3"/>
              </a:cxn>
            </a:cxnLst>
            <a:rect l="l" t="t" r="r" b="b"/>
            <a:pathLst>
              <a:path w="634408" h="806358">
                <a:moveTo>
                  <a:pt x="317204" y="0"/>
                </a:moveTo>
                <a:lnTo>
                  <a:pt x="634408" y="806358"/>
                </a:lnTo>
                <a:lnTo>
                  <a:pt x="0" y="806358"/>
                </a:lnTo>
                <a:lnTo>
                  <a:pt x="317204" y="0"/>
                </a:lnTo>
                <a:close/>
              </a:path>
            </a:pathLst>
          </a:custGeom>
          <a:solidFill>
            <a:srgbClr val="5B4647"/>
          </a:solidFill>
          <a:ln>
            <a:noFill/>
          </a:ln>
        </p:spPr>
        <p:txBody>
          <a:bodyPr vert="horz" wrap="square" lIns="91440" tIns="45720" rIns="91440" bIns="45720" numCol="1" anchor="t" anchorCtr="0" compatLnSpc="1">
            <a:noAutofit/>
          </a:bodyPr>
          <a:lstStyle/>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稻壳儿春秋广告/盗版必究        原创来源：http://chn.docer.com/works?userid=199329941#!/work_time"/>
          <p:cNvSpPr/>
          <p:nvPr/>
        </p:nvSpPr>
        <p:spPr bwMode="auto">
          <a:xfrm>
            <a:off x="7321902" y="3207223"/>
            <a:ext cx="920923" cy="2735567"/>
          </a:xfrm>
          <a:custGeom>
            <a:avLst/>
            <a:gdLst>
              <a:gd name="connsiteX0" fmla="*/ 317204 w 634408"/>
              <a:gd name="connsiteY0" fmla="*/ 0 h 806358"/>
              <a:gd name="connsiteX1" fmla="*/ 634408 w 634408"/>
              <a:gd name="connsiteY1" fmla="*/ 806358 h 806358"/>
              <a:gd name="connsiteX2" fmla="*/ 0 w 634408"/>
              <a:gd name="connsiteY2" fmla="*/ 806358 h 806358"/>
              <a:gd name="connsiteX3" fmla="*/ 317204 w 634408"/>
              <a:gd name="connsiteY3" fmla="*/ 0 h 806358"/>
            </a:gdLst>
            <a:ahLst/>
            <a:cxnLst>
              <a:cxn ang="0">
                <a:pos x="connsiteX0" y="connsiteY0"/>
              </a:cxn>
              <a:cxn ang="0">
                <a:pos x="connsiteX1" y="connsiteY1"/>
              </a:cxn>
              <a:cxn ang="0">
                <a:pos x="connsiteX2" y="connsiteY2"/>
              </a:cxn>
              <a:cxn ang="0">
                <a:pos x="connsiteX3" y="connsiteY3"/>
              </a:cxn>
            </a:cxnLst>
            <a:rect l="l" t="t" r="r" b="b"/>
            <a:pathLst>
              <a:path w="634408" h="806358">
                <a:moveTo>
                  <a:pt x="317204" y="0"/>
                </a:moveTo>
                <a:lnTo>
                  <a:pt x="634408" y="806358"/>
                </a:lnTo>
                <a:lnTo>
                  <a:pt x="0" y="806358"/>
                </a:lnTo>
                <a:lnTo>
                  <a:pt x="317204" y="0"/>
                </a:lnTo>
                <a:close/>
              </a:path>
            </a:pathLst>
          </a:custGeom>
          <a:solidFill>
            <a:srgbClr val="CE7274"/>
          </a:solidFill>
          <a:ln>
            <a:noFill/>
          </a:ln>
        </p:spPr>
        <p:txBody>
          <a:bodyPr vert="horz" wrap="square" lIns="91440" tIns="45720" rIns="91440" bIns="45720" numCol="1" anchor="t" anchorCtr="0" compatLnSpc="1">
            <a:noAutofit/>
          </a:bodyPr>
          <a:lstStyle/>
          <a:p>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稻壳儿春秋广告/盗版必究        原创来源：http://chn.docer.com/works?userid=199329941#!/work_time"/>
          <p:cNvSpPr txBox="1"/>
          <p:nvPr/>
        </p:nvSpPr>
        <p:spPr>
          <a:xfrm>
            <a:off x="1325061" y="1862869"/>
            <a:ext cx="1793844" cy="369332"/>
          </a:xfrm>
          <a:prstGeom prst="rect">
            <a:avLst/>
          </a:prstGeom>
          <a:noFill/>
        </p:spPr>
        <p:txBody>
          <a:bodyPr wrap="square" rtlCol="0">
            <a:spAutoFit/>
          </a:bodyPr>
          <a:lstStyle/>
          <a:p>
            <a:pPr marL="285750" indent="-285750">
              <a:buFont typeface="Wingdings" panose="05000000000000000000" pitchFamily="2" charset="2"/>
              <a:buChar char="l"/>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稻壳儿春秋广告/盗版必究        原创来源：http://chn.docer.com/works?userid=199329941#!/work_time"/>
          <p:cNvSpPr txBox="1"/>
          <p:nvPr/>
        </p:nvSpPr>
        <p:spPr>
          <a:xfrm>
            <a:off x="1325060" y="2232201"/>
            <a:ext cx="5777265" cy="572464"/>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稻壳儿春秋广告/盗版必究        原创来源：http://chn.docer.com/works?userid=199329941#!/work_time"/>
          <p:cNvSpPr txBox="1"/>
          <p:nvPr/>
        </p:nvSpPr>
        <p:spPr>
          <a:xfrm>
            <a:off x="1325061" y="3045750"/>
            <a:ext cx="1793844" cy="369332"/>
          </a:xfrm>
          <a:prstGeom prst="rect">
            <a:avLst/>
          </a:prstGeom>
          <a:noFill/>
        </p:spPr>
        <p:txBody>
          <a:bodyPr wrap="square" rtlCol="0">
            <a:spAutoFit/>
          </a:bodyPr>
          <a:lstStyle/>
          <a:p>
            <a:pPr marL="285750" indent="-285750">
              <a:buFont typeface="Wingdings" panose="05000000000000000000" pitchFamily="2" charset="2"/>
              <a:buChar char="l"/>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稻壳儿春秋广告/盗版必究        原创来源：http://chn.docer.com/works?userid=199329941#!/work_time"/>
          <p:cNvSpPr txBox="1"/>
          <p:nvPr/>
        </p:nvSpPr>
        <p:spPr>
          <a:xfrm>
            <a:off x="1325060" y="3415082"/>
            <a:ext cx="5777265" cy="572464"/>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稻壳儿春秋广告/盗版必究        原创来源：http://chn.docer.com/works?userid=199329941#!/work_time"/>
          <p:cNvSpPr txBox="1"/>
          <p:nvPr/>
        </p:nvSpPr>
        <p:spPr>
          <a:xfrm>
            <a:off x="1325061" y="4228631"/>
            <a:ext cx="1793844" cy="369332"/>
          </a:xfrm>
          <a:prstGeom prst="rect">
            <a:avLst/>
          </a:prstGeom>
          <a:noFill/>
        </p:spPr>
        <p:txBody>
          <a:bodyPr wrap="square" rtlCol="0">
            <a:spAutoFit/>
          </a:bodyPr>
          <a:lstStyle/>
          <a:p>
            <a:pPr marL="285750" indent="-285750">
              <a:buFont typeface="Wingdings" panose="05000000000000000000" pitchFamily="2" charset="2"/>
              <a:buChar char="l"/>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稻壳儿春秋广告/盗版必究        原创来源：http://chn.docer.com/works?userid=199329941#!/work_time"/>
          <p:cNvSpPr txBox="1"/>
          <p:nvPr/>
        </p:nvSpPr>
        <p:spPr>
          <a:xfrm>
            <a:off x="1325060" y="4597963"/>
            <a:ext cx="5777265" cy="572464"/>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MH" val="20161206115447"/>
  <p:tag name="MH_LIBRARY" val="GRAPHIC"/>
  <p:tag name="MH_TYPE" val="Other"/>
  <p:tag name="MH_ORDER" val="1"/>
</p:tagLst>
</file>

<file path=ppt/tags/tag10.xml><?xml version="1.0" encoding="utf-8"?>
<p:tagLst xmlns:p="http://schemas.openxmlformats.org/presentationml/2006/main">
  <p:tag name="MH" val="20161206115447"/>
  <p:tag name="MH_LIBRARY" val="GRAPHIC"/>
  <p:tag name="MH_TYPE" val="Other"/>
  <p:tag name="MH_ORDER" val="10"/>
</p:tagLst>
</file>

<file path=ppt/tags/tag11.xml><?xml version="1.0" encoding="utf-8"?>
<p:tagLst xmlns:p="http://schemas.openxmlformats.org/presentationml/2006/main">
  <p:tag name="MH" val="20161206115447"/>
  <p:tag name="MH_LIBRARY" val="GRAPHIC"/>
  <p:tag name="MH_TYPE" val="Other"/>
  <p:tag name="MH_ORDER" val="11"/>
</p:tagLst>
</file>

<file path=ppt/tags/tag12.xml><?xml version="1.0" encoding="utf-8"?>
<p:tagLst xmlns:p="http://schemas.openxmlformats.org/presentationml/2006/main">
  <p:tag name="MH" val="20161206115447"/>
  <p:tag name="MH_LIBRARY" val="GRAPHIC"/>
  <p:tag name="MH_TYPE" val="Other"/>
  <p:tag name="MH_ORDER" val="12"/>
</p:tagLst>
</file>

<file path=ppt/tags/tag13.xml><?xml version="1.0" encoding="utf-8"?>
<p:tagLst xmlns:p="http://schemas.openxmlformats.org/presentationml/2006/main">
  <p:tag name="MH" val="20161206115447"/>
  <p:tag name="MH_LIBRARY" val="GRAPHIC"/>
  <p:tag name="MH_TYPE" val="Other"/>
  <p:tag name="MH_ORDER" val="13"/>
</p:tagLst>
</file>

<file path=ppt/tags/tag14.xml><?xml version="1.0" encoding="utf-8"?>
<p:tagLst xmlns:p="http://schemas.openxmlformats.org/presentationml/2006/main">
  <p:tag name="MH" val="20161206115447"/>
  <p:tag name="MH_LIBRARY" val="GRAPHIC"/>
  <p:tag name="MH_TYPE" val="Other"/>
  <p:tag name="MH_ORDER" val="14"/>
</p:tagLst>
</file>

<file path=ppt/tags/tag2.xml><?xml version="1.0" encoding="utf-8"?>
<p:tagLst xmlns:p="http://schemas.openxmlformats.org/presentationml/2006/main">
  <p:tag name="MH" val="20161206115447"/>
  <p:tag name="MH_LIBRARY" val="GRAPHIC"/>
  <p:tag name="MH_TYPE" val="Title"/>
  <p:tag name="MH_ORDER" val="1"/>
</p:tagLst>
</file>

<file path=ppt/tags/tag3.xml><?xml version="1.0" encoding="utf-8"?>
<p:tagLst xmlns:p="http://schemas.openxmlformats.org/presentationml/2006/main">
  <p:tag name="MH" val="20161206115447"/>
  <p:tag name="MH_LIBRARY" val="GRAPHIC"/>
  <p:tag name="MH_TYPE" val="Other"/>
  <p:tag name="MH_ORDER" val="3"/>
</p:tagLst>
</file>

<file path=ppt/tags/tag4.xml><?xml version="1.0" encoding="utf-8"?>
<p:tagLst xmlns:p="http://schemas.openxmlformats.org/presentationml/2006/main">
  <p:tag name="MH" val="20161206115447"/>
  <p:tag name="MH_LIBRARY" val="GRAPHIC"/>
  <p:tag name="MH_TYPE" val="Other"/>
  <p:tag name="MH_ORDER" val="4"/>
</p:tagLst>
</file>

<file path=ppt/tags/tag5.xml><?xml version="1.0" encoding="utf-8"?>
<p:tagLst xmlns:p="http://schemas.openxmlformats.org/presentationml/2006/main">
  <p:tag name="MH" val="20161206115447"/>
  <p:tag name="MH_LIBRARY" val="GRAPHIC"/>
  <p:tag name="MH_TYPE" val="Other"/>
  <p:tag name="MH_ORDER" val="5"/>
</p:tagLst>
</file>

<file path=ppt/tags/tag6.xml><?xml version="1.0" encoding="utf-8"?>
<p:tagLst xmlns:p="http://schemas.openxmlformats.org/presentationml/2006/main">
  <p:tag name="MH" val="20161206115447"/>
  <p:tag name="MH_LIBRARY" val="GRAPHIC"/>
  <p:tag name="MH_TYPE" val="Other"/>
  <p:tag name="MH_ORDER" val="6"/>
</p:tagLst>
</file>

<file path=ppt/tags/tag7.xml><?xml version="1.0" encoding="utf-8"?>
<p:tagLst xmlns:p="http://schemas.openxmlformats.org/presentationml/2006/main">
  <p:tag name="MH" val="20161206115447"/>
  <p:tag name="MH_LIBRARY" val="GRAPHIC"/>
  <p:tag name="MH_TYPE" val="Other"/>
  <p:tag name="MH_ORDER" val="7"/>
</p:tagLst>
</file>

<file path=ppt/tags/tag8.xml><?xml version="1.0" encoding="utf-8"?>
<p:tagLst xmlns:p="http://schemas.openxmlformats.org/presentationml/2006/main">
  <p:tag name="MH" val="20161206115447"/>
  <p:tag name="MH_LIBRARY" val="GRAPHIC"/>
  <p:tag name="MH_TYPE" val="Other"/>
  <p:tag name="MH_ORDER" val="8"/>
</p:tagLst>
</file>

<file path=ppt/tags/tag9.xml><?xml version="1.0" encoding="utf-8"?>
<p:tagLst xmlns:p="http://schemas.openxmlformats.org/presentationml/2006/main">
  <p:tag name="MH" val="20161206115447"/>
  <p:tag name="MH_LIBRARY" val="GRAPHIC"/>
  <p:tag name="MH_TYPE" val="Other"/>
  <p:tag name="MH_ORDER" val="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6305</Words>
  <Application>WPS 演示</Application>
  <PresentationFormat>宽屏</PresentationFormat>
  <Paragraphs>295</Paragraphs>
  <Slides>23</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23</vt:i4>
      </vt:variant>
    </vt:vector>
  </HeadingPairs>
  <TitlesOfParts>
    <vt:vector size="35" baseType="lpstr">
      <vt:lpstr>Arial</vt:lpstr>
      <vt:lpstr>宋体</vt:lpstr>
      <vt:lpstr>Wingdings</vt:lpstr>
      <vt:lpstr>微软雅黑</vt:lpstr>
      <vt:lpstr>Calibri</vt:lpstr>
      <vt:lpstr>Impact</vt:lpstr>
      <vt:lpstr>华文中宋</vt:lpstr>
      <vt:lpstr>Arial Unicode MS</vt:lpstr>
      <vt:lpstr>等线 Light</vt:lpstr>
      <vt:lpstr>等线</vt:lpstr>
      <vt:lpstr>Segoe UI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赵春波</dc:creator>
  <cp:lastModifiedBy>Moment123</cp:lastModifiedBy>
  <cp:revision>10</cp:revision>
  <dcterms:created xsi:type="dcterms:W3CDTF">2017-11-06T10:18:00Z</dcterms:created>
  <dcterms:modified xsi:type="dcterms:W3CDTF">2017-12-19T09:34:58Z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2052-10.1.0.7022</vt:lpwstr>
  </property>
</Properties>
</file>