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5" r:id="rId4"/>
    <p:sldMasterId id="2147483677" r:id="rId5"/>
    <p:sldMasterId id="2147483680" r:id="rId6"/>
    <p:sldMasterId id="2147483692" r:id="rId7"/>
    <p:sldMasterId id="2147483703" r:id="rId8"/>
    <p:sldMasterId id="2147483718" r:id="rId9"/>
  </p:sldMasterIdLst>
  <p:notesMasterIdLst>
    <p:notesMasterId r:id="rId15"/>
  </p:notesMasterIdLst>
  <p:handoutMasterIdLst>
    <p:handoutMasterId r:id="rId32"/>
  </p:handoutMasterIdLst>
  <p:sldIdLst>
    <p:sldId id="256" r:id="rId10"/>
    <p:sldId id="259" r:id="rId11"/>
    <p:sldId id="260" r:id="rId12"/>
    <p:sldId id="269" r:id="rId13"/>
    <p:sldId id="270" r:id="rId14"/>
    <p:sldId id="258" r:id="rId16"/>
    <p:sldId id="263" r:id="rId17"/>
    <p:sldId id="277" r:id="rId18"/>
    <p:sldId id="278" r:id="rId19"/>
    <p:sldId id="279" r:id="rId20"/>
    <p:sldId id="273" r:id="rId21"/>
    <p:sldId id="262" r:id="rId22"/>
    <p:sldId id="268" r:id="rId23"/>
    <p:sldId id="267" r:id="rId24"/>
    <p:sldId id="266" r:id="rId25"/>
    <p:sldId id="272" r:id="rId26"/>
    <p:sldId id="261" r:id="rId27"/>
    <p:sldId id="276" r:id="rId28"/>
    <p:sldId id="264" r:id="rId29"/>
    <p:sldId id="271" r:id="rId30"/>
    <p:sldId id="274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57917B"/>
    <a:srgbClr val="354668"/>
    <a:srgbClr val="4E897B"/>
    <a:srgbClr val="604B43"/>
    <a:srgbClr val="DFEDE0"/>
    <a:srgbClr val="B3C7B0"/>
    <a:srgbClr val="93AA79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explosion val="0"/>
          <c:dPt>
            <c:idx val="0"/>
            <c:bubble3D val="0"/>
            <c:spPr>
              <a:solidFill>
                <a:srgbClr val="4E897B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explosion val="0"/>
          <c:dPt>
            <c:idx val="0"/>
            <c:bubble3D val="0"/>
            <c:spPr>
              <a:solidFill>
                <a:srgbClr val="4E897B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explosion val="0"/>
          <c:dPt>
            <c:idx val="0"/>
            <c:bubble3D val="0"/>
            <c:spPr>
              <a:solidFill>
                <a:srgbClr val="4E897B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explosion val="0"/>
          <c:dPt>
            <c:idx val="0"/>
            <c:bubble3D val="0"/>
            <c:spPr>
              <a:solidFill>
                <a:srgbClr val="4E897B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75393" y="1790274"/>
            <a:ext cx="8770532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8FA6AD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75393" y="4101133"/>
            <a:ext cx="8770532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8FA6A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265C-7EE3-42FB-A0DB-6EEF213E15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05B0-AD67-413D-8CB1-9851EE1363C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356184"/>
            <a:ext cx="1968109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26612" y="3727938"/>
            <a:ext cx="1596698" cy="542011"/>
            <a:chOff x="755019" y="3031530"/>
            <a:chExt cx="4022401" cy="1365434"/>
          </a:xfrm>
        </p:grpSpPr>
        <p:sp>
          <p:nvSpPr>
            <p:cNvPr id="9" name="文本框 8"/>
            <p:cNvSpPr txBox="1"/>
            <p:nvPr userDrawn="1"/>
          </p:nvSpPr>
          <p:spPr>
            <a:xfrm>
              <a:off x="2200372" y="3497606"/>
              <a:ext cx="2577048" cy="534957"/>
            </a:xfrm>
            <a:custGeom>
              <a:avLst/>
              <a:gdLst/>
              <a:ahLst/>
              <a:cxnLst/>
              <a:rect l="l" t="t" r="r" b="b"/>
              <a:pathLst>
                <a:path w="1764951" h="366378">
                  <a:moveTo>
                    <a:pt x="1646486" y="268784"/>
                  </a:moveTo>
                  <a:lnTo>
                    <a:pt x="1705682" y="268784"/>
                  </a:lnTo>
                  <a:lnTo>
                    <a:pt x="1720081" y="308781"/>
                  </a:lnTo>
                  <a:cubicBezTo>
                    <a:pt x="1722214" y="316248"/>
                    <a:pt x="1727014" y="319447"/>
                    <a:pt x="1734481" y="318381"/>
                  </a:cubicBezTo>
                  <a:lnTo>
                    <a:pt x="1764879" y="318381"/>
                  </a:lnTo>
                  <a:lnTo>
                    <a:pt x="1764879" y="359978"/>
                  </a:lnTo>
                  <a:lnTo>
                    <a:pt x="1704082" y="359978"/>
                  </a:lnTo>
                  <a:cubicBezTo>
                    <a:pt x="1682750" y="362112"/>
                    <a:pt x="1671018" y="355179"/>
                    <a:pt x="1668885" y="339180"/>
                  </a:cubicBezTo>
                  <a:close/>
                  <a:moveTo>
                    <a:pt x="1516894" y="259184"/>
                  </a:moveTo>
                  <a:lnTo>
                    <a:pt x="1568091" y="259184"/>
                  </a:lnTo>
                  <a:lnTo>
                    <a:pt x="1547292" y="332780"/>
                  </a:lnTo>
                  <a:cubicBezTo>
                    <a:pt x="1544092" y="349846"/>
                    <a:pt x="1535026" y="357845"/>
                    <a:pt x="1520093" y="356778"/>
                  </a:cubicBezTo>
                  <a:lnTo>
                    <a:pt x="1478496" y="356778"/>
                  </a:lnTo>
                  <a:lnTo>
                    <a:pt x="1478496" y="316781"/>
                  </a:lnTo>
                  <a:lnTo>
                    <a:pt x="1491295" y="316781"/>
                  </a:lnTo>
                  <a:cubicBezTo>
                    <a:pt x="1496628" y="317848"/>
                    <a:pt x="1500361" y="314114"/>
                    <a:pt x="1502495" y="305582"/>
                  </a:cubicBezTo>
                  <a:close/>
                  <a:moveTo>
                    <a:pt x="55997" y="207988"/>
                  </a:moveTo>
                  <a:lnTo>
                    <a:pt x="55997" y="310381"/>
                  </a:lnTo>
                  <a:lnTo>
                    <a:pt x="89595" y="310381"/>
                  </a:lnTo>
                  <a:cubicBezTo>
                    <a:pt x="93861" y="310381"/>
                    <a:pt x="95994" y="307715"/>
                    <a:pt x="95994" y="302382"/>
                  </a:cubicBezTo>
                  <a:lnTo>
                    <a:pt x="95994" y="207988"/>
                  </a:lnTo>
                  <a:close/>
                  <a:moveTo>
                    <a:pt x="1699283" y="193588"/>
                  </a:moveTo>
                  <a:lnTo>
                    <a:pt x="1758479" y="193588"/>
                  </a:lnTo>
                  <a:lnTo>
                    <a:pt x="1729681" y="241586"/>
                  </a:lnTo>
                  <a:cubicBezTo>
                    <a:pt x="1724348" y="251185"/>
                    <a:pt x="1716348" y="255451"/>
                    <a:pt x="1705682" y="254385"/>
                  </a:cubicBezTo>
                  <a:lnTo>
                    <a:pt x="1646486" y="254385"/>
                  </a:lnTo>
                  <a:lnTo>
                    <a:pt x="1646486" y="211187"/>
                  </a:lnTo>
                  <a:lnTo>
                    <a:pt x="1675284" y="211187"/>
                  </a:lnTo>
                  <a:cubicBezTo>
                    <a:pt x="1682750" y="211187"/>
                    <a:pt x="1687550" y="209054"/>
                    <a:pt x="1689683" y="204788"/>
                  </a:cubicBezTo>
                  <a:close/>
                  <a:moveTo>
                    <a:pt x="1614488" y="123193"/>
                  </a:moveTo>
                  <a:lnTo>
                    <a:pt x="1614488" y="145591"/>
                  </a:lnTo>
                  <a:lnTo>
                    <a:pt x="1704082" y="145591"/>
                  </a:lnTo>
                  <a:cubicBezTo>
                    <a:pt x="1708349" y="146658"/>
                    <a:pt x="1710482" y="143458"/>
                    <a:pt x="1710482" y="135992"/>
                  </a:cubicBezTo>
                  <a:lnTo>
                    <a:pt x="1710482" y="123193"/>
                  </a:lnTo>
                  <a:close/>
                  <a:moveTo>
                    <a:pt x="1452898" y="123193"/>
                  </a:moveTo>
                  <a:lnTo>
                    <a:pt x="1452898" y="145591"/>
                  </a:lnTo>
                  <a:lnTo>
                    <a:pt x="1556891" y="145591"/>
                  </a:lnTo>
                  <a:lnTo>
                    <a:pt x="1556891" y="123193"/>
                  </a:lnTo>
                  <a:close/>
                  <a:moveTo>
                    <a:pt x="212787" y="113593"/>
                  </a:moveTo>
                  <a:lnTo>
                    <a:pt x="265584" y="113593"/>
                  </a:lnTo>
                  <a:lnTo>
                    <a:pt x="254385" y="201588"/>
                  </a:lnTo>
                  <a:cubicBezTo>
                    <a:pt x="252251" y="230386"/>
                    <a:pt x="237852" y="244252"/>
                    <a:pt x="211187" y="243185"/>
                  </a:cubicBezTo>
                  <a:lnTo>
                    <a:pt x="167990" y="243185"/>
                  </a:lnTo>
                  <a:lnTo>
                    <a:pt x="167990" y="196788"/>
                  </a:lnTo>
                  <a:lnTo>
                    <a:pt x="191988" y="196788"/>
                  </a:lnTo>
                  <a:cubicBezTo>
                    <a:pt x="198388" y="197855"/>
                    <a:pt x="202121" y="194655"/>
                    <a:pt x="203188" y="187189"/>
                  </a:cubicBezTo>
                  <a:close/>
                  <a:moveTo>
                    <a:pt x="1176561" y="57597"/>
                  </a:moveTo>
                  <a:lnTo>
                    <a:pt x="1176561" y="305582"/>
                  </a:lnTo>
                  <a:lnTo>
                    <a:pt x="1234157" y="305582"/>
                  </a:lnTo>
                  <a:cubicBezTo>
                    <a:pt x="1242690" y="306648"/>
                    <a:pt x="1246423" y="301849"/>
                    <a:pt x="1245357" y="291182"/>
                  </a:cubicBezTo>
                  <a:lnTo>
                    <a:pt x="1245357" y="57597"/>
                  </a:lnTo>
                  <a:close/>
                  <a:moveTo>
                    <a:pt x="55997" y="57597"/>
                  </a:moveTo>
                  <a:lnTo>
                    <a:pt x="55997" y="159990"/>
                  </a:lnTo>
                  <a:lnTo>
                    <a:pt x="95994" y="159990"/>
                  </a:lnTo>
                  <a:lnTo>
                    <a:pt x="95994" y="57597"/>
                  </a:lnTo>
                  <a:close/>
                  <a:moveTo>
                    <a:pt x="1122164" y="14399"/>
                  </a:moveTo>
                  <a:lnTo>
                    <a:pt x="1298154" y="14399"/>
                  </a:lnTo>
                  <a:lnTo>
                    <a:pt x="1298154" y="307182"/>
                  </a:lnTo>
                  <a:cubicBezTo>
                    <a:pt x="1301353" y="339180"/>
                    <a:pt x="1285888" y="353579"/>
                    <a:pt x="1251756" y="350379"/>
                  </a:cubicBezTo>
                  <a:lnTo>
                    <a:pt x="1176561" y="350379"/>
                  </a:lnTo>
                  <a:lnTo>
                    <a:pt x="1176561" y="366378"/>
                  </a:lnTo>
                  <a:lnTo>
                    <a:pt x="1122164" y="366378"/>
                  </a:lnTo>
                  <a:close/>
                  <a:moveTo>
                    <a:pt x="767432" y="9600"/>
                  </a:moveTo>
                  <a:lnTo>
                    <a:pt x="831428" y="9600"/>
                  </a:lnTo>
                  <a:lnTo>
                    <a:pt x="805830" y="107194"/>
                  </a:lnTo>
                  <a:cubicBezTo>
                    <a:pt x="800497" y="135992"/>
                    <a:pt x="787165" y="149324"/>
                    <a:pt x="765832" y="147191"/>
                  </a:cubicBezTo>
                  <a:lnTo>
                    <a:pt x="705036" y="147191"/>
                  </a:lnTo>
                  <a:lnTo>
                    <a:pt x="705036" y="97594"/>
                  </a:lnTo>
                  <a:lnTo>
                    <a:pt x="733834" y="97594"/>
                  </a:lnTo>
                  <a:cubicBezTo>
                    <a:pt x="741301" y="98661"/>
                    <a:pt x="746100" y="93861"/>
                    <a:pt x="748234" y="83195"/>
                  </a:cubicBezTo>
                  <a:close/>
                  <a:moveTo>
                    <a:pt x="0" y="9600"/>
                  </a:moveTo>
                  <a:lnTo>
                    <a:pt x="150391" y="9600"/>
                  </a:lnTo>
                  <a:lnTo>
                    <a:pt x="150391" y="321581"/>
                  </a:lnTo>
                  <a:cubicBezTo>
                    <a:pt x="151458" y="345046"/>
                    <a:pt x="140258" y="356245"/>
                    <a:pt x="116793" y="355179"/>
                  </a:cubicBezTo>
                  <a:lnTo>
                    <a:pt x="0" y="355179"/>
                  </a:lnTo>
                  <a:close/>
                  <a:moveTo>
                    <a:pt x="1056568" y="8000"/>
                  </a:moveTo>
                  <a:lnTo>
                    <a:pt x="1106165" y="8000"/>
                  </a:lnTo>
                  <a:lnTo>
                    <a:pt x="1106165" y="27199"/>
                  </a:lnTo>
                  <a:cubicBezTo>
                    <a:pt x="1111498" y="57063"/>
                    <a:pt x="1097099" y="69863"/>
                    <a:pt x="1062968" y="65596"/>
                  </a:cubicBezTo>
                  <a:lnTo>
                    <a:pt x="987772" y="65596"/>
                  </a:lnTo>
                  <a:lnTo>
                    <a:pt x="987772" y="156791"/>
                  </a:lnTo>
                  <a:lnTo>
                    <a:pt x="1106165" y="156791"/>
                  </a:lnTo>
                  <a:lnTo>
                    <a:pt x="1106165" y="199988"/>
                  </a:lnTo>
                  <a:lnTo>
                    <a:pt x="987772" y="199988"/>
                  </a:lnTo>
                  <a:lnTo>
                    <a:pt x="987772" y="307182"/>
                  </a:lnTo>
                  <a:lnTo>
                    <a:pt x="1104565" y="307182"/>
                  </a:lnTo>
                  <a:lnTo>
                    <a:pt x="1104565" y="350379"/>
                  </a:lnTo>
                  <a:lnTo>
                    <a:pt x="931776" y="350379"/>
                  </a:lnTo>
                  <a:lnTo>
                    <a:pt x="931776" y="20799"/>
                  </a:lnTo>
                  <a:lnTo>
                    <a:pt x="1045369" y="20799"/>
                  </a:lnTo>
                  <a:cubicBezTo>
                    <a:pt x="1053902" y="21866"/>
                    <a:pt x="1057635" y="17599"/>
                    <a:pt x="1056568" y="8000"/>
                  </a:cubicBezTo>
                  <a:close/>
                  <a:moveTo>
                    <a:pt x="468251" y="6400"/>
                  </a:moveTo>
                  <a:lnTo>
                    <a:pt x="535447" y="6400"/>
                  </a:lnTo>
                  <a:lnTo>
                    <a:pt x="561045" y="86395"/>
                  </a:lnTo>
                  <a:cubicBezTo>
                    <a:pt x="563178" y="95994"/>
                    <a:pt x="569578" y="100794"/>
                    <a:pt x="580244" y="100794"/>
                  </a:cubicBezTo>
                  <a:lnTo>
                    <a:pt x="597843" y="100794"/>
                  </a:lnTo>
                  <a:lnTo>
                    <a:pt x="597843" y="147191"/>
                  </a:lnTo>
                  <a:lnTo>
                    <a:pt x="538646" y="147191"/>
                  </a:lnTo>
                  <a:cubicBezTo>
                    <a:pt x="518381" y="148258"/>
                    <a:pt x="505582" y="136525"/>
                    <a:pt x="500249" y="111993"/>
                  </a:cubicBezTo>
                  <a:close/>
                  <a:moveTo>
                    <a:pt x="621841" y="3200"/>
                  </a:moveTo>
                  <a:lnTo>
                    <a:pt x="682637" y="3200"/>
                  </a:lnTo>
                  <a:lnTo>
                    <a:pt x="682637" y="166390"/>
                  </a:lnTo>
                  <a:lnTo>
                    <a:pt x="833028" y="166390"/>
                  </a:lnTo>
                  <a:lnTo>
                    <a:pt x="833028" y="217587"/>
                  </a:lnTo>
                  <a:lnTo>
                    <a:pt x="762633" y="217587"/>
                  </a:lnTo>
                  <a:lnTo>
                    <a:pt x="762633" y="313581"/>
                  </a:lnTo>
                  <a:cubicBezTo>
                    <a:pt x="763699" y="317848"/>
                    <a:pt x="765832" y="319981"/>
                    <a:pt x="769032" y="319981"/>
                  </a:cubicBezTo>
                  <a:lnTo>
                    <a:pt x="831428" y="319981"/>
                  </a:lnTo>
                  <a:lnTo>
                    <a:pt x="831428" y="366378"/>
                  </a:lnTo>
                  <a:lnTo>
                    <a:pt x="743434" y="366378"/>
                  </a:lnTo>
                  <a:cubicBezTo>
                    <a:pt x="717835" y="365311"/>
                    <a:pt x="704503" y="354112"/>
                    <a:pt x="703436" y="332780"/>
                  </a:cubicBezTo>
                  <a:lnTo>
                    <a:pt x="703436" y="215987"/>
                  </a:lnTo>
                  <a:lnTo>
                    <a:pt x="617041" y="215987"/>
                  </a:lnTo>
                  <a:lnTo>
                    <a:pt x="596243" y="332780"/>
                  </a:lnTo>
                  <a:cubicBezTo>
                    <a:pt x="590910" y="355179"/>
                    <a:pt x="577044" y="366378"/>
                    <a:pt x="554645" y="366378"/>
                  </a:cubicBezTo>
                  <a:lnTo>
                    <a:pt x="466651" y="366378"/>
                  </a:lnTo>
                  <a:lnTo>
                    <a:pt x="466651" y="319981"/>
                  </a:lnTo>
                  <a:lnTo>
                    <a:pt x="519448" y="319981"/>
                  </a:lnTo>
                  <a:cubicBezTo>
                    <a:pt x="525847" y="319981"/>
                    <a:pt x="530114" y="316781"/>
                    <a:pt x="532247" y="310381"/>
                  </a:cubicBezTo>
                  <a:lnTo>
                    <a:pt x="553045" y="215987"/>
                  </a:lnTo>
                  <a:lnTo>
                    <a:pt x="466651" y="215987"/>
                  </a:lnTo>
                  <a:lnTo>
                    <a:pt x="466651" y="166390"/>
                  </a:lnTo>
                  <a:lnTo>
                    <a:pt x="621841" y="166390"/>
                  </a:lnTo>
                  <a:close/>
                  <a:moveTo>
                    <a:pt x="286383" y="3200"/>
                  </a:moveTo>
                  <a:lnTo>
                    <a:pt x="343979" y="3200"/>
                  </a:lnTo>
                  <a:lnTo>
                    <a:pt x="343979" y="31998"/>
                  </a:lnTo>
                  <a:lnTo>
                    <a:pt x="356778" y="31998"/>
                  </a:lnTo>
                  <a:lnTo>
                    <a:pt x="356778" y="83195"/>
                  </a:lnTo>
                  <a:lnTo>
                    <a:pt x="343979" y="83195"/>
                  </a:lnTo>
                  <a:lnTo>
                    <a:pt x="343979" y="324780"/>
                  </a:lnTo>
                  <a:cubicBezTo>
                    <a:pt x="345046" y="351445"/>
                    <a:pt x="333846" y="363711"/>
                    <a:pt x="310381" y="361578"/>
                  </a:cubicBezTo>
                  <a:lnTo>
                    <a:pt x="212787" y="361578"/>
                  </a:lnTo>
                  <a:lnTo>
                    <a:pt x="212787" y="316781"/>
                  </a:lnTo>
                  <a:lnTo>
                    <a:pt x="276783" y="316781"/>
                  </a:lnTo>
                  <a:cubicBezTo>
                    <a:pt x="284249" y="317848"/>
                    <a:pt x="287449" y="313581"/>
                    <a:pt x="286383" y="303982"/>
                  </a:cubicBezTo>
                  <a:lnTo>
                    <a:pt x="286383" y="83195"/>
                  </a:lnTo>
                  <a:lnTo>
                    <a:pt x="167990" y="83195"/>
                  </a:lnTo>
                  <a:lnTo>
                    <a:pt x="167990" y="31998"/>
                  </a:lnTo>
                  <a:lnTo>
                    <a:pt x="286383" y="31998"/>
                  </a:lnTo>
                  <a:close/>
                  <a:moveTo>
                    <a:pt x="1451298" y="0"/>
                  </a:moveTo>
                  <a:lnTo>
                    <a:pt x="1513694" y="0"/>
                  </a:lnTo>
                  <a:lnTo>
                    <a:pt x="1504094" y="14399"/>
                  </a:lnTo>
                  <a:lnTo>
                    <a:pt x="1760079" y="14399"/>
                  </a:lnTo>
                  <a:lnTo>
                    <a:pt x="1760079" y="51197"/>
                  </a:lnTo>
                  <a:lnTo>
                    <a:pt x="1750480" y="75196"/>
                  </a:lnTo>
                  <a:lnTo>
                    <a:pt x="1764879" y="75196"/>
                  </a:lnTo>
                  <a:lnTo>
                    <a:pt x="1764879" y="148791"/>
                  </a:lnTo>
                  <a:cubicBezTo>
                    <a:pt x="1765945" y="175456"/>
                    <a:pt x="1755279" y="187722"/>
                    <a:pt x="1732881" y="185589"/>
                  </a:cubicBezTo>
                  <a:lnTo>
                    <a:pt x="1520093" y="185589"/>
                  </a:lnTo>
                  <a:lnTo>
                    <a:pt x="1510494" y="201588"/>
                  </a:lnTo>
                  <a:lnTo>
                    <a:pt x="1636886" y="201588"/>
                  </a:lnTo>
                  <a:lnTo>
                    <a:pt x="1636886" y="321581"/>
                  </a:lnTo>
                  <a:cubicBezTo>
                    <a:pt x="1640086" y="350379"/>
                    <a:pt x="1626754" y="363178"/>
                    <a:pt x="1596889" y="359978"/>
                  </a:cubicBezTo>
                  <a:lnTo>
                    <a:pt x="1556891" y="359978"/>
                  </a:lnTo>
                  <a:lnTo>
                    <a:pt x="1556891" y="316781"/>
                  </a:lnTo>
                  <a:lnTo>
                    <a:pt x="1576090" y="316781"/>
                  </a:lnTo>
                  <a:cubicBezTo>
                    <a:pt x="1581423" y="316781"/>
                    <a:pt x="1584090" y="313581"/>
                    <a:pt x="1584090" y="307182"/>
                  </a:cubicBezTo>
                  <a:lnTo>
                    <a:pt x="1584090" y="246385"/>
                  </a:lnTo>
                  <a:lnTo>
                    <a:pt x="1486496" y="246385"/>
                  </a:lnTo>
                  <a:lnTo>
                    <a:pt x="1478496" y="254385"/>
                  </a:lnTo>
                  <a:lnTo>
                    <a:pt x="1491295" y="254385"/>
                  </a:lnTo>
                  <a:lnTo>
                    <a:pt x="1459297" y="343979"/>
                  </a:lnTo>
                  <a:cubicBezTo>
                    <a:pt x="1456097" y="356778"/>
                    <a:pt x="1449165" y="362112"/>
                    <a:pt x="1438498" y="359978"/>
                  </a:cubicBezTo>
                  <a:lnTo>
                    <a:pt x="1401701" y="359978"/>
                  </a:lnTo>
                  <a:lnTo>
                    <a:pt x="1401701" y="318381"/>
                  </a:lnTo>
                  <a:lnTo>
                    <a:pt x="1408100" y="318381"/>
                  </a:lnTo>
                  <a:cubicBezTo>
                    <a:pt x="1413433" y="319447"/>
                    <a:pt x="1416633" y="316781"/>
                    <a:pt x="1417700" y="310381"/>
                  </a:cubicBezTo>
                  <a:lnTo>
                    <a:pt x="1436899" y="257585"/>
                  </a:lnTo>
                  <a:lnTo>
                    <a:pt x="1401701" y="257585"/>
                  </a:lnTo>
                  <a:lnTo>
                    <a:pt x="1401701" y="211187"/>
                  </a:lnTo>
                  <a:lnTo>
                    <a:pt x="1433699" y="211187"/>
                  </a:lnTo>
                  <a:cubicBezTo>
                    <a:pt x="1437965" y="211187"/>
                    <a:pt x="1442231" y="207988"/>
                    <a:pt x="1446498" y="201588"/>
                  </a:cubicBezTo>
                  <a:lnTo>
                    <a:pt x="1457697" y="185589"/>
                  </a:lnTo>
                  <a:lnTo>
                    <a:pt x="1401701" y="185589"/>
                  </a:lnTo>
                  <a:lnTo>
                    <a:pt x="1401701" y="76796"/>
                  </a:lnTo>
                  <a:lnTo>
                    <a:pt x="1681684" y="76796"/>
                  </a:lnTo>
                  <a:lnTo>
                    <a:pt x="1686483" y="59197"/>
                  </a:lnTo>
                  <a:lnTo>
                    <a:pt x="1475296" y="59197"/>
                  </a:lnTo>
                  <a:cubicBezTo>
                    <a:pt x="1467830" y="67729"/>
                    <a:pt x="1457164" y="71463"/>
                    <a:pt x="1443298" y="70396"/>
                  </a:cubicBezTo>
                  <a:lnTo>
                    <a:pt x="1403301" y="70396"/>
                  </a:lnTo>
                  <a:lnTo>
                    <a:pt x="1403301" y="22399"/>
                  </a:lnTo>
                  <a:lnTo>
                    <a:pt x="1420900" y="22399"/>
                  </a:lnTo>
                  <a:cubicBezTo>
                    <a:pt x="1429432" y="23465"/>
                    <a:pt x="1435299" y="20799"/>
                    <a:pt x="1438498" y="14399"/>
                  </a:cubicBezTo>
                  <a:close/>
                </a:path>
              </a:pathLst>
            </a:custGeom>
            <a:solidFill>
              <a:srgbClr val="8FA6A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3200" spc="500" dirty="0">
                <a:solidFill>
                  <a:schemeClr val="accent5"/>
                </a:solidFill>
                <a:latin typeface="方正综艺简体" panose="02010601030101010101" pitchFamily="65" charset="-122"/>
                <a:ea typeface="方正综艺简体" panose="02010601030101010101" pitchFamily="65" charset="-122"/>
              </a:endParaRPr>
            </a:p>
          </p:txBody>
        </p:sp>
        <p:sp>
          <p:nvSpPr>
            <p:cNvPr id="10" name="任意多边形 9"/>
            <p:cNvSpPr/>
            <p:nvPr userDrawn="1"/>
          </p:nvSpPr>
          <p:spPr>
            <a:xfrm>
              <a:off x="2210938" y="4109467"/>
              <a:ext cx="2555917" cy="287497"/>
            </a:xfrm>
            <a:custGeom>
              <a:avLst/>
              <a:gdLst/>
              <a:ahLst/>
              <a:cxnLst/>
              <a:rect l="l" t="t" r="r" b="b"/>
              <a:pathLst>
                <a:path w="1750479" h="196899">
                  <a:moveTo>
                    <a:pt x="284408" y="63847"/>
                  </a:moveTo>
                  <a:cubicBezTo>
                    <a:pt x="282011" y="63847"/>
                    <a:pt x="279653" y="64200"/>
                    <a:pt x="277332" y="64907"/>
                  </a:cubicBezTo>
                  <a:cubicBezTo>
                    <a:pt x="275011" y="65614"/>
                    <a:pt x="272653" y="66730"/>
                    <a:pt x="270257" y="68256"/>
                  </a:cubicBezTo>
                  <a:cubicBezTo>
                    <a:pt x="267861" y="69781"/>
                    <a:pt x="265353" y="71791"/>
                    <a:pt x="262732" y="74283"/>
                  </a:cubicBezTo>
                  <a:cubicBezTo>
                    <a:pt x="260111" y="76776"/>
                    <a:pt x="257341" y="79846"/>
                    <a:pt x="254422" y="83492"/>
                  </a:cubicBezTo>
                  <a:lnTo>
                    <a:pt x="254422" y="123453"/>
                  </a:lnTo>
                  <a:cubicBezTo>
                    <a:pt x="259513" y="129629"/>
                    <a:pt x="264343" y="134354"/>
                    <a:pt x="268910" y="137628"/>
                  </a:cubicBezTo>
                  <a:cubicBezTo>
                    <a:pt x="273477" y="140903"/>
                    <a:pt x="278268" y="142540"/>
                    <a:pt x="283284" y="142540"/>
                  </a:cubicBezTo>
                  <a:cubicBezTo>
                    <a:pt x="287926" y="142540"/>
                    <a:pt x="291913" y="141424"/>
                    <a:pt x="295244" y="139191"/>
                  </a:cubicBezTo>
                  <a:cubicBezTo>
                    <a:pt x="298576" y="136959"/>
                    <a:pt x="301272" y="133982"/>
                    <a:pt x="303331" y="130261"/>
                  </a:cubicBezTo>
                  <a:cubicBezTo>
                    <a:pt x="305390" y="126541"/>
                    <a:pt x="306906" y="122374"/>
                    <a:pt x="307879" y="117760"/>
                  </a:cubicBezTo>
                  <a:cubicBezTo>
                    <a:pt x="308853" y="113146"/>
                    <a:pt x="309339" y="108495"/>
                    <a:pt x="309339" y="103807"/>
                  </a:cubicBezTo>
                  <a:cubicBezTo>
                    <a:pt x="309339" y="98673"/>
                    <a:pt x="308946" y="93706"/>
                    <a:pt x="308160" y="88906"/>
                  </a:cubicBezTo>
                  <a:cubicBezTo>
                    <a:pt x="307374" y="84106"/>
                    <a:pt x="306027" y="79846"/>
                    <a:pt x="304117" y="76125"/>
                  </a:cubicBezTo>
                  <a:cubicBezTo>
                    <a:pt x="302208" y="72404"/>
                    <a:pt x="299644" y="69428"/>
                    <a:pt x="296424" y="67195"/>
                  </a:cubicBezTo>
                  <a:cubicBezTo>
                    <a:pt x="293205" y="64963"/>
                    <a:pt x="289199" y="63847"/>
                    <a:pt x="284408" y="63847"/>
                  </a:cubicBezTo>
                  <a:close/>
                  <a:moveTo>
                    <a:pt x="1117682" y="63400"/>
                  </a:moveTo>
                  <a:cubicBezTo>
                    <a:pt x="1112201" y="63400"/>
                    <a:pt x="1107490" y="64368"/>
                    <a:pt x="1103547" y="66303"/>
                  </a:cubicBezTo>
                  <a:cubicBezTo>
                    <a:pt x="1099605" y="68237"/>
                    <a:pt x="1096358" y="70972"/>
                    <a:pt x="1093805" y="74507"/>
                  </a:cubicBezTo>
                  <a:cubicBezTo>
                    <a:pt x="1091252" y="78041"/>
                    <a:pt x="1089356" y="82227"/>
                    <a:pt x="1088118" y="87064"/>
                  </a:cubicBezTo>
                  <a:cubicBezTo>
                    <a:pt x="1086879" y="91901"/>
                    <a:pt x="1086259" y="97184"/>
                    <a:pt x="1086259" y="102914"/>
                  </a:cubicBezTo>
                  <a:cubicBezTo>
                    <a:pt x="1086259" y="108421"/>
                    <a:pt x="1086766" y="113593"/>
                    <a:pt x="1087780" y="118430"/>
                  </a:cubicBezTo>
                  <a:cubicBezTo>
                    <a:pt x="1088794" y="123266"/>
                    <a:pt x="1090483" y="127490"/>
                    <a:pt x="1092848" y="131099"/>
                  </a:cubicBezTo>
                  <a:cubicBezTo>
                    <a:pt x="1095213" y="134708"/>
                    <a:pt x="1098386" y="137573"/>
                    <a:pt x="1102365" y="139693"/>
                  </a:cubicBezTo>
                  <a:cubicBezTo>
                    <a:pt x="1106344" y="141814"/>
                    <a:pt x="1111300" y="142875"/>
                    <a:pt x="1117232" y="142875"/>
                  </a:cubicBezTo>
                  <a:cubicBezTo>
                    <a:pt x="1122639" y="142875"/>
                    <a:pt x="1127332" y="141907"/>
                    <a:pt x="1131312" y="139972"/>
                  </a:cubicBezTo>
                  <a:cubicBezTo>
                    <a:pt x="1135291" y="138038"/>
                    <a:pt x="1138557" y="135322"/>
                    <a:pt x="1141110" y="131824"/>
                  </a:cubicBezTo>
                  <a:cubicBezTo>
                    <a:pt x="1143663" y="128327"/>
                    <a:pt x="1145540" y="124159"/>
                    <a:pt x="1146741" y="119323"/>
                  </a:cubicBezTo>
                  <a:cubicBezTo>
                    <a:pt x="1147943" y="114486"/>
                    <a:pt x="1148544" y="109165"/>
                    <a:pt x="1148544" y="103361"/>
                  </a:cubicBezTo>
                  <a:cubicBezTo>
                    <a:pt x="1148544" y="97929"/>
                    <a:pt x="1148037" y="92794"/>
                    <a:pt x="1147023" y="87957"/>
                  </a:cubicBezTo>
                  <a:cubicBezTo>
                    <a:pt x="1146009" y="83120"/>
                    <a:pt x="1144338" y="78879"/>
                    <a:pt x="1142011" y="75232"/>
                  </a:cubicBezTo>
                  <a:cubicBezTo>
                    <a:pt x="1139683" y="71586"/>
                    <a:pt x="1136529" y="68702"/>
                    <a:pt x="1132550" y="66582"/>
                  </a:cubicBezTo>
                  <a:cubicBezTo>
                    <a:pt x="1128570" y="64461"/>
                    <a:pt x="1123615" y="63400"/>
                    <a:pt x="1117682" y="63400"/>
                  </a:cubicBezTo>
                  <a:close/>
                  <a:moveTo>
                    <a:pt x="822407" y="63400"/>
                  </a:moveTo>
                  <a:cubicBezTo>
                    <a:pt x="816926" y="63400"/>
                    <a:pt x="812215" y="64368"/>
                    <a:pt x="808272" y="66303"/>
                  </a:cubicBezTo>
                  <a:cubicBezTo>
                    <a:pt x="804330" y="68237"/>
                    <a:pt x="801083" y="70972"/>
                    <a:pt x="798530" y="74507"/>
                  </a:cubicBezTo>
                  <a:cubicBezTo>
                    <a:pt x="795977" y="78041"/>
                    <a:pt x="794082" y="82227"/>
                    <a:pt x="792843" y="87064"/>
                  </a:cubicBezTo>
                  <a:cubicBezTo>
                    <a:pt x="791604" y="91901"/>
                    <a:pt x="790984" y="97184"/>
                    <a:pt x="790984" y="102914"/>
                  </a:cubicBezTo>
                  <a:cubicBezTo>
                    <a:pt x="790984" y="108421"/>
                    <a:pt x="791491" y="113593"/>
                    <a:pt x="792505" y="118430"/>
                  </a:cubicBezTo>
                  <a:cubicBezTo>
                    <a:pt x="793519" y="123266"/>
                    <a:pt x="795208" y="127490"/>
                    <a:pt x="797573" y="131099"/>
                  </a:cubicBezTo>
                  <a:cubicBezTo>
                    <a:pt x="799938" y="134708"/>
                    <a:pt x="803111" y="137573"/>
                    <a:pt x="807090" y="139693"/>
                  </a:cubicBezTo>
                  <a:cubicBezTo>
                    <a:pt x="811069" y="141814"/>
                    <a:pt x="816025" y="142875"/>
                    <a:pt x="821957" y="142875"/>
                  </a:cubicBezTo>
                  <a:cubicBezTo>
                    <a:pt x="827364" y="142875"/>
                    <a:pt x="832057" y="141907"/>
                    <a:pt x="836037" y="139972"/>
                  </a:cubicBezTo>
                  <a:cubicBezTo>
                    <a:pt x="840016" y="138038"/>
                    <a:pt x="843282" y="135322"/>
                    <a:pt x="845835" y="131824"/>
                  </a:cubicBezTo>
                  <a:cubicBezTo>
                    <a:pt x="848387" y="128327"/>
                    <a:pt x="850265" y="124159"/>
                    <a:pt x="851466" y="119323"/>
                  </a:cubicBezTo>
                  <a:cubicBezTo>
                    <a:pt x="852668" y="114486"/>
                    <a:pt x="853269" y="109165"/>
                    <a:pt x="853269" y="103361"/>
                  </a:cubicBezTo>
                  <a:cubicBezTo>
                    <a:pt x="853269" y="97929"/>
                    <a:pt x="852762" y="92794"/>
                    <a:pt x="851748" y="87957"/>
                  </a:cubicBezTo>
                  <a:cubicBezTo>
                    <a:pt x="850734" y="83120"/>
                    <a:pt x="849063" y="78879"/>
                    <a:pt x="846736" y="75232"/>
                  </a:cubicBezTo>
                  <a:cubicBezTo>
                    <a:pt x="844408" y="71586"/>
                    <a:pt x="841254" y="68702"/>
                    <a:pt x="837275" y="66582"/>
                  </a:cubicBezTo>
                  <a:cubicBezTo>
                    <a:pt x="833295" y="64461"/>
                    <a:pt x="828340" y="63400"/>
                    <a:pt x="822407" y="63400"/>
                  </a:cubicBezTo>
                  <a:close/>
                  <a:moveTo>
                    <a:pt x="1705334" y="62396"/>
                  </a:moveTo>
                  <a:cubicBezTo>
                    <a:pt x="1700767" y="62396"/>
                    <a:pt x="1696761" y="63252"/>
                    <a:pt x="1693317" y="64963"/>
                  </a:cubicBezTo>
                  <a:cubicBezTo>
                    <a:pt x="1689873" y="66675"/>
                    <a:pt x="1686990" y="68944"/>
                    <a:pt x="1684669" y="71772"/>
                  </a:cubicBezTo>
                  <a:cubicBezTo>
                    <a:pt x="1682348" y="74600"/>
                    <a:pt x="1680551" y="77893"/>
                    <a:pt x="1679278" y="81650"/>
                  </a:cubicBezTo>
                  <a:cubicBezTo>
                    <a:pt x="1678005" y="85408"/>
                    <a:pt x="1677294" y="89334"/>
                    <a:pt x="1677144" y="93426"/>
                  </a:cubicBezTo>
                  <a:lnTo>
                    <a:pt x="1731950" y="93426"/>
                  </a:lnTo>
                  <a:cubicBezTo>
                    <a:pt x="1732173" y="83753"/>
                    <a:pt x="1730021" y="76162"/>
                    <a:pt x="1725492" y="70656"/>
                  </a:cubicBezTo>
                  <a:cubicBezTo>
                    <a:pt x="1720963" y="65149"/>
                    <a:pt x="1714244" y="62396"/>
                    <a:pt x="1705334" y="62396"/>
                  </a:cubicBezTo>
                  <a:close/>
                  <a:moveTo>
                    <a:pt x="476609" y="62396"/>
                  </a:moveTo>
                  <a:cubicBezTo>
                    <a:pt x="472042" y="62396"/>
                    <a:pt x="468036" y="63252"/>
                    <a:pt x="464592" y="64963"/>
                  </a:cubicBezTo>
                  <a:cubicBezTo>
                    <a:pt x="461148" y="66675"/>
                    <a:pt x="458265" y="68944"/>
                    <a:pt x="455944" y="71772"/>
                  </a:cubicBezTo>
                  <a:cubicBezTo>
                    <a:pt x="453623" y="74600"/>
                    <a:pt x="451826" y="77893"/>
                    <a:pt x="450553" y="81650"/>
                  </a:cubicBezTo>
                  <a:cubicBezTo>
                    <a:pt x="449280" y="85408"/>
                    <a:pt x="448569" y="89334"/>
                    <a:pt x="448419" y="93426"/>
                  </a:cubicBezTo>
                  <a:lnTo>
                    <a:pt x="503225" y="93426"/>
                  </a:lnTo>
                  <a:cubicBezTo>
                    <a:pt x="503448" y="83753"/>
                    <a:pt x="501296" y="76162"/>
                    <a:pt x="496767" y="70656"/>
                  </a:cubicBezTo>
                  <a:cubicBezTo>
                    <a:pt x="492238" y="65149"/>
                    <a:pt x="485519" y="62396"/>
                    <a:pt x="476609" y="62396"/>
                  </a:cubicBezTo>
                  <a:close/>
                  <a:moveTo>
                    <a:pt x="1435782" y="49559"/>
                  </a:moveTo>
                  <a:cubicBezTo>
                    <a:pt x="1437643" y="49559"/>
                    <a:pt x="1439168" y="49634"/>
                    <a:pt x="1440359" y="49783"/>
                  </a:cubicBezTo>
                  <a:cubicBezTo>
                    <a:pt x="1441549" y="49931"/>
                    <a:pt x="1442479" y="50155"/>
                    <a:pt x="1443149" y="50452"/>
                  </a:cubicBezTo>
                  <a:cubicBezTo>
                    <a:pt x="1443819" y="50750"/>
                    <a:pt x="1444303" y="51122"/>
                    <a:pt x="1444600" y="51569"/>
                  </a:cubicBezTo>
                  <a:cubicBezTo>
                    <a:pt x="1444898" y="52015"/>
                    <a:pt x="1445047" y="52499"/>
                    <a:pt x="1445047" y="53020"/>
                  </a:cubicBezTo>
                  <a:lnTo>
                    <a:pt x="1445047" y="153479"/>
                  </a:lnTo>
                  <a:cubicBezTo>
                    <a:pt x="1445047" y="154074"/>
                    <a:pt x="1444898" y="154576"/>
                    <a:pt x="1444600" y="154985"/>
                  </a:cubicBezTo>
                  <a:cubicBezTo>
                    <a:pt x="1444303" y="155395"/>
                    <a:pt x="1443819" y="155748"/>
                    <a:pt x="1443149" y="156046"/>
                  </a:cubicBezTo>
                  <a:cubicBezTo>
                    <a:pt x="1442479" y="156344"/>
                    <a:pt x="1441549" y="156567"/>
                    <a:pt x="1440359" y="156716"/>
                  </a:cubicBezTo>
                  <a:cubicBezTo>
                    <a:pt x="1439168" y="156864"/>
                    <a:pt x="1437643" y="156939"/>
                    <a:pt x="1435782" y="156939"/>
                  </a:cubicBezTo>
                  <a:cubicBezTo>
                    <a:pt x="1433996" y="156939"/>
                    <a:pt x="1432508" y="156864"/>
                    <a:pt x="1431317" y="156716"/>
                  </a:cubicBezTo>
                  <a:cubicBezTo>
                    <a:pt x="1430127" y="156567"/>
                    <a:pt x="1429178" y="156344"/>
                    <a:pt x="1428471" y="156046"/>
                  </a:cubicBezTo>
                  <a:cubicBezTo>
                    <a:pt x="1427764" y="155748"/>
                    <a:pt x="1427280" y="155395"/>
                    <a:pt x="1427020" y="154985"/>
                  </a:cubicBezTo>
                  <a:cubicBezTo>
                    <a:pt x="1426759" y="154576"/>
                    <a:pt x="1426629" y="154074"/>
                    <a:pt x="1426629" y="153479"/>
                  </a:cubicBezTo>
                  <a:lnTo>
                    <a:pt x="1426629" y="53020"/>
                  </a:lnTo>
                  <a:cubicBezTo>
                    <a:pt x="1426629" y="52499"/>
                    <a:pt x="1426759" y="52015"/>
                    <a:pt x="1427020" y="51569"/>
                  </a:cubicBezTo>
                  <a:cubicBezTo>
                    <a:pt x="1427280" y="51122"/>
                    <a:pt x="1427764" y="50750"/>
                    <a:pt x="1428471" y="50452"/>
                  </a:cubicBezTo>
                  <a:cubicBezTo>
                    <a:pt x="1429178" y="50155"/>
                    <a:pt x="1430127" y="49931"/>
                    <a:pt x="1431317" y="49783"/>
                  </a:cubicBezTo>
                  <a:cubicBezTo>
                    <a:pt x="1432508" y="49634"/>
                    <a:pt x="1433996" y="49559"/>
                    <a:pt x="1435782" y="49559"/>
                  </a:cubicBezTo>
                  <a:close/>
                  <a:moveTo>
                    <a:pt x="730932" y="49559"/>
                  </a:moveTo>
                  <a:cubicBezTo>
                    <a:pt x="732793" y="49559"/>
                    <a:pt x="734318" y="49634"/>
                    <a:pt x="735509" y="49783"/>
                  </a:cubicBezTo>
                  <a:cubicBezTo>
                    <a:pt x="736699" y="49931"/>
                    <a:pt x="737629" y="50155"/>
                    <a:pt x="738299" y="50452"/>
                  </a:cubicBezTo>
                  <a:cubicBezTo>
                    <a:pt x="738969" y="50750"/>
                    <a:pt x="739453" y="51122"/>
                    <a:pt x="739750" y="51569"/>
                  </a:cubicBezTo>
                  <a:cubicBezTo>
                    <a:pt x="740048" y="52015"/>
                    <a:pt x="740197" y="52499"/>
                    <a:pt x="740197" y="53020"/>
                  </a:cubicBezTo>
                  <a:lnTo>
                    <a:pt x="740197" y="153479"/>
                  </a:lnTo>
                  <a:cubicBezTo>
                    <a:pt x="740197" y="154074"/>
                    <a:pt x="740048" y="154576"/>
                    <a:pt x="739750" y="154985"/>
                  </a:cubicBezTo>
                  <a:cubicBezTo>
                    <a:pt x="739453" y="155395"/>
                    <a:pt x="738969" y="155748"/>
                    <a:pt x="738299" y="156046"/>
                  </a:cubicBezTo>
                  <a:cubicBezTo>
                    <a:pt x="737629" y="156344"/>
                    <a:pt x="736699" y="156567"/>
                    <a:pt x="735509" y="156716"/>
                  </a:cubicBezTo>
                  <a:cubicBezTo>
                    <a:pt x="734318" y="156864"/>
                    <a:pt x="732793" y="156939"/>
                    <a:pt x="730932" y="156939"/>
                  </a:cubicBezTo>
                  <a:cubicBezTo>
                    <a:pt x="729146" y="156939"/>
                    <a:pt x="727658" y="156864"/>
                    <a:pt x="726467" y="156716"/>
                  </a:cubicBezTo>
                  <a:cubicBezTo>
                    <a:pt x="725277" y="156567"/>
                    <a:pt x="724328" y="156344"/>
                    <a:pt x="723621" y="156046"/>
                  </a:cubicBezTo>
                  <a:cubicBezTo>
                    <a:pt x="722914" y="155748"/>
                    <a:pt x="722430" y="155395"/>
                    <a:pt x="722170" y="154985"/>
                  </a:cubicBezTo>
                  <a:cubicBezTo>
                    <a:pt x="721909" y="154576"/>
                    <a:pt x="721779" y="154074"/>
                    <a:pt x="721779" y="153479"/>
                  </a:cubicBezTo>
                  <a:lnTo>
                    <a:pt x="721779" y="53020"/>
                  </a:lnTo>
                  <a:cubicBezTo>
                    <a:pt x="721779" y="52499"/>
                    <a:pt x="721909" y="52015"/>
                    <a:pt x="722170" y="51569"/>
                  </a:cubicBezTo>
                  <a:cubicBezTo>
                    <a:pt x="722430" y="51122"/>
                    <a:pt x="722914" y="50750"/>
                    <a:pt x="723621" y="50452"/>
                  </a:cubicBezTo>
                  <a:cubicBezTo>
                    <a:pt x="724328" y="50155"/>
                    <a:pt x="725277" y="49931"/>
                    <a:pt x="726467" y="49783"/>
                  </a:cubicBezTo>
                  <a:cubicBezTo>
                    <a:pt x="727658" y="49634"/>
                    <a:pt x="729146" y="49559"/>
                    <a:pt x="730932" y="49559"/>
                  </a:cubicBezTo>
                  <a:close/>
                  <a:moveTo>
                    <a:pt x="1706277" y="47997"/>
                  </a:moveTo>
                  <a:cubicBezTo>
                    <a:pt x="1714165" y="47997"/>
                    <a:pt x="1720881" y="49262"/>
                    <a:pt x="1726425" y="51792"/>
                  </a:cubicBezTo>
                  <a:cubicBezTo>
                    <a:pt x="1731969" y="54322"/>
                    <a:pt x="1736527" y="57726"/>
                    <a:pt x="1740099" y="62005"/>
                  </a:cubicBezTo>
                  <a:cubicBezTo>
                    <a:pt x="1743670" y="66284"/>
                    <a:pt x="1746293" y="71307"/>
                    <a:pt x="1747968" y="77074"/>
                  </a:cubicBezTo>
                  <a:cubicBezTo>
                    <a:pt x="1749642" y="82841"/>
                    <a:pt x="1750479" y="88999"/>
                    <a:pt x="1750479" y="95547"/>
                  </a:cubicBezTo>
                  <a:lnTo>
                    <a:pt x="1750479" y="98896"/>
                  </a:lnTo>
                  <a:cubicBezTo>
                    <a:pt x="1750479" y="101798"/>
                    <a:pt x="1749751" y="103863"/>
                    <a:pt x="1748293" y="105091"/>
                  </a:cubicBezTo>
                  <a:cubicBezTo>
                    <a:pt x="1746836" y="106319"/>
                    <a:pt x="1745172" y="106933"/>
                    <a:pt x="1743302" y="106933"/>
                  </a:cubicBezTo>
                  <a:lnTo>
                    <a:pt x="1677144" y="106933"/>
                  </a:lnTo>
                  <a:cubicBezTo>
                    <a:pt x="1677144" y="112514"/>
                    <a:pt x="1677705" y="117537"/>
                    <a:pt x="1678826" y="122001"/>
                  </a:cubicBezTo>
                  <a:cubicBezTo>
                    <a:pt x="1679948" y="126466"/>
                    <a:pt x="1681817" y="130299"/>
                    <a:pt x="1684434" y="133498"/>
                  </a:cubicBezTo>
                  <a:cubicBezTo>
                    <a:pt x="1687052" y="136698"/>
                    <a:pt x="1690454" y="139154"/>
                    <a:pt x="1694642" y="140865"/>
                  </a:cubicBezTo>
                  <a:cubicBezTo>
                    <a:pt x="1698829" y="142577"/>
                    <a:pt x="1703951" y="143433"/>
                    <a:pt x="1710008" y="143433"/>
                  </a:cubicBezTo>
                  <a:cubicBezTo>
                    <a:pt x="1714794" y="143433"/>
                    <a:pt x="1719056" y="143042"/>
                    <a:pt x="1722795" y="142261"/>
                  </a:cubicBezTo>
                  <a:cubicBezTo>
                    <a:pt x="1726533" y="141479"/>
                    <a:pt x="1729767" y="140605"/>
                    <a:pt x="1732497" y="139638"/>
                  </a:cubicBezTo>
                  <a:cubicBezTo>
                    <a:pt x="1735226" y="138670"/>
                    <a:pt x="1737470" y="137796"/>
                    <a:pt x="1739227" y="137015"/>
                  </a:cubicBezTo>
                  <a:cubicBezTo>
                    <a:pt x="1740985" y="136233"/>
                    <a:pt x="1742312" y="135842"/>
                    <a:pt x="1743210" y="135842"/>
                  </a:cubicBezTo>
                  <a:cubicBezTo>
                    <a:pt x="1743733" y="135842"/>
                    <a:pt x="1744200" y="135973"/>
                    <a:pt x="1744611" y="136233"/>
                  </a:cubicBezTo>
                  <a:cubicBezTo>
                    <a:pt x="1745022" y="136494"/>
                    <a:pt x="1745340" y="136884"/>
                    <a:pt x="1745564" y="137405"/>
                  </a:cubicBezTo>
                  <a:cubicBezTo>
                    <a:pt x="1745789" y="137926"/>
                    <a:pt x="1745957" y="138652"/>
                    <a:pt x="1746069" y="139582"/>
                  </a:cubicBezTo>
                  <a:cubicBezTo>
                    <a:pt x="1746182" y="140512"/>
                    <a:pt x="1746238" y="141647"/>
                    <a:pt x="1746238" y="142986"/>
                  </a:cubicBezTo>
                  <a:cubicBezTo>
                    <a:pt x="1746238" y="143954"/>
                    <a:pt x="1746200" y="144791"/>
                    <a:pt x="1746126" y="145498"/>
                  </a:cubicBezTo>
                  <a:cubicBezTo>
                    <a:pt x="1746052" y="146205"/>
                    <a:pt x="1745959" y="146837"/>
                    <a:pt x="1745847" y="147395"/>
                  </a:cubicBezTo>
                  <a:cubicBezTo>
                    <a:pt x="1745735" y="147953"/>
                    <a:pt x="1745549" y="148456"/>
                    <a:pt x="1745289" y="148902"/>
                  </a:cubicBezTo>
                  <a:cubicBezTo>
                    <a:pt x="1745028" y="149349"/>
                    <a:pt x="1744694" y="149776"/>
                    <a:pt x="1744284" y="150186"/>
                  </a:cubicBezTo>
                  <a:cubicBezTo>
                    <a:pt x="1743875" y="150595"/>
                    <a:pt x="1742666" y="151265"/>
                    <a:pt x="1740657" y="152195"/>
                  </a:cubicBezTo>
                  <a:cubicBezTo>
                    <a:pt x="1738647" y="153125"/>
                    <a:pt x="1736043" y="154037"/>
                    <a:pt x="1732843" y="154930"/>
                  </a:cubicBezTo>
                  <a:cubicBezTo>
                    <a:pt x="1729643" y="155823"/>
                    <a:pt x="1725941" y="156623"/>
                    <a:pt x="1721737" y="157330"/>
                  </a:cubicBezTo>
                  <a:cubicBezTo>
                    <a:pt x="1717532" y="158036"/>
                    <a:pt x="1713049" y="158390"/>
                    <a:pt x="1708286" y="158390"/>
                  </a:cubicBezTo>
                  <a:cubicBezTo>
                    <a:pt x="1700027" y="158390"/>
                    <a:pt x="1692790" y="157237"/>
                    <a:pt x="1686576" y="154930"/>
                  </a:cubicBezTo>
                  <a:cubicBezTo>
                    <a:pt x="1680363" y="152623"/>
                    <a:pt x="1675135" y="149200"/>
                    <a:pt x="1670893" y="144661"/>
                  </a:cubicBezTo>
                  <a:cubicBezTo>
                    <a:pt x="1666652" y="140121"/>
                    <a:pt x="1663452" y="134429"/>
                    <a:pt x="1661294" y="127583"/>
                  </a:cubicBezTo>
                  <a:cubicBezTo>
                    <a:pt x="1659136" y="120736"/>
                    <a:pt x="1658057" y="112774"/>
                    <a:pt x="1658057" y="103696"/>
                  </a:cubicBezTo>
                  <a:cubicBezTo>
                    <a:pt x="1658057" y="95064"/>
                    <a:pt x="1659173" y="87306"/>
                    <a:pt x="1661406" y="80423"/>
                  </a:cubicBezTo>
                  <a:cubicBezTo>
                    <a:pt x="1663638" y="73539"/>
                    <a:pt x="1666856" y="67698"/>
                    <a:pt x="1671061" y="62898"/>
                  </a:cubicBezTo>
                  <a:cubicBezTo>
                    <a:pt x="1675265" y="58098"/>
                    <a:pt x="1680344" y="54415"/>
                    <a:pt x="1686297" y="51848"/>
                  </a:cubicBezTo>
                  <a:cubicBezTo>
                    <a:pt x="1692250" y="49280"/>
                    <a:pt x="1698910" y="47997"/>
                    <a:pt x="1706277" y="47997"/>
                  </a:cubicBezTo>
                  <a:close/>
                  <a:moveTo>
                    <a:pt x="1533004" y="47997"/>
                  </a:moveTo>
                  <a:cubicBezTo>
                    <a:pt x="1537171" y="47997"/>
                    <a:pt x="1540911" y="48480"/>
                    <a:pt x="1544222" y="49448"/>
                  </a:cubicBezTo>
                  <a:cubicBezTo>
                    <a:pt x="1547534" y="50415"/>
                    <a:pt x="1550454" y="51773"/>
                    <a:pt x="1552984" y="53522"/>
                  </a:cubicBezTo>
                  <a:cubicBezTo>
                    <a:pt x="1555514" y="55271"/>
                    <a:pt x="1557672" y="57354"/>
                    <a:pt x="1559458" y="59773"/>
                  </a:cubicBezTo>
                  <a:cubicBezTo>
                    <a:pt x="1561244" y="62191"/>
                    <a:pt x="1562733" y="64889"/>
                    <a:pt x="1563923" y="67865"/>
                  </a:cubicBezTo>
                  <a:cubicBezTo>
                    <a:pt x="1567272" y="64219"/>
                    <a:pt x="1570453" y="61131"/>
                    <a:pt x="1573467" y="58601"/>
                  </a:cubicBezTo>
                  <a:cubicBezTo>
                    <a:pt x="1576481" y="56071"/>
                    <a:pt x="1579383" y="54024"/>
                    <a:pt x="1582173" y="52462"/>
                  </a:cubicBezTo>
                  <a:cubicBezTo>
                    <a:pt x="1584964" y="50899"/>
                    <a:pt x="1587680" y="49764"/>
                    <a:pt x="1590322" y="49057"/>
                  </a:cubicBezTo>
                  <a:cubicBezTo>
                    <a:pt x="1592963" y="48350"/>
                    <a:pt x="1595624" y="47997"/>
                    <a:pt x="1598303" y="47997"/>
                  </a:cubicBezTo>
                  <a:cubicBezTo>
                    <a:pt x="1604777" y="47997"/>
                    <a:pt x="1610209" y="49131"/>
                    <a:pt x="1614599" y="51401"/>
                  </a:cubicBezTo>
                  <a:cubicBezTo>
                    <a:pt x="1618990" y="53671"/>
                    <a:pt x="1622543" y="56703"/>
                    <a:pt x="1625259" y="60498"/>
                  </a:cubicBezTo>
                  <a:cubicBezTo>
                    <a:pt x="1627975" y="64293"/>
                    <a:pt x="1629910" y="68740"/>
                    <a:pt x="1631063" y="73837"/>
                  </a:cubicBezTo>
                  <a:cubicBezTo>
                    <a:pt x="1632217" y="78934"/>
                    <a:pt x="1632793" y="84311"/>
                    <a:pt x="1632793" y="89966"/>
                  </a:cubicBezTo>
                  <a:lnTo>
                    <a:pt x="1632793" y="153479"/>
                  </a:lnTo>
                  <a:cubicBezTo>
                    <a:pt x="1632793" y="154074"/>
                    <a:pt x="1632645" y="154576"/>
                    <a:pt x="1632347" y="154985"/>
                  </a:cubicBezTo>
                  <a:cubicBezTo>
                    <a:pt x="1632049" y="155395"/>
                    <a:pt x="1631566" y="155748"/>
                    <a:pt x="1630896" y="156046"/>
                  </a:cubicBezTo>
                  <a:cubicBezTo>
                    <a:pt x="1630226" y="156344"/>
                    <a:pt x="1629296" y="156567"/>
                    <a:pt x="1628105" y="156716"/>
                  </a:cubicBezTo>
                  <a:cubicBezTo>
                    <a:pt x="1626915" y="156864"/>
                    <a:pt x="1625426" y="156939"/>
                    <a:pt x="1623641" y="156939"/>
                  </a:cubicBezTo>
                  <a:cubicBezTo>
                    <a:pt x="1621780" y="156939"/>
                    <a:pt x="1620255" y="156864"/>
                    <a:pt x="1619064" y="156716"/>
                  </a:cubicBezTo>
                  <a:cubicBezTo>
                    <a:pt x="1617873" y="156567"/>
                    <a:pt x="1616925" y="156344"/>
                    <a:pt x="1616218" y="156046"/>
                  </a:cubicBezTo>
                  <a:cubicBezTo>
                    <a:pt x="1615511" y="155748"/>
                    <a:pt x="1615008" y="155395"/>
                    <a:pt x="1614711" y="154985"/>
                  </a:cubicBezTo>
                  <a:cubicBezTo>
                    <a:pt x="1614413" y="154576"/>
                    <a:pt x="1614264" y="154074"/>
                    <a:pt x="1614264" y="153479"/>
                  </a:cubicBezTo>
                  <a:lnTo>
                    <a:pt x="1614264" y="92422"/>
                  </a:lnTo>
                  <a:cubicBezTo>
                    <a:pt x="1614264" y="88180"/>
                    <a:pt x="1613892" y="84311"/>
                    <a:pt x="1613148" y="80813"/>
                  </a:cubicBezTo>
                  <a:cubicBezTo>
                    <a:pt x="1612404" y="77316"/>
                    <a:pt x="1611213" y="74302"/>
                    <a:pt x="1609576" y="71772"/>
                  </a:cubicBezTo>
                  <a:cubicBezTo>
                    <a:pt x="1607939" y="69242"/>
                    <a:pt x="1605856" y="67307"/>
                    <a:pt x="1603325" y="65968"/>
                  </a:cubicBezTo>
                  <a:cubicBezTo>
                    <a:pt x="1600795" y="64628"/>
                    <a:pt x="1597819" y="63958"/>
                    <a:pt x="1594396" y="63958"/>
                  </a:cubicBezTo>
                  <a:cubicBezTo>
                    <a:pt x="1590154" y="63958"/>
                    <a:pt x="1585894" y="65596"/>
                    <a:pt x="1581615" y="68870"/>
                  </a:cubicBezTo>
                  <a:cubicBezTo>
                    <a:pt x="1577336" y="72144"/>
                    <a:pt x="1572630" y="76944"/>
                    <a:pt x="1567495" y="83269"/>
                  </a:cubicBezTo>
                  <a:lnTo>
                    <a:pt x="1567495" y="153479"/>
                  </a:lnTo>
                  <a:cubicBezTo>
                    <a:pt x="1567495" y="154074"/>
                    <a:pt x="1567346" y="154576"/>
                    <a:pt x="1567049" y="154985"/>
                  </a:cubicBezTo>
                  <a:cubicBezTo>
                    <a:pt x="1566751" y="155395"/>
                    <a:pt x="1566249" y="155748"/>
                    <a:pt x="1565542" y="156046"/>
                  </a:cubicBezTo>
                  <a:cubicBezTo>
                    <a:pt x="1564835" y="156344"/>
                    <a:pt x="1563886" y="156567"/>
                    <a:pt x="1562695" y="156716"/>
                  </a:cubicBezTo>
                  <a:cubicBezTo>
                    <a:pt x="1561505" y="156864"/>
                    <a:pt x="1560016" y="156939"/>
                    <a:pt x="1558231" y="156939"/>
                  </a:cubicBezTo>
                  <a:cubicBezTo>
                    <a:pt x="1556519" y="156939"/>
                    <a:pt x="1555049" y="156864"/>
                    <a:pt x="1553822" y="156716"/>
                  </a:cubicBezTo>
                  <a:cubicBezTo>
                    <a:pt x="1552594" y="156567"/>
                    <a:pt x="1551626" y="156344"/>
                    <a:pt x="1550919" y="156046"/>
                  </a:cubicBezTo>
                  <a:cubicBezTo>
                    <a:pt x="1550212" y="155748"/>
                    <a:pt x="1549729" y="155395"/>
                    <a:pt x="1549468" y="154985"/>
                  </a:cubicBezTo>
                  <a:cubicBezTo>
                    <a:pt x="1549208" y="154576"/>
                    <a:pt x="1549078" y="154074"/>
                    <a:pt x="1549078" y="153479"/>
                  </a:cubicBezTo>
                  <a:lnTo>
                    <a:pt x="1549078" y="92422"/>
                  </a:lnTo>
                  <a:cubicBezTo>
                    <a:pt x="1549078" y="88180"/>
                    <a:pt x="1548668" y="84311"/>
                    <a:pt x="1547850" y="80813"/>
                  </a:cubicBezTo>
                  <a:cubicBezTo>
                    <a:pt x="1547031" y="77316"/>
                    <a:pt x="1545803" y="74302"/>
                    <a:pt x="1544166" y="71772"/>
                  </a:cubicBezTo>
                  <a:cubicBezTo>
                    <a:pt x="1542529" y="69242"/>
                    <a:pt x="1540464" y="67307"/>
                    <a:pt x="1537971" y="65968"/>
                  </a:cubicBezTo>
                  <a:cubicBezTo>
                    <a:pt x="1535478" y="64628"/>
                    <a:pt x="1532520" y="63958"/>
                    <a:pt x="1529097" y="63958"/>
                  </a:cubicBezTo>
                  <a:cubicBezTo>
                    <a:pt x="1524856" y="63958"/>
                    <a:pt x="1520577" y="65596"/>
                    <a:pt x="1516261" y="68870"/>
                  </a:cubicBezTo>
                  <a:cubicBezTo>
                    <a:pt x="1511945" y="72144"/>
                    <a:pt x="1507257" y="76944"/>
                    <a:pt x="1502197" y="83269"/>
                  </a:cubicBezTo>
                  <a:lnTo>
                    <a:pt x="1502197" y="153479"/>
                  </a:lnTo>
                  <a:cubicBezTo>
                    <a:pt x="1502197" y="154074"/>
                    <a:pt x="1502048" y="154576"/>
                    <a:pt x="1501750" y="154985"/>
                  </a:cubicBezTo>
                  <a:cubicBezTo>
                    <a:pt x="1501453" y="155395"/>
                    <a:pt x="1500969" y="155748"/>
                    <a:pt x="1500299" y="156046"/>
                  </a:cubicBezTo>
                  <a:cubicBezTo>
                    <a:pt x="1499629" y="156344"/>
                    <a:pt x="1498699" y="156567"/>
                    <a:pt x="1497509" y="156716"/>
                  </a:cubicBezTo>
                  <a:cubicBezTo>
                    <a:pt x="1496318" y="156864"/>
                    <a:pt x="1494793" y="156939"/>
                    <a:pt x="1492932" y="156939"/>
                  </a:cubicBezTo>
                  <a:cubicBezTo>
                    <a:pt x="1491146" y="156939"/>
                    <a:pt x="1489658" y="156864"/>
                    <a:pt x="1488467" y="156716"/>
                  </a:cubicBezTo>
                  <a:cubicBezTo>
                    <a:pt x="1487277" y="156567"/>
                    <a:pt x="1486328" y="156344"/>
                    <a:pt x="1485621" y="156046"/>
                  </a:cubicBezTo>
                  <a:cubicBezTo>
                    <a:pt x="1484914" y="155748"/>
                    <a:pt x="1484430" y="155395"/>
                    <a:pt x="1484170" y="154985"/>
                  </a:cubicBezTo>
                  <a:cubicBezTo>
                    <a:pt x="1483909" y="154576"/>
                    <a:pt x="1483779" y="154074"/>
                    <a:pt x="1483779" y="153479"/>
                  </a:cubicBezTo>
                  <a:lnTo>
                    <a:pt x="1483779" y="53020"/>
                  </a:lnTo>
                  <a:cubicBezTo>
                    <a:pt x="1483779" y="52424"/>
                    <a:pt x="1483891" y="51922"/>
                    <a:pt x="1484114" y="51513"/>
                  </a:cubicBezTo>
                  <a:cubicBezTo>
                    <a:pt x="1484337" y="51103"/>
                    <a:pt x="1484784" y="50731"/>
                    <a:pt x="1485454" y="50397"/>
                  </a:cubicBezTo>
                  <a:cubicBezTo>
                    <a:pt x="1486123" y="50062"/>
                    <a:pt x="1486979" y="49838"/>
                    <a:pt x="1488021" y="49727"/>
                  </a:cubicBezTo>
                  <a:cubicBezTo>
                    <a:pt x="1489063" y="49615"/>
                    <a:pt x="1490439" y="49559"/>
                    <a:pt x="1492151" y="49559"/>
                  </a:cubicBezTo>
                  <a:cubicBezTo>
                    <a:pt x="1493788" y="49559"/>
                    <a:pt x="1495146" y="49615"/>
                    <a:pt x="1496225" y="49727"/>
                  </a:cubicBezTo>
                  <a:cubicBezTo>
                    <a:pt x="1497304" y="49838"/>
                    <a:pt x="1498141" y="50062"/>
                    <a:pt x="1498736" y="50397"/>
                  </a:cubicBezTo>
                  <a:cubicBezTo>
                    <a:pt x="1499332" y="50731"/>
                    <a:pt x="1499760" y="51103"/>
                    <a:pt x="1500020" y="51513"/>
                  </a:cubicBezTo>
                  <a:cubicBezTo>
                    <a:pt x="1500281" y="51922"/>
                    <a:pt x="1500411" y="52424"/>
                    <a:pt x="1500411" y="53020"/>
                  </a:cubicBezTo>
                  <a:lnTo>
                    <a:pt x="1500411" y="66303"/>
                  </a:lnTo>
                  <a:cubicBezTo>
                    <a:pt x="1506066" y="59977"/>
                    <a:pt x="1511554" y="55345"/>
                    <a:pt x="1516875" y="52406"/>
                  </a:cubicBezTo>
                  <a:cubicBezTo>
                    <a:pt x="1522196" y="49466"/>
                    <a:pt x="1527572" y="47997"/>
                    <a:pt x="1533004" y="47997"/>
                  </a:cubicBezTo>
                  <a:close/>
                  <a:moveTo>
                    <a:pt x="1118406" y="47997"/>
                  </a:moveTo>
                  <a:cubicBezTo>
                    <a:pt x="1126666" y="47997"/>
                    <a:pt x="1133866" y="49225"/>
                    <a:pt x="1140005" y="51680"/>
                  </a:cubicBezTo>
                  <a:cubicBezTo>
                    <a:pt x="1146144" y="54136"/>
                    <a:pt x="1151260" y="57708"/>
                    <a:pt x="1155353" y="62396"/>
                  </a:cubicBezTo>
                  <a:cubicBezTo>
                    <a:pt x="1159446" y="67084"/>
                    <a:pt x="1162515" y="72777"/>
                    <a:pt x="1164562" y="79474"/>
                  </a:cubicBezTo>
                  <a:cubicBezTo>
                    <a:pt x="1166608" y="86171"/>
                    <a:pt x="1167631" y="93724"/>
                    <a:pt x="1167631" y="102133"/>
                  </a:cubicBezTo>
                  <a:cubicBezTo>
                    <a:pt x="1167631" y="110318"/>
                    <a:pt x="1166552" y="117853"/>
                    <a:pt x="1164394" y="124736"/>
                  </a:cubicBezTo>
                  <a:cubicBezTo>
                    <a:pt x="1162236" y="131619"/>
                    <a:pt x="1159018" y="137554"/>
                    <a:pt x="1154739" y="142540"/>
                  </a:cubicBezTo>
                  <a:cubicBezTo>
                    <a:pt x="1150460" y="147525"/>
                    <a:pt x="1145102" y="151414"/>
                    <a:pt x="1138665" y="154204"/>
                  </a:cubicBezTo>
                  <a:cubicBezTo>
                    <a:pt x="1132229" y="156995"/>
                    <a:pt x="1124769" y="158390"/>
                    <a:pt x="1116285" y="158390"/>
                  </a:cubicBezTo>
                  <a:cubicBezTo>
                    <a:pt x="1108025" y="158390"/>
                    <a:pt x="1100826" y="157162"/>
                    <a:pt x="1094687" y="154706"/>
                  </a:cubicBezTo>
                  <a:cubicBezTo>
                    <a:pt x="1088548" y="152251"/>
                    <a:pt x="1083432" y="148679"/>
                    <a:pt x="1079339" y="143991"/>
                  </a:cubicBezTo>
                  <a:cubicBezTo>
                    <a:pt x="1075246" y="139303"/>
                    <a:pt x="1072195" y="133610"/>
                    <a:pt x="1070186" y="126913"/>
                  </a:cubicBezTo>
                  <a:cubicBezTo>
                    <a:pt x="1068177" y="120216"/>
                    <a:pt x="1067172" y="112625"/>
                    <a:pt x="1067172" y="104142"/>
                  </a:cubicBezTo>
                  <a:cubicBezTo>
                    <a:pt x="1067172" y="95957"/>
                    <a:pt x="1068232" y="88422"/>
                    <a:pt x="1070353" y="81539"/>
                  </a:cubicBezTo>
                  <a:cubicBezTo>
                    <a:pt x="1072474" y="74656"/>
                    <a:pt x="1075674" y="68721"/>
                    <a:pt x="1079953" y="63735"/>
                  </a:cubicBezTo>
                  <a:cubicBezTo>
                    <a:pt x="1084231" y="58749"/>
                    <a:pt x="1089571" y="54880"/>
                    <a:pt x="1095970" y="52127"/>
                  </a:cubicBezTo>
                  <a:cubicBezTo>
                    <a:pt x="1102370" y="49373"/>
                    <a:pt x="1109849" y="47997"/>
                    <a:pt x="1118406" y="47997"/>
                  </a:cubicBezTo>
                  <a:close/>
                  <a:moveTo>
                    <a:pt x="953319" y="47997"/>
                  </a:moveTo>
                  <a:cubicBezTo>
                    <a:pt x="960016" y="47997"/>
                    <a:pt x="965653" y="49131"/>
                    <a:pt x="970229" y="51401"/>
                  </a:cubicBezTo>
                  <a:cubicBezTo>
                    <a:pt x="974806" y="53671"/>
                    <a:pt x="978508" y="56703"/>
                    <a:pt x="981335" y="60498"/>
                  </a:cubicBezTo>
                  <a:cubicBezTo>
                    <a:pt x="984163" y="64293"/>
                    <a:pt x="986191" y="68740"/>
                    <a:pt x="987419" y="73837"/>
                  </a:cubicBezTo>
                  <a:cubicBezTo>
                    <a:pt x="988647" y="78934"/>
                    <a:pt x="989261" y="85055"/>
                    <a:pt x="989261" y="92199"/>
                  </a:cubicBezTo>
                  <a:lnTo>
                    <a:pt x="989261" y="153479"/>
                  </a:lnTo>
                  <a:cubicBezTo>
                    <a:pt x="989261" y="154074"/>
                    <a:pt x="989112" y="154576"/>
                    <a:pt x="988814" y="154985"/>
                  </a:cubicBezTo>
                  <a:cubicBezTo>
                    <a:pt x="988516" y="155395"/>
                    <a:pt x="988033" y="155748"/>
                    <a:pt x="987363" y="156046"/>
                  </a:cubicBezTo>
                  <a:cubicBezTo>
                    <a:pt x="986693" y="156344"/>
                    <a:pt x="985763" y="156567"/>
                    <a:pt x="984572" y="156716"/>
                  </a:cubicBezTo>
                  <a:cubicBezTo>
                    <a:pt x="983382" y="156864"/>
                    <a:pt x="981894" y="156939"/>
                    <a:pt x="980108" y="156939"/>
                  </a:cubicBezTo>
                  <a:cubicBezTo>
                    <a:pt x="978247" y="156939"/>
                    <a:pt x="976722" y="156864"/>
                    <a:pt x="975531" y="156716"/>
                  </a:cubicBezTo>
                  <a:cubicBezTo>
                    <a:pt x="974341" y="156567"/>
                    <a:pt x="973410" y="156344"/>
                    <a:pt x="972741" y="156046"/>
                  </a:cubicBezTo>
                  <a:cubicBezTo>
                    <a:pt x="972071" y="155748"/>
                    <a:pt x="971587" y="155395"/>
                    <a:pt x="971290" y="154985"/>
                  </a:cubicBezTo>
                  <a:cubicBezTo>
                    <a:pt x="970992" y="154576"/>
                    <a:pt x="970843" y="154074"/>
                    <a:pt x="970843" y="153479"/>
                  </a:cubicBezTo>
                  <a:lnTo>
                    <a:pt x="970843" y="94654"/>
                  </a:lnTo>
                  <a:cubicBezTo>
                    <a:pt x="970843" y="88924"/>
                    <a:pt x="970397" y="84311"/>
                    <a:pt x="969504" y="80813"/>
                  </a:cubicBezTo>
                  <a:cubicBezTo>
                    <a:pt x="968611" y="77316"/>
                    <a:pt x="967308" y="74302"/>
                    <a:pt x="965597" y="71772"/>
                  </a:cubicBezTo>
                  <a:cubicBezTo>
                    <a:pt x="963885" y="69242"/>
                    <a:pt x="961672" y="67307"/>
                    <a:pt x="958955" y="65968"/>
                  </a:cubicBezTo>
                  <a:cubicBezTo>
                    <a:pt x="956239" y="64628"/>
                    <a:pt x="953095" y="63958"/>
                    <a:pt x="949523" y="63958"/>
                  </a:cubicBezTo>
                  <a:cubicBezTo>
                    <a:pt x="944910" y="63958"/>
                    <a:pt x="940296" y="65596"/>
                    <a:pt x="935682" y="68870"/>
                  </a:cubicBezTo>
                  <a:cubicBezTo>
                    <a:pt x="931069" y="72144"/>
                    <a:pt x="926232" y="76944"/>
                    <a:pt x="921172" y="83269"/>
                  </a:cubicBezTo>
                  <a:lnTo>
                    <a:pt x="921172" y="153479"/>
                  </a:lnTo>
                  <a:cubicBezTo>
                    <a:pt x="921172" y="154074"/>
                    <a:pt x="921023" y="154576"/>
                    <a:pt x="920725" y="154985"/>
                  </a:cubicBezTo>
                  <a:cubicBezTo>
                    <a:pt x="920428" y="155395"/>
                    <a:pt x="919944" y="155748"/>
                    <a:pt x="919274" y="156046"/>
                  </a:cubicBezTo>
                  <a:cubicBezTo>
                    <a:pt x="918604" y="156344"/>
                    <a:pt x="917674" y="156567"/>
                    <a:pt x="916484" y="156716"/>
                  </a:cubicBezTo>
                  <a:cubicBezTo>
                    <a:pt x="915293" y="156864"/>
                    <a:pt x="913768" y="156939"/>
                    <a:pt x="911907" y="156939"/>
                  </a:cubicBezTo>
                  <a:cubicBezTo>
                    <a:pt x="910121" y="156939"/>
                    <a:pt x="908633" y="156864"/>
                    <a:pt x="907442" y="156716"/>
                  </a:cubicBezTo>
                  <a:cubicBezTo>
                    <a:pt x="906252" y="156567"/>
                    <a:pt x="905303" y="156344"/>
                    <a:pt x="904596" y="156046"/>
                  </a:cubicBezTo>
                  <a:cubicBezTo>
                    <a:pt x="903889" y="155748"/>
                    <a:pt x="903405" y="155395"/>
                    <a:pt x="903145" y="154985"/>
                  </a:cubicBezTo>
                  <a:cubicBezTo>
                    <a:pt x="902884" y="154576"/>
                    <a:pt x="902754" y="154074"/>
                    <a:pt x="902754" y="153479"/>
                  </a:cubicBezTo>
                  <a:lnTo>
                    <a:pt x="902754" y="53020"/>
                  </a:lnTo>
                  <a:cubicBezTo>
                    <a:pt x="902754" y="52424"/>
                    <a:pt x="902866" y="51922"/>
                    <a:pt x="903089" y="51513"/>
                  </a:cubicBezTo>
                  <a:cubicBezTo>
                    <a:pt x="903312" y="51103"/>
                    <a:pt x="903759" y="50731"/>
                    <a:pt x="904429" y="50397"/>
                  </a:cubicBezTo>
                  <a:cubicBezTo>
                    <a:pt x="905098" y="50062"/>
                    <a:pt x="905954" y="49838"/>
                    <a:pt x="906996" y="49727"/>
                  </a:cubicBezTo>
                  <a:cubicBezTo>
                    <a:pt x="908038" y="49615"/>
                    <a:pt x="909414" y="49559"/>
                    <a:pt x="911126" y="49559"/>
                  </a:cubicBezTo>
                  <a:cubicBezTo>
                    <a:pt x="912763" y="49559"/>
                    <a:pt x="914121" y="49615"/>
                    <a:pt x="915200" y="49727"/>
                  </a:cubicBezTo>
                  <a:cubicBezTo>
                    <a:pt x="916279" y="49838"/>
                    <a:pt x="917116" y="50062"/>
                    <a:pt x="917711" y="50397"/>
                  </a:cubicBezTo>
                  <a:cubicBezTo>
                    <a:pt x="918307" y="50731"/>
                    <a:pt x="918735" y="51103"/>
                    <a:pt x="918995" y="51513"/>
                  </a:cubicBezTo>
                  <a:cubicBezTo>
                    <a:pt x="919256" y="51922"/>
                    <a:pt x="919386" y="52424"/>
                    <a:pt x="919386" y="53020"/>
                  </a:cubicBezTo>
                  <a:lnTo>
                    <a:pt x="919386" y="66303"/>
                  </a:lnTo>
                  <a:cubicBezTo>
                    <a:pt x="925041" y="59977"/>
                    <a:pt x="930678" y="55345"/>
                    <a:pt x="936296" y="52406"/>
                  </a:cubicBezTo>
                  <a:cubicBezTo>
                    <a:pt x="941915" y="49466"/>
                    <a:pt x="947589" y="47997"/>
                    <a:pt x="953319" y="47997"/>
                  </a:cubicBezTo>
                  <a:close/>
                  <a:moveTo>
                    <a:pt x="823131" y="47997"/>
                  </a:moveTo>
                  <a:cubicBezTo>
                    <a:pt x="831391" y="47997"/>
                    <a:pt x="838591" y="49225"/>
                    <a:pt x="844730" y="51680"/>
                  </a:cubicBezTo>
                  <a:cubicBezTo>
                    <a:pt x="850869" y="54136"/>
                    <a:pt x="855985" y="57708"/>
                    <a:pt x="860078" y="62396"/>
                  </a:cubicBezTo>
                  <a:cubicBezTo>
                    <a:pt x="864171" y="67084"/>
                    <a:pt x="867240" y="72777"/>
                    <a:pt x="869287" y="79474"/>
                  </a:cubicBezTo>
                  <a:cubicBezTo>
                    <a:pt x="871333" y="86171"/>
                    <a:pt x="872356" y="93724"/>
                    <a:pt x="872356" y="102133"/>
                  </a:cubicBezTo>
                  <a:cubicBezTo>
                    <a:pt x="872356" y="110318"/>
                    <a:pt x="871277" y="117853"/>
                    <a:pt x="869119" y="124736"/>
                  </a:cubicBezTo>
                  <a:cubicBezTo>
                    <a:pt x="866961" y="131619"/>
                    <a:pt x="863743" y="137554"/>
                    <a:pt x="859464" y="142540"/>
                  </a:cubicBezTo>
                  <a:cubicBezTo>
                    <a:pt x="855185" y="147525"/>
                    <a:pt x="849827" y="151414"/>
                    <a:pt x="843390" y="154204"/>
                  </a:cubicBezTo>
                  <a:cubicBezTo>
                    <a:pt x="836954" y="156995"/>
                    <a:pt x="829494" y="158390"/>
                    <a:pt x="821010" y="158390"/>
                  </a:cubicBezTo>
                  <a:cubicBezTo>
                    <a:pt x="812750" y="158390"/>
                    <a:pt x="805551" y="157162"/>
                    <a:pt x="799412" y="154706"/>
                  </a:cubicBezTo>
                  <a:cubicBezTo>
                    <a:pt x="793273" y="152251"/>
                    <a:pt x="788157" y="148679"/>
                    <a:pt x="784064" y="143991"/>
                  </a:cubicBezTo>
                  <a:cubicBezTo>
                    <a:pt x="779971" y="139303"/>
                    <a:pt x="776920" y="133610"/>
                    <a:pt x="774911" y="126913"/>
                  </a:cubicBezTo>
                  <a:cubicBezTo>
                    <a:pt x="772902" y="120216"/>
                    <a:pt x="771897" y="112625"/>
                    <a:pt x="771897" y="104142"/>
                  </a:cubicBezTo>
                  <a:cubicBezTo>
                    <a:pt x="771897" y="95957"/>
                    <a:pt x="772958" y="88422"/>
                    <a:pt x="775078" y="81539"/>
                  </a:cubicBezTo>
                  <a:cubicBezTo>
                    <a:pt x="777199" y="74656"/>
                    <a:pt x="780399" y="68721"/>
                    <a:pt x="784678" y="63735"/>
                  </a:cubicBezTo>
                  <a:cubicBezTo>
                    <a:pt x="788957" y="58749"/>
                    <a:pt x="794296" y="54880"/>
                    <a:pt x="800695" y="52127"/>
                  </a:cubicBezTo>
                  <a:cubicBezTo>
                    <a:pt x="807095" y="49373"/>
                    <a:pt x="814574" y="47997"/>
                    <a:pt x="823131" y="47997"/>
                  </a:cubicBezTo>
                  <a:close/>
                  <a:moveTo>
                    <a:pt x="667085" y="47997"/>
                  </a:moveTo>
                  <a:cubicBezTo>
                    <a:pt x="669764" y="47997"/>
                    <a:pt x="672443" y="48220"/>
                    <a:pt x="675122" y="48666"/>
                  </a:cubicBezTo>
                  <a:cubicBezTo>
                    <a:pt x="677800" y="49113"/>
                    <a:pt x="680219" y="49671"/>
                    <a:pt x="682377" y="50341"/>
                  </a:cubicBezTo>
                  <a:cubicBezTo>
                    <a:pt x="684535" y="51010"/>
                    <a:pt x="686377" y="51736"/>
                    <a:pt x="687902" y="52517"/>
                  </a:cubicBezTo>
                  <a:cubicBezTo>
                    <a:pt x="689428" y="53299"/>
                    <a:pt x="690581" y="53987"/>
                    <a:pt x="691362" y="54582"/>
                  </a:cubicBezTo>
                  <a:cubicBezTo>
                    <a:pt x="692144" y="55178"/>
                    <a:pt x="692665" y="55699"/>
                    <a:pt x="692925" y="56145"/>
                  </a:cubicBezTo>
                  <a:cubicBezTo>
                    <a:pt x="693186" y="56591"/>
                    <a:pt x="693372" y="57094"/>
                    <a:pt x="693483" y="57652"/>
                  </a:cubicBezTo>
                  <a:cubicBezTo>
                    <a:pt x="693595" y="58210"/>
                    <a:pt x="693706" y="58898"/>
                    <a:pt x="693818" y="59717"/>
                  </a:cubicBezTo>
                  <a:cubicBezTo>
                    <a:pt x="693930" y="60535"/>
                    <a:pt x="693986" y="61540"/>
                    <a:pt x="693986" y="62731"/>
                  </a:cubicBezTo>
                  <a:cubicBezTo>
                    <a:pt x="693986" y="63996"/>
                    <a:pt x="693930" y="65093"/>
                    <a:pt x="693818" y="66023"/>
                  </a:cubicBezTo>
                  <a:cubicBezTo>
                    <a:pt x="693706" y="66954"/>
                    <a:pt x="693520" y="67716"/>
                    <a:pt x="693260" y="68312"/>
                  </a:cubicBezTo>
                  <a:cubicBezTo>
                    <a:pt x="693000" y="68907"/>
                    <a:pt x="692683" y="69335"/>
                    <a:pt x="692311" y="69595"/>
                  </a:cubicBezTo>
                  <a:cubicBezTo>
                    <a:pt x="691939" y="69856"/>
                    <a:pt x="691530" y="69986"/>
                    <a:pt x="691083" y="69986"/>
                  </a:cubicBezTo>
                  <a:cubicBezTo>
                    <a:pt x="690414" y="69986"/>
                    <a:pt x="689446" y="69577"/>
                    <a:pt x="688181" y="68758"/>
                  </a:cubicBezTo>
                  <a:cubicBezTo>
                    <a:pt x="686916" y="67940"/>
                    <a:pt x="685279" y="67065"/>
                    <a:pt x="683270" y="66135"/>
                  </a:cubicBezTo>
                  <a:cubicBezTo>
                    <a:pt x="681261" y="65205"/>
                    <a:pt x="678898" y="64331"/>
                    <a:pt x="676182" y="63512"/>
                  </a:cubicBezTo>
                  <a:cubicBezTo>
                    <a:pt x="673466" y="62693"/>
                    <a:pt x="670359" y="62284"/>
                    <a:pt x="666862" y="62284"/>
                  </a:cubicBezTo>
                  <a:cubicBezTo>
                    <a:pt x="663736" y="62284"/>
                    <a:pt x="660983" y="62638"/>
                    <a:pt x="658602" y="63345"/>
                  </a:cubicBezTo>
                  <a:cubicBezTo>
                    <a:pt x="656220" y="64051"/>
                    <a:pt x="654267" y="65056"/>
                    <a:pt x="652742" y="66358"/>
                  </a:cubicBezTo>
                  <a:cubicBezTo>
                    <a:pt x="651216" y="67661"/>
                    <a:pt x="650063" y="69205"/>
                    <a:pt x="649281" y="70991"/>
                  </a:cubicBezTo>
                  <a:cubicBezTo>
                    <a:pt x="648500" y="72777"/>
                    <a:pt x="648109" y="74711"/>
                    <a:pt x="648109" y="76795"/>
                  </a:cubicBezTo>
                  <a:cubicBezTo>
                    <a:pt x="648109" y="79697"/>
                    <a:pt x="648853" y="82134"/>
                    <a:pt x="650342" y="84106"/>
                  </a:cubicBezTo>
                  <a:cubicBezTo>
                    <a:pt x="651830" y="86078"/>
                    <a:pt x="653765" y="87808"/>
                    <a:pt x="656146" y="89296"/>
                  </a:cubicBezTo>
                  <a:cubicBezTo>
                    <a:pt x="658527" y="90785"/>
                    <a:pt x="661243" y="92124"/>
                    <a:pt x="664294" y="93315"/>
                  </a:cubicBezTo>
                  <a:cubicBezTo>
                    <a:pt x="667345" y="94505"/>
                    <a:pt x="670452" y="95733"/>
                    <a:pt x="673615" y="96998"/>
                  </a:cubicBezTo>
                  <a:cubicBezTo>
                    <a:pt x="676777" y="98263"/>
                    <a:pt x="679903" y="99677"/>
                    <a:pt x="682991" y="101240"/>
                  </a:cubicBezTo>
                  <a:cubicBezTo>
                    <a:pt x="686079" y="102803"/>
                    <a:pt x="688814" y="104700"/>
                    <a:pt x="691195" y="106933"/>
                  </a:cubicBezTo>
                  <a:cubicBezTo>
                    <a:pt x="693576" y="109165"/>
                    <a:pt x="695492" y="111844"/>
                    <a:pt x="696944" y="114969"/>
                  </a:cubicBezTo>
                  <a:cubicBezTo>
                    <a:pt x="698395" y="118095"/>
                    <a:pt x="699120" y="121815"/>
                    <a:pt x="699120" y="126131"/>
                  </a:cubicBezTo>
                  <a:cubicBezTo>
                    <a:pt x="699120" y="131266"/>
                    <a:pt x="698171" y="135842"/>
                    <a:pt x="696274" y="139861"/>
                  </a:cubicBezTo>
                  <a:cubicBezTo>
                    <a:pt x="694376" y="143879"/>
                    <a:pt x="691679" y="147265"/>
                    <a:pt x="688181" y="150018"/>
                  </a:cubicBezTo>
                  <a:cubicBezTo>
                    <a:pt x="684684" y="152772"/>
                    <a:pt x="680517" y="154855"/>
                    <a:pt x="675680" y="156269"/>
                  </a:cubicBezTo>
                  <a:cubicBezTo>
                    <a:pt x="670843" y="157683"/>
                    <a:pt x="665522" y="158390"/>
                    <a:pt x="659718" y="158390"/>
                  </a:cubicBezTo>
                  <a:cubicBezTo>
                    <a:pt x="656146" y="158390"/>
                    <a:pt x="652742" y="158111"/>
                    <a:pt x="649505" y="157553"/>
                  </a:cubicBezTo>
                  <a:cubicBezTo>
                    <a:pt x="646267" y="156995"/>
                    <a:pt x="643365" y="156288"/>
                    <a:pt x="640798" y="155432"/>
                  </a:cubicBezTo>
                  <a:cubicBezTo>
                    <a:pt x="638231" y="154576"/>
                    <a:pt x="636054" y="153683"/>
                    <a:pt x="634268" y="152753"/>
                  </a:cubicBezTo>
                  <a:cubicBezTo>
                    <a:pt x="632482" y="151823"/>
                    <a:pt x="631180" y="150986"/>
                    <a:pt x="630361" y="150242"/>
                  </a:cubicBezTo>
                  <a:cubicBezTo>
                    <a:pt x="629543" y="149497"/>
                    <a:pt x="628948" y="148456"/>
                    <a:pt x="628576" y="147116"/>
                  </a:cubicBezTo>
                  <a:cubicBezTo>
                    <a:pt x="628203" y="145777"/>
                    <a:pt x="628017" y="143954"/>
                    <a:pt x="628017" y="141647"/>
                  </a:cubicBezTo>
                  <a:cubicBezTo>
                    <a:pt x="628017" y="140233"/>
                    <a:pt x="628092" y="139042"/>
                    <a:pt x="628241" y="138075"/>
                  </a:cubicBezTo>
                  <a:cubicBezTo>
                    <a:pt x="628390" y="137108"/>
                    <a:pt x="628576" y="136326"/>
                    <a:pt x="628799" y="135731"/>
                  </a:cubicBezTo>
                  <a:cubicBezTo>
                    <a:pt x="629022" y="135136"/>
                    <a:pt x="629338" y="134708"/>
                    <a:pt x="629748" y="134447"/>
                  </a:cubicBezTo>
                  <a:cubicBezTo>
                    <a:pt x="630157" y="134187"/>
                    <a:pt x="630622" y="134057"/>
                    <a:pt x="631143" y="134057"/>
                  </a:cubicBezTo>
                  <a:cubicBezTo>
                    <a:pt x="631961" y="134057"/>
                    <a:pt x="633171" y="134559"/>
                    <a:pt x="634771" y="135563"/>
                  </a:cubicBezTo>
                  <a:cubicBezTo>
                    <a:pt x="636370" y="136568"/>
                    <a:pt x="638342" y="137666"/>
                    <a:pt x="640686" y="138856"/>
                  </a:cubicBezTo>
                  <a:cubicBezTo>
                    <a:pt x="643030" y="140047"/>
                    <a:pt x="645802" y="141144"/>
                    <a:pt x="649002" y="142149"/>
                  </a:cubicBezTo>
                  <a:cubicBezTo>
                    <a:pt x="652202" y="143154"/>
                    <a:pt x="655886" y="143656"/>
                    <a:pt x="660053" y="143656"/>
                  </a:cubicBezTo>
                  <a:cubicBezTo>
                    <a:pt x="663178" y="143656"/>
                    <a:pt x="666006" y="143321"/>
                    <a:pt x="668536" y="142651"/>
                  </a:cubicBezTo>
                  <a:cubicBezTo>
                    <a:pt x="671066" y="141982"/>
                    <a:pt x="673261" y="140996"/>
                    <a:pt x="675122" y="139693"/>
                  </a:cubicBezTo>
                  <a:cubicBezTo>
                    <a:pt x="676982" y="138391"/>
                    <a:pt x="678414" y="136735"/>
                    <a:pt x="679419" y="134726"/>
                  </a:cubicBezTo>
                  <a:cubicBezTo>
                    <a:pt x="680424" y="132717"/>
                    <a:pt x="680926" y="130336"/>
                    <a:pt x="680926" y="127583"/>
                  </a:cubicBezTo>
                  <a:cubicBezTo>
                    <a:pt x="680926" y="124755"/>
                    <a:pt x="680200" y="122374"/>
                    <a:pt x="678749" y="120439"/>
                  </a:cubicBezTo>
                  <a:cubicBezTo>
                    <a:pt x="677298" y="118504"/>
                    <a:pt x="675382" y="116792"/>
                    <a:pt x="673001" y="115304"/>
                  </a:cubicBezTo>
                  <a:cubicBezTo>
                    <a:pt x="670620" y="113816"/>
                    <a:pt x="667941" y="112495"/>
                    <a:pt x="664964" y="111342"/>
                  </a:cubicBezTo>
                  <a:cubicBezTo>
                    <a:pt x="661987" y="110188"/>
                    <a:pt x="658918" y="108979"/>
                    <a:pt x="655755" y="107714"/>
                  </a:cubicBezTo>
                  <a:cubicBezTo>
                    <a:pt x="652593" y="106449"/>
                    <a:pt x="649505" y="105016"/>
                    <a:pt x="646491" y="103417"/>
                  </a:cubicBezTo>
                  <a:cubicBezTo>
                    <a:pt x="643477" y="101817"/>
                    <a:pt x="640779" y="99863"/>
                    <a:pt x="638398" y="97556"/>
                  </a:cubicBezTo>
                  <a:cubicBezTo>
                    <a:pt x="636017" y="95250"/>
                    <a:pt x="634101" y="92496"/>
                    <a:pt x="632650" y="89296"/>
                  </a:cubicBezTo>
                  <a:cubicBezTo>
                    <a:pt x="631199" y="86097"/>
                    <a:pt x="630473" y="82264"/>
                    <a:pt x="630473" y="77799"/>
                  </a:cubicBezTo>
                  <a:cubicBezTo>
                    <a:pt x="630473" y="73856"/>
                    <a:pt x="631236" y="70079"/>
                    <a:pt x="632761" y="66470"/>
                  </a:cubicBezTo>
                  <a:cubicBezTo>
                    <a:pt x="634287" y="62861"/>
                    <a:pt x="636575" y="59698"/>
                    <a:pt x="639626" y="56982"/>
                  </a:cubicBezTo>
                  <a:cubicBezTo>
                    <a:pt x="642677" y="54266"/>
                    <a:pt x="646491" y="52089"/>
                    <a:pt x="651067" y="50452"/>
                  </a:cubicBezTo>
                  <a:cubicBezTo>
                    <a:pt x="655644" y="48815"/>
                    <a:pt x="660983" y="47997"/>
                    <a:pt x="667085" y="47997"/>
                  </a:cubicBezTo>
                  <a:close/>
                  <a:moveTo>
                    <a:pt x="581360" y="47997"/>
                  </a:moveTo>
                  <a:cubicBezTo>
                    <a:pt x="584039" y="47997"/>
                    <a:pt x="586718" y="48220"/>
                    <a:pt x="589397" y="48666"/>
                  </a:cubicBezTo>
                  <a:cubicBezTo>
                    <a:pt x="592075" y="49113"/>
                    <a:pt x="594494" y="49671"/>
                    <a:pt x="596652" y="50341"/>
                  </a:cubicBezTo>
                  <a:cubicBezTo>
                    <a:pt x="598810" y="51010"/>
                    <a:pt x="600652" y="51736"/>
                    <a:pt x="602177" y="52517"/>
                  </a:cubicBezTo>
                  <a:cubicBezTo>
                    <a:pt x="603703" y="53299"/>
                    <a:pt x="604856" y="53987"/>
                    <a:pt x="605637" y="54582"/>
                  </a:cubicBezTo>
                  <a:cubicBezTo>
                    <a:pt x="606419" y="55178"/>
                    <a:pt x="606940" y="55699"/>
                    <a:pt x="607200" y="56145"/>
                  </a:cubicBezTo>
                  <a:cubicBezTo>
                    <a:pt x="607461" y="56591"/>
                    <a:pt x="607647" y="57094"/>
                    <a:pt x="607758" y="57652"/>
                  </a:cubicBezTo>
                  <a:cubicBezTo>
                    <a:pt x="607870" y="58210"/>
                    <a:pt x="607981" y="58898"/>
                    <a:pt x="608093" y="59717"/>
                  </a:cubicBezTo>
                  <a:cubicBezTo>
                    <a:pt x="608205" y="60535"/>
                    <a:pt x="608261" y="61540"/>
                    <a:pt x="608261" y="62731"/>
                  </a:cubicBezTo>
                  <a:cubicBezTo>
                    <a:pt x="608261" y="63996"/>
                    <a:pt x="608205" y="65093"/>
                    <a:pt x="608093" y="66023"/>
                  </a:cubicBezTo>
                  <a:cubicBezTo>
                    <a:pt x="607981" y="66954"/>
                    <a:pt x="607795" y="67716"/>
                    <a:pt x="607535" y="68312"/>
                  </a:cubicBezTo>
                  <a:cubicBezTo>
                    <a:pt x="607275" y="68907"/>
                    <a:pt x="606958" y="69335"/>
                    <a:pt x="606586" y="69595"/>
                  </a:cubicBezTo>
                  <a:cubicBezTo>
                    <a:pt x="606214" y="69856"/>
                    <a:pt x="605805" y="69986"/>
                    <a:pt x="605358" y="69986"/>
                  </a:cubicBezTo>
                  <a:cubicBezTo>
                    <a:pt x="604689" y="69986"/>
                    <a:pt x="603721" y="69577"/>
                    <a:pt x="602456" y="68758"/>
                  </a:cubicBezTo>
                  <a:cubicBezTo>
                    <a:pt x="601191" y="67940"/>
                    <a:pt x="599554" y="67065"/>
                    <a:pt x="597545" y="66135"/>
                  </a:cubicBezTo>
                  <a:cubicBezTo>
                    <a:pt x="595536" y="65205"/>
                    <a:pt x="593173" y="64331"/>
                    <a:pt x="590457" y="63512"/>
                  </a:cubicBezTo>
                  <a:cubicBezTo>
                    <a:pt x="587741" y="62693"/>
                    <a:pt x="584634" y="62284"/>
                    <a:pt x="581137" y="62284"/>
                  </a:cubicBezTo>
                  <a:cubicBezTo>
                    <a:pt x="578011" y="62284"/>
                    <a:pt x="575258" y="62638"/>
                    <a:pt x="572877" y="63345"/>
                  </a:cubicBezTo>
                  <a:cubicBezTo>
                    <a:pt x="570495" y="64051"/>
                    <a:pt x="568542" y="65056"/>
                    <a:pt x="567017" y="66358"/>
                  </a:cubicBezTo>
                  <a:cubicBezTo>
                    <a:pt x="565491" y="67661"/>
                    <a:pt x="564338" y="69205"/>
                    <a:pt x="563556" y="70991"/>
                  </a:cubicBezTo>
                  <a:cubicBezTo>
                    <a:pt x="562775" y="72777"/>
                    <a:pt x="562384" y="74711"/>
                    <a:pt x="562384" y="76795"/>
                  </a:cubicBezTo>
                  <a:cubicBezTo>
                    <a:pt x="562384" y="79697"/>
                    <a:pt x="563128" y="82134"/>
                    <a:pt x="564617" y="84106"/>
                  </a:cubicBezTo>
                  <a:cubicBezTo>
                    <a:pt x="566105" y="86078"/>
                    <a:pt x="568040" y="87808"/>
                    <a:pt x="570421" y="89296"/>
                  </a:cubicBezTo>
                  <a:cubicBezTo>
                    <a:pt x="572802" y="90785"/>
                    <a:pt x="575518" y="92124"/>
                    <a:pt x="578569" y="93315"/>
                  </a:cubicBezTo>
                  <a:cubicBezTo>
                    <a:pt x="581620" y="94505"/>
                    <a:pt x="584727" y="95733"/>
                    <a:pt x="587890" y="96998"/>
                  </a:cubicBezTo>
                  <a:cubicBezTo>
                    <a:pt x="591052" y="98263"/>
                    <a:pt x="594178" y="99677"/>
                    <a:pt x="597266" y="101240"/>
                  </a:cubicBezTo>
                  <a:cubicBezTo>
                    <a:pt x="600354" y="102803"/>
                    <a:pt x="603089" y="104700"/>
                    <a:pt x="605470" y="106933"/>
                  </a:cubicBezTo>
                  <a:cubicBezTo>
                    <a:pt x="607851" y="109165"/>
                    <a:pt x="609767" y="111844"/>
                    <a:pt x="611218" y="114969"/>
                  </a:cubicBezTo>
                  <a:cubicBezTo>
                    <a:pt x="612670" y="118095"/>
                    <a:pt x="613395" y="121815"/>
                    <a:pt x="613395" y="126131"/>
                  </a:cubicBezTo>
                  <a:cubicBezTo>
                    <a:pt x="613395" y="131266"/>
                    <a:pt x="612446" y="135842"/>
                    <a:pt x="610549" y="139861"/>
                  </a:cubicBezTo>
                  <a:cubicBezTo>
                    <a:pt x="608651" y="143879"/>
                    <a:pt x="605954" y="147265"/>
                    <a:pt x="602456" y="150018"/>
                  </a:cubicBezTo>
                  <a:cubicBezTo>
                    <a:pt x="598959" y="152772"/>
                    <a:pt x="594792" y="154855"/>
                    <a:pt x="589955" y="156269"/>
                  </a:cubicBezTo>
                  <a:cubicBezTo>
                    <a:pt x="585118" y="157683"/>
                    <a:pt x="579797" y="158390"/>
                    <a:pt x="573993" y="158390"/>
                  </a:cubicBezTo>
                  <a:cubicBezTo>
                    <a:pt x="570421" y="158390"/>
                    <a:pt x="567017" y="158111"/>
                    <a:pt x="563780" y="157553"/>
                  </a:cubicBezTo>
                  <a:cubicBezTo>
                    <a:pt x="560542" y="156995"/>
                    <a:pt x="557640" y="156288"/>
                    <a:pt x="555073" y="155432"/>
                  </a:cubicBezTo>
                  <a:cubicBezTo>
                    <a:pt x="552506" y="154576"/>
                    <a:pt x="550329" y="153683"/>
                    <a:pt x="548543" y="152753"/>
                  </a:cubicBezTo>
                  <a:cubicBezTo>
                    <a:pt x="546757" y="151823"/>
                    <a:pt x="545455" y="150986"/>
                    <a:pt x="544637" y="150242"/>
                  </a:cubicBezTo>
                  <a:cubicBezTo>
                    <a:pt x="543818" y="149497"/>
                    <a:pt x="543223" y="148456"/>
                    <a:pt x="542851" y="147116"/>
                  </a:cubicBezTo>
                  <a:cubicBezTo>
                    <a:pt x="542479" y="145777"/>
                    <a:pt x="542293" y="143954"/>
                    <a:pt x="542293" y="141647"/>
                  </a:cubicBezTo>
                  <a:cubicBezTo>
                    <a:pt x="542293" y="140233"/>
                    <a:pt x="542367" y="139042"/>
                    <a:pt x="542516" y="138075"/>
                  </a:cubicBezTo>
                  <a:cubicBezTo>
                    <a:pt x="542665" y="137108"/>
                    <a:pt x="542851" y="136326"/>
                    <a:pt x="543074" y="135731"/>
                  </a:cubicBezTo>
                  <a:cubicBezTo>
                    <a:pt x="543297" y="135136"/>
                    <a:pt x="543613" y="134708"/>
                    <a:pt x="544023" y="134447"/>
                  </a:cubicBezTo>
                  <a:cubicBezTo>
                    <a:pt x="544432" y="134187"/>
                    <a:pt x="544897" y="134057"/>
                    <a:pt x="545418" y="134057"/>
                  </a:cubicBezTo>
                  <a:cubicBezTo>
                    <a:pt x="546236" y="134057"/>
                    <a:pt x="547446" y="134559"/>
                    <a:pt x="549046" y="135563"/>
                  </a:cubicBezTo>
                  <a:cubicBezTo>
                    <a:pt x="550646" y="136568"/>
                    <a:pt x="552617" y="137666"/>
                    <a:pt x="554962" y="138856"/>
                  </a:cubicBezTo>
                  <a:cubicBezTo>
                    <a:pt x="557306" y="140047"/>
                    <a:pt x="560077" y="141144"/>
                    <a:pt x="563277" y="142149"/>
                  </a:cubicBezTo>
                  <a:cubicBezTo>
                    <a:pt x="566477" y="143154"/>
                    <a:pt x="570161" y="143656"/>
                    <a:pt x="574328" y="143656"/>
                  </a:cubicBezTo>
                  <a:cubicBezTo>
                    <a:pt x="577453" y="143656"/>
                    <a:pt x="580281" y="143321"/>
                    <a:pt x="582811" y="142651"/>
                  </a:cubicBezTo>
                  <a:cubicBezTo>
                    <a:pt x="585341" y="141982"/>
                    <a:pt x="587536" y="140996"/>
                    <a:pt x="589397" y="139693"/>
                  </a:cubicBezTo>
                  <a:cubicBezTo>
                    <a:pt x="591257" y="138391"/>
                    <a:pt x="592689" y="136735"/>
                    <a:pt x="593694" y="134726"/>
                  </a:cubicBezTo>
                  <a:cubicBezTo>
                    <a:pt x="594699" y="132717"/>
                    <a:pt x="595201" y="130336"/>
                    <a:pt x="595201" y="127583"/>
                  </a:cubicBezTo>
                  <a:cubicBezTo>
                    <a:pt x="595201" y="124755"/>
                    <a:pt x="594475" y="122374"/>
                    <a:pt x="593024" y="120439"/>
                  </a:cubicBezTo>
                  <a:cubicBezTo>
                    <a:pt x="591573" y="118504"/>
                    <a:pt x="589657" y="116792"/>
                    <a:pt x="587276" y="115304"/>
                  </a:cubicBezTo>
                  <a:cubicBezTo>
                    <a:pt x="584895" y="113816"/>
                    <a:pt x="582216" y="112495"/>
                    <a:pt x="579239" y="111342"/>
                  </a:cubicBezTo>
                  <a:cubicBezTo>
                    <a:pt x="576263" y="110188"/>
                    <a:pt x="573193" y="108979"/>
                    <a:pt x="570030" y="107714"/>
                  </a:cubicBezTo>
                  <a:cubicBezTo>
                    <a:pt x="566868" y="106449"/>
                    <a:pt x="563780" y="105016"/>
                    <a:pt x="560766" y="103417"/>
                  </a:cubicBezTo>
                  <a:cubicBezTo>
                    <a:pt x="557752" y="101817"/>
                    <a:pt x="555055" y="99863"/>
                    <a:pt x="552673" y="97556"/>
                  </a:cubicBezTo>
                  <a:cubicBezTo>
                    <a:pt x="550292" y="95250"/>
                    <a:pt x="548376" y="92496"/>
                    <a:pt x="546925" y="89296"/>
                  </a:cubicBezTo>
                  <a:cubicBezTo>
                    <a:pt x="545474" y="86097"/>
                    <a:pt x="544748" y="82264"/>
                    <a:pt x="544748" y="77799"/>
                  </a:cubicBezTo>
                  <a:cubicBezTo>
                    <a:pt x="544748" y="73856"/>
                    <a:pt x="545511" y="70079"/>
                    <a:pt x="547036" y="66470"/>
                  </a:cubicBezTo>
                  <a:cubicBezTo>
                    <a:pt x="548562" y="62861"/>
                    <a:pt x="550850" y="59698"/>
                    <a:pt x="553901" y="56982"/>
                  </a:cubicBezTo>
                  <a:cubicBezTo>
                    <a:pt x="556952" y="54266"/>
                    <a:pt x="560766" y="52089"/>
                    <a:pt x="565342" y="50452"/>
                  </a:cubicBezTo>
                  <a:cubicBezTo>
                    <a:pt x="569919" y="48815"/>
                    <a:pt x="575258" y="47997"/>
                    <a:pt x="581360" y="47997"/>
                  </a:cubicBezTo>
                  <a:close/>
                  <a:moveTo>
                    <a:pt x="477552" y="47997"/>
                  </a:moveTo>
                  <a:cubicBezTo>
                    <a:pt x="485440" y="47997"/>
                    <a:pt x="492156" y="49262"/>
                    <a:pt x="497700" y="51792"/>
                  </a:cubicBezTo>
                  <a:cubicBezTo>
                    <a:pt x="503244" y="54322"/>
                    <a:pt x="507802" y="57726"/>
                    <a:pt x="511373" y="62005"/>
                  </a:cubicBezTo>
                  <a:cubicBezTo>
                    <a:pt x="514945" y="66284"/>
                    <a:pt x="517568" y="71307"/>
                    <a:pt x="519243" y="77074"/>
                  </a:cubicBezTo>
                  <a:cubicBezTo>
                    <a:pt x="520917" y="82841"/>
                    <a:pt x="521754" y="88999"/>
                    <a:pt x="521754" y="95547"/>
                  </a:cubicBezTo>
                  <a:lnTo>
                    <a:pt x="521754" y="98896"/>
                  </a:lnTo>
                  <a:cubicBezTo>
                    <a:pt x="521754" y="101798"/>
                    <a:pt x="521026" y="103863"/>
                    <a:pt x="519568" y="105091"/>
                  </a:cubicBezTo>
                  <a:cubicBezTo>
                    <a:pt x="518111" y="106319"/>
                    <a:pt x="516447" y="106933"/>
                    <a:pt x="514577" y="106933"/>
                  </a:cubicBezTo>
                  <a:lnTo>
                    <a:pt x="448419" y="106933"/>
                  </a:lnTo>
                  <a:cubicBezTo>
                    <a:pt x="448419" y="112514"/>
                    <a:pt x="448980" y="117537"/>
                    <a:pt x="450101" y="122001"/>
                  </a:cubicBezTo>
                  <a:cubicBezTo>
                    <a:pt x="451223" y="126466"/>
                    <a:pt x="453092" y="130299"/>
                    <a:pt x="455709" y="133498"/>
                  </a:cubicBezTo>
                  <a:cubicBezTo>
                    <a:pt x="458327" y="136698"/>
                    <a:pt x="461729" y="139154"/>
                    <a:pt x="465917" y="140865"/>
                  </a:cubicBezTo>
                  <a:cubicBezTo>
                    <a:pt x="470104" y="142577"/>
                    <a:pt x="475226" y="143433"/>
                    <a:pt x="481283" y="143433"/>
                  </a:cubicBezTo>
                  <a:cubicBezTo>
                    <a:pt x="486069" y="143433"/>
                    <a:pt x="490331" y="143042"/>
                    <a:pt x="494070" y="142261"/>
                  </a:cubicBezTo>
                  <a:cubicBezTo>
                    <a:pt x="497808" y="141479"/>
                    <a:pt x="501042" y="140605"/>
                    <a:pt x="503772" y="139638"/>
                  </a:cubicBezTo>
                  <a:cubicBezTo>
                    <a:pt x="506501" y="138670"/>
                    <a:pt x="508745" y="137796"/>
                    <a:pt x="510502" y="137015"/>
                  </a:cubicBezTo>
                  <a:cubicBezTo>
                    <a:pt x="512260" y="136233"/>
                    <a:pt x="513587" y="135842"/>
                    <a:pt x="514485" y="135842"/>
                  </a:cubicBezTo>
                  <a:cubicBezTo>
                    <a:pt x="515008" y="135842"/>
                    <a:pt x="515475" y="135973"/>
                    <a:pt x="515886" y="136233"/>
                  </a:cubicBezTo>
                  <a:cubicBezTo>
                    <a:pt x="516297" y="136494"/>
                    <a:pt x="516615" y="136884"/>
                    <a:pt x="516839" y="137405"/>
                  </a:cubicBezTo>
                  <a:cubicBezTo>
                    <a:pt x="517064" y="137926"/>
                    <a:pt x="517232" y="138652"/>
                    <a:pt x="517344" y="139582"/>
                  </a:cubicBezTo>
                  <a:cubicBezTo>
                    <a:pt x="517457" y="140512"/>
                    <a:pt x="517513" y="141647"/>
                    <a:pt x="517513" y="142986"/>
                  </a:cubicBezTo>
                  <a:cubicBezTo>
                    <a:pt x="517513" y="143954"/>
                    <a:pt x="517475" y="144791"/>
                    <a:pt x="517401" y="145498"/>
                  </a:cubicBezTo>
                  <a:cubicBezTo>
                    <a:pt x="517327" y="146205"/>
                    <a:pt x="517234" y="146837"/>
                    <a:pt x="517122" y="147395"/>
                  </a:cubicBezTo>
                  <a:cubicBezTo>
                    <a:pt x="517010" y="147953"/>
                    <a:pt x="516824" y="148456"/>
                    <a:pt x="516564" y="148902"/>
                  </a:cubicBezTo>
                  <a:cubicBezTo>
                    <a:pt x="516303" y="149349"/>
                    <a:pt x="515969" y="149776"/>
                    <a:pt x="515559" y="150186"/>
                  </a:cubicBezTo>
                  <a:cubicBezTo>
                    <a:pt x="515150" y="150595"/>
                    <a:pt x="513941" y="151265"/>
                    <a:pt x="511932" y="152195"/>
                  </a:cubicBezTo>
                  <a:cubicBezTo>
                    <a:pt x="509922" y="153125"/>
                    <a:pt x="507318" y="154037"/>
                    <a:pt x="504118" y="154930"/>
                  </a:cubicBezTo>
                  <a:cubicBezTo>
                    <a:pt x="500918" y="155823"/>
                    <a:pt x="497216" y="156623"/>
                    <a:pt x="493012" y="157330"/>
                  </a:cubicBezTo>
                  <a:cubicBezTo>
                    <a:pt x="488807" y="158036"/>
                    <a:pt x="484324" y="158390"/>
                    <a:pt x="479561" y="158390"/>
                  </a:cubicBezTo>
                  <a:cubicBezTo>
                    <a:pt x="471301" y="158390"/>
                    <a:pt x="464065" y="157237"/>
                    <a:pt x="457851" y="154930"/>
                  </a:cubicBezTo>
                  <a:cubicBezTo>
                    <a:pt x="451638" y="152623"/>
                    <a:pt x="446410" y="149200"/>
                    <a:pt x="442168" y="144661"/>
                  </a:cubicBezTo>
                  <a:cubicBezTo>
                    <a:pt x="437927" y="140121"/>
                    <a:pt x="434727" y="134429"/>
                    <a:pt x="432569" y="127583"/>
                  </a:cubicBezTo>
                  <a:cubicBezTo>
                    <a:pt x="430411" y="120736"/>
                    <a:pt x="429332" y="112774"/>
                    <a:pt x="429332" y="103696"/>
                  </a:cubicBezTo>
                  <a:cubicBezTo>
                    <a:pt x="429332" y="95064"/>
                    <a:pt x="430448" y="87306"/>
                    <a:pt x="432681" y="80423"/>
                  </a:cubicBezTo>
                  <a:cubicBezTo>
                    <a:pt x="434913" y="73539"/>
                    <a:pt x="438131" y="67698"/>
                    <a:pt x="442336" y="62898"/>
                  </a:cubicBezTo>
                  <a:cubicBezTo>
                    <a:pt x="446540" y="58098"/>
                    <a:pt x="451619" y="54415"/>
                    <a:pt x="457572" y="51848"/>
                  </a:cubicBezTo>
                  <a:cubicBezTo>
                    <a:pt x="463525" y="49280"/>
                    <a:pt x="470185" y="47997"/>
                    <a:pt x="477552" y="47997"/>
                  </a:cubicBezTo>
                  <a:close/>
                  <a:moveTo>
                    <a:pt x="403920" y="47997"/>
                  </a:moveTo>
                  <a:cubicBezTo>
                    <a:pt x="404887" y="47997"/>
                    <a:pt x="405985" y="48052"/>
                    <a:pt x="407212" y="48164"/>
                  </a:cubicBezTo>
                  <a:cubicBezTo>
                    <a:pt x="408440" y="48276"/>
                    <a:pt x="409724" y="48480"/>
                    <a:pt x="411063" y="48778"/>
                  </a:cubicBezTo>
                  <a:cubicBezTo>
                    <a:pt x="412403" y="49076"/>
                    <a:pt x="413612" y="49411"/>
                    <a:pt x="414691" y="49783"/>
                  </a:cubicBezTo>
                  <a:cubicBezTo>
                    <a:pt x="415770" y="50155"/>
                    <a:pt x="416533" y="50527"/>
                    <a:pt x="416979" y="50899"/>
                  </a:cubicBezTo>
                  <a:cubicBezTo>
                    <a:pt x="417426" y="51271"/>
                    <a:pt x="417723" y="51624"/>
                    <a:pt x="417872" y="51959"/>
                  </a:cubicBezTo>
                  <a:cubicBezTo>
                    <a:pt x="418021" y="52294"/>
                    <a:pt x="418151" y="52722"/>
                    <a:pt x="418263" y="53243"/>
                  </a:cubicBezTo>
                  <a:cubicBezTo>
                    <a:pt x="418374" y="53764"/>
                    <a:pt x="418449" y="54526"/>
                    <a:pt x="418486" y="55531"/>
                  </a:cubicBezTo>
                  <a:cubicBezTo>
                    <a:pt x="418523" y="56536"/>
                    <a:pt x="418542" y="57894"/>
                    <a:pt x="418542" y="59605"/>
                  </a:cubicBezTo>
                  <a:cubicBezTo>
                    <a:pt x="418542" y="61242"/>
                    <a:pt x="418505" y="62619"/>
                    <a:pt x="418430" y="63735"/>
                  </a:cubicBezTo>
                  <a:cubicBezTo>
                    <a:pt x="418356" y="64851"/>
                    <a:pt x="418207" y="65726"/>
                    <a:pt x="417984" y="66358"/>
                  </a:cubicBezTo>
                  <a:cubicBezTo>
                    <a:pt x="417761" y="66991"/>
                    <a:pt x="417482" y="67475"/>
                    <a:pt x="417147" y="67809"/>
                  </a:cubicBezTo>
                  <a:cubicBezTo>
                    <a:pt x="416812" y="68144"/>
                    <a:pt x="416347" y="68312"/>
                    <a:pt x="415751" y="68312"/>
                  </a:cubicBezTo>
                  <a:cubicBezTo>
                    <a:pt x="415156" y="68312"/>
                    <a:pt x="414431" y="68144"/>
                    <a:pt x="413575" y="67809"/>
                  </a:cubicBezTo>
                  <a:cubicBezTo>
                    <a:pt x="412719" y="67475"/>
                    <a:pt x="411752" y="67140"/>
                    <a:pt x="410673" y="66805"/>
                  </a:cubicBezTo>
                  <a:cubicBezTo>
                    <a:pt x="409594" y="66470"/>
                    <a:pt x="408384" y="66154"/>
                    <a:pt x="407045" y="65856"/>
                  </a:cubicBezTo>
                  <a:cubicBezTo>
                    <a:pt x="405705" y="65558"/>
                    <a:pt x="404254" y="65410"/>
                    <a:pt x="402692" y="65410"/>
                  </a:cubicBezTo>
                  <a:cubicBezTo>
                    <a:pt x="400831" y="65410"/>
                    <a:pt x="399008" y="65782"/>
                    <a:pt x="397222" y="66526"/>
                  </a:cubicBezTo>
                  <a:cubicBezTo>
                    <a:pt x="395436" y="67270"/>
                    <a:pt x="393557" y="68498"/>
                    <a:pt x="391585" y="70209"/>
                  </a:cubicBezTo>
                  <a:cubicBezTo>
                    <a:pt x="389613" y="71921"/>
                    <a:pt x="387548" y="74190"/>
                    <a:pt x="385390" y="77018"/>
                  </a:cubicBezTo>
                  <a:cubicBezTo>
                    <a:pt x="383232" y="79846"/>
                    <a:pt x="380851" y="83306"/>
                    <a:pt x="378247" y="87399"/>
                  </a:cubicBezTo>
                  <a:lnTo>
                    <a:pt x="378247" y="153479"/>
                  </a:lnTo>
                  <a:cubicBezTo>
                    <a:pt x="378247" y="154074"/>
                    <a:pt x="378098" y="154576"/>
                    <a:pt x="377800" y="154985"/>
                  </a:cubicBezTo>
                  <a:cubicBezTo>
                    <a:pt x="377503" y="155395"/>
                    <a:pt x="377019" y="155748"/>
                    <a:pt x="376349" y="156046"/>
                  </a:cubicBezTo>
                  <a:cubicBezTo>
                    <a:pt x="375679" y="156344"/>
                    <a:pt x="374749" y="156567"/>
                    <a:pt x="373559" y="156716"/>
                  </a:cubicBezTo>
                  <a:cubicBezTo>
                    <a:pt x="372368" y="156864"/>
                    <a:pt x="370842" y="156939"/>
                    <a:pt x="368982" y="156939"/>
                  </a:cubicBezTo>
                  <a:cubicBezTo>
                    <a:pt x="367196" y="156939"/>
                    <a:pt x="365708" y="156864"/>
                    <a:pt x="364517" y="156716"/>
                  </a:cubicBezTo>
                  <a:cubicBezTo>
                    <a:pt x="363327" y="156567"/>
                    <a:pt x="362378" y="156344"/>
                    <a:pt x="361671" y="156046"/>
                  </a:cubicBezTo>
                  <a:cubicBezTo>
                    <a:pt x="360964" y="155748"/>
                    <a:pt x="360480" y="155395"/>
                    <a:pt x="360220" y="154985"/>
                  </a:cubicBezTo>
                  <a:cubicBezTo>
                    <a:pt x="359959" y="154576"/>
                    <a:pt x="359829" y="154074"/>
                    <a:pt x="359829" y="153479"/>
                  </a:cubicBezTo>
                  <a:lnTo>
                    <a:pt x="359829" y="53020"/>
                  </a:lnTo>
                  <a:cubicBezTo>
                    <a:pt x="359829" y="52424"/>
                    <a:pt x="359941" y="51922"/>
                    <a:pt x="360164" y="51513"/>
                  </a:cubicBezTo>
                  <a:cubicBezTo>
                    <a:pt x="360387" y="51103"/>
                    <a:pt x="360834" y="50731"/>
                    <a:pt x="361503" y="50397"/>
                  </a:cubicBezTo>
                  <a:cubicBezTo>
                    <a:pt x="362173" y="50062"/>
                    <a:pt x="363029" y="49838"/>
                    <a:pt x="364071" y="49727"/>
                  </a:cubicBezTo>
                  <a:cubicBezTo>
                    <a:pt x="365113" y="49615"/>
                    <a:pt x="366489" y="49559"/>
                    <a:pt x="368201" y="49559"/>
                  </a:cubicBezTo>
                  <a:cubicBezTo>
                    <a:pt x="369838" y="49559"/>
                    <a:pt x="371196" y="49615"/>
                    <a:pt x="372275" y="49727"/>
                  </a:cubicBezTo>
                  <a:cubicBezTo>
                    <a:pt x="373354" y="49838"/>
                    <a:pt x="374191" y="50062"/>
                    <a:pt x="374786" y="50397"/>
                  </a:cubicBezTo>
                  <a:cubicBezTo>
                    <a:pt x="375382" y="50731"/>
                    <a:pt x="375810" y="51103"/>
                    <a:pt x="376070" y="51513"/>
                  </a:cubicBezTo>
                  <a:cubicBezTo>
                    <a:pt x="376330" y="51922"/>
                    <a:pt x="376461" y="52424"/>
                    <a:pt x="376461" y="53020"/>
                  </a:cubicBezTo>
                  <a:lnTo>
                    <a:pt x="376461" y="67642"/>
                  </a:lnTo>
                  <a:cubicBezTo>
                    <a:pt x="379214" y="63624"/>
                    <a:pt x="381800" y="60349"/>
                    <a:pt x="384218" y="57819"/>
                  </a:cubicBezTo>
                  <a:cubicBezTo>
                    <a:pt x="386637" y="55289"/>
                    <a:pt x="388925" y="53299"/>
                    <a:pt x="391083" y="51848"/>
                  </a:cubicBezTo>
                  <a:cubicBezTo>
                    <a:pt x="393241" y="50397"/>
                    <a:pt x="395380" y="49392"/>
                    <a:pt x="397501" y="48834"/>
                  </a:cubicBezTo>
                  <a:cubicBezTo>
                    <a:pt x="399622" y="48276"/>
                    <a:pt x="401762" y="47997"/>
                    <a:pt x="403920" y="47997"/>
                  </a:cubicBezTo>
                  <a:close/>
                  <a:moveTo>
                    <a:pt x="287908" y="47997"/>
                  </a:moveTo>
                  <a:cubicBezTo>
                    <a:pt x="295201" y="47997"/>
                    <a:pt x="301414" y="49411"/>
                    <a:pt x="306549" y="52238"/>
                  </a:cubicBezTo>
                  <a:cubicBezTo>
                    <a:pt x="311683" y="55066"/>
                    <a:pt x="315869" y="58936"/>
                    <a:pt x="319106" y="63847"/>
                  </a:cubicBezTo>
                  <a:cubicBezTo>
                    <a:pt x="322343" y="68758"/>
                    <a:pt x="324706" y="74469"/>
                    <a:pt x="326194" y="80981"/>
                  </a:cubicBezTo>
                  <a:cubicBezTo>
                    <a:pt x="327682" y="87492"/>
                    <a:pt x="328426" y="94394"/>
                    <a:pt x="328426" y="101686"/>
                  </a:cubicBezTo>
                  <a:cubicBezTo>
                    <a:pt x="328426" y="110467"/>
                    <a:pt x="327478" y="118355"/>
                    <a:pt x="325580" y="125350"/>
                  </a:cubicBezTo>
                  <a:cubicBezTo>
                    <a:pt x="323683" y="132345"/>
                    <a:pt x="320892" y="138280"/>
                    <a:pt x="317209" y="143154"/>
                  </a:cubicBezTo>
                  <a:cubicBezTo>
                    <a:pt x="313525" y="148028"/>
                    <a:pt x="308967" y="151786"/>
                    <a:pt x="303535" y="154427"/>
                  </a:cubicBezTo>
                  <a:cubicBezTo>
                    <a:pt x="298103" y="157069"/>
                    <a:pt x="291889" y="158390"/>
                    <a:pt x="284894" y="158390"/>
                  </a:cubicBezTo>
                  <a:cubicBezTo>
                    <a:pt x="281918" y="158390"/>
                    <a:pt x="279164" y="158092"/>
                    <a:pt x="276634" y="157497"/>
                  </a:cubicBezTo>
                  <a:cubicBezTo>
                    <a:pt x="274104" y="156902"/>
                    <a:pt x="271630" y="155971"/>
                    <a:pt x="269211" y="154706"/>
                  </a:cubicBezTo>
                  <a:cubicBezTo>
                    <a:pt x="266793" y="153441"/>
                    <a:pt x="264393" y="151841"/>
                    <a:pt x="262012" y="149907"/>
                  </a:cubicBezTo>
                  <a:cubicBezTo>
                    <a:pt x="259631" y="147972"/>
                    <a:pt x="257101" y="145702"/>
                    <a:pt x="254422" y="143098"/>
                  </a:cubicBezTo>
                  <a:lnTo>
                    <a:pt x="254422" y="193327"/>
                  </a:lnTo>
                  <a:cubicBezTo>
                    <a:pt x="254422" y="193923"/>
                    <a:pt x="254273" y="194444"/>
                    <a:pt x="253975" y="194890"/>
                  </a:cubicBezTo>
                  <a:cubicBezTo>
                    <a:pt x="253678" y="195337"/>
                    <a:pt x="253194" y="195709"/>
                    <a:pt x="252524" y="196006"/>
                  </a:cubicBezTo>
                  <a:cubicBezTo>
                    <a:pt x="251854" y="196304"/>
                    <a:pt x="250924" y="196527"/>
                    <a:pt x="249734" y="196676"/>
                  </a:cubicBezTo>
                  <a:cubicBezTo>
                    <a:pt x="248543" y="196825"/>
                    <a:pt x="247017" y="196899"/>
                    <a:pt x="245157" y="196899"/>
                  </a:cubicBezTo>
                  <a:cubicBezTo>
                    <a:pt x="243371" y="196899"/>
                    <a:pt x="241883" y="196825"/>
                    <a:pt x="240692" y="196676"/>
                  </a:cubicBezTo>
                  <a:cubicBezTo>
                    <a:pt x="239502" y="196527"/>
                    <a:pt x="238553" y="196304"/>
                    <a:pt x="237846" y="196006"/>
                  </a:cubicBezTo>
                  <a:cubicBezTo>
                    <a:pt x="237139" y="195709"/>
                    <a:pt x="236655" y="195337"/>
                    <a:pt x="236395" y="194890"/>
                  </a:cubicBezTo>
                  <a:cubicBezTo>
                    <a:pt x="236134" y="194444"/>
                    <a:pt x="236004" y="193923"/>
                    <a:pt x="236004" y="193327"/>
                  </a:cubicBezTo>
                  <a:lnTo>
                    <a:pt x="236004" y="53020"/>
                  </a:lnTo>
                  <a:cubicBezTo>
                    <a:pt x="236004" y="52350"/>
                    <a:pt x="236116" y="51810"/>
                    <a:pt x="236339" y="51401"/>
                  </a:cubicBezTo>
                  <a:cubicBezTo>
                    <a:pt x="236562" y="50992"/>
                    <a:pt x="237009" y="50638"/>
                    <a:pt x="237679" y="50341"/>
                  </a:cubicBezTo>
                  <a:cubicBezTo>
                    <a:pt x="238348" y="50043"/>
                    <a:pt x="239204" y="49838"/>
                    <a:pt x="240246" y="49727"/>
                  </a:cubicBezTo>
                  <a:cubicBezTo>
                    <a:pt x="241288" y="49615"/>
                    <a:pt x="242553" y="49559"/>
                    <a:pt x="244041" y="49559"/>
                  </a:cubicBezTo>
                  <a:cubicBezTo>
                    <a:pt x="245604" y="49559"/>
                    <a:pt x="246887" y="49615"/>
                    <a:pt x="247892" y="49727"/>
                  </a:cubicBezTo>
                  <a:cubicBezTo>
                    <a:pt x="248896" y="49838"/>
                    <a:pt x="249734" y="50043"/>
                    <a:pt x="250403" y="50341"/>
                  </a:cubicBezTo>
                  <a:cubicBezTo>
                    <a:pt x="251073" y="50638"/>
                    <a:pt x="251538" y="50992"/>
                    <a:pt x="251799" y="51401"/>
                  </a:cubicBezTo>
                  <a:cubicBezTo>
                    <a:pt x="252059" y="51810"/>
                    <a:pt x="252189" y="52350"/>
                    <a:pt x="252189" y="53020"/>
                  </a:cubicBezTo>
                  <a:lnTo>
                    <a:pt x="252189" y="66526"/>
                  </a:lnTo>
                  <a:cubicBezTo>
                    <a:pt x="255240" y="63400"/>
                    <a:pt x="258180" y="60684"/>
                    <a:pt x="261007" y="58377"/>
                  </a:cubicBezTo>
                  <a:cubicBezTo>
                    <a:pt x="263835" y="56071"/>
                    <a:pt x="266681" y="54154"/>
                    <a:pt x="269546" y="52629"/>
                  </a:cubicBezTo>
                  <a:cubicBezTo>
                    <a:pt x="272411" y="51103"/>
                    <a:pt x="275351" y="49950"/>
                    <a:pt x="278364" y="49169"/>
                  </a:cubicBezTo>
                  <a:cubicBezTo>
                    <a:pt x="281378" y="48387"/>
                    <a:pt x="284559" y="47997"/>
                    <a:pt x="287908" y="47997"/>
                  </a:cubicBezTo>
                  <a:close/>
                  <a:moveTo>
                    <a:pt x="104254" y="47997"/>
                  </a:moveTo>
                  <a:cubicBezTo>
                    <a:pt x="108421" y="47997"/>
                    <a:pt x="112161" y="48480"/>
                    <a:pt x="115472" y="49448"/>
                  </a:cubicBezTo>
                  <a:cubicBezTo>
                    <a:pt x="118783" y="50415"/>
                    <a:pt x="121704" y="51773"/>
                    <a:pt x="124234" y="53522"/>
                  </a:cubicBezTo>
                  <a:cubicBezTo>
                    <a:pt x="126764" y="55271"/>
                    <a:pt x="128922" y="57354"/>
                    <a:pt x="130708" y="59773"/>
                  </a:cubicBezTo>
                  <a:cubicBezTo>
                    <a:pt x="132494" y="62191"/>
                    <a:pt x="133983" y="64889"/>
                    <a:pt x="135173" y="67865"/>
                  </a:cubicBezTo>
                  <a:cubicBezTo>
                    <a:pt x="138522" y="64219"/>
                    <a:pt x="141703" y="61131"/>
                    <a:pt x="144717" y="58601"/>
                  </a:cubicBezTo>
                  <a:cubicBezTo>
                    <a:pt x="147731" y="56071"/>
                    <a:pt x="150633" y="54024"/>
                    <a:pt x="153423" y="52462"/>
                  </a:cubicBezTo>
                  <a:cubicBezTo>
                    <a:pt x="156214" y="50899"/>
                    <a:pt x="158930" y="49764"/>
                    <a:pt x="161572" y="49057"/>
                  </a:cubicBezTo>
                  <a:cubicBezTo>
                    <a:pt x="164213" y="48350"/>
                    <a:pt x="166874" y="47997"/>
                    <a:pt x="169552" y="47997"/>
                  </a:cubicBezTo>
                  <a:cubicBezTo>
                    <a:pt x="176026" y="47997"/>
                    <a:pt x="181459" y="49131"/>
                    <a:pt x="185849" y="51401"/>
                  </a:cubicBezTo>
                  <a:cubicBezTo>
                    <a:pt x="190240" y="53671"/>
                    <a:pt x="193793" y="56703"/>
                    <a:pt x="196509" y="60498"/>
                  </a:cubicBezTo>
                  <a:cubicBezTo>
                    <a:pt x="199225" y="64293"/>
                    <a:pt x="201160" y="68740"/>
                    <a:pt x="202313" y="73837"/>
                  </a:cubicBezTo>
                  <a:cubicBezTo>
                    <a:pt x="203467" y="78934"/>
                    <a:pt x="204043" y="84311"/>
                    <a:pt x="204043" y="89966"/>
                  </a:cubicBezTo>
                  <a:lnTo>
                    <a:pt x="204043" y="153479"/>
                  </a:lnTo>
                  <a:cubicBezTo>
                    <a:pt x="204043" y="154074"/>
                    <a:pt x="203895" y="154576"/>
                    <a:pt x="203597" y="154985"/>
                  </a:cubicBezTo>
                  <a:cubicBezTo>
                    <a:pt x="203299" y="155395"/>
                    <a:pt x="202816" y="155748"/>
                    <a:pt x="202146" y="156046"/>
                  </a:cubicBezTo>
                  <a:cubicBezTo>
                    <a:pt x="201476" y="156344"/>
                    <a:pt x="200546" y="156567"/>
                    <a:pt x="199355" y="156716"/>
                  </a:cubicBezTo>
                  <a:cubicBezTo>
                    <a:pt x="198165" y="156864"/>
                    <a:pt x="196676" y="156939"/>
                    <a:pt x="194890" y="156939"/>
                  </a:cubicBezTo>
                  <a:cubicBezTo>
                    <a:pt x="193030" y="156939"/>
                    <a:pt x="191505" y="156864"/>
                    <a:pt x="190314" y="156716"/>
                  </a:cubicBezTo>
                  <a:cubicBezTo>
                    <a:pt x="189123" y="156567"/>
                    <a:pt x="188175" y="156344"/>
                    <a:pt x="187468" y="156046"/>
                  </a:cubicBezTo>
                  <a:cubicBezTo>
                    <a:pt x="186761" y="155748"/>
                    <a:pt x="186258" y="155395"/>
                    <a:pt x="185961" y="154985"/>
                  </a:cubicBezTo>
                  <a:cubicBezTo>
                    <a:pt x="185663" y="154576"/>
                    <a:pt x="185514" y="154074"/>
                    <a:pt x="185514" y="153479"/>
                  </a:cubicBezTo>
                  <a:lnTo>
                    <a:pt x="185514" y="92422"/>
                  </a:lnTo>
                  <a:cubicBezTo>
                    <a:pt x="185514" y="88180"/>
                    <a:pt x="185142" y="84311"/>
                    <a:pt x="184398" y="80813"/>
                  </a:cubicBezTo>
                  <a:cubicBezTo>
                    <a:pt x="183654" y="77316"/>
                    <a:pt x="182463" y="74302"/>
                    <a:pt x="180826" y="71772"/>
                  </a:cubicBezTo>
                  <a:cubicBezTo>
                    <a:pt x="179189" y="69242"/>
                    <a:pt x="177105" y="67307"/>
                    <a:pt x="174575" y="65968"/>
                  </a:cubicBezTo>
                  <a:cubicBezTo>
                    <a:pt x="172045" y="64628"/>
                    <a:pt x="169069" y="63958"/>
                    <a:pt x="165646" y="63958"/>
                  </a:cubicBezTo>
                  <a:cubicBezTo>
                    <a:pt x="161404" y="63958"/>
                    <a:pt x="157144" y="65596"/>
                    <a:pt x="152865" y="68870"/>
                  </a:cubicBezTo>
                  <a:cubicBezTo>
                    <a:pt x="148586" y="72144"/>
                    <a:pt x="143880" y="76944"/>
                    <a:pt x="138745" y="83269"/>
                  </a:cubicBezTo>
                  <a:lnTo>
                    <a:pt x="138745" y="153479"/>
                  </a:lnTo>
                  <a:cubicBezTo>
                    <a:pt x="138745" y="154074"/>
                    <a:pt x="138596" y="154576"/>
                    <a:pt x="138299" y="154985"/>
                  </a:cubicBezTo>
                  <a:cubicBezTo>
                    <a:pt x="138001" y="155395"/>
                    <a:pt x="137499" y="155748"/>
                    <a:pt x="136792" y="156046"/>
                  </a:cubicBezTo>
                  <a:cubicBezTo>
                    <a:pt x="136085" y="156344"/>
                    <a:pt x="135136" y="156567"/>
                    <a:pt x="133945" y="156716"/>
                  </a:cubicBezTo>
                  <a:cubicBezTo>
                    <a:pt x="132755" y="156864"/>
                    <a:pt x="131266" y="156939"/>
                    <a:pt x="129480" y="156939"/>
                  </a:cubicBezTo>
                  <a:cubicBezTo>
                    <a:pt x="127769" y="156939"/>
                    <a:pt x="126299" y="156864"/>
                    <a:pt x="125071" y="156716"/>
                  </a:cubicBezTo>
                  <a:cubicBezTo>
                    <a:pt x="123844" y="156567"/>
                    <a:pt x="122876" y="156344"/>
                    <a:pt x="122169" y="156046"/>
                  </a:cubicBezTo>
                  <a:cubicBezTo>
                    <a:pt x="121462" y="155748"/>
                    <a:pt x="120979" y="155395"/>
                    <a:pt x="120718" y="154985"/>
                  </a:cubicBezTo>
                  <a:cubicBezTo>
                    <a:pt x="120458" y="154576"/>
                    <a:pt x="120328" y="154074"/>
                    <a:pt x="120328" y="153479"/>
                  </a:cubicBezTo>
                  <a:lnTo>
                    <a:pt x="120328" y="92422"/>
                  </a:lnTo>
                  <a:cubicBezTo>
                    <a:pt x="120328" y="88180"/>
                    <a:pt x="119918" y="84311"/>
                    <a:pt x="119100" y="80813"/>
                  </a:cubicBezTo>
                  <a:cubicBezTo>
                    <a:pt x="118281" y="77316"/>
                    <a:pt x="117053" y="74302"/>
                    <a:pt x="115416" y="71772"/>
                  </a:cubicBezTo>
                  <a:cubicBezTo>
                    <a:pt x="113779" y="69242"/>
                    <a:pt x="111714" y="67307"/>
                    <a:pt x="109221" y="65968"/>
                  </a:cubicBezTo>
                  <a:cubicBezTo>
                    <a:pt x="106728" y="64628"/>
                    <a:pt x="103770" y="63958"/>
                    <a:pt x="100347" y="63958"/>
                  </a:cubicBezTo>
                  <a:cubicBezTo>
                    <a:pt x="96106" y="63958"/>
                    <a:pt x="91827" y="65596"/>
                    <a:pt x="87511" y="68870"/>
                  </a:cubicBezTo>
                  <a:cubicBezTo>
                    <a:pt x="83195" y="72144"/>
                    <a:pt x="78507" y="76944"/>
                    <a:pt x="73447" y="83269"/>
                  </a:cubicBezTo>
                  <a:lnTo>
                    <a:pt x="73447" y="153479"/>
                  </a:lnTo>
                  <a:cubicBezTo>
                    <a:pt x="73447" y="154074"/>
                    <a:pt x="73298" y="154576"/>
                    <a:pt x="73000" y="154985"/>
                  </a:cubicBezTo>
                  <a:cubicBezTo>
                    <a:pt x="72703" y="155395"/>
                    <a:pt x="72219" y="155748"/>
                    <a:pt x="71549" y="156046"/>
                  </a:cubicBezTo>
                  <a:cubicBezTo>
                    <a:pt x="70879" y="156344"/>
                    <a:pt x="69949" y="156567"/>
                    <a:pt x="68759" y="156716"/>
                  </a:cubicBezTo>
                  <a:cubicBezTo>
                    <a:pt x="67568" y="156864"/>
                    <a:pt x="66042" y="156939"/>
                    <a:pt x="64182" y="156939"/>
                  </a:cubicBezTo>
                  <a:cubicBezTo>
                    <a:pt x="62396" y="156939"/>
                    <a:pt x="60908" y="156864"/>
                    <a:pt x="59717" y="156716"/>
                  </a:cubicBezTo>
                  <a:cubicBezTo>
                    <a:pt x="58527" y="156567"/>
                    <a:pt x="57578" y="156344"/>
                    <a:pt x="56871" y="156046"/>
                  </a:cubicBezTo>
                  <a:cubicBezTo>
                    <a:pt x="56164" y="155748"/>
                    <a:pt x="55680" y="155395"/>
                    <a:pt x="55420" y="154985"/>
                  </a:cubicBezTo>
                  <a:cubicBezTo>
                    <a:pt x="55159" y="154576"/>
                    <a:pt x="55029" y="154074"/>
                    <a:pt x="55029" y="153479"/>
                  </a:cubicBezTo>
                  <a:lnTo>
                    <a:pt x="55029" y="53020"/>
                  </a:lnTo>
                  <a:cubicBezTo>
                    <a:pt x="55029" y="52424"/>
                    <a:pt x="55141" y="51922"/>
                    <a:pt x="55364" y="51513"/>
                  </a:cubicBezTo>
                  <a:cubicBezTo>
                    <a:pt x="55587" y="51103"/>
                    <a:pt x="56034" y="50731"/>
                    <a:pt x="56703" y="50397"/>
                  </a:cubicBezTo>
                  <a:cubicBezTo>
                    <a:pt x="57373" y="50062"/>
                    <a:pt x="58229" y="49838"/>
                    <a:pt x="59271" y="49727"/>
                  </a:cubicBezTo>
                  <a:cubicBezTo>
                    <a:pt x="60313" y="49615"/>
                    <a:pt x="61689" y="49559"/>
                    <a:pt x="63401" y="49559"/>
                  </a:cubicBezTo>
                  <a:cubicBezTo>
                    <a:pt x="65038" y="49559"/>
                    <a:pt x="66396" y="49615"/>
                    <a:pt x="67475" y="49727"/>
                  </a:cubicBezTo>
                  <a:cubicBezTo>
                    <a:pt x="68554" y="49838"/>
                    <a:pt x="69391" y="50062"/>
                    <a:pt x="69986" y="50397"/>
                  </a:cubicBezTo>
                  <a:cubicBezTo>
                    <a:pt x="70582" y="50731"/>
                    <a:pt x="71010" y="51103"/>
                    <a:pt x="71270" y="51513"/>
                  </a:cubicBezTo>
                  <a:cubicBezTo>
                    <a:pt x="71531" y="51922"/>
                    <a:pt x="71661" y="52424"/>
                    <a:pt x="71661" y="53020"/>
                  </a:cubicBezTo>
                  <a:lnTo>
                    <a:pt x="71661" y="66303"/>
                  </a:lnTo>
                  <a:cubicBezTo>
                    <a:pt x="77316" y="59977"/>
                    <a:pt x="82804" y="55345"/>
                    <a:pt x="88125" y="52406"/>
                  </a:cubicBezTo>
                  <a:cubicBezTo>
                    <a:pt x="93445" y="49466"/>
                    <a:pt x="98822" y="47997"/>
                    <a:pt x="104254" y="47997"/>
                  </a:cubicBezTo>
                  <a:close/>
                  <a:moveTo>
                    <a:pt x="1300721" y="11831"/>
                  </a:moveTo>
                  <a:lnTo>
                    <a:pt x="1401180" y="11831"/>
                  </a:lnTo>
                  <a:cubicBezTo>
                    <a:pt x="1401775" y="11831"/>
                    <a:pt x="1402314" y="11980"/>
                    <a:pt x="1402798" y="12278"/>
                  </a:cubicBezTo>
                  <a:cubicBezTo>
                    <a:pt x="1403282" y="12576"/>
                    <a:pt x="1403691" y="13059"/>
                    <a:pt x="1404026" y="13729"/>
                  </a:cubicBezTo>
                  <a:cubicBezTo>
                    <a:pt x="1404361" y="14399"/>
                    <a:pt x="1404603" y="15273"/>
                    <a:pt x="1404752" y="16352"/>
                  </a:cubicBezTo>
                  <a:cubicBezTo>
                    <a:pt x="1404900" y="17431"/>
                    <a:pt x="1404975" y="18678"/>
                    <a:pt x="1404975" y="20091"/>
                  </a:cubicBezTo>
                  <a:cubicBezTo>
                    <a:pt x="1404975" y="21505"/>
                    <a:pt x="1404900" y="22733"/>
                    <a:pt x="1404752" y="23775"/>
                  </a:cubicBezTo>
                  <a:cubicBezTo>
                    <a:pt x="1404603" y="24817"/>
                    <a:pt x="1404361" y="25654"/>
                    <a:pt x="1404026" y="26286"/>
                  </a:cubicBezTo>
                  <a:cubicBezTo>
                    <a:pt x="1403691" y="26919"/>
                    <a:pt x="1403282" y="27384"/>
                    <a:pt x="1402798" y="27682"/>
                  </a:cubicBezTo>
                  <a:cubicBezTo>
                    <a:pt x="1402314" y="27979"/>
                    <a:pt x="1401775" y="28128"/>
                    <a:pt x="1401180" y="28128"/>
                  </a:cubicBezTo>
                  <a:lnTo>
                    <a:pt x="1360550" y="28128"/>
                  </a:lnTo>
                  <a:lnTo>
                    <a:pt x="1360550" y="153367"/>
                  </a:lnTo>
                  <a:cubicBezTo>
                    <a:pt x="1360550" y="153962"/>
                    <a:pt x="1360401" y="154483"/>
                    <a:pt x="1360103" y="154930"/>
                  </a:cubicBezTo>
                  <a:cubicBezTo>
                    <a:pt x="1359805" y="155376"/>
                    <a:pt x="1359285" y="155730"/>
                    <a:pt x="1358540" y="155990"/>
                  </a:cubicBezTo>
                  <a:cubicBezTo>
                    <a:pt x="1357796" y="156251"/>
                    <a:pt x="1356810" y="156474"/>
                    <a:pt x="1355582" y="156660"/>
                  </a:cubicBezTo>
                  <a:cubicBezTo>
                    <a:pt x="1354355" y="156846"/>
                    <a:pt x="1352811" y="156939"/>
                    <a:pt x="1350950" y="156939"/>
                  </a:cubicBezTo>
                  <a:cubicBezTo>
                    <a:pt x="1349164" y="156939"/>
                    <a:pt x="1347639" y="156846"/>
                    <a:pt x="1346374" y="156660"/>
                  </a:cubicBezTo>
                  <a:cubicBezTo>
                    <a:pt x="1345109" y="156474"/>
                    <a:pt x="1344104" y="156251"/>
                    <a:pt x="1343360" y="155990"/>
                  </a:cubicBezTo>
                  <a:cubicBezTo>
                    <a:pt x="1342616" y="155730"/>
                    <a:pt x="1342095" y="155376"/>
                    <a:pt x="1341797" y="154930"/>
                  </a:cubicBezTo>
                  <a:cubicBezTo>
                    <a:pt x="1341500" y="154483"/>
                    <a:pt x="1341351" y="153962"/>
                    <a:pt x="1341351" y="153367"/>
                  </a:cubicBezTo>
                  <a:lnTo>
                    <a:pt x="1341351" y="28128"/>
                  </a:lnTo>
                  <a:lnTo>
                    <a:pt x="1300721" y="28128"/>
                  </a:lnTo>
                  <a:cubicBezTo>
                    <a:pt x="1300125" y="28128"/>
                    <a:pt x="1299586" y="27979"/>
                    <a:pt x="1299102" y="27682"/>
                  </a:cubicBezTo>
                  <a:cubicBezTo>
                    <a:pt x="1298618" y="27384"/>
                    <a:pt x="1298228" y="26919"/>
                    <a:pt x="1297930" y="26286"/>
                  </a:cubicBezTo>
                  <a:cubicBezTo>
                    <a:pt x="1297632" y="25654"/>
                    <a:pt x="1297391" y="24817"/>
                    <a:pt x="1297205" y="23775"/>
                  </a:cubicBezTo>
                  <a:cubicBezTo>
                    <a:pt x="1297019" y="22733"/>
                    <a:pt x="1296926" y="21505"/>
                    <a:pt x="1296926" y="20091"/>
                  </a:cubicBezTo>
                  <a:cubicBezTo>
                    <a:pt x="1296926" y="18678"/>
                    <a:pt x="1297019" y="17431"/>
                    <a:pt x="1297205" y="16352"/>
                  </a:cubicBezTo>
                  <a:cubicBezTo>
                    <a:pt x="1297391" y="15273"/>
                    <a:pt x="1297632" y="14399"/>
                    <a:pt x="1297930" y="13729"/>
                  </a:cubicBezTo>
                  <a:cubicBezTo>
                    <a:pt x="1298228" y="13059"/>
                    <a:pt x="1298618" y="12576"/>
                    <a:pt x="1299102" y="12278"/>
                  </a:cubicBezTo>
                  <a:cubicBezTo>
                    <a:pt x="1299586" y="11980"/>
                    <a:pt x="1300125" y="11831"/>
                    <a:pt x="1300721" y="11831"/>
                  </a:cubicBezTo>
                  <a:close/>
                  <a:moveTo>
                    <a:pt x="9599" y="11162"/>
                  </a:moveTo>
                  <a:cubicBezTo>
                    <a:pt x="11460" y="11162"/>
                    <a:pt x="13004" y="11255"/>
                    <a:pt x="14232" y="11441"/>
                  </a:cubicBezTo>
                  <a:cubicBezTo>
                    <a:pt x="15460" y="11627"/>
                    <a:pt x="16445" y="11850"/>
                    <a:pt x="17190" y="12110"/>
                  </a:cubicBezTo>
                  <a:cubicBezTo>
                    <a:pt x="17934" y="12371"/>
                    <a:pt x="18455" y="12724"/>
                    <a:pt x="18752" y="13171"/>
                  </a:cubicBezTo>
                  <a:cubicBezTo>
                    <a:pt x="19050" y="13617"/>
                    <a:pt x="19199" y="14138"/>
                    <a:pt x="19199" y="14734"/>
                  </a:cubicBezTo>
                  <a:lnTo>
                    <a:pt x="19199" y="153367"/>
                  </a:lnTo>
                  <a:cubicBezTo>
                    <a:pt x="19199" y="153962"/>
                    <a:pt x="19050" y="154483"/>
                    <a:pt x="18752" y="154930"/>
                  </a:cubicBezTo>
                  <a:cubicBezTo>
                    <a:pt x="18455" y="155376"/>
                    <a:pt x="17934" y="155730"/>
                    <a:pt x="17190" y="155990"/>
                  </a:cubicBezTo>
                  <a:cubicBezTo>
                    <a:pt x="16445" y="156251"/>
                    <a:pt x="15460" y="156474"/>
                    <a:pt x="14232" y="156660"/>
                  </a:cubicBezTo>
                  <a:cubicBezTo>
                    <a:pt x="13004" y="156846"/>
                    <a:pt x="11460" y="156939"/>
                    <a:pt x="9599" y="156939"/>
                  </a:cubicBezTo>
                  <a:cubicBezTo>
                    <a:pt x="7813" y="156939"/>
                    <a:pt x="6288" y="156846"/>
                    <a:pt x="5023" y="156660"/>
                  </a:cubicBezTo>
                  <a:cubicBezTo>
                    <a:pt x="3758" y="156474"/>
                    <a:pt x="2753" y="156251"/>
                    <a:pt x="2009" y="155990"/>
                  </a:cubicBezTo>
                  <a:cubicBezTo>
                    <a:pt x="1265" y="155730"/>
                    <a:pt x="744" y="155376"/>
                    <a:pt x="446" y="154930"/>
                  </a:cubicBezTo>
                  <a:cubicBezTo>
                    <a:pt x="149" y="154483"/>
                    <a:pt x="0" y="153962"/>
                    <a:pt x="0" y="153367"/>
                  </a:cubicBezTo>
                  <a:lnTo>
                    <a:pt x="0" y="14734"/>
                  </a:lnTo>
                  <a:cubicBezTo>
                    <a:pt x="0" y="14138"/>
                    <a:pt x="167" y="13617"/>
                    <a:pt x="502" y="13171"/>
                  </a:cubicBezTo>
                  <a:cubicBezTo>
                    <a:pt x="837" y="12724"/>
                    <a:pt x="1395" y="12371"/>
                    <a:pt x="2177" y="12110"/>
                  </a:cubicBezTo>
                  <a:cubicBezTo>
                    <a:pt x="2958" y="11850"/>
                    <a:pt x="3963" y="11627"/>
                    <a:pt x="5190" y="11441"/>
                  </a:cubicBezTo>
                  <a:cubicBezTo>
                    <a:pt x="6418" y="11255"/>
                    <a:pt x="7888" y="11162"/>
                    <a:pt x="9599" y="11162"/>
                  </a:cubicBezTo>
                  <a:close/>
                  <a:moveTo>
                    <a:pt x="1435894" y="8148"/>
                  </a:moveTo>
                  <a:cubicBezTo>
                    <a:pt x="1440210" y="8148"/>
                    <a:pt x="1443168" y="8911"/>
                    <a:pt x="1444768" y="10436"/>
                  </a:cubicBezTo>
                  <a:cubicBezTo>
                    <a:pt x="1446368" y="11962"/>
                    <a:pt x="1447168" y="14845"/>
                    <a:pt x="1447168" y="19087"/>
                  </a:cubicBezTo>
                  <a:cubicBezTo>
                    <a:pt x="1447168" y="23403"/>
                    <a:pt x="1446349" y="26342"/>
                    <a:pt x="1444712" y="27905"/>
                  </a:cubicBezTo>
                  <a:cubicBezTo>
                    <a:pt x="1443075" y="29468"/>
                    <a:pt x="1440061" y="30249"/>
                    <a:pt x="1435671" y="30249"/>
                  </a:cubicBezTo>
                  <a:cubicBezTo>
                    <a:pt x="1431355" y="30249"/>
                    <a:pt x="1428397" y="29486"/>
                    <a:pt x="1426797" y="27961"/>
                  </a:cubicBezTo>
                  <a:cubicBezTo>
                    <a:pt x="1425197" y="26435"/>
                    <a:pt x="1424397" y="23552"/>
                    <a:pt x="1424397" y="19310"/>
                  </a:cubicBezTo>
                  <a:cubicBezTo>
                    <a:pt x="1424397" y="14994"/>
                    <a:pt x="1425215" y="12055"/>
                    <a:pt x="1426853" y="10492"/>
                  </a:cubicBezTo>
                  <a:cubicBezTo>
                    <a:pt x="1428490" y="8929"/>
                    <a:pt x="1431503" y="8148"/>
                    <a:pt x="1435894" y="8148"/>
                  </a:cubicBezTo>
                  <a:close/>
                  <a:moveTo>
                    <a:pt x="731044" y="8148"/>
                  </a:moveTo>
                  <a:cubicBezTo>
                    <a:pt x="735360" y="8148"/>
                    <a:pt x="738318" y="8911"/>
                    <a:pt x="739918" y="10436"/>
                  </a:cubicBezTo>
                  <a:cubicBezTo>
                    <a:pt x="741518" y="11962"/>
                    <a:pt x="742318" y="14845"/>
                    <a:pt x="742318" y="19087"/>
                  </a:cubicBezTo>
                  <a:cubicBezTo>
                    <a:pt x="742318" y="23403"/>
                    <a:pt x="741499" y="26342"/>
                    <a:pt x="739862" y="27905"/>
                  </a:cubicBezTo>
                  <a:cubicBezTo>
                    <a:pt x="738225" y="29468"/>
                    <a:pt x="735211" y="30249"/>
                    <a:pt x="730821" y="30249"/>
                  </a:cubicBezTo>
                  <a:cubicBezTo>
                    <a:pt x="726505" y="30249"/>
                    <a:pt x="723547" y="29486"/>
                    <a:pt x="721947" y="27961"/>
                  </a:cubicBezTo>
                  <a:cubicBezTo>
                    <a:pt x="720347" y="26435"/>
                    <a:pt x="719547" y="23552"/>
                    <a:pt x="719547" y="19310"/>
                  </a:cubicBezTo>
                  <a:cubicBezTo>
                    <a:pt x="719547" y="14994"/>
                    <a:pt x="720365" y="12055"/>
                    <a:pt x="722002" y="10492"/>
                  </a:cubicBezTo>
                  <a:cubicBezTo>
                    <a:pt x="723640" y="8929"/>
                    <a:pt x="726653" y="8148"/>
                    <a:pt x="731044" y="8148"/>
                  </a:cubicBezTo>
                  <a:close/>
                  <a:moveTo>
                    <a:pt x="1235199" y="0"/>
                  </a:moveTo>
                  <a:cubicBezTo>
                    <a:pt x="1237804" y="0"/>
                    <a:pt x="1240334" y="241"/>
                    <a:pt x="1242789" y="725"/>
                  </a:cubicBezTo>
                  <a:cubicBezTo>
                    <a:pt x="1245245" y="1209"/>
                    <a:pt x="1247143" y="1730"/>
                    <a:pt x="1248482" y="2288"/>
                  </a:cubicBezTo>
                  <a:cubicBezTo>
                    <a:pt x="1249821" y="2846"/>
                    <a:pt x="1250714" y="3348"/>
                    <a:pt x="1251161" y="3795"/>
                  </a:cubicBezTo>
                  <a:cubicBezTo>
                    <a:pt x="1251607" y="4241"/>
                    <a:pt x="1251979" y="4818"/>
                    <a:pt x="1252277" y="5525"/>
                  </a:cubicBezTo>
                  <a:cubicBezTo>
                    <a:pt x="1252575" y="6232"/>
                    <a:pt x="1252779" y="7088"/>
                    <a:pt x="1252891" y="8092"/>
                  </a:cubicBezTo>
                  <a:cubicBezTo>
                    <a:pt x="1253003" y="9097"/>
                    <a:pt x="1253058" y="10306"/>
                    <a:pt x="1253058" y="11720"/>
                  </a:cubicBezTo>
                  <a:cubicBezTo>
                    <a:pt x="1253058" y="13134"/>
                    <a:pt x="1252984" y="14268"/>
                    <a:pt x="1252835" y="15124"/>
                  </a:cubicBezTo>
                  <a:cubicBezTo>
                    <a:pt x="1252686" y="15980"/>
                    <a:pt x="1252519" y="16668"/>
                    <a:pt x="1252333" y="17189"/>
                  </a:cubicBezTo>
                  <a:cubicBezTo>
                    <a:pt x="1252147" y="17710"/>
                    <a:pt x="1251905" y="18064"/>
                    <a:pt x="1251607" y="18250"/>
                  </a:cubicBezTo>
                  <a:cubicBezTo>
                    <a:pt x="1251310" y="18436"/>
                    <a:pt x="1250938" y="18529"/>
                    <a:pt x="1250491" y="18529"/>
                  </a:cubicBezTo>
                  <a:cubicBezTo>
                    <a:pt x="1249970" y="18529"/>
                    <a:pt x="1249319" y="18361"/>
                    <a:pt x="1248538" y="18026"/>
                  </a:cubicBezTo>
                  <a:cubicBezTo>
                    <a:pt x="1247756" y="17692"/>
                    <a:pt x="1246808" y="17319"/>
                    <a:pt x="1245691" y="16910"/>
                  </a:cubicBezTo>
                  <a:cubicBezTo>
                    <a:pt x="1244575" y="16501"/>
                    <a:pt x="1243254" y="16129"/>
                    <a:pt x="1241729" y="15794"/>
                  </a:cubicBezTo>
                  <a:cubicBezTo>
                    <a:pt x="1240203" y="15459"/>
                    <a:pt x="1238436" y="15292"/>
                    <a:pt x="1236427" y="15292"/>
                  </a:cubicBezTo>
                  <a:cubicBezTo>
                    <a:pt x="1233674" y="15292"/>
                    <a:pt x="1231330" y="15738"/>
                    <a:pt x="1229395" y="16631"/>
                  </a:cubicBezTo>
                  <a:cubicBezTo>
                    <a:pt x="1227460" y="17524"/>
                    <a:pt x="1225897" y="18919"/>
                    <a:pt x="1224707" y="20817"/>
                  </a:cubicBezTo>
                  <a:cubicBezTo>
                    <a:pt x="1223516" y="22714"/>
                    <a:pt x="1222660" y="25170"/>
                    <a:pt x="1222139" y="28184"/>
                  </a:cubicBezTo>
                  <a:cubicBezTo>
                    <a:pt x="1221619" y="31198"/>
                    <a:pt x="1221358" y="34863"/>
                    <a:pt x="1221358" y="39179"/>
                  </a:cubicBezTo>
                  <a:lnTo>
                    <a:pt x="1221358" y="50117"/>
                  </a:lnTo>
                  <a:lnTo>
                    <a:pt x="1243794" y="50117"/>
                  </a:lnTo>
                  <a:cubicBezTo>
                    <a:pt x="1244389" y="50117"/>
                    <a:pt x="1244892" y="50248"/>
                    <a:pt x="1245301" y="50508"/>
                  </a:cubicBezTo>
                  <a:cubicBezTo>
                    <a:pt x="1245710" y="50769"/>
                    <a:pt x="1246082" y="51215"/>
                    <a:pt x="1246417" y="51848"/>
                  </a:cubicBezTo>
                  <a:cubicBezTo>
                    <a:pt x="1246752" y="52480"/>
                    <a:pt x="1247012" y="53280"/>
                    <a:pt x="1247198" y="54247"/>
                  </a:cubicBezTo>
                  <a:cubicBezTo>
                    <a:pt x="1247384" y="55215"/>
                    <a:pt x="1247477" y="56405"/>
                    <a:pt x="1247477" y="57819"/>
                  </a:cubicBezTo>
                  <a:cubicBezTo>
                    <a:pt x="1247477" y="60498"/>
                    <a:pt x="1247143" y="62433"/>
                    <a:pt x="1246473" y="63624"/>
                  </a:cubicBezTo>
                  <a:cubicBezTo>
                    <a:pt x="1245803" y="64814"/>
                    <a:pt x="1244910" y="65410"/>
                    <a:pt x="1243794" y="65410"/>
                  </a:cubicBezTo>
                  <a:lnTo>
                    <a:pt x="1221358" y="65410"/>
                  </a:lnTo>
                  <a:lnTo>
                    <a:pt x="1221358" y="153479"/>
                  </a:lnTo>
                  <a:cubicBezTo>
                    <a:pt x="1221358" y="154074"/>
                    <a:pt x="1221209" y="154576"/>
                    <a:pt x="1220912" y="154985"/>
                  </a:cubicBezTo>
                  <a:cubicBezTo>
                    <a:pt x="1220614" y="155395"/>
                    <a:pt x="1220112" y="155748"/>
                    <a:pt x="1219405" y="156046"/>
                  </a:cubicBezTo>
                  <a:cubicBezTo>
                    <a:pt x="1218698" y="156344"/>
                    <a:pt x="1217749" y="156567"/>
                    <a:pt x="1216558" y="156716"/>
                  </a:cubicBezTo>
                  <a:cubicBezTo>
                    <a:pt x="1215368" y="156864"/>
                    <a:pt x="1213879" y="156939"/>
                    <a:pt x="1212094" y="156939"/>
                  </a:cubicBezTo>
                  <a:cubicBezTo>
                    <a:pt x="1210308" y="156939"/>
                    <a:pt x="1208819" y="156864"/>
                    <a:pt x="1207629" y="156716"/>
                  </a:cubicBezTo>
                  <a:cubicBezTo>
                    <a:pt x="1206438" y="156567"/>
                    <a:pt x="1205489" y="156344"/>
                    <a:pt x="1204782" y="156046"/>
                  </a:cubicBezTo>
                  <a:cubicBezTo>
                    <a:pt x="1204075" y="155748"/>
                    <a:pt x="1203573" y="155395"/>
                    <a:pt x="1203275" y="154985"/>
                  </a:cubicBezTo>
                  <a:cubicBezTo>
                    <a:pt x="1202978" y="154576"/>
                    <a:pt x="1202829" y="154074"/>
                    <a:pt x="1202829" y="153479"/>
                  </a:cubicBezTo>
                  <a:lnTo>
                    <a:pt x="1202829" y="65410"/>
                  </a:lnTo>
                  <a:lnTo>
                    <a:pt x="1188653" y="65410"/>
                  </a:lnTo>
                  <a:cubicBezTo>
                    <a:pt x="1187462" y="65410"/>
                    <a:pt x="1186570" y="64814"/>
                    <a:pt x="1185974" y="63624"/>
                  </a:cubicBezTo>
                  <a:cubicBezTo>
                    <a:pt x="1185379" y="62433"/>
                    <a:pt x="1185081" y="60498"/>
                    <a:pt x="1185081" y="57819"/>
                  </a:cubicBezTo>
                  <a:cubicBezTo>
                    <a:pt x="1185081" y="56405"/>
                    <a:pt x="1185156" y="55215"/>
                    <a:pt x="1185304" y="54247"/>
                  </a:cubicBezTo>
                  <a:cubicBezTo>
                    <a:pt x="1185453" y="53280"/>
                    <a:pt x="1185677" y="52480"/>
                    <a:pt x="1185974" y="51848"/>
                  </a:cubicBezTo>
                  <a:cubicBezTo>
                    <a:pt x="1186272" y="51215"/>
                    <a:pt x="1186644" y="50769"/>
                    <a:pt x="1187090" y="50508"/>
                  </a:cubicBezTo>
                  <a:cubicBezTo>
                    <a:pt x="1187537" y="50248"/>
                    <a:pt x="1188058" y="50117"/>
                    <a:pt x="1188653" y="50117"/>
                  </a:cubicBezTo>
                  <a:lnTo>
                    <a:pt x="1202829" y="50117"/>
                  </a:lnTo>
                  <a:lnTo>
                    <a:pt x="1202829" y="39737"/>
                  </a:lnTo>
                  <a:cubicBezTo>
                    <a:pt x="1202829" y="32742"/>
                    <a:pt x="1203480" y="26733"/>
                    <a:pt x="1204782" y="21710"/>
                  </a:cubicBezTo>
                  <a:cubicBezTo>
                    <a:pt x="1206085" y="16687"/>
                    <a:pt x="1208075" y="12576"/>
                    <a:pt x="1210754" y="9376"/>
                  </a:cubicBezTo>
                  <a:cubicBezTo>
                    <a:pt x="1213433" y="6176"/>
                    <a:pt x="1216800" y="3813"/>
                    <a:pt x="1220856" y="2288"/>
                  </a:cubicBezTo>
                  <a:cubicBezTo>
                    <a:pt x="1224911" y="762"/>
                    <a:pt x="1229692" y="0"/>
                    <a:pt x="1235199" y="0"/>
                  </a:cubicBezTo>
                  <a:close/>
                </a:path>
              </a:pathLst>
            </a:custGeom>
            <a:solidFill>
              <a:srgbClr val="8FA6A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ea typeface="方正综艺简体" panose="02010601030101010101" pitchFamily="65" charset="-122"/>
              </a:endParaRPr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755019" y="3031530"/>
              <a:ext cx="1375137" cy="1365434"/>
              <a:chOff x="2528888" y="1851244"/>
              <a:chExt cx="1535405" cy="1667851"/>
            </a:xfrm>
            <a:solidFill>
              <a:srgbClr val="8FA6AD"/>
            </a:solidFill>
          </p:grpSpPr>
          <p:sp>
            <p:nvSpPr>
              <p:cNvPr id="12" name="Freeform 7"/>
              <p:cNvSpPr/>
              <p:nvPr/>
            </p:nvSpPr>
            <p:spPr bwMode="auto">
              <a:xfrm>
                <a:off x="2528888" y="1891543"/>
                <a:ext cx="909964" cy="1088057"/>
              </a:xfrm>
              <a:custGeom>
                <a:avLst/>
                <a:gdLst>
                  <a:gd name="T0" fmla="*/ 231 w 294"/>
                  <a:gd name="T1" fmla="*/ 74 h 352"/>
                  <a:gd name="T2" fmla="*/ 294 w 294"/>
                  <a:gd name="T3" fmla="*/ 352 h 352"/>
                  <a:gd name="T4" fmla="*/ 124 w 294"/>
                  <a:gd name="T5" fmla="*/ 83 h 352"/>
                  <a:gd name="T6" fmla="*/ 231 w 294"/>
                  <a:gd name="T7" fmla="*/ 7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52">
                    <a:moveTo>
                      <a:pt x="231" y="74"/>
                    </a:moveTo>
                    <a:cubicBezTo>
                      <a:pt x="225" y="145"/>
                      <a:pt x="87" y="252"/>
                      <a:pt x="294" y="352"/>
                    </a:cubicBezTo>
                    <a:cubicBezTo>
                      <a:pt x="294" y="352"/>
                      <a:pt x="0" y="277"/>
                      <a:pt x="124" y="83"/>
                    </a:cubicBezTo>
                    <a:cubicBezTo>
                      <a:pt x="153" y="38"/>
                      <a:pt x="237" y="0"/>
                      <a:pt x="231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147663" y="1851244"/>
                <a:ext cx="659074" cy="753970"/>
              </a:xfrm>
              <a:custGeom>
                <a:avLst/>
                <a:gdLst>
                  <a:gd name="T0" fmla="*/ 83 w 213"/>
                  <a:gd name="T1" fmla="*/ 65 h 244"/>
                  <a:gd name="T2" fmla="*/ 27 w 213"/>
                  <a:gd name="T3" fmla="*/ 244 h 244"/>
                  <a:gd name="T4" fmla="*/ 177 w 213"/>
                  <a:gd name="T5" fmla="*/ 107 h 244"/>
                  <a:gd name="T6" fmla="*/ 83 w 213"/>
                  <a:gd name="T7" fmla="*/ 6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244">
                    <a:moveTo>
                      <a:pt x="83" y="65"/>
                    </a:moveTo>
                    <a:cubicBezTo>
                      <a:pt x="45" y="93"/>
                      <a:pt x="0" y="177"/>
                      <a:pt x="27" y="244"/>
                    </a:cubicBezTo>
                    <a:cubicBezTo>
                      <a:pt x="27" y="244"/>
                      <a:pt x="56" y="136"/>
                      <a:pt x="177" y="107"/>
                    </a:cubicBezTo>
                    <a:cubicBezTo>
                      <a:pt x="213" y="98"/>
                      <a:pt x="170" y="0"/>
                      <a:pt x="83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3349321" y="2225528"/>
                <a:ext cx="714972" cy="327587"/>
              </a:xfrm>
              <a:custGeom>
                <a:avLst/>
                <a:gdLst>
                  <a:gd name="T0" fmla="*/ 0 w 231"/>
                  <a:gd name="T1" fmla="*/ 106 h 106"/>
                  <a:gd name="T2" fmla="*/ 121 w 231"/>
                  <a:gd name="T3" fmla="*/ 5 h 106"/>
                  <a:gd name="T4" fmla="*/ 150 w 231"/>
                  <a:gd name="T5" fmla="*/ 60 h 106"/>
                  <a:gd name="T6" fmla="*/ 0 w 231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06">
                    <a:moveTo>
                      <a:pt x="0" y="106"/>
                    </a:moveTo>
                    <a:cubicBezTo>
                      <a:pt x="0" y="106"/>
                      <a:pt x="50" y="13"/>
                      <a:pt x="121" y="5"/>
                    </a:cubicBezTo>
                    <a:cubicBezTo>
                      <a:pt x="164" y="0"/>
                      <a:pt x="231" y="64"/>
                      <a:pt x="150" y="60"/>
                    </a:cubicBezTo>
                    <a:cubicBezTo>
                      <a:pt x="115" y="58"/>
                      <a:pt x="38" y="70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839837" y="2608990"/>
                <a:ext cx="1081726" cy="910105"/>
              </a:xfrm>
              <a:custGeom>
                <a:avLst/>
                <a:gdLst>
                  <a:gd name="connsiteX0" fmla="*/ 492532 w 985064"/>
                  <a:gd name="connsiteY0" fmla="*/ 0 h 796870"/>
                  <a:gd name="connsiteX1" fmla="*/ 985064 w 985064"/>
                  <a:gd name="connsiteY1" fmla="*/ 398435 h 796870"/>
                  <a:gd name="connsiteX2" fmla="*/ 492532 w 985064"/>
                  <a:gd name="connsiteY2" fmla="*/ 796870 h 796870"/>
                  <a:gd name="connsiteX3" fmla="*/ 0 w 985064"/>
                  <a:gd name="connsiteY3" fmla="*/ 398435 h 796870"/>
                  <a:gd name="connsiteX4" fmla="*/ 7299 w 985064"/>
                  <a:gd name="connsiteY4" fmla="*/ 339862 h 796870"/>
                  <a:gd name="connsiteX5" fmla="*/ 13369 w 985064"/>
                  <a:gd name="connsiteY5" fmla="*/ 390313 h 796870"/>
                  <a:gd name="connsiteX6" fmla="*/ 389701 w 985064"/>
                  <a:gd name="connsiteY6" fmla="*/ 647301 h 796870"/>
                  <a:gd name="connsiteX7" fmla="*/ 773837 w 985064"/>
                  <a:gd name="connsiteY7" fmla="*/ 325448 h 796870"/>
                  <a:gd name="connsiteX8" fmla="*/ 467118 w 985064"/>
                  <a:gd name="connsiteY8" fmla="*/ 10134 h 796870"/>
                  <a:gd name="connsiteX9" fmla="*/ 418559 w 985064"/>
                  <a:gd name="connsiteY9" fmla="*/ 6033 h 796870"/>
                  <a:gd name="connsiteX0-1" fmla="*/ 492532 w 985064"/>
                  <a:gd name="connsiteY0-2" fmla="*/ 0 h 857426"/>
                  <a:gd name="connsiteX1-3" fmla="*/ 985064 w 985064"/>
                  <a:gd name="connsiteY1-4" fmla="*/ 398435 h 857426"/>
                  <a:gd name="connsiteX2-5" fmla="*/ 492532 w 985064"/>
                  <a:gd name="connsiteY2-6" fmla="*/ 857426 h 857426"/>
                  <a:gd name="connsiteX3-7" fmla="*/ 0 w 985064"/>
                  <a:gd name="connsiteY3-8" fmla="*/ 398435 h 857426"/>
                  <a:gd name="connsiteX4-9" fmla="*/ 7299 w 985064"/>
                  <a:gd name="connsiteY4-10" fmla="*/ 339862 h 857426"/>
                  <a:gd name="connsiteX5-11" fmla="*/ 13369 w 985064"/>
                  <a:gd name="connsiteY5-12" fmla="*/ 390313 h 857426"/>
                  <a:gd name="connsiteX6-13" fmla="*/ 389701 w 985064"/>
                  <a:gd name="connsiteY6-14" fmla="*/ 647301 h 857426"/>
                  <a:gd name="connsiteX7-15" fmla="*/ 773837 w 985064"/>
                  <a:gd name="connsiteY7-16" fmla="*/ 325448 h 857426"/>
                  <a:gd name="connsiteX8-17" fmla="*/ 467118 w 985064"/>
                  <a:gd name="connsiteY8-18" fmla="*/ 10134 h 857426"/>
                  <a:gd name="connsiteX9-19" fmla="*/ 418559 w 985064"/>
                  <a:gd name="connsiteY9-20" fmla="*/ 6033 h 857426"/>
                  <a:gd name="connsiteX10" fmla="*/ 492532 w 985064"/>
                  <a:gd name="connsiteY10" fmla="*/ 0 h 857426"/>
                  <a:gd name="connsiteX0-21" fmla="*/ 492532 w 985064"/>
                  <a:gd name="connsiteY0-22" fmla="*/ 0 h 859768"/>
                  <a:gd name="connsiteX1-23" fmla="*/ 985064 w 985064"/>
                  <a:gd name="connsiteY1-24" fmla="*/ 398435 h 859768"/>
                  <a:gd name="connsiteX2-25" fmla="*/ 492532 w 985064"/>
                  <a:gd name="connsiteY2-26" fmla="*/ 857426 h 859768"/>
                  <a:gd name="connsiteX3-27" fmla="*/ 0 w 985064"/>
                  <a:gd name="connsiteY3-28" fmla="*/ 398435 h 859768"/>
                  <a:gd name="connsiteX4-29" fmla="*/ 7299 w 985064"/>
                  <a:gd name="connsiteY4-30" fmla="*/ 339862 h 859768"/>
                  <a:gd name="connsiteX5-31" fmla="*/ 13369 w 985064"/>
                  <a:gd name="connsiteY5-32" fmla="*/ 390313 h 859768"/>
                  <a:gd name="connsiteX6-33" fmla="*/ 389701 w 985064"/>
                  <a:gd name="connsiteY6-34" fmla="*/ 647301 h 859768"/>
                  <a:gd name="connsiteX7-35" fmla="*/ 773837 w 985064"/>
                  <a:gd name="connsiteY7-36" fmla="*/ 325448 h 859768"/>
                  <a:gd name="connsiteX8-37" fmla="*/ 467118 w 985064"/>
                  <a:gd name="connsiteY8-38" fmla="*/ 10134 h 859768"/>
                  <a:gd name="connsiteX9-39" fmla="*/ 418559 w 985064"/>
                  <a:gd name="connsiteY9-40" fmla="*/ 6033 h 859768"/>
                  <a:gd name="connsiteX10-41" fmla="*/ 492532 w 985064"/>
                  <a:gd name="connsiteY10-42" fmla="*/ 0 h 859768"/>
                  <a:gd name="connsiteX0-43" fmla="*/ 492532 w 985064"/>
                  <a:gd name="connsiteY0-44" fmla="*/ 0 h 857484"/>
                  <a:gd name="connsiteX1-45" fmla="*/ 985064 w 985064"/>
                  <a:gd name="connsiteY1-46" fmla="*/ 398435 h 857484"/>
                  <a:gd name="connsiteX2-47" fmla="*/ 492532 w 985064"/>
                  <a:gd name="connsiteY2-48" fmla="*/ 857426 h 857484"/>
                  <a:gd name="connsiteX3-49" fmla="*/ 0 w 985064"/>
                  <a:gd name="connsiteY3-50" fmla="*/ 398435 h 857484"/>
                  <a:gd name="connsiteX4-51" fmla="*/ 7299 w 985064"/>
                  <a:gd name="connsiteY4-52" fmla="*/ 339862 h 857484"/>
                  <a:gd name="connsiteX5-53" fmla="*/ 13369 w 985064"/>
                  <a:gd name="connsiteY5-54" fmla="*/ 390313 h 857484"/>
                  <a:gd name="connsiteX6-55" fmla="*/ 389701 w 985064"/>
                  <a:gd name="connsiteY6-56" fmla="*/ 647301 h 857484"/>
                  <a:gd name="connsiteX7-57" fmla="*/ 773837 w 985064"/>
                  <a:gd name="connsiteY7-58" fmla="*/ 325448 h 857484"/>
                  <a:gd name="connsiteX8-59" fmla="*/ 467118 w 985064"/>
                  <a:gd name="connsiteY8-60" fmla="*/ 10134 h 857484"/>
                  <a:gd name="connsiteX9-61" fmla="*/ 418559 w 985064"/>
                  <a:gd name="connsiteY9-62" fmla="*/ 6033 h 857484"/>
                  <a:gd name="connsiteX10-63" fmla="*/ 492532 w 985064"/>
                  <a:gd name="connsiteY10-64" fmla="*/ 0 h 857484"/>
                  <a:gd name="connsiteX0-65" fmla="*/ 492532 w 985064"/>
                  <a:gd name="connsiteY0-66" fmla="*/ 0 h 857503"/>
                  <a:gd name="connsiteX1-67" fmla="*/ 985064 w 985064"/>
                  <a:gd name="connsiteY1-68" fmla="*/ 398435 h 857503"/>
                  <a:gd name="connsiteX2-69" fmla="*/ 492532 w 985064"/>
                  <a:gd name="connsiteY2-70" fmla="*/ 857426 h 857503"/>
                  <a:gd name="connsiteX3-71" fmla="*/ 0 w 985064"/>
                  <a:gd name="connsiteY3-72" fmla="*/ 398435 h 857503"/>
                  <a:gd name="connsiteX4-73" fmla="*/ 7299 w 985064"/>
                  <a:gd name="connsiteY4-74" fmla="*/ 339862 h 857503"/>
                  <a:gd name="connsiteX5-75" fmla="*/ 13369 w 985064"/>
                  <a:gd name="connsiteY5-76" fmla="*/ 390313 h 857503"/>
                  <a:gd name="connsiteX6-77" fmla="*/ 389701 w 985064"/>
                  <a:gd name="connsiteY6-78" fmla="*/ 647301 h 857503"/>
                  <a:gd name="connsiteX7-79" fmla="*/ 773837 w 985064"/>
                  <a:gd name="connsiteY7-80" fmla="*/ 325448 h 857503"/>
                  <a:gd name="connsiteX8-81" fmla="*/ 467118 w 985064"/>
                  <a:gd name="connsiteY8-82" fmla="*/ 10134 h 857503"/>
                  <a:gd name="connsiteX9-83" fmla="*/ 418559 w 985064"/>
                  <a:gd name="connsiteY9-84" fmla="*/ 6033 h 857503"/>
                  <a:gd name="connsiteX10-85" fmla="*/ 492532 w 985064"/>
                  <a:gd name="connsiteY10-86" fmla="*/ 0 h 857503"/>
                  <a:gd name="connsiteX0-87" fmla="*/ 492532 w 985810"/>
                  <a:gd name="connsiteY0-88" fmla="*/ 0 h 857503"/>
                  <a:gd name="connsiteX1-89" fmla="*/ 985064 w 985810"/>
                  <a:gd name="connsiteY1-90" fmla="*/ 398435 h 857503"/>
                  <a:gd name="connsiteX2-91" fmla="*/ 492532 w 985810"/>
                  <a:gd name="connsiteY2-92" fmla="*/ 857426 h 857503"/>
                  <a:gd name="connsiteX3-93" fmla="*/ 0 w 985810"/>
                  <a:gd name="connsiteY3-94" fmla="*/ 398435 h 857503"/>
                  <a:gd name="connsiteX4-95" fmla="*/ 7299 w 985810"/>
                  <a:gd name="connsiteY4-96" fmla="*/ 339862 h 857503"/>
                  <a:gd name="connsiteX5-97" fmla="*/ 13369 w 985810"/>
                  <a:gd name="connsiteY5-98" fmla="*/ 390313 h 857503"/>
                  <a:gd name="connsiteX6-99" fmla="*/ 389701 w 985810"/>
                  <a:gd name="connsiteY6-100" fmla="*/ 647301 h 857503"/>
                  <a:gd name="connsiteX7-101" fmla="*/ 773837 w 985810"/>
                  <a:gd name="connsiteY7-102" fmla="*/ 325448 h 857503"/>
                  <a:gd name="connsiteX8-103" fmla="*/ 467118 w 985810"/>
                  <a:gd name="connsiteY8-104" fmla="*/ 10134 h 857503"/>
                  <a:gd name="connsiteX9-105" fmla="*/ 418559 w 985810"/>
                  <a:gd name="connsiteY9-106" fmla="*/ 6033 h 857503"/>
                  <a:gd name="connsiteX10-107" fmla="*/ 492532 w 985810"/>
                  <a:gd name="connsiteY10-108" fmla="*/ 0 h 857503"/>
                  <a:gd name="connsiteX0-109" fmla="*/ 492532 w 985064"/>
                  <a:gd name="connsiteY0-110" fmla="*/ 0 h 857503"/>
                  <a:gd name="connsiteX1-111" fmla="*/ 985064 w 985064"/>
                  <a:gd name="connsiteY1-112" fmla="*/ 398435 h 857503"/>
                  <a:gd name="connsiteX2-113" fmla="*/ 492532 w 985064"/>
                  <a:gd name="connsiteY2-114" fmla="*/ 857426 h 857503"/>
                  <a:gd name="connsiteX3-115" fmla="*/ 0 w 985064"/>
                  <a:gd name="connsiteY3-116" fmla="*/ 398435 h 857503"/>
                  <a:gd name="connsiteX4-117" fmla="*/ 7299 w 985064"/>
                  <a:gd name="connsiteY4-118" fmla="*/ 339862 h 857503"/>
                  <a:gd name="connsiteX5-119" fmla="*/ 13369 w 985064"/>
                  <a:gd name="connsiteY5-120" fmla="*/ 390313 h 857503"/>
                  <a:gd name="connsiteX6-121" fmla="*/ 389701 w 985064"/>
                  <a:gd name="connsiteY6-122" fmla="*/ 647301 h 857503"/>
                  <a:gd name="connsiteX7-123" fmla="*/ 773837 w 985064"/>
                  <a:gd name="connsiteY7-124" fmla="*/ 325448 h 857503"/>
                  <a:gd name="connsiteX8-125" fmla="*/ 467118 w 985064"/>
                  <a:gd name="connsiteY8-126" fmla="*/ 10134 h 857503"/>
                  <a:gd name="connsiteX9-127" fmla="*/ 418559 w 985064"/>
                  <a:gd name="connsiteY9-128" fmla="*/ 6033 h 857503"/>
                  <a:gd name="connsiteX10-129" fmla="*/ 492532 w 985064"/>
                  <a:gd name="connsiteY10-130" fmla="*/ 0 h 857503"/>
                  <a:gd name="connsiteX0-131" fmla="*/ 492532 w 985192"/>
                  <a:gd name="connsiteY0-132" fmla="*/ 0 h 857503"/>
                  <a:gd name="connsiteX1-133" fmla="*/ 985064 w 985192"/>
                  <a:gd name="connsiteY1-134" fmla="*/ 398435 h 857503"/>
                  <a:gd name="connsiteX2-135" fmla="*/ 492532 w 985192"/>
                  <a:gd name="connsiteY2-136" fmla="*/ 857426 h 857503"/>
                  <a:gd name="connsiteX3-137" fmla="*/ 0 w 985192"/>
                  <a:gd name="connsiteY3-138" fmla="*/ 398435 h 857503"/>
                  <a:gd name="connsiteX4-139" fmla="*/ 7299 w 985192"/>
                  <a:gd name="connsiteY4-140" fmla="*/ 339862 h 857503"/>
                  <a:gd name="connsiteX5-141" fmla="*/ 13369 w 985192"/>
                  <a:gd name="connsiteY5-142" fmla="*/ 390313 h 857503"/>
                  <a:gd name="connsiteX6-143" fmla="*/ 389701 w 985192"/>
                  <a:gd name="connsiteY6-144" fmla="*/ 647301 h 857503"/>
                  <a:gd name="connsiteX7-145" fmla="*/ 773837 w 985192"/>
                  <a:gd name="connsiteY7-146" fmla="*/ 325448 h 857503"/>
                  <a:gd name="connsiteX8-147" fmla="*/ 467118 w 985192"/>
                  <a:gd name="connsiteY8-148" fmla="*/ 10134 h 857503"/>
                  <a:gd name="connsiteX9-149" fmla="*/ 418559 w 985192"/>
                  <a:gd name="connsiteY9-150" fmla="*/ 6033 h 857503"/>
                  <a:gd name="connsiteX10-151" fmla="*/ 492532 w 985192"/>
                  <a:gd name="connsiteY10-152" fmla="*/ 0 h 857503"/>
                  <a:gd name="connsiteX0-153" fmla="*/ 492532 w 985192"/>
                  <a:gd name="connsiteY0-154" fmla="*/ 0 h 857503"/>
                  <a:gd name="connsiteX1-155" fmla="*/ 985064 w 985192"/>
                  <a:gd name="connsiteY1-156" fmla="*/ 398435 h 857503"/>
                  <a:gd name="connsiteX2-157" fmla="*/ 492532 w 985192"/>
                  <a:gd name="connsiteY2-158" fmla="*/ 857426 h 857503"/>
                  <a:gd name="connsiteX3-159" fmla="*/ 0 w 985192"/>
                  <a:gd name="connsiteY3-160" fmla="*/ 398435 h 857503"/>
                  <a:gd name="connsiteX4-161" fmla="*/ 7299 w 985192"/>
                  <a:gd name="connsiteY4-162" fmla="*/ 339862 h 857503"/>
                  <a:gd name="connsiteX5-163" fmla="*/ 13369 w 985192"/>
                  <a:gd name="connsiteY5-164" fmla="*/ 390313 h 857503"/>
                  <a:gd name="connsiteX6-165" fmla="*/ 389701 w 985192"/>
                  <a:gd name="connsiteY6-166" fmla="*/ 647301 h 857503"/>
                  <a:gd name="connsiteX7-167" fmla="*/ 773837 w 985192"/>
                  <a:gd name="connsiteY7-168" fmla="*/ 325448 h 857503"/>
                  <a:gd name="connsiteX8-169" fmla="*/ 467118 w 985192"/>
                  <a:gd name="connsiteY8-170" fmla="*/ 10134 h 857503"/>
                  <a:gd name="connsiteX9-171" fmla="*/ 418559 w 985192"/>
                  <a:gd name="connsiteY9-172" fmla="*/ 6033 h 857503"/>
                  <a:gd name="connsiteX10-173" fmla="*/ 492532 w 985192"/>
                  <a:gd name="connsiteY10-174" fmla="*/ 0 h 857503"/>
                  <a:gd name="connsiteX0-175" fmla="*/ 492532 w 985212"/>
                  <a:gd name="connsiteY0-176" fmla="*/ 0 h 864370"/>
                  <a:gd name="connsiteX1-177" fmla="*/ 985064 w 985212"/>
                  <a:gd name="connsiteY1-178" fmla="*/ 398435 h 864370"/>
                  <a:gd name="connsiteX2-179" fmla="*/ 492532 w 985212"/>
                  <a:gd name="connsiteY2-180" fmla="*/ 857426 h 864370"/>
                  <a:gd name="connsiteX3-181" fmla="*/ 0 w 985212"/>
                  <a:gd name="connsiteY3-182" fmla="*/ 398435 h 864370"/>
                  <a:gd name="connsiteX4-183" fmla="*/ 7299 w 985212"/>
                  <a:gd name="connsiteY4-184" fmla="*/ 339862 h 864370"/>
                  <a:gd name="connsiteX5-185" fmla="*/ 13369 w 985212"/>
                  <a:gd name="connsiteY5-186" fmla="*/ 390313 h 864370"/>
                  <a:gd name="connsiteX6-187" fmla="*/ 389701 w 985212"/>
                  <a:gd name="connsiteY6-188" fmla="*/ 647301 h 864370"/>
                  <a:gd name="connsiteX7-189" fmla="*/ 773837 w 985212"/>
                  <a:gd name="connsiteY7-190" fmla="*/ 325448 h 864370"/>
                  <a:gd name="connsiteX8-191" fmla="*/ 467118 w 985212"/>
                  <a:gd name="connsiteY8-192" fmla="*/ 10134 h 864370"/>
                  <a:gd name="connsiteX9-193" fmla="*/ 418559 w 985212"/>
                  <a:gd name="connsiteY9-194" fmla="*/ 6033 h 864370"/>
                  <a:gd name="connsiteX10-195" fmla="*/ 492532 w 985212"/>
                  <a:gd name="connsiteY10-196" fmla="*/ 0 h 864370"/>
                  <a:gd name="connsiteX0-197" fmla="*/ 492532 w 985194"/>
                  <a:gd name="connsiteY0-198" fmla="*/ 0 h 857779"/>
                  <a:gd name="connsiteX1-199" fmla="*/ 985064 w 985194"/>
                  <a:gd name="connsiteY1-200" fmla="*/ 398435 h 857779"/>
                  <a:gd name="connsiteX2-201" fmla="*/ 492532 w 985194"/>
                  <a:gd name="connsiteY2-202" fmla="*/ 857426 h 857779"/>
                  <a:gd name="connsiteX3-203" fmla="*/ 0 w 985194"/>
                  <a:gd name="connsiteY3-204" fmla="*/ 398435 h 857779"/>
                  <a:gd name="connsiteX4-205" fmla="*/ 7299 w 985194"/>
                  <a:gd name="connsiteY4-206" fmla="*/ 339862 h 857779"/>
                  <a:gd name="connsiteX5-207" fmla="*/ 13369 w 985194"/>
                  <a:gd name="connsiteY5-208" fmla="*/ 390313 h 857779"/>
                  <a:gd name="connsiteX6-209" fmla="*/ 389701 w 985194"/>
                  <a:gd name="connsiteY6-210" fmla="*/ 647301 h 857779"/>
                  <a:gd name="connsiteX7-211" fmla="*/ 773837 w 985194"/>
                  <a:gd name="connsiteY7-212" fmla="*/ 325448 h 857779"/>
                  <a:gd name="connsiteX8-213" fmla="*/ 467118 w 985194"/>
                  <a:gd name="connsiteY8-214" fmla="*/ 10134 h 857779"/>
                  <a:gd name="connsiteX9-215" fmla="*/ 418559 w 985194"/>
                  <a:gd name="connsiteY9-216" fmla="*/ 6033 h 857779"/>
                  <a:gd name="connsiteX10-217" fmla="*/ 492532 w 985194"/>
                  <a:gd name="connsiteY10-218" fmla="*/ 0 h 857779"/>
                  <a:gd name="connsiteX0-219" fmla="*/ 492532 w 985078"/>
                  <a:gd name="connsiteY0-220" fmla="*/ 0 h 866748"/>
                  <a:gd name="connsiteX1-221" fmla="*/ 985064 w 985078"/>
                  <a:gd name="connsiteY1-222" fmla="*/ 398435 h 866748"/>
                  <a:gd name="connsiteX2-223" fmla="*/ 502958 w 985078"/>
                  <a:gd name="connsiteY2-224" fmla="*/ 866407 h 866748"/>
                  <a:gd name="connsiteX3-225" fmla="*/ 0 w 985078"/>
                  <a:gd name="connsiteY3-226" fmla="*/ 398435 h 866748"/>
                  <a:gd name="connsiteX4-227" fmla="*/ 7299 w 985078"/>
                  <a:gd name="connsiteY4-228" fmla="*/ 339862 h 866748"/>
                  <a:gd name="connsiteX5-229" fmla="*/ 13369 w 985078"/>
                  <a:gd name="connsiteY5-230" fmla="*/ 390313 h 866748"/>
                  <a:gd name="connsiteX6-231" fmla="*/ 389701 w 985078"/>
                  <a:gd name="connsiteY6-232" fmla="*/ 647301 h 866748"/>
                  <a:gd name="connsiteX7-233" fmla="*/ 773837 w 985078"/>
                  <a:gd name="connsiteY7-234" fmla="*/ 325448 h 866748"/>
                  <a:gd name="connsiteX8-235" fmla="*/ 467118 w 985078"/>
                  <a:gd name="connsiteY8-236" fmla="*/ 10134 h 866748"/>
                  <a:gd name="connsiteX9-237" fmla="*/ 418559 w 985078"/>
                  <a:gd name="connsiteY9-238" fmla="*/ 6033 h 866748"/>
                  <a:gd name="connsiteX10-239" fmla="*/ 492532 w 985078"/>
                  <a:gd name="connsiteY10-240" fmla="*/ 0 h 866748"/>
                  <a:gd name="connsiteX0-241" fmla="*/ 492532 w 985078"/>
                  <a:gd name="connsiteY0-242" fmla="*/ 0 h 869738"/>
                  <a:gd name="connsiteX1-243" fmla="*/ 985064 w 985078"/>
                  <a:gd name="connsiteY1-244" fmla="*/ 398435 h 869738"/>
                  <a:gd name="connsiteX2-245" fmla="*/ 502958 w 985078"/>
                  <a:gd name="connsiteY2-246" fmla="*/ 869401 h 869738"/>
                  <a:gd name="connsiteX3-247" fmla="*/ 0 w 985078"/>
                  <a:gd name="connsiteY3-248" fmla="*/ 398435 h 869738"/>
                  <a:gd name="connsiteX4-249" fmla="*/ 7299 w 985078"/>
                  <a:gd name="connsiteY4-250" fmla="*/ 339862 h 869738"/>
                  <a:gd name="connsiteX5-251" fmla="*/ 13369 w 985078"/>
                  <a:gd name="connsiteY5-252" fmla="*/ 390313 h 869738"/>
                  <a:gd name="connsiteX6-253" fmla="*/ 389701 w 985078"/>
                  <a:gd name="connsiteY6-254" fmla="*/ 647301 h 869738"/>
                  <a:gd name="connsiteX7-255" fmla="*/ 773837 w 985078"/>
                  <a:gd name="connsiteY7-256" fmla="*/ 325448 h 869738"/>
                  <a:gd name="connsiteX8-257" fmla="*/ 467118 w 985078"/>
                  <a:gd name="connsiteY8-258" fmla="*/ 10134 h 869738"/>
                  <a:gd name="connsiteX9-259" fmla="*/ 418559 w 985078"/>
                  <a:gd name="connsiteY9-260" fmla="*/ 6033 h 869738"/>
                  <a:gd name="connsiteX10-261" fmla="*/ 492532 w 985078"/>
                  <a:gd name="connsiteY10-262" fmla="*/ 0 h 869738"/>
                  <a:gd name="connsiteX0-263" fmla="*/ 492532 w 985693"/>
                  <a:gd name="connsiteY0-264" fmla="*/ 0 h 869738"/>
                  <a:gd name="connsiteX1-265" fmla="*/ 985064 w 985693"/>
                  <a:gd name="connsiteY1-266" fmla="*/ 398435 h 869738"/>
                  <a:gd name="connsiteX2-267" fmla="*/ 502958 w 985693"/>
                  <a:gd name="connsiteY2-268" fmla="*/ 869401 h 869738"/>
                  <a:gd name="connsiteX3-269" fmla="*/ 0 w 985693"/>
                  <a:gd name="connsiteY3-270" fmla="*/ 398435 h 869738"/>
                  <a:gd name="connsiteX4-271" fmla="*/ 7299 w 985693"/>
                  <a:gd name="connsiteY4-272" fmla="*/ 339862 h 869738"/>
                  <a:gd name="connsiteX5-273" fmla="*/ 13369 w 985693"/>
                  <a:gd name="connsiteY5-274" fmla="*/ 390313 h 869738"/>
                  <a:gd name="connsiteX6-275" fmla="*/ 389701 w 985693"/>
                  <a:gd name="connsiteY6-276" fmla="*/ 647301 h 869738"/>
                  <a:gd name="connsiteX7-277" fmla="*/ 773837 w 985693"/>
                  <a:gd name="connsiteY7-278" fmla="*/ 325448 h 869738"/>
                  <a:gd name="connsiteX8-279" fmla="*/ 467118 w 985693"/>
                  <a:gd name="connsiteY8-280" fmla="*/ 10134 h 869738"/>
                  <a:gd name="connsiteX9-281" fmla="*/ 418559 w 985693"/>
                  <a:gd name="connsiteY9-282" fmla="*/ 6033 h 869738"/>
                  <a:gd name="connsiteX10-283" fmla="*/ 492532 w 985693"/>
                  <a:gd name="connsiteY10-284" fmla="*/ 0 h 869738"/>
                  <a:gd name="connsiteX0-285" fmla="*/ 492532 w 985466"/>
                  <a:gd name="connsiteY0-286" fmla="*/ 0 h 869584"/>
                  <a:gd name="connsiteX1-287" fmla="*/ 985064 w 985466"/>
                  <a:gd name="connsiteY1-288" fmla="*/ 398435 h 869584"/>
                  <a:gd name="connsiteX2-289" fmla="*/ 502958 w 985466"/>
                  <a:gd name="connsiteY2-290" fmla="*/ 869401 h 869584"/>
                  <a:gd name="connsiteX3-291" fmla="*/ 0 w 985466"/>
                  <a:gd name="connsiteY3-292" fmla="*/ 398435 h 869584"/>
                  <a:gd name="connsiteX4-293" fmla="*/ 7299 w 985466"/>
                  <a:gd name="connsiteY4-294" fmla="*/ 339862 h 869584"/>
                  <a:gd name="connsiteX5-295" fmla="*/ 13369 w 985466"/>
                  <a:gd name="connsiteY5-296" fmla="*/ 390313 h 869584"/>
                  <a:gd name="connsiteX6-297" fmla="*/ 389701 w 985466"/>
                  <a:gd name="connsiteY6-298" fmla="*/ 647301 h 869584"/>
                  <a:gd name="connsiteX7-299" fmla="*/ 773837 w 985466"/>
                  <a:gd name="connsiteY7-300" fmla="*/ 325448 h 869584"/>
                  <a:gd name="connsiteX8-301" fmla="*/ 467118 w 985466"/>
                  <a:gd name="connsiteY8-302" fmla="*/ 10134 h 869584"/>
                  <a:gd name="connsiteX9-303" fmla="*/ 418559 w 985466"/>
                  <a:gd name="connsiteY9-304" fmla="*/ 6033 h 869584"/>
                  <a:gd name="connsiteX10-305" fmla="*/ 492532 w 985466"/>
                  <a:gd name="connsiteY10-306" fmla="*/ 0 h 869584"/>
                  <a:gd name="connsiteX0-307" fmla="*/ 492532 w 985607"/>
                  <a:gd name="connsiteY0-308" fmla="*/ 0 h 870449"/>
                  <a:gd name="connsiteX1-309" fmla="*/ 985064 w 985607"/>
                  <a:gd name="connsiteY1-310" fmla="*/ 398435 h 870449"/>
                  <a:gd name="connsiteX2-311" fmla="*/ 502958 w 985607"/>
                  <a:gd name="connsiteY2-312" fmla="*/ 869401 h 870449"/>
                  <a:gd name="connsiteX3-313" fmla="*/ 0 w 985607"/>
                  <a:gd name="connsiteY3-314" fmla="*/ 398435 h 870449"/>
                  <a:gd name="connsiteX4-315" fmla="*/ 7299 w 985607"/>
                  <a:gd name="connsiteY4-316" fmla="*/ 339862 h 870449"/>
                  <a:gd name="connsiteX5-317" fmla="*/ 13369 w 985607"/>
                  <a:gd name="connsiteY5-318" fmla="*/ 390313 h 870449"/>
                  <a:gd name="connsiteX6-319" fmla="*/ 389701 w 985607"/>
                  <a:gd name="connsiteY6-320" fmla="*/ 647301 h 870449"/>
                  <a:gd name="connsiteX7-321" fmla="*/ 773837 w 985607"/>
                  <a:gd name="connsiteY7-322" fmla="*/ 325448 h 870449"/>
                  <a:gd name="connsiteX8-323" fmla="*/ 467118 w 985607"/>
                  <a:gd name="connsiteY8-324" fmla="*/ 10134 h 870449"/>
                  <a:gd name="connsiteX9-325" fmla="*/ 418559 w 985607"/>
                  <a:gd name="connsiteY9-326" fmla="*/ 6033 h 870449"/>
                  <a:gd name="connsiteX10-327" fmla="*/ 492532 w 985607"/>
                  <a:gd name="connsiteY10-328" fmla="*/ 0 h 870449"/>
                  <a:gd name="connsiteX0-329" fmla="*/ 492532 w 985183"/>
                  <a:gd name="connsiteY0-330" fmla="*/ 0 h 870449"/>
                  <a:gd name="connsiteX1-331" fmla="*/ 985064 w 985183"/>
                  <a:gd name="connsiteY1-332" fmla="*/ 398435 h 870449"/>
                  <a:gd name="connsiteX2-333" fmla="*/ 502958 w 985183"/>
                  <a:gd name="connsiteY2-334" fmla="*/ 869401 h 870449"/>
                  <a:gd name="connsiteX3-335" fmla="*/ 0 w 985183"/>
                  <a:gd name="connsiteY3-336" fmla="*/ 398435 h 870449"/>
                  <a:gd name="connsiteX4-337" fmla="*/ 7299 w 985183"/>
                  <a:gd name="connsiteY4-338" fmla="*/ 339862 h 870449"/>
                  <a:gd name="connsiteX5-339" fmla="*/ 13369 w 985183"/>
                  <a:gd name="connsiteY5-340" fmla="*/ 390313 h 870449"/>
                  <a:gd name="connsiteX6-341" fmla="*/ 389701 w 985183"/>
                  <a:gd name="connsiteY6-342" fmla="*/ 647301 h 870449"/>
                  <a:gd name="connsiteX7-343" fmla="*/ 773837 w 985183"/>
                  <a:gd name="connsiteY7-344" fmla="*/ 325448 h 870449"/>
                  <a:gd name="connsiteX8-345" fmla="*/ 467118 w 985183"/>
                  <a:gd name="connsiteY8-346" fmla="*/ 10134 h 870449"/>
                  <a:gd name="connsiteX9-347" fmla="*/ 418559 w 985183"/>
                  <a:gd name="connsiteY9-348" fmla="*/ 6033 h 870449"/>
                  <a:gd name="connsiteX10-349" fmla="*/ 492532 w 985183"/>
                  <a:gd name="connsiteY10-350" fmla="*/ 0 h 870449"/>
                  <a:gd name="connsiteX0-351" fmla="*/ 492532 w 985183"/>
                  <a:gd name="connsiteY0-352" fmla="*/ 0 h 870249"/>
                  <a:gd name="connsiteX1-353" fmla="*/ 985064 w 985183"/>
                  <a:gd name="connsiteY1-354" fmla="*/ 398435 h 870249"/>
                  <a:gd name="connsiteX2-355" fmla="*/ 502958 w 985183"/>
                  <a:gd name="connsiteY2-356" fmla="*/ 869401 h 870249"/>
                  <a:gd name="connsiteX3-357" fmla="*/ 0 w 985183"/>
                  <a:gd name="connsiteY3-358" fmla="*/ 398435 h 870249"/>
                  <a:gd name="connsiteX4-359" fmla="*/ 7299 w 985183"/>
                  <a:gd name="connsiteY4-360" fmla="*/ 339862 h 870249"/>
                  <a:gd name="connsiteX5-361" fmla="*/ 13369 w 985183"/>
                  <a:gd name="connsiteY5-362" fmla="*/ 390313 h 870249"/>
                  <a:gd name="connsiteX6-363" fmla="*/ 389701 w 985183"/>
                  <a:gd name="connsiteY6-364" fmla="*/ 647301 h 870249"/>
                  <a:gd name="connsiteX7-365" fmla="*/ 773837 w 985183"/>
                  <a:gd name="connsiteY7-366" fmla="*/ 325448 h 870249"/>
                  <a:gd name="connsiteX8-367" fmla="*/ 467118 w 985183"/>
                  <a:gd name="connsiteY8-368" fmla="*/ 10134 h 870249"/>
                  <a:gd name="connsiteX9-369" fmla="*/ 418559 w 985183"/>
                  <a:gd name="connsiteY9-370" fmla="*/ 6033 h 870249"/>
                  <a:gd name="connsiteX10-371" fmla="*/ 492532 w 985183"/>
                  <a:gd name="connsiteY10-372" fmla="*/ 0 h 8702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985183" h="870249">
                    <a:moveTo>
                      <a:pt x="492532" y="0"/>
                    </a:moveTo>
                    <a:cubicBezTo>
                      <a:pt x="764550" y="0"/>
                      <a:pt x="991146" y="181683"/>
                      <a:pt x="985064" y="398435"/>
                    </a:cubicBezTo>
                    <a:cubicBezTo>
                      <a:pt x="978982" y="615187"/>
                      <a:pt x="793241" y="851508"/>
                      <a:pt x="502958" y="869401"/>
                    </a:cubicBezTo>
                    <a:cubicBezTo>
                      <a:pt x="212675" y="887294"/>
                      <a:pt x="0" y="618485"/>
                      <a:pt x="0" y="398435"/>
                    </a:cubicBezTo>
                    <a:lnTo>
                      <a:pt x="7299" y="339862"/>
                    </a:lnTo>
                    <a:lnTo>
                      <a:pt x="13369" y="390313"/>
                    </a:lnTo>
                    <a:cubicBezTo>
                      <a:pt x="49189" y="536976"/>
                      <a:pt x="204068" y="647301"/>
                      <a:pt x="389701" y="647301"/>
                    </a:cubicBezTo>
                    <a:cubicBezTo>
                      <a:pt x="601853" y="647301"/>
                      <a:pt x="773837" y="503203"/>
                      <a:pt x="773837" y="325448"/>
                    </a:cubicBezTo>
                    <a:cubicBezTo>
                      <a:pt x="773837" y="169913"/>
                      <a:pt x="642162" y="40145"/>
                      <a:pt x="467118" y="10134"/>
                    </a:cubicBezTo>
                    <a:lnTo>
                      <a:pt x="418559" y="6033"/>
                    </a:lnTo>
                    <a:lnTo>
                      <a:pt x="4925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1600" y="1166813"/>
            <a:ext cx="7046913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8FA6AD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11600" y="3919538"/>
            <a:ext cx="7046913" cy="15001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FA6AD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265C-7EE3-42FB-A0DB-6EEF213E15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05B0-AD67-413D-8CB1-9851EE1363C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8"/>
          <a:stretch>
            <a:fillRect/>
          </a:stretch>
        </p:blipFill>
        <p:spPr>
          <a:xfrm flipH="1">
            <a:off x="0" y="829593"/>
            <a:ext cx="4173719" cy="408121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581400" y="3429000"/>
            <a:ext cx="127000" cy="1027113"/>
          </a:xfrm>
          <a:prstGeom prst="rect">
            <a:avLst/>
          </a:prstGeom>
          <a:solidFill>
            <a:srgbClr val="8F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265C-7EE3-42FB-A0DB-6EEF213E15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05B0-AD67-413D-8CB1-9851EE1363CE}" type="slidenum">
              <a:rPr lang="zh-CN" altLang="en-US" smtClean="0"/>
            </a:fld>
            <a:endParaRPr lang="zh-CN" altLang="en-US"/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838200" y="1445125"/>
            <a:ext cx="10514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 userDrawn="1"/>
        </p:nvGrpSpPr>
        <p:grpSpPr>
          <a:xfrm>
            <a:off x="0" y="0"/>
            <a:ext cx="6096000" cy="72000"/>
            <a:chOff x="0" y="0"/>
            <a:chExt cx="7200000" cy="72000"/>
          </a:xfrm>
        </p:grpSpPr>
        <p:sp>
          <p:nvSpPr>
            <p:cNvPr id="23" name="矩形 22"/>
            <p:cNvSpPr/>
            <p:nvPr/>
          </p:nvSpPr>
          <p:spPr>
            <a:xfrm>
              <a:off x="0" y="0"/>
              <a:ext cx="1800000" cy="72000"/>
            </a:xfrm>
            <a:prstGeom prst="rect">
              <a:avLst/>
            </a:prstGeom>
            <a:solidFill>
              <a:srgbClr val="8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00000" y="0"/>
              <a:ext cx="1800000" cy="72000"/>
            </a:xfrm>
            <a:prstGeom prst="rect">
              <a:avLst/>
            </a:prstGeom>
            <a:solidFill>
              <a:srgbClr val="D8E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600000" y="0"/>
              <a:ext cx="1800000" cy="72000"/>
            </a:xfrm>
            <a:prstGeom prst="rect">
              <a:avLst/>
            </a:prstGeom>
            <a:solidFill>
              <a:srgbClr val="8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400000" y="0"/>
              <a:ext cx="1800000" cy="72000"/>
            </a:xfrm>
            <a:prstGeom prst="rect">
              <a:avLst/>
            </a:prstGeom>
            <a:solidFill>
              <a:srgbClr val="D8E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>
            <a:lvl1pPr>
              <a:defRPr>
                <a:solidFill>
                  <a:srgbClr val="8FA6AD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265C-7EE3-42FB-A0DB-6EEF213E15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05B0-AD67-413D-8CB1-9851EE1363C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38200" y="1445125"/>
            <a:ext cx="10514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0" y="0"/>
            <a:ext cx="6096000" cy="72000"/>
            <a:chOff x="0" y="0"/>
            <a:chExt cx="7200000" cy="7200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800000" cy="72000"/>
            </a:xfrm>
            <a:prstGeom prst="rect">
              <a:avLst/>
            </a:prstGeom>
            <a:solidFill>
              <a:srgbClr val="8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800000" y="0"/>
              <a:ext cx="1800000" cy="72000"/>
            </a:xfrm>
            <a:prstGeom prst="rect">
              <a:avLst/>
            </a:prstGeom>
            <a:solidFill>
              <a:srgbClr val="D8E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600000" y="0"/>
              <a:ext cx="1800000" cy="72000"/>
            </a:xfrm>
            <a:prstGeom prst="rect">
              <a:avLst/>
            </a:prstGeom>
            <a:solidFill>
              <a:srgbClr val="8FA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400000" y="0"/>
              <a:ext cx="1800000" cy="72000"/>
            </a:xfrm>
            <a:prstGeom prst="rect">
              <a:avLst/>
            </a:prstGeom>
            <a:solidFill>
              <a:srgbClr val="D8E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3412565" y="621553"/>
            <a:ext cx="0" cy="587487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265C-7EE3-42FB-A0DB-6EEF213E15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05B0-AD67-413D-8CB1-9851EE1363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24E-3E67-4479-BC9E-AA3AC6EE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3DC8-8A00-4360-9904-60FCBF445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024"/>
            <a:ext cx="10363200" cy="146942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283"/>
            <a:ext cx="8534400" cy="1753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6095"/>
            <a:ext cx="2844800" cy="476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6095"/>
            <a:ext cx="3860800" cy="476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6095"/>
            <a:ext cx="2844800" cy="476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151F69-C118-4984-B8EB-ACB73920D82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1195917" y="482600"/>
            <a:ext cx="490093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CLICK TO </a:t>
            </a:r>
            <a:r>
              <a:rPr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ADD TITLE IN HERE</a:t>
            </a:r>
            <a:endParaRPr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 rot="13500000">
            <a:off x="565367" y="581460"/>
            <a:ext cx="399491" cy="399491"/>
            <a:chOff x="1012198" y="1172188"/>
            <a:chExt cx="494867" cy="494867"/>
          </a:xfrm>
        </p:grpSpPr>
        <p:sp>
          <p:nvSpPr>
            <p:cNvPr id="2" name="矩形 1"/>
            <p:cNvSpPr/>
            <p:nvPr userDrawn="1"/>
          </p:nvSpPr>
          <p:spPr>
            <a:xfrm>
              <a:off x="1012198" y="1172188"/>
              <a:ext cx="494867" cy="494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dist="12700" dir="5520000">
                <a:schemeClr val="bg1">
                  <a:lumMod val="85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2400"/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119808" y="1279798"/>
              <a:ext cx="279648" cy="279648"/>
            </a:xfrm>
            <a:prstGeom prst="rect">
              <a:avLst/>
            </a:prstGeom>
            <a:solidFill>
              <a:srgbClr val="D94E60"/>
            </a:solidFill>
            <a:ln>
              <a:noFill/>
            </a:ln>
            <a:effectLst>
              <a:innerShdw dist="12700" dir="6600000">
                <a:srgbClr val="A51E2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70B30C-BA91-43FD-8CFA-A2710351D0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FAEC6EA-BB28-4ADE-B0D1-73988EF829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CC6706C-9128-41F0-BB9A-9E179802AD5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7F6D716-1C24-4C54-B4BE-D6B4CAE3E2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019338-762A-4864-80F0-219CD51CB29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25AFEA-2C82-4524-A260-D8CBC0C4F8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937444-94CC-4B52-AA23-3FD705100F5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20C2B6-9CF3-4021-85AB-8B325F4ADF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3A389A-E307-48D0-9D08-4F6A34BB70D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6EAC834-E80E-4A55-AA22-2D66CD31DF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F161EE-3879-42EC-9C89-C867C552AC4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6EE9D5-6185-4ACD-AF43-7F2ABB2ADE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5C0D59-2327-4795-8ACC-0E2066D9141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5E980C-3EBF-4723-8B64-0FECA7D905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3E1310-4D8F-469F-9B4E-9A3D1A703F5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161F89D-6223-487C-A3AC-301350B34E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1195917" y="482600"/>
            <a:ext cx="490093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CLICK TO </a:t>
            </a:r>
            <a:r>
              <a:rPr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ADD TITLE IN HERE</a:t>
            </a:r>
            <a:endParaRPr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 rot="13500000">
            <a:off x="565367" y="581460"/>
            <a:ext cx="399491" cy="399491"/>
            <a:chOff x="1012198" y="1172188"/>
            <a:chExt cx="494867" cy="494867"/>
          </a:xfrm>
        </p:grpSpPr>
        <p:sp>
          <p:nvSpPr>
            <p:cNvPr id="2" name="矩形 1"/>
            <p:cNvSpPr/>
            <p:nvPr userDrawn="1"/>
          </p:nvSpPr>
          <p:spPr>
            <a:xfrm>
              <a:off x="1012198" y="1172188"/>
              <a:ext cx="494867" cy="494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dist="12700" dir="5520000">
                <a:schemeClr val="bg1">
                  <a:lumMod val="85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2400"/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119808" y="1279798"/>
              <a:ext cx="279648" cy="279648"/>
            </a:xfrm>
            <a:prstGeom prst="rect">
              <a:avLst/>
            </a:prstGeom>
            <a:solidFill>
              <a:srgbClr val="D94E60"/>
            </a:solidFill>
            <a:ln>
              <a:noFill/>
            </a:ln>
            <a:effectLst>
              <a:innerShdw dist="12700" dir="6600000">
                <a:srgbClr val="A51E2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70B30C-BA91-43FD-8CFA-A2710351D0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FAEC6EA-BB28-4ADE-B0D1-73988EF829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CC6706C-9128-41F0-BB9A-9E179802AD5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7F6D716-1C24-4C54-B4BE-D6B4CAE3E2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019338-762A-4864-80F0-219CD51CB29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D25AFEA-2C82-4524-A260-D8CBC0C4F8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937444-94CC-4B52-AA23-3FD705100F5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20C2B6-9CF3-4021-85AB-8B325F4ADF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3A389A-E307-48D0-9D08-4F6A34BB70D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6EAC834-E80E-4A55-AA22-2D66CD31DF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F161EE-3879-42EC-9C89-C867C552AC4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6EE9D5-6185-4ACD-AF43-7F2ABB2ADE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5C0D59-2327-4795-8ACC-0E2066D9141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5E980C-3EBF-4723-8B64-0FECA7D905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3E1310-4D8F-469F-9B4E-9A3D1A703F5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161F89D-6223-487C-A3AC-301350B34E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265C-7EE3-42FB-A0DB-6EEF213E15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05B0-AD67-413D-8CB1-9851EE1363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18A4-78ED-4845-B3D7-7E007E475D5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AEDE-B5E1-3144-B05C-54EBB3AB90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609600" rtl="0" eaLnBrk="1" latinLnBrk="0" hangingPunct="1">
        <a:spcBef>
          <a:spcPts val="13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609600" rtl="0" eaLnBrk="1" latinLnBrk="0" hangingPunct="1">
        <a:spcBef>
          <a:spcPts val="13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609600" rtl="0" eaLnBrk="1" latinLnBrk="0" hangingPunct="1">
        <a:spcBef>
          <a:spcPts val="13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609600" rtl="0" eaLnBrk="1" latinLnBrk="0" hangingPunct="1">
        <a:spcBef>
          <a:spcPts val="13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609600" rtl="0" eaLnBrk="1" latinLnBrk="0" hangingPunct="1">
        <a:spcBef>
          <a:spcPts val="13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609600" rtl="0" eaLnBrk="1" latinLnBrk="0" hangingPunct="1">
        <a:spcBef>
          <a:spcPts val="13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609600" rtl="0" eaLnBrk="1" latinLnBrk="0" hangingPunct="1">
        <a:spcBef>
          <a:spcPts val="13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609600" rtl="0" eaLnBrk="1" latinLnBrk="0" hangingPunct="1">
        <a:spcBef>
          <a:spcPts val="13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609600" rtl="0" eaLnBrk="1" latinLnBrk="0" hangingPunct="1">
        <a:spcBef>
          <a:spcPts val="13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C24E-3E67-4479-BC9E-AA3AC6EE2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3DC8-8A00-4360-9904-60FCBF4456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65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blinds/>
      </p:transition>
    </mc:Choice>
    <mc:Fallback>
      <p:transition advClick="0" advTm="5000">
        <p:blinds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65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0" Type="http://schemas.openxmlformats.org/officeDocument/2006/relationships/slideLayout" Target="../slideLayouts/slideLayout27.xml"/><Relationship Id="rId2" Type="http://schemas.openxmlformats.org/officeDocument/2006/relationships/tags" Target="../tags/tag44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3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1" Type="http://schemas.openxmlformats.org/officeDocument/2006/relationships/slideLayout" Target="../slideLayouts/slideLayout27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df7a2ec2e1cbc178a6f7ff5e8679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430" y="140970"/>
            <a:ext cx="6722110" cy="6606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2260" y="2741930"/>
            <a:ext cx="38544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手绘花鸟复古文艺模板</a:t>
            </a:r>
            <a:endParaRPr lang="zh-CN" altLang="zh-CN" sz="28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8480" y="3260090"/>
            <a:ext cx="33820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工作总结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述职报告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季度汇报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endParaRPr lang="en-US" altLang="zh-CN" sz="1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  <a:p>
            <a:pPr algn="ctr"/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演讲报告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个人简介</a:t>
            </a:r>
            <a:endParaRPr lang="zh-CN" altLang="en-US" sz="1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7820" y="3934460"/>
            <a:ext cx="150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4E897B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猪七爷汇报</a:t>
            </a:r>
            <a:endParaRPr lang="zh-CN" altLang="en-US">
              <a:solidFill>
                <a:srgbClr val="4E897B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2111375" y="4371531"/>
            <a:ext cx="330200" cy="1164459"/>
          </a:xfrm>
          <a:prstGeom prst="rect">
            <a:avLst/>
          </a:prstGeom>
          <a:solidFill>
            <a:srgbClr val="5791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sp>
        <p:nvSpPr>
          <p:cNvPr id="49" name="矩形 48"/>
          <p:cNvSpPr/>
          <p:nvPr/>
        </p:nvSpPr>
        <p:spPr>
          <a:xfrm>
            <a:off x="3131185" y="4131105"/>
            <a:ext cx="330200" cy="1404884"/>
          </a:xfrm>
          <a:prstGeom prst="rect">
            <a:avLst/>
          </a:prstGeom>
          <a:solidFill>
            <a:srgbClr val="5791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sp>
        <p:nvSpPr>
          <p:cNvPr id="50" name="矩形 49"/>
          <p:cNvSpPr/>
          <p:nvPr/>
        </p:nvSpPr>
        <p:spPr>
          <a:xfrm>
            <a:off x="4128135" y="3411055"/>
            <a:ext cx="330200" cy="2124935"/>
          </a:xfrm>
          <a:prstGeom prst="rect">
            <a:avLst/>
          </a:prstGeom>
          <a:solidFill>
            <a:srgbClr val="5791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sp>
        <p:nvSpPr>
          <p:cNvPr id="51" name="矩形 50"/>
          <p:cNvSpPr/>
          <p:nvPr/>
        </p:nvSpPr>
        <p:spPr>
          <a:xfrm>
            <a:off x="5189855" y="3998781"/>
            <a:ext cx="330200" cy="1537208"/>
          </a:xfrm>
          <a:prstGeom prst="rect">
            <a:avLst/>
          </a:prstGeom>
          <a:solidFill>
            <a:srgbClr val="5791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1239520" y="1661187"/>
            <a:ext cx="9536443" cy="624840"/>
            <a:chOff x="929640" y="1245890"/>
            <a:chExt cx="7152332" cy="468630"/>
          </a:xfrm>
        </p:grpSpPr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953180" y="1245890"/>
              <a:ext cx="7128792" cy="46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zh-CN" sz="9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zh-CN" sz="9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zh-CN" sz="9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zh-CN" sz="9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zh-CN" sz="9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935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zh-CN" sz="93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</a:t>
              </a:r>
              <a:endParaRPr lang="zh-CN" altLang="en-US" sz="9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929640" y="13665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771" y="3287825"/>
            <a:ext cx="349488" cy="2346960"/>
            <a:chOff x="868328" y="2465869"/>
            <a:chExt cx="262116" cy="1760220"/>
          </a:xfrm>
        </p:grpSpPr>
        <p:grpSp>
          <p:nvGrpSpPr>
            <p:cNvPr id="19" name="组合 18"/>
            <p:cNvGrpSpPr/>
            <p:nvPr/>
          </p:nvGrpSpPr>
          <p:grpSpPr>
            <a:xfrm>
              <a:off x="1084725" y="2558291"/>
              <a:ext cx="45719" cy="1584176"/>
              <a:chOff x="3096405" y="2294766"/>
              <a:chExt cx="45719" cy="1584176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3142124" y="2294766"/>
                <a:ext cx="0" cy="15841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任意多边形 9"/>
              <p:cNvSpPr/>
              <p:nvPr/>
            </p:nvSpPr>
            <p:spPr>
              <a:xfrm>
                <a:off x="3096405" y="3563293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3096405" y="3247776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096405" y="2932261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3096405" y="2616746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96405" y="2301231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8328" y="2465869"/>
              <a:ext cx="250508" cy="1760220"/>
              <a:chOff x="2880008" y="2202344"/>
              <a:chExt cx="250508" cy="176022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930880" y="3772064"/>
                <a:ext cx="193834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880008" y="346726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880008" y="315484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880008" y="283480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880008" y="252238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880008" y="220234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093231" y="3286749"/>
            <a:ext cx="452515" cy="2348036"/>
            <a:chOff x="4569923" y="2465062"/>
            <a:chExt cx="339386" cy="1761027"/>
          </a:xfrm>
        </p:grpSpPr>
        <p:grpSp>
          <p:nvGrpSpPr>
            <p:cNvPr id="30" name="组合 29"/>
            <p:cNvGrpSpPr/>
            <p:nvPr/>
          </p:nvGrpSpPr>
          <p:grpSpPr>
            <a:xfrm>
              <a:off x="4569923" y="2558291"/>
              <a:ext cx="45719" cy="1584176"/>
              <a:chOff x="6581603" y="2294766"/>
              <a:chExt cx="45719" cy="158417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585411" y="2294766"/>
                <a:ext cx="0" cy="158417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任意多边形 21"/>
              <p:cNvSpPr/>
              <p:nvPr/>
            </p:nvSpPr>
            <p:spPr>
              <a:xfrm>
                <a:off x="6581603" y="3275634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6581603" y="2885106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6581603" y="2689842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6581603" y="2494578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6581603" y="2299314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6581603" y="3666162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6581603" y="3470898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6581603" y="3080370"/>
                <a:ext cx="45719" cy="45719"/>
              </a:xfrm>
              <a:custGeom>
                <a:avLst/>
                <a:gdLst>
                  <a:gd name="connsiteX0" fmla="*/ 0 w 64294"/>
                  <a:gd name="connsiteY0" fmla="*/ 0 h 0"/>
                  <a:gd name="connsiteX1" fmla="*/ 64294 w 6429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4">
                    <a:moveTo>
                      <a:pt x="0" y="0"/>
                    </a:moveTo>
                    <a:lnTo>
                      <a:pt x="64294" y="0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02128" y="2465062"/>
              <a:ext cx="307181" cy="1761027"/>
              <a:chOff x="6613808" y="2201537"/>
              <a:chExt cx="307181" cy="176102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6616012" y="3772064"/>
                <a:ext cx="193834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613808" y="3581462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613808" y="317770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613808" y="2790154"/>
                <a:ext cx="307181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613808" y="2589894"/>
                <a:ext cx="307181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6613808" y="2384417"/>
                <a:ext cx="307181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613808" y="3375722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6613808" y="2987204"/>
                <a:ext cx="250508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613808" y="2201537"/>
                <a:ext cx="307181" cy="190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65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454687" y="5537133"/>
            <a:ext cx="4704523" cy="306229"/>
            <a:chOff x="1091015" y="4145706"/>
            <a:chExt cx="3528392" cy="22967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91015" y="4145706"/>
              <a:ext cx="35283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527381" y="4184878"/>
              <a:ext cx="300990" cy="190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</a:t>
              </a:r>
              <a:endParaRPr lang="zh-CN" altLang="en-US" sz="2400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2270331" y="4184878"/>
              <a:ext cx="300990" cy="190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</a:t>
              </a:r>
              <a:endParaRPr lang="zh-CN" altLang="en-US" sz="24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3060906" y="4184878"/>
              <a:ext cx="300990" cy="190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</a:t>
              </a:r>
              <a:endParaRPr lang="zh-CN" altLang="en-US" sz="2400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3870531" y="4184878"/>
              <a:ext cx="300990" cy="190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text</a:t>
              </a:r>
              <a:endParaRPr lang="zh-CN" altLang="en-US" sz="2400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111349" y="3303293"/>
            <a:ext cx="3366161" cy="1194461"/>
            <a:chOff x="3004642" y="2537795"/>
            <a:chExt cx="2524621" cy="895846"/>
          </a:xfrm>
        </p:grpSpPr>
        <p:sp>
          <p:nvSpPr>
            <p:cNvPr id="70" name="任意多边形 69"/>
            <p:cNvSpPr/>
            <p:nvPr/>
          </p:nvSpPr>
          <p:spPr>
            <a:xfrm>
              <a:off x="3105150" y="2628900"/>
              <a:ext cx="2343150" cy="704850"/>
            </a:xfrm>
            <a:custGeom>
              <a:avLst/>
              <a:gdLst>
                <a:gd name="connsiteX0" fmla="*/ 0 w 2343150"/>
                <a:gd name="connsiteY0" fmla="*/ 438150 h 704850"/>
                <a:gd name="connsiteX1" fmla="*/ 790575 w 2343150"/>
                <a:gd name="connsiteY1" fmla="*/ 0 h 704850"/>
                <a:gd name="connsiteX2" fmla="*/ 1571625 w 2343150"/>
                <a:gd name="connsiteY2" fmla="*/ 704850 h 704850"/>
                <a:gd name="connsiteX3" fmla="*/ 2343150 w 2343150"/>
                <a:gd name="connsiteY3" fmla="*/ 18097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0" h="704850">
                  <a:moveTo>
                    <a:pt x="0" y="438150"/>
                  </a:moveTo>
                  <a:lnTo>
                    <a:pt x="790575" y="0"/>
                  </a:lnTo>
                  <a:lnTo>
                    <a:pt x="1571625" y="704850"/>
                  </a:lnTo>
                  <a:lnTo>
                    <a:pt x="2343150" y="180975"/>
                  </a:ln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004642" y="2961658"/>
              <a:ext cx="190996" cy="190996"/>
              <a:chOff x="3595192" y="2637808"/>
              <a:chExt cx="190996" cy="190996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645274" y="2687109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785692" y="2537795"/>
              <a:ext cx="190996" cy="190996"/>
              <a:chOff x="3595192" y="2637808"/>
              <a:chExt cx="190996" cy="190996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645274" y="2688062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4566742" y="3242645"/>
              <a:ext cx="190996" cy="190996"/>
              <a:chOff x="3595192" y="2637808"/>
              <a:chExt cx="190996" cy="190996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649084" y="2690443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5338267" y="2718770"/>
              <a:ext cx="190996" cy="190996"/>
              <a:chOff x="3595192" y="2637808"/>
              <a:chExt cx="190996" cy="190996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649084" y="2690443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</p:grpSp>
      <p:sp>
        <p:nvSpPr>
          <p:cNvPr id="72" name="矩形 71"/>
          <p:cNvSpPr/>
          <p:nvPr/>
        </p:nvSpPr>
        <p:spPr>
          <a:xfrm>
            <a:off x="7973001" y="4371531"/>
            <a:ext cx="330200" cy="1164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 dist="12700" dir="19800000">
              <a:schemeClr val="bg1">
                <a:lumMod val="65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sp>
        <p:nvSpPr>
          <p:cNvPr id="73" name="矩形 72"/>
          <p:cNvSpPr/>
          <p:nvPr/>
        </p:nvSpPr>
        <p:spPr>
          <a:xfrm>
            <a:off x="9014401" y="4131105"/>
            <a:ext cx="330200" cy="1404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 dist="12700" dir="19800000">
              <a:schemeClr val="bg1">
                <a:lumMod val="65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sp>
        <p:nvSpPr>
          <p:cNvPr id="74" name="矩形 73"/>
          <p:cNvSpPr/>
          <p:nvPr/>
        </p:nvSpPr>
        <p:spPr>
          <a:xfrm>
            <a:off x="10055801" y="3411055"/>
            <a:ext cx="330200" cy="2124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 dist="12700" dir="19800000">
              <a:schemeClr val="bg1">
                <a:lumMod val="65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/>
          </a:p>
        </p:txBody>
      </p:sp>
      <p:sp>
        <p:nvSpPr>
          <p:cNvPr id="111" name="矩形 110"/>
          <p:cNvSpPr/>
          <p:nvPr/>
        </p:nvSpPr>
        <p:spPr>
          <a:xfrm>
            <a:off x="7929249" y="5579837"/>
            <a:ext cx="40132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</a:t>
            </a:r>
            <a:endParaRPr lang="zh-CN" altLang="en-US" sz="2400" dirty="0"/>
          </a:p>
        </p:txBody>
      </p:sp>
      <p:sp>
        <p:nvSpPr>
          <p:cNvPr id="112" name="矩形 111"/>
          <p:cNvSpPr/>
          <p:nvPr/>
        </p:nvSpPr>
        <p:spPr>
          <a:xfrm>
            <a:off x="8919849" y="5579837"/>
            <a:ext cx="40132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</a:t>
            </a:r>
            <a:endParaRPr lang="zh-CN" altLang="en-US" sz="2400" dirty="0"/>
          </a:p>
        </p:txBody>
      </p:sp>
      <p:sp>
        <p:nvSpPr>
          <p:cNvPr id="113" name="矩形 112"/>
          <p:cNvSpPr/>
          <p:nvPr/>
        </p:nvSpPr>
        <p:spPr>
          <a:xfrm>
            <a:off x="9973949" y="5579837"/>
            <a:ext cx="40132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text</a:t>
            </a:r>
            <a:endParaRPr lang="zh-CN" altLang="en-US" sz="2400" dirty="0"/>
          </a:p>
        </p:txBody>
      </p:sp>
      <p:grpSp>
        <p:nvGrpSpPr>
          <p:cNvPr id="115" name="组合 114"/>
          <p:cNvGrpSpPr/>
          <p:nvPr/>
        </p:nvGrpSpPr>
        <p:grpSpPr>
          <a:xfrm rot="9900000">
            <a:off x="7455452" y="3161055"/>
            <a:ext cx="3366161" cy="1194461"/>
            <a:chOff x="3004642" y="2537795"/>
            <a:chExt cx="2524621" cy="895846"/>
          </a:xfrm>
        </p:grpSpPr>
        <p:sp>
          <p:nvSpPr>
            <p:cNvPr id="116" name="任意多边形 115"/>
            <p:cNvSpPr/>
            <p:nvPr/>
          </p:nvSpPr>
          <p:spPr>
            <a:xfrm>
              <a:off x="3105150" y="2628900"/>
              <a:ext cx="2343150" cy="704850"/>
            </a:xfrm>
            <a:custGeom>
              <a:avLst/>
              <a:gdLst>
                <a:gd name="connsiteX0" fmla="*/ 0 w 2343150"/>
                <a:gd name="connsiteY0" fmla="*/ 438150 h 704850"/>
                <a:gd name="connsiteX1" fmla="*/ 790575 w 2343150"/>
                <a:gd name="connsiteY1" fmla="*/ 0 h 704850"/>
                <a:gd name="connsiteX2" fmla="*/ 1571625 w 2343150"/>
                <a:gd name="connsiteY2" fmla="*/ 704850 h 704850"/>
                <a:gd name="connsiteX3" fmla="*/ 2343150 w 2343150"/>
                <a:gd name="connsiteY3" fmla="*/ 18097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0" h="704850">
                  <a:moveTo>
                    <a:pt x="0" y="438150"/>
                  </a:moveTo>
                  <a:lnTo>
                    <a:pt x="790575" y="0"/>
                  </a:lnTo>
                  <a:lnTo>
                    <a:pt x="1571625" y="704850"/>
                  </a:lnTo>
                  <a:lnTo>
                    <a:pt x="2343150" y="180975"/>
                  </a:ln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3004642" y="2961658"/>
              <a:ext cx="190996" cy="190996"/>
              <a:chOff x="3595192" y="2637808"/>
              <a:chExt cx="190996" cy="190996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649084" y="2690443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>
                <a:innerShdw blurRad="25400" dist="12700" dir="19800000">
                  <a:schemeClr val="tx1"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3785692" y="2537795"/>
              <a:ext cx="190996" cy="190996"/>
              <a:chOff x="3595192" y="2637808"/>
              <a:chExt cx="190996" cy="190996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3649084" y="2690443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>
                <a:innerShdw blurRad="25400" dist="12700" dir="19800000">
                  <a:schemeClr val="tx1"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4566742" y="3242645"/>
              <a:ext cx="190996" cy="190996"/>
              <a:chOff x="3595192" y="2637808"/>
              <a:chExt cx="190996" cy="190996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3649084" y="2690443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>
                <a:innerShdw blurRad="25400" dist="12700" dir="19800000">
                  <a:schemeClr val="tx1"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5338267" y="2718770"/>
              <a:ext cx="190996" cy="190996"/>
              <a:chOff x="3595192" y="2637808"/>
              <a:chExt cx="190996" cy="190996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3595192" y="2637808"/>
                <a:ext cx="190996" cy="1909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38100" dist="254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3649084" y="2690443"/>
                <a:ext cx="90488" cy="90488"/>
              </a:xfrm>
              <a:prstGeom prst="ellipse">
                <a:avLst/>
              </a:prstGeom>
              <a:solidFill>
                <a:srgbClr val="57917B"/>
              </a:solidFill>
              <a:ln>
                <a:noFill/>
              </a:ln>
              <a:effectLst>
                <a:innerShdw blurRad="25400" dist="12700" dir="19800000">
                  <a:schemeClr val="tx1"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/>
              </a:p>
            </p:txBody>
          </p:sp>
        </p:grpSp>
      </p:grpSp>
      <p:sp>
        <p:nvSpPr>
          <p:cNvPr id="7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76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1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1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2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1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2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1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3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1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45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46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1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4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5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1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53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54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2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bldLvl="0" animBg="1"/>
          <p:bldP spid="49" grpId="0" bldLvl="0" animBg="1"/>
          <p:bldP spid="50" grpId="0" bldLvl="0" animBg="1"/>
          <p:bldP spid="51" grpId="0" bldLvl="0" animBg="1"/>
          <p:bldP spid="72" grpId="0" bldLvl="0" animBg="1"/>
          <p:bldP spid="73" grpId="0" bldLvl="0" animBg="1"/>
          <p:bldP spid="74" grpId="0" bldLvl="0" animBg="1"/>
          <p:bldP spid="111" grpId="0"/>
          <p:bldP spid="112" grpId="0"/>
          <p:bldP spid="113" grpId="0"/>
          <p:bldP spid="75" grpId="0" bldLvl="0" animBg="1" autoUpdateAnimBg="0"/>
          <p:bldP spid="7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2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bldLvl="0" animBg="1"/>
          <p:bldP spid="49" grpId="0" bldLvl="0" animBg="1"/>
          <p:bldP spid="50" grpId="0" bldLvl="0" animBg="1"/>
          <p:bldP spid="51" grpId="0" bldLvl="0" animBg="1"/>
          <p:bldP spid="72" grpId="0" bldLvl="0" animBg="1"/>
          <p:bldP spid="73" grpId="0" bldLvl="0" animBg="1"/>
          <p:bldP spid="74" grpId="0" bldLvl="0" animBg="1"/>
          <p:bldP spid="111" grpId="0"/>
          <p:bldP spid="112" grpId="0"/>
          <p:bldP spid="113" grpId="0"/>
          <p:bldP spid="75" grpId="0" bldLvl="0" animBg="1" autoUpdateAnimBg="0"/>
          <p:bldP spid="76" grpId="0" bldLvl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4661535" y="2061845"/>
            <a:ext cx="2908935" cy="2150110"/>
          </a:xfrm>
          <a:prstGeom prst="rect">
            <a:avLst/>
          </a:prstGeom>
          <a:blipFill rotWithShape="1">
            <a:blip r:embed="rId1"/>
            <a:stretch>
              <a:fillRect l="-11000" t="-1000" r="-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752600" y="2061845"/>
            <a:ext cx="8733790" cy="2153920"/>
            <a:chOff x="2763" y="3235"/>
            <a:chExt cx="13754" cy="3392"/>
          </a:xfrm>
        </p:grpSpPr>
        <p:grpSp>
          <p:nvGrpSpPr>
            <p:cNvPr id="4" name="组合 3"/>
            <p:cNvGrpSpPr/>
            <p:nvPr/>
          </p:nvGrpSpPr>
          <p:grpSpPr>
            <a:xfrm>
              <a:off x="2763" y="3235"/>
              <a:ext cx="4580" cy="3386"/>
              <a:chOff x="2763" y="3235"/>
              <a:chExt cx="4580" cy="338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63" y="3235"/>
                <a:ext cx="4581" cy="3386"/>
              </a:xfrm>
              <a:prstGeom prst="rect">
                <a:avLst/>
              </a:prstGeom>
              <a:solidFill>
                <a:srgbClr val="5791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Rectangle 32"/>
              <p:cNvSpPr>
                <a:spLocks noChangeArrowheads="1"/>
              </p:cNvSpPr>
              <p:nvPr/>
            </p:nvSpPr>
            <p:spPr bwMode="auto">
              <a:xfrm>
                <a:off x="3184" y="4050"/>
                <a:ext cx="3619" cy="1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33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YOU TITLE</a:t>
                </a:r>
                <a:r>
                  <a:rPr lang="zh-CN" altLang="en-US" sz="1335" b="1" dirty="0">
                    <a:solidFill>
                      <a:schemeClr val="bg1"/>
                    </a:solidFill>
                    <a:latin typeface="微软雅黑 Light" charset="-122"/>
                    <a:ea typeface="微软雅黑 Light" charset="-122"/>
                  </a:rPr>
                  <a:t> </a:t>
                </a:r>
                <a:endParaRPr lang="zh-CN" altLang="en-US" sz="1335" b="1" dirty="0">
                  <a:solidFill>
                    <a:schemeClr val="bg1"/>
                  </a:solidFill>
                  <a:latin typeface="微软雅黑 Light" charset="-122"/>
                  <a:ea typeface="微软雅黑 Light" charset="-122"/>
                </a:endParaRPr>
              </a:p>
              <a:p>
                <a:pPr marL="0" marR="0" lvl="0" algn="ctr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60">
                    <a:solidFill>
                      <a:schemeClr val="bg1"/>
                    </a:solidFill>
                    <a:sym typeface="+mn-ea"/>
                  </a:rPr>
                  <a:t>Here to add your text, mainly to avoid large sections of text</a:t>
                </a:r>
                <a:r>
                  <a:rPr lang="en-US" altLang="zh-CN" sz="1060">
                    <a:solidFill>
                      <a:schemeClr val="bg1"/>
                    </a:solidFill>
                    <a:sym typeface="+mn-ea"/>
                  </a:rPr>
                  <a:t>.</a:t>
                </a:r>
                <a:r>
                  <a:rPr lang="zh-CN" altLang="en-US" sz="1060">
                    <a:solidFill>
                      <a:schemeClr val="bg1"/>
                    </a:solidFill>
                    <a:sym typeface="+mn-ea"/>
                  </a:rPr>
                  <a:t>Here to add your text</a:t>
                </a:r>
                <a:r>
                  <a:rPr lang="en-US" altLang="zh-CN" sz="1060">
                    <a:solidFill>
                      <a:schemeClr val="bg1"/>
                    </a:solidFill>
                    <a:sym typeface="+mn-ea"/>
                  </a:rPr>
                  <a:t>.</a:t>
                </a:r>
                <a:r>
                  <a:rPr lang="zh-CN" altLang="en-US" sz="1060">
                    <a:solidFill>
                      <a:schemeClr val="bg1"/>
                    </a:solidFill>
                    <a:sym typeface="+mn-ea"/>
                  </a:rPr>
                  <a:t>Here to add your text, mainly to avoid large</a:t>
                </a:r>
                <a:endParaRPr lang="zh-CN" altLang="en-US" sz="1060" dirty="0">
                  <a:solidFill>
                    <a:schemeClr val="bg1"/>
                  </a:solidFill>
                  <a:latin typeface="微软雅黑 Light" charset="-122"/>
                  <a:ea typeface="微软雅黑 Light" charset="-122"/>
                  <a:sym typeface="+mn-ea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1936" y="3241"/>
              <a:ext cx="4581" cy="3386"/>
              <a:chOff x="11936" y="3241"/>
              <a:chExt cx="4581" cy="338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1936" y="3241"/>
                <a:ext cx="4581" cy="3386"/>
              </a:xfrm>
              <a:prstGeom prst="rect">
                <a:avLst/>
              </a:prstGeom>
              <a:solidFill>
                <a:srgbClr val="8FA8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12417" y="4076"/>
                <a:ext cx="3619" cy="1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33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YOU TITLE</a:t>
                </a:r>
                <a:r>
                  <a:rPr lang="zh-CN" altLang="en-US" sz="1335" b="1" dirty="0">
                    <a:solidFill>
                      <a:schemeClr val="bg1"/>
                    </a:solidFill>
                    <a:latin typeface="微软雅黑 Light" charset="-122"/>
                    <a:ea typeface="微软雅黑 Light" charset="-122"/>
                  </a:rPr>
                  <a:t> </a:t>
                </a:r>
                <a:endParaRPr lang="zh-CN" altLang="en-US" sz="1335" b="1" dirty="0">
                  <a:solidFill>
                    <a:schemeClr val="bg1"/>
                  </a:solidFill>
                  <a:latin typeface="微软雅黑 Light" charset="-122"/>
                  <a:ea typeface="微软雅黑 Light" charset="-122"/>
                </a:endParaRPr>
              </a:p>
              <a:p>
                <a:pPr marL="0" marR="0" lvl="0" algn="ctr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60">
                    <a:solidFill>
                      <a:schemeClr val="bg1"/>
                    </a:solidFill>
                    <a:sym typeface="+mn-ea"/>
                  </a:rPr>
                  <a:t>Here to add your text, mainly to avoid large sections of text</a:t>
                </a:r>
                <a:r>
                  <a:rPr lang="en-US" altLang="zh-CN" sz="1060">
                    <a:solidFill>
                      <a:schemeClr val="bg1"/>
                    </a:solidFill>
                    <a:sym typeface="+mn-ea"/>
                  </a:rPr>
                  <a:t>.</a:t>
                </a:r>
                <a:r>
                  <a:rPr lang="zh-CN" altLang="en-US" sz="1060">
                    <a:solidFill>
                      <a:schemeClr val="bg1"/>
                    </a:solidFill>
                    <a:sym typeface="+mn-ea"/>
                  </a:rPr>
                  <a:t>Here to add your text</a:t>
                </a:r>
                <a:r>
                  <a:rPr lang="en-US" altLang="zh-CN" sz="1060">
                    <a:solidFill>
                      <a:schemeClr val="bg1"/>
                    </a:solidFill>
                    <a:sym typeface="+mn-ea"/>
                  </a:rPr>
                  <a:t>.</a:t>
                </a:r>
                <a:r>
                  <a:rPr lang="zh-CN" altLang="en-US" sz="1060">
                    <a:solidFill>
                      <a:schemeClr val="bg1"/>
                    </a:solidFill>
                    <a:sym typeface="+mn-ea"/>
                  </a:rPr>
                  <a:t>Here to add your text, mainly to avoid large</a:t>
                </a:r>
                <a:endParaRPr lang="zh-CN" altLang="en-US" sz="1060" dirty="0">
                  <a:solidFill>
                    <a:schemeClr val="bg1"/>
                  </a:solidFill>
                  <a:latin typeface="微软雅黑 Light" charset="-122"/>
                  <a:ea typeface="微软雅黑 Light" charset="-122"/>
                  <a:sym typeface="+mn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755140" y="4438015"/>
            <a:ext cx="8729980" cy="1313180"/>
            <a:chOff x="2764" y="5602"/>
            <a:chExt cx="13748" cy="2068"/>
          </a:xfrm>
        </p:grpSpPr>
        <p:sp>
          <p:nvSpPr>
            <p:cNvPr id="16" name="文本框 15"/>
            <p:cNvSpPr txBox="1"/>
            <p:nvPr/>
          </p:nvSpPr>
          <p:spPr>
            <a:xfrm>
              <a:off x="2922" y="5898"/>
              <a:ext cx="13391" cy="12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mainly to avoid largeHere to add your text, mainly to avoid large sections of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mainly to avoid largeHere to add your text, mainly to avoid large sections of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2">
                      <a:lumMod val="50000"/>
                    </a:schemeClr>
                  </a:solidFill>
                  <a:sym typeface="+mn-ea"/>
                </a:rPr>
                <a:t>Here to add your text, mainly to avoid l</a:t>
              </a:r>
              <a:endPara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764" y="5602"/>
              <a:ext cx="13748" cy="206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12" name="PA_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bldLvl="0" animBg="1"/>
      <p:bldP spid="11" grpId="0" bldLvl="0" animBg="1" autoUpdateAnimBg="0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df7a2ec2e1cbc178a6f7ff5e8679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0" y="1165225"/>
            <a:ext cx="2790825" cy="2743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9388" y="2213610"/>
            <a:ext cx="1601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第三章</a:t>
            </a:r>
            <a:endParaRPr lang="zh-CN" altLang="en-US" sz="3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765" y="4018915"/>
            <a:ext cx="39630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请在此处输入您的标题</a:t>
            </a:r>
            <a:endParaRPr lang="zh-CN" altLang="en-US" sz="28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2435" y="4445635"/>
            <a:ext cx="36734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Please enter your title here</a:t>
            </a:r>
            <a:endParaRPr lang="zh-CN" altLang="en-US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6356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97725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9094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PA_任意多边形 21"/>
          <p:cNvSpPr/>
          <p:nvPr>
            <p:custDataLst>
              <p:tags r:id="rId1"/>
            </p:custDataLst>
          </p:nvPr>
        </p:nvSpPr>
        <p:spPr bwMode="auto">
          <a:xfrm>
            <a:off x="4260852" y="2120708"/>
            <a:ext cx="2239433" cy="2244359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DFEDE0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2" name="PA_任意多边形 22"/>
          <p:cNvSpPr/>
          <p:nvPr>
            <p:custDataLst>
              <p:tags r:id="rId2"/>
            </p:custDataLst>
          </p:nvPr>
        </p:nvSpPr>
        <p:spPr bwMode="auto">
          <a:xfrm>
            <a:off x="4260852" y="3545665"/>
            <a:ext cx="2239433" cy="2240124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3" name="PA_任意多边形 23"/>
          <p:cNvSpPr/>
          <p:nvPr>
            <p:custDataLst>
              <p:tags r:id="rId3"/>
            </p:custDataLst>
          </p:nvPr>
        </p:nvSpPr>
        <p:spPr bwMode="auto">
          <a:xfrm>
            <a:off x="5681135" y="2120708"/>
            <a:ext cx="2239433" cy="2244359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B3C7B0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4" name="PA_任意多边形 24"/>
          <p:cNvSpPr/>
          <p:nvPr>
            <p:custDataLst>
              <p:tags r:id="rId4"/>
            </p:custDataLst>
          </p:nvPr>
        </p:nvSpPr>
        <p:spPr bwMode="auto">
          <a:xfrm>
            <a:off x="5681135" y="3545665"/>
            <a:ext cx="2239433" cy="2240124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93AA7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5" name="PA_任意多边形 2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325785" y="3842089"/>
            <a:ext cx="376767" cy="302776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46" name="PA_任意多边形 2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445000" y="3837855"/>
            <a:ext cx="372533" cy="311245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47" name="PA_任意多边形 2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930900" y="2330323"/>
            <a:ext cx="374651" cy="31124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48" name="PA_任意多边形 28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888568" y="3782804"/>
            <a:ext cx="412751" cy="336653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749" name="PA_任意多边形 29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5988051" y="5231052"/>
            <a:ext cx="260349" cy="368413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0" name="PA_Line 3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631268" y="2431955"/>
            <a:ext cx="1013884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1" name="PA_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31267" y="4415883"/>
            <a:ext cx="0" cy="999375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2" name="PA_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551085" y="5415257"/>
            <a:ext cx="96096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3" name="PA_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512051" y="2431955"/>
            <a:ext cx="0" cy="1052308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4" name="PA_淘宝店chenying0907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27951" y="2330323"/>
            <a:ext cx="3360604" cy="9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zh-CN" altLang="en-US" sz="1335" b="1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 dirty="0">
                <a:solidFill>
                  <a:schemeClr val="bg1">
                    <a:lumMod val="50000"/>
                  </a:schemeClr>
                </a:solidFill>
                <a:sym typeface="+mn-ea"/>
              </a:rPr>
              <a:t>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30755" name="PA_淘宝店chenying0907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27951" y="5303040"/>
            <a:ext cx="3360604" cy="9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zh-CN" altLang="en-US" sz="1335" b="1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 dirty="0">
                <a:solidFill>
                  <a:schemeClr val="bg1">
                    <a:lumMod val="50000"/>
                  </a:schemeClr>
                </a:solidFill>
                <a:sym typeface="+mn-ea"/>
              </a:rPr>
              <a:t>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30756" name="PA_淘宝店chenying0907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03445" y="2330323"/>
            <a:ext cx="3341556" cy="9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2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 dirty="0">
                <a:solidFill>
                  <a:schemeClr val="bg1">
                    <a:lumMod val="50000"/>
                  </a:schemeClr>
                </a:solidFill>
                <a:sym typeface="+mn-ea"/>
              </a:rPr>
              <a:t>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30757" name="PA_淘宝店chenying0907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03445" y="5303040"/>
            <a:ext cx="3341556" cy="114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2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 dirty="0">
                <a:solidFill>
                  <a:schemeClr val="bg1">
                    <a:lumMod val="50000"/>
                  </a:schemeClr>
                </a:solidFill>
                <a:sym typeface="+mn-ea"/>
              </a:rPr>
              <a:t> </a:t>
            </a:r>
            <a:endParaRPr lang="zh-CN" altLang="en-US" sz="106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charset="-122"/>
                <a:ea typeface="微软雅黑 Light" charset="-122"/>
              </a:rPr>
              <a:t>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95467" y="419138"/>
            <a:ext cx="429260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sz="2000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sz="2000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36695" y="738505"/>
            <a:ext cx="3751580" cy="56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bldLvl="0" animBg="1"/>
      <p:bldP spid="30742" grpId="0" bldLvl="0" animBg="1" autoUpdateAnimBg="0"/>
      <p:bldP spid="30743" grpId="0" bldLvl="0" animBg="1" autoUpdateAnimBg="0"/>
      <p:bldP spid="30744" grpId="0" bldLvl="0" animBg="1"/>
      <p:bldP spid="30745" grpId="0" bldLvl="0" animBg="1"/>
      <p:bldP spid="30746" grpId="0" bldLvl="0" animBg="1"/>
      <p:bldP spid="30747" grpId="0" bldLvl="0" animBg="1"/>
      <p:bldP spid="30748" grpId="0" bldLvl="0" animBg="1" autoUpdateAnimBg="0"/>
      <p:bldP spid="30749" grpId="0" bldLvl="0" animBg="1" autoUpdateAnimBg="0"/>
      <p:bldP spid="30750" grpId="0" bldLvl="0" animBg="1"/>
      <p:bldP spid="30751" grpId="0" bldLvl="0" animBg="1"/>
      <p:bldP spid="30752" grpId="0" bldLvl="0" animBg="1"/>
      <p:bldP spid="30753" grpId="0" bldLvl="0" animBg="1"/>
      <p:bldP spid="30754" grpId="0" animBg="1" autoUpdateAnimBg="0"/>
      <p:bldP spid="30755" grpId="0" animBg="1" autoUpdateAnimBg="0"/>
      <p:bldP spid="30756" grpId="0"/>
      <p:bldP spid="30757" grpId="0"/>
      <p:bldP spid="49" grpId="0" bldLvl="0" animBg="1" autoUpdateAnimBg="0"/>
      <p:bldP spid="5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6872817" y="4240954"/>
            <a:ext cx="1219200" cy="719667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rgbClr val="5B7A1F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6872817" y="2071370"/>
            <a:ext cx="1219200" cy="0"/>
          </a:xfrm>
          <a:prstGeom prst="line">
            <a:avLst/>
          </a:prstGeom>
          <a:noFill/>
          <a:ln w="6350">
            <a:solidFill>
              <a:srgbClr val="5B7A1F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822" name="Freeform 30"/>
          <p:cNvSpPr/>
          <p:nvPr/>
        </p:nvSpPr>
        <p:spPr bwMode="auto">
          <a:xfrm>
            <a:off x="6872817" y="2693670"/>
            <a:ext cx="1219200" cy="461433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rgbClr val="5B7A1F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6057900" y="1566969"/>
            <a:ext cx="939800" cy="4525433"/>
            <a:chOff x="2862" y="712"/>
            <a:chExt cx="444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rgbClr val="5B7A1F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rgbClr val="5B7A1F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rgbClr val="5B7A1F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rgbClr val="5B7A1F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62" y="712"/>
              <a:ext cx="119" cy="119"/>
            </a:xfrm>
            <a:prstGeom prst="ellipse">
              <a:avLst/>
            </a:prstGeom>
            <a:solidFill>
              <a:srgbClr val="93AA79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rgbClr val="5B7A1F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rgbClr val="86A056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rgbClr val="86A056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rgbClr val="86A056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rgbClr val="57917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rgbClr val="57917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rgbClr val="93AA79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rgbClr val="86A056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rgbClr val="B8C99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rgbClr val="57917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rgbClr val="B8C99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rgbClr val="86A056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rgbClr val="86A056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rgbClr val="57917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rgbClr val="B8C99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rgbClr val="93AA79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rgbClr val="93AA79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rgbClr val="57917B"/>
            </a:solidFill>
            <a:ln>
              <a:solidFill>
                <a:srgbClr val="5B7A1F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B8C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415030" y="4869815"/>
            <a:ext cx="772160" cy="772160"/>
            <a:chOff x="5360" y="7669"/>
            <a:chExt cx="1216" cy="1216"/>
          </a:xfrm>
        </p:grpSpPr>
        <p:sp>
          <p:nvSpPr>
            <p:cNvPr id="33853" name="Oval 61"/>
            <p:cNvSpPr>
              <a:spLocks noChangeArrowheads="1"/>
            </p:cNvSpPr>
            <p:nvPr/>
          </p:nvSpPr>
          <p:spPr bwMode="auto">
            <a:xfrm>
              <a:off x="5360" y="7669"/>
              <a:ext cx="1217" cy="1217"/>
            </a:xfrm>
            <a:prstGeom prst="ellipse">
              <a:avLst/>
            </a:prstGeom>
            <a:solidFill>
              <a:srgbClr val="4E897B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3854" name="Group 62"/>
            <p:cNvGrpSpPr/>
            <p:nvPr/>
          </p:nvGrpSpPr>
          <p:grpSpPr bwMode="auto">
            <a:xfrm>
              <a:off x="5760" y="8002"/>
              <a:ext cx="423" cy="537"/>
              <a:chOff x="2234" y="2038"/>
              <a:chExt cx="127" cy="161"/>
            </a:xfrm>
          </p:grpSpPr>
          <p:sp>
            <p:nvSpPr>
              <p:cNvPr id="33855" name="Freeform 63"/>
              <p:cNvSpPr/>
              <p:nvPr/>
            </p:nvSpPr>
            <p:spPr bwMode="auto">
              <a:xfrm>
                <a:off x="2234" y="2038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56" name="Freeform 64"/>
              <p:cNvSpPr/>
              <p:nvPr/>
            </p:nvSpPr>
            <p:spPr bwMode="auto">
              <a:xfrm>
                <a:off x="2313" y="2132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57" name="Freeform 65"/>
              <p:cNvSpPr>
                <a:spLocks noEditPoints="1"/>
              </p:cNvSpPr>
              <p:nvPr/>
            </p:nvSpPr>
            <p:spPr bwMode="auto">
              <a:xfrm>
                <a:off x="2279" y="2071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58" name="Freeform 66"/>
              <p:cNvSpPr/>
              <p:nvPr/>
            </p:nvSpPr>
            <p:spPr bwMode="auto">
              <a:xfrm>
                <a:off x="2257" y="2084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59" name="Freeform 67"/>
              <p:cNvSpPr/>
              <p:nvPr/>
            </p:nvSpPr>
            <p:spPr bwMode="auto">
              <a:xfrm>
                <a:off x="2257" y="2110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159000" y="4869815"/>
            <a:ext cx="772160" cy="772160"/>
            <a:chOff x="3400" y="7669"/>
            <a:chExt cx="1216" cy="1216"/>
          </a:xfrm>
        </p:grpSpPr>
        <p:sp>
          <p:nvSpPr>
            <p:cNvPr id="33852" name="Oval 60"/>
            <p:cNvSpPr>
              <a:spLocks noChangeArrowheads="1"/>
            </p:cNvSpPr>
            <p:nvPr/>
          </p:nvSpPr>
          <p:spPr bwMode="auto">
            <a:xfrm>
              <a:off x="3400" y="7669"/>
              <a:ext cx="1217" cy="1217"/>
            </a:xfrm>
            <a:prstGeom prst="ellipse">
              <a:avLst/>
            </a:prstGeom>
            <a:solidFill>
              <a:srgbClr val="57917B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3860" name="Group 68"/>
            <p:cNvGrpSpPr/>
            <p:nvPr/>
          </p:nvGrpSpPr>
          <p:grpSpPr bwMode="auto">
            <a:xfrm>
              <a:off x="3737" y="8032"/>
              <a:ext cx="543" cy="543"/>
              <a:chOff x="1714" y="2038"/>
              <a:chExt cx="163" cy="163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3861" name="Freeform 69"/>
              <p:cNvSpPr>
                <a:spLocks noEditPoints="1"/>
              </p:cNvSpPr>
              <p:nvPr/>
            </p:nvSpPr>
            <p:spPr bwMode="auto">
              <a:xfrm>
                <a:off x="1714" y="2038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62" name="Freeform 70"/>
              <p:cNvSpPr>
                <a:spLocks noEditPoints="1"/>
              </p:cNvSpPr>
              <p:nvPr/>
            </p:nvSpPr>
            <p:spPr bwMode="auto">
              <a:xfrm>
                <a:off x="1764" y="2086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12495" y="4869815"/>
            <a:ext cx="772160" cy="772160"/>
            <a:chOff x="1437" y="7669"/>
            <a:chExt cx="1216" cy="1216"/>
          </a:xfrm>
        </p:grpSpPr>
        <p:sp>
          <p:nvSpPr>
            <p:cNvPr id="33851" name="Oval 59"/>
            <p:cNvSpPr>
              <a:spLocks noChangeArrowheads="1"/>
            </p:cNvSpPr>
            <p:nvPr/>
          </p:nvSpPr>
          <p:spPr bwMode="auto">
            <a:xfrm>
              <a:off x="1437" y="7669"/>
              <a:ext cx="1217" cy="1217"/>
            </a:xfrm>
            <a:prstGeom prst="ellipse">
              <a:avLst/>
            </a:prstGeom>
            <a:solidFill>
              <a:srgbClr val="B3C7B0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3863" name="Group 71"/>
            <p:cNvGrpSpPr/>
            <p:nvPr/>
          </p:nvGrpSpPr>
          <p:grpSpPr bwMode="auto">
            <a:xfrm>
              <a:off x="1777" y="8009"/>
              <a:ext cx="537" cy="537"/>
              <a:chOff x="1215" y="2040"/>
              <a:chExt cx="161" cy="161"/>
            </a:xfrm>
            <a:solidFill>
              <a:schemeClr val="bg1">
                <a:lumMod val="65000"/>
              </a:schemeClr>
            </a:solidFill>
          </p:grpSpPr>
          <p:sp>
            <p:nvSpPr>
              <p:cNvPr id="33864" name="Freeform 72"/>
              <p:cNvSpPr/>
              <p:nvPr/>
            </p:nvSpPr>
            <p:spPr bwMode="auto">
              <a:xfrm>
                <a:off x="1215" y="2040"/>
                <a:ext cx="161" cy="116"/>
              </a:xfrm>
              <a:custGeom>
                <a:avLst/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865" name="Freeform 73"/>
              <p:cNvSpPr/>
              <p:nvPr/>
            </p:nvSpPr>
            <p:spPr bwMode="auto">
              <a:xfrm>
                <a:off x="1264" y="2104"/>
                <a:ext cx="62" cy="97"/>
              </a:xfrm>
              <a:custGeom>
                <a:avLst/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8255000" y="1976121"/>
            <a:ext cx="3263900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8255000" y="3047154"/>
            <a:ext cx="3263900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8255000" y="4139354"/>
            <a:ext cx="3263900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912284" y="2084070"/>
            <a:ext cx="4510616" cy="27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CLICK TO 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ADD TITLE  HERE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065" dirty="0">
              <a:solidFill>
                <a:schemeClr val="bg2"/>
              </a:solidFill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51702" y="507403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87825" y="78105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9" grpId="0"/>
      <p:bldP spid="33822" grpId="0" bldLvl="0" animBg="1"/>
      <p:bldP spid="33820" grpId="0" bldLvl="0" animBg="1"/>
      <p:bldP spid="33866" grpId="0"/>
      <p:bldP spid="33867" grpId="0"/>
      <p:bldP spid="33868" grpId="0"/>
      <p:bldP spid="49" grpId="0" bldLvl="0" animBg="1" autoUpdateAnimBg="0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8235" y="2031365"/>
            <a:ext cx="689610" cy="689610"/>
            <a:chOff x="1762" y="3199"/>
            <a:chExt cx="1086" cy="1086"/>
          </a:xfrm>
        </p:grpSpPr>
        <p:sp>
          <p:nvSpPr>
            <p:cNvPr id="5" name="椭圆 4"/>
            <p:cNvSpPr/>
            <p:nvPr/>
          </p:nvSpPr>
          <p:spPr>
            <a:xfrm>
              <a:off x="1762" y="3199"/>
              <a:ext cx="1086" cy="10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7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855" y="3291"/>
              <a:ext cx="900" cy="900"/>
              <a:chOff x="1177852" y="2090066"/>
              <a:chExt cx="571750" cy="57175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177852" y="2090066"/>
                <a:ext cx="571750" cy="571750"/>
              </a:xfrm>
              <a:prstGeom prst="ellipse">
                <a:avLst/>
              </a:prstGeom>
              <a:solidFill>
                <a:srgbClr val="4E8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AutoShape 7"/>
              <p:cNvSpPr/>
              <p:nvPr/>
            </p:nvSpPr>
            <p:spPr bwMode="auto">
              <a:xfrm>
                <a:off x="1321421" y="2233635"/>
                <a:ext cx="284612" cy="2846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63" y="0"/>
                    </a:moveTo>
                    <a:cubicBezTo>
                      <a:pt x="20631" y="0"/>
                      <a:pt x="20946" y="159"/>
                      <a:pt x="21208" y="476"/>
                    </a:cubicBezTo>
                    <a:cubicBezTo>
                      <a:pt x="21470" y="796"/>
                      <a:pt x="21600" y="1175"/>
                      <a:pt x="21600" y="1616"/>
                    </a:cubicBezTo>
                    <a:lnTo>
                      <a:pt x="21600" y="19984"/>
                    </a:lnTo>
                    <a:cubicBezTo>
                      <a:pt x="21600" y="20419"/>
                      <a:pt x="21470" y="20804"/>
                      <a:pt x="21208" y="21121"/>
                    </a:cubicBezTo>
                    <a:cubicBezTo>
                      <a:pt x="20946" y="21441"/>
                      <a:pt x="20631" y="21600"/>
                      <a:pt x="20263" y="21600"/>
                    </a:cubicBezTo>
                    <a:lnTo>
                      <a:pt x="1371" y="21600"/>
                    </a:lnTo>
                    <a:cubicBezTo>
                      <a:pt x="1004" y="21600"/>
                      <a:pt x="683" y="21441"/>
                      <a:pt x="411" y="21121"/>
                    </a:cubicBezTo>
                    <a:cubicBezTo>
                      <a:pt x="137" y="20804"/>
                      <a:pt x="0" y="20422"/>
                      <a:pt x="0" y="19984"/>
                    </a:cubicBezTo>
                    <a:lnTo>
                      <a:pt x="0" y="1616"/>
                    </a:lnTo>
                    <a:cubicBezTo>
                      <a:pt x="0" y="1175"/>
                      <a:pt x="137" y="796"/>
                      <a:pt x="411" y="476"/>
                    </a:cubicBezTo>
                    <a:cubicBezTo>
                      <a:pt x="683" y="159"/>
                      <a:pt x="1004" y="0"/>
                      <a:pt x="1371" y="0"/>
                    </a:cubicBezTo>
                    <a:lnTo>
                      <a:pt x="20263" y="0"/>
                    </a:lnTo>
                    <a:close/>
                    <a:moveTo>
                      <a:pt x="19806" y="2161"/>
                    </a:moveTo>
                    <a:lnTo>
                      <a:pt x="1804" y="2161"/>
                    </a:lnTo>
                    <a:lnTo>
                      <a:pt x="1804" y="19432"/>
                    </a:lnTo>
                    <a:lnTo>
                      <a:pt x="19806" y="19432"/>
                    </a:lnTo>
                    <a:lnTo>
                      <a:pt x="19806" y="2161"/>
                    </a:lnTo>
                    <a:close/>
                    <a:moveTo>
                      <a:pt x="5978" y="17887"/>
                    </a:moveTo>
                    <a:lnTo>
                      <a:pt x="3599" y="17887"/>
                    </a:lnTo>
                    <a:lnTo>
                      <a:pt x="3599" y="12784"/>
                    </a:lnTo>
                    <a:lnTo>
                      <a:pt x="5978" y="12784"/>
                    </a:lnTo>
                    <a:lnTo>
                      <a:pt x="5978" y="17887"/>
                    </a:lnTo>
                    <a:close/>
                    <a:moveTo>
                      <a:pt x="9962" y="17887"/>
                    </a:moveTo>
                    <a:lnTo>
                      <a:pt x="7606" y="17887"/>
                    </a:lnTo>
                    <a:lnTo>
                      <a:pt x="7606" y="6974"/>
                    </a:lnTo>
                    <a:lnTo>
                      <a:pt x="9962" y="6974"/>
                    </a:lnTo>
                    <a:lnTo>
                      <a:pt x="9962" y="17887"/>
                    </a:lnTo>
                    <a:close/>
                    <a:moveTo>
                      <a:pt x="14018" y="17887"/>
                    </a:moveTo>
                    <a:lnTo>
                      <a:pt x="11638" y="17887"/>
                    </a:lnTo>
                    <a:lnTo>
                      <a:pt x="11638" y="9562"/>
                    </a:lnTo>
                    <a:lnTo>
                      <a:pt x="14018" y="9562"/>
                    </a:lnTo>
                    <a:lnTo>
                      <a:pt x="14018" y="17887"/>
                    </a:lnTo>
                    <a:close/>
                    <a:moveTo>
                      <a:pt x="18001" y="17887"/>
                    </a:moveTo>
                    <a:lnTo>
                      <a:pt x="15622" y="17887"/>
                    </a:lnTo>
                    <a:lnTo>
                      <a:pt x="15622" y="4920"/>
                    </a:lnTo>
                    <a:lnTo>
                      <a:pt x="18001" y="4920"/>
                    </a:lnTo>
                    <a:lnTo>
                      <a:pt x="18001" y="178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908810" y="2031365"/>
            <a:ext cx="4312920" cy="956945"/>
            <a:chOff x="3006" y="3199"/>
            <a:chExt cx="6792" cy="1507"/>
          </a:xfrm>
        </p:grpSpPr>
        <p:sp>
          <p:nvSpPr>
            <p:cNvPr id="11" name="矩形 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06" y="3199"/>
              <a:ext cx="4073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65" b="1" dirty="0" smtClean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065" b="1" dirty="0" smtClean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360521" y="2031167"/>
            <a:ext cx="4329194" cy="1192093"/>
            <a:chOff x="11591" y="3199"/>
            <a:chExt cx="6818" cy="1877"/>
          </a:xfrm>
        </p:grpSpPr>
        <p:sp>
          <p:nvSpPr>
            <p:cNvPr id="16" name="矩形 1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80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591" y="3199"/>
              <a:ext cx="4073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65" b="1" dirty="0" smtClean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065" b="1" dirty="0" smtClean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08175" y="3308350"/>
            <a:ext cx="4313555" cy="956310"/>
            <a:chOff x="3005" y="5210"/>
            <a:chExt cx="6793" cy="1506"/>
          </a:xfrm>
        </p:grpSpPr>
        <p:sp>
          <p:nvSpPr>
            <p:cNvPr id="21" name="矩形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5708"/>
              <a:ext cx="6793" cy="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05" y="5210"/>
              <a:ext cx="4073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65" b="1" dirty="0" smtClean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065" b="1" dirty="0" smtClean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60521" y="3308043"/>
            <a:ext cx="4329194" cy="1192202"/>
            <a:chOff x="11591" y="5210"/>
            <a:chExt cx="6818" cy="1877"/>
          </a:xfrm>
        </p:grpSpPr>
        <p:sp>
          <p:nvSpPr>
            <p:cNvPr id="26" name="矩形 2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5791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591" y="5210"/>
              <a:ext cx="4073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65" b="1" dirty="0" smtClean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065" b="1" dirty="0" smtClean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08175" y="4674235"/>
            <a:ext cx="4313555" cy="956310"/>
            <a:chOff x="3005" y="7361"/>
            <a:chExt cx="6793" cy="1506"/>
          </a:xfrm>
        </p:grpSpPr>
        <p:sp>
          <p:nvSpPr>
            <p:cNvPr id="31" name="矩形 3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7859"/>
              <a:ext cx="6793" cy="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05" y="7361"/>
              <a:ext cx="4073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65" b="1" dirty="0" smtClean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065" b="1" dirty="0" smtClean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60285" y="4674235"/>
            <a:ext cx="4328795" cy="956310"/>
            <a:chOff x="11591" y="7361"/>
            <a:chExt cx="6817" cy="1506"/>
          </a:xfrm>
        </p:grpSpPr>
        <p:sp>
          <p:nvSpPr>
            <p:cNvPr id="36" name="矩形 3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7859"/>
              <a:ext cx="6793" cy="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r>
                <a:rPr lang="zh-CN" altLang="en-US" sz="1000">
                  <a:ea typeface="微软雅黑" panose="020B0503020204020204" charset="-122"/>
                  <a:sym typeface="+mn-ea"/>
                </a:rPr>
                <a:t>Please enter the text you want to express,not a large segment of text</a:t>
              </a:r>
              <a:r>
                <a:rPr lang="en-US" altLang="zh-CN" sz="1000">
                  <a:ea typeface="微软雅黑" panose="020B0503020204020204" charset="-122"/>
                  <a:sym typeface="+mn-ea"/>
                </a:rPr>
                <a:t>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591" y="7361"/>
              <a:ext cx="4073" cy="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65" b="1" dirty="0" smtClean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en-US" altLang="zh-CN" sz="1065" b="1" dirty="0" smtClean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220" y="2031365"/>
            <a:ext cx="689610" cy="689610"/>
            <a:chOff x="10372" y="3199"/>
            <a:chExt cx="1086" cy="1086"/>
          </a:xfrm>
        </p:grpSpPr>
        <p:sp>
          <p:nvSpPr>
            <p:cNvPr id="13" name="椭圆 12"/>
            <p:cNvSpPr/>
            <p:nvPr/>
          </p:nvSpPr>
          <p:spPr>
            <a:xfrm>
              <a:off x="10372" y="3199"/>
              <a:ext cx="1086" cy="10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7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465" y="3291"/>
              <a:ext cx="900" cy="900"/>
              <a:chOff x="6645202" y="2090066"/>
              <a:chExt cx="571750" cy="5717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645202" y="2090066"/>
                <a:ext cx="571750" cy="571750"/>
              </a:xfrm>
              <a:prstGeom prst="ellipse">
                <a:avLst/>
              </a:prstGeom>
              <a:solidFill>
                <a:srgbClr val="4E8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AutoShape 17"/>
              <p:cNvSpPr/>
              <p:nvPr/>
            </p:nvSpPr>
            <p:spPr bwMode="auto">
              <a:xfrm>
                <a:off x="6788949" y="2239868"/>
                <a:ext cx="291079" cy="2910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87" y="2580"/>
                    </a:moveTo>
                    <a:cubicBezTo>
                      <a:pt x="20420" y="2580"/>
                      <a:pt x="20794" y="2736"/>
                      <a:pt x="21116" y="3053"/>
                    </a:cubicBezTo>
                    <a:cubicBezTo>
                      <a:pt x="21439" y="3372"/>
                      <a:pt x="21600" y="3744"/>
                      <a:pt x="21600" y="4176"/>
                    </a:cubicBezTo>
                    <a:lnTo>
                      <a:pt x="21600" y="19987"/>
                    </a:lnTo>
                    <a:cubicBezTo>
                      <a:pt x="21600" y="20419"/>
                      <a:pt x="21439" y="20797"/>
                      <a:pt x="21116" y="21116"/>
                    </a:cubicBezTo>
                    <a:cubicBezTo>
                      <a:pt x="20794" y="21439"/>
                      <a:pt x="20420" y="21600"/>
                      <a:pt x="19987" y="21600"/>
                    </a:cubicBezTo>
                    <a:lnTo>
                      <a:pt x="1612" y="21600"/>
                    </a:lnTo>
                    <a:cubicBezTo>
                      <a:pt x="1180" y="21600"/>
                      <a:pt x="806" y="21439"/>
                      <a:pt x="483" y="21116"/>
                    </a:cubicBezTo>
                    <a:cubicBezTo>
                      <a:pt x="161" y="20797"/>
                      <a:pt x="0" y="20419"/>
                      <a:pt x="0" y="19987"/>
                    </a:cubicBezTo>
                    <a:lnTo>
                      <a:pt x="0" y="4176"/>
                    </a:lnTo>
                    <a:cubicBezTo>
                      <a:pt x="0" y="3744"/>
                      <a:pt x="161" y="3372"/>
                      <a:pt x="483" y="3053"/>
                    </a:cubicBezTo>
                    <a:cubicBezTo>
                      <a:pt x="806" y="2736"/>
                      <a:pt x="1180" y="2580"/>
                      <a:pt x="1612" y="2580"/>
                    </a:cubicBezTo>
                    <a:lnTo>
                      <a:pt x="2151" y="2580"/>
                    </a:lnTo>
                    <a:lnTo>
                      <a:pt x="2151" y="2402"/>
                    </a:lnTo>
                    <a:cubicBezTo>
                      <a:pt x="2151" y="2116"/>
                      <a:pt x="2197" y="1829"/>
                      <a:pt x="2289" y="1541"/>
                    </a:cubicBezTo>
                    <a:cubicBezTo>
                      <a:pt x="2381" y="1250"/>
                      <a:pt x="2531" y="990"/>
                      <a:pt x="2738" y="766"/>
                    </a:cubicBezTo>
                    <a:cubicBezTo>
                      <a:pt x="2943" y="542"/>
                      <a:pt x="3216" y="360"/>
                      <a:pt x="3556" y="213"/>
                    </a:cubicBezTo>
                    <a:cubicBezTo>
                      <a:pt x="3896" y="75"/>
                      <a:pt x="4310" y="0"/>
                      <a:pt x="4797" y="0"/>
                    </a:cubicBezTo>
                    <a:cubicBezTo>
                      <a:pt x="5283" y="0"/>
                      <a:pt x="5698" y="75"/>
                      <a:pt x="6038" y="213"/>
                    </a:cubicBezTo>
                    <a:cubicBezTo>
                      <a:pt x="6378" y="360"/>
                      <a:pt x="6651" y="542"/>
                      <a:pt x="6858" y="766"/>
                    </a:cubicBezTo>
                    <a:cubicBezTo>
                      <a:pt x="7063" y="990"/>
                      <a:pt x="7215" y="1256"/>
                      <a:pt x="7313" y="1546"/>
                    </a:cubicBezTo>
                    <a:cubicBezTo>
                      <a:pt x="7411" y="1840"/>
                      <a:pt x="7457" y="2125"/>
                      <a:pt x="7457" y="2402"/>
                    </a:cubicBezTo>
                    <a:lnTo>
                      <a:pt x="7457" y="2580"/>
                    </a:lnTo>
                    <a:lnTo>
                      <a:pt x="8133" y="2580"/>
                    </a:lnTo>
                    <a:lnTo>
                      <a:pt x="8133" y="2402"/>
                    </a:lnTo>
                    <a:cubicBezTo>
                      <a:pt x="8133" y="2116"/>
                      <a:pt x="8180" y="1829"/>
                      <a:pt x="8268" y="1541"/>
                    </a:cubicBezTo>
                    <a:cubicBezTo>
                      <a:pt x="8364" y="1250"/>
                      <a:pt x="8511" y="990"/>
                      <a:pt x="8718" y="766"/>
                    </a:cubicBezTo>
                    <a:cubicBezTo>
                      <a:pt x="8926" y="541"/>
                      <a:pt x="9198" y="360"/>
                      <a:pt x="9539" y="213"/>
                    </a:cubicBezTo>
                    <a:cubicBezTo>
                      <a:pt x="9879" y="75"/>
                      <a:pt x="10293" y="0"/>
                      <a:pt x="10780" y="0"/>
                    </a:cubicBezTo>
                    <a:cubicBezTo>
                      <a:pt x="11266" y="0"/>
                      <a:pt x="11678" y="75"/>
                      <a:pt x="12021" y="213"/>
                    </a:cubicBezTo>
                    <a:cubicBezTo>
                      <a:pt x="12361" y="360"/>
                      <a:pt x="12637" y="542"/>
                      <a:pt x="12853" y="766"/>
                    </a:cubicBezTo>
                    <a:cubicBezTo>
                      <a:pt x="13069" y="990"/>
                      <a:pt x="13227" y="1256"/>
                      <a:pt x="13322" y="1546"/>
                    </a:cubicBezTo>
                    <a:cubicBezTo>
                      <a:pt x="13417" y="1840"/>
                      <a:pt x="13469" y="2125"/>
                      <a:pt x="13469" y="2402"/>
                    </a:cubicBezTo>
                    <a:lnTo>
                      <a:pt x="13469" y="2580"/>
                    </a:lnTo>
                    <a:lnTo>
                      <a:pt x="14143" y="2580"/>
                    </a:lnTo>
                    <a:lnTo>
                      <a:pt x="14143" y="2402"/>
                    </a:lnTo>
                    <a:cubicBezTo>
                      <a:pt x="14143" y="2116"/>
                      <a:pt x="14192" y="1829"/>
                      <a:pt x="14287" y="1541"/>
                    </a:cubicBezTo>
                    <a:cubicBezTo>
                      <a:pt x="14385" y="1250"/>
                      <a:pt x="14534" y="990"/>
                      <a:pt x="14742" y="766"/>
                    </a:cubicBezTo>
                    <a:cubicBezTo>
                      <a:pt x="14949" y="541"/>
                      <a:pt x="15220" y="360"/>
                      <a:pt x="15557" y="213"/>
                    </a:cubicBezTo>
                    <a:cubicBezTo>
                      <a:pt x="15890" y="75"/>
                      <a:pt x="16305" y="0"/>
                      <a:pt x="16803" y="0"/>
                    </a:cubicBezTo>
                    <a:cubicBezTo>
                      <a:pt x="17290" y="0"/>
                      <a:pt x="17704" y="75"/>
                      <a:pt x="18044" y="213"/>
                    </a:cubicBezTo>
                    <a:cubicBezTo>
                      <a:pt x="18384" y="360"/>
                      <a:pt x="18657" y="541"/>
                      <a:pt x="18865" y="766"/>
                    </a:cubicBezTo>
                    <a:cubicBezTo>
                      <a:pt x="19069" y="990"/>
                      <a:pt x="19219" y="1256"/>
                      <a:pt x="19311" y="1546"/>
                    </a:cubicBezTo>
                    <a:cubicBezTo>
                      <a:pt x="19402" y="1840"/>
                      <a:pt x="19449" y="2125"/>
                      <a:pt x="19449" y="2402"/>
                    </a:cubicBezTo>
                    <a:lnTo>
                      <a:pt x="19449" y="2580"/>
                    </a:lnTo>
                    <a:lnTo>
                      <a:pt x="19987" y="2580"/>
                    </a:lnTo>
                    <a:close/>
                    <a:moveTo>
                      <a:pt x="6067" y="7968"/>
                    </a:moveTo>
                    <a:lnTo>
                      <a:pt x="2180" y="7968"/>
                    </a:lnTo>
                    <a:lnTo>
                      <a:pt x="2180" y="11444"/>
                    </a:lnTo>
                    <a:lnTo>
                      <a:pt x="6067" y="11444"/>
                    </a:lnTo>
                    <a:lnTo>
                      <a:pt x="6067" y="7968"/>
                    </a:lnTo>
                    <a:close/>
                    <a:moveTo>
                      <a:pt x="6067" y="11976"/>
                    </a:moveTo>
                    <a:lnTo>
                      <a:pt x="2180" y="11976"/>
                    </a:lnTo>
                    <a:lnTo>
                      <a:pt x="2180" y="15452"/>
                    </a:lnTo>
                    <a:lnTo>
                      <a:pt x="6067" y="15452"/>
                    </a:lnTo>
                    <a:lnTo>
                      <a:pt x="6067" y="11976"/>
                    </a:lnTo>
                    <a:close/>
                    <a:moveTo>
                      <a:pt x="6067" y="15975"/>
                    </a:moveTo>
                    <a:lnTo>
                      <a:pt x="2180" y="15975"/>
                    </a:lnTo>
                    <a:lnTo>
                      <a:pt x="2180" y="19423"/>
                    </a:lnTo>
                    <a:lnTo>
                      <a:pt x="6067" y="19423"/>
                    </a:lnTo>
                    <a:lnTo>
                      <a:pt x="6067" y="15975"/>
                    </a:lnTo>
                    <a:close/>
                    <a:moveTo>
                      <a:pt x="3755" y="5543"/>
                    </a:moveTo>
                    <a:cubicBezTo>
                      <a:pt x="3755" y="6068"/>
                      <a:pt x="4103" y="6324"/>
                      <a:pt x="4800" y="6324"/>
                    </a:cubicBezTo>
                    <a:cubicBezTo>
                      <a:pt x="5499" y="6324"/>
                      <a:pt x="5848" y="6068"/>
                      <a:pt x="5848" y="5543"/>
                    </a:cubicBezTo>
                    <a:lnTo>
                      <a:pt x="5848" y="2399"/>
                    </a:lnTo>
                    <a:cubicBezTo>
                      <a:pt x="5848" y="1878"/>
                      <a:pt x="5499" y="1613"/>
                      <a:pt x="4800" y="1613"/>
                    </a:cubicBezTo>
                    <a:cubicBezTo>
                      <a:pt x="4103" y="1613"/>
                      <a:pt x="3755" y="1878"/>
                      <a:pt x="3755" y="2399"/>
                    </a:cubicBezTo>
                    <a:lnTo>
                      <a:pt x="3755" y="5543"/>
                    </a:lnTo>
                    <a:close/>
                    <a:moveTo>
                      <a:pt x="10535" y="7968"/>
                    </a:moveTo>
                    <a:lnTo>
                      <a:pt x="6608" y="7968"/>
                    </a:lnTo>
                    <a:lnTo>
                      <a:pt x="6608" y="11444"/>
                    </a:lnTo>
                    <a:lnTo>
                      <a:pt x="10535" y="11444"/>
                    </a:lnTo>
                    <a:lnTo>
                      <a:pt x="10535" y="7968"/>
                    </a:lnTo>
                    <a:close/>
                    <a:moveTo>
                      <a:pt x="10535" y="11976"/>
                    </a:moveTo>
                    <a:lnTo>
                      <a:pt x="6608" y="11976"/>
                    </a:lnTo>
                    <a:lnTo>
                      <a:pt x="6608" y="15452"/>
                    </a:lnTo>
                    <a:lnTo>
                      <a:pt x="10535" y="15452"/>
                    </a:lnTo>
                    <a:lnTo>
                      <a:pt x="10535" y="11976"/>
                    </a:lnTo>
                    <a:close/>
                    <a:moveTo>
                      <a:pt x="10535" y="15975"/>
                    </a:moveTo>
                    <a:lnTo>
                      <a:pt x="6608" y="15975"/>
                    </a:lnTo>
                    <a:lnTo>
                      <a:pt x="6608" y="19423"/>
                    </a:lnTo>
                    <a:lnTo>
                      <a:pt x="10535" y="19423"/>
                    </a:lnTo>
                    <a:lnTo>
                      <a:pt x="10535" y="15975"/>
                    </a:lnTo>
                    <a:close/>
                    <a:moveTo>
                      <a:pt x="9775" y="5543"/>
                    </a:moveTo>
                    <a:cubicBezTo>
                      <a:pt x="9775" y="5826"/>
                      <a:pt x="9850" y="6027"/>
                      <a:pt x="9997" y="6145"/>
                    </a:cubicBezTo>
                    <a:cubicBezTo>
                      <a:pt x="10143" y="6269"/>
                      <a:pt x="10406" y="6324"/>
                      <a:pt x="10783" y="6324"/>
                    </a:cubicBezTo>
                    <a:cubicBezTo>
                      <a:pt x="11160" y="6324"/>
                      <a:pt x="11428" y="6263"/>
                      <a:pt x="11589" y="6140"/>
                    </a:cubicBezTo>
                    <a:cubicBezTo>
                      <a:pt x="11750" y="6016"/>
                      <a:pt x="11831" y="5820"/>
                      <a:pt x="11831" y="5544"/>
                    </a:cubicBezTo>
                    <a:lnTo>
                      <a:pt x="11831" y="2399"/>
                    </a:lnTo>
                    <a:cubicBezTo>
                      <a:pt x="11831" y="2128"/>
                      <a:pt x="11750" y="1933"/>
                      <a:pt x="11589" y="1803"/>
                    </a:cubicBezTo>
                    <a:cubicBezTo>
                      <a:pt x="11428" y="1673"/>
                      <a:pt x="11160" y="1613"/>
                      <a:pt x="10783" y="1613"/>
                    </a:cubicBezTo>
                    <a:cubicBezTo>
                      <a:pt x="10406" y="1613"/>
                      <a:pt x="10143" y="1679"/>
                      <a:pt x="9997" y="1814"/>
                    </a:cubicBezTo>
                    <a:cubicBezTo>
                      <a:pt x="9850" y="1944"/>
                      <a:pt x="9775" y="2140"/>
                      <a:pt x="9775" y="2399"/>
                    </a:cubicBezTo>
                    <a:lnTo>
                      <a:pt x="9775" y="5543"/>
                    </a:lnTo>
                    <a:close/>
                    <a:moveTo>
                      <a:pt x="14986" y="7968"/>
                    </a:moveTo>
                    <a:lnTo>
                      <a:pt x="11074" y="7968"/>
                    </a:lnTo>
                    <a:lnTo>
                      <a:pt x="11074" y="11444"/>
                    </a:lnTo>
                    <a:lnTo>
                      <a:pt x="14986" y="11444"/>
                    </a:lnTo>
                    <a:lnTo>
                      <a:pt x="14986" y="7968"/>
                    </a:lnTo>
                    <a:close/>
                    <a:moveTo>
                      <a:pt x="14986" y="11976"/>
                    </a:moveTo>
                    <a:lnTo>
                      <a:pt x="11074" y="11976"/>
                    </a:lnTo>
                    <a:lnTo>
                      <a:pt x="11074" y="15452"/>
                    </a:lnTo>
                    <a:lnTo>
                      <a:pt x="14986" y="15452"/>
                    </a:lnTo>
                    <a:lnTo>
                      <a:pt x="14986" y="11976"/>
                    </a:lnTo>
                    <a:close/>
                    <a:moveTo>
                      <a:pt x="14986" y="15975"/>
                    </a:moveTo>
                    <a:lnTo>
                      <a:pt x="11074" y="15975"/>
                    </a:lnTo>
                    <a:lnTo>
                      <a:pt x="11074" y="19423"/>
                    </a:lnTo>
                    <a:lnTo>
                      <a:pt x="14986" y="19423"/>
                    </a:lnTo>
                    <a:lnTo>
                      <a:pt x="14986" y="15975"/>
                    </a:lnTo>
                    <a:close/>
                    <a:moveTo>
                      <a:pt x="19423" y="7968"/>
                    </a:moveTo>
                    <a:lnTo>
                      <a:pt x="15522" y="7968"/>
                    </a:lnTo>
                    <a:lnTo>
                      <a:pt x="15522" y="11444"/>
                    </a:lnTo>
                    <a:lnTo>
                      <a:pt x="19423" y="11444"/>
                    </a:lnTo>
                    <a:lnTo>
                      <a:pt x="19423" y="7968"/>
                    </a:lnTo>
                    <a:close/>
                    <a:moveTo>
                      <a:pt x="19423" y="11976"/>
                    </a:moveTo>
                    <a:lnTo>
                      <a:pt x="15522" y="11976"/>
                    </a:lnTo>
                    <a:lnTo>
                      <a:pt x="15522" y="15452"/>
                    </a:lnTo>
                    <a:lnTo>
                      <a:pt x="19423" y="15452"/>
                    </a:lnTo>
                    <a:lnTo>
                      <a:pt x="19423" y="11976"/>
                    </a:lnTo>
                    <a:close/>
                    <a:moveTo>
                      <a:pt x="19423" y="15975"/>
                    </a:moveTo>
                    <a:lnTo>
                      <a:pt x="15522" y="15975"/>
                    </a:lnTo>
                    <a:lnTo>
                      <a:pt x="15522" y="19423"/>
                    </a:lnTo>
                    <a:lnTo>
                      <a:pt x="19423" y="19423"/>
                    </a:lnTo>
                    <a:lnTo>
                      <a:pt x="19423" y="15975"/>
                    </a:lnTo>
                    <a:close/>
                    <a:moveTo>
                      <a:pt x="15757" y="5543"/>
                    </a:moveTo>
                    <a:cubicBezTo>
                      <a:pt x="15757" y="6068"/>
                      <a:pt x="16106" y="6324"/>
                      <a:pt x="16806" y="6324"/>
                    </a:cubicBezTo>
                    <a:cubicBezTo>
                      <a:pt x="17503" y="6324"/>
                      <a:pt x="17848" y="6068"/>
                      <a:pt x="17840" y="5543"/>
                    </a:cubicBezTo>
                    <a:lnTo>
                      <a:pt x="17840" y="2399"/>
                    </a:lnTo>
                    <a:cubicBezTo>
                      <a:pt x="17840" y="1878"/>
                      <a:pt x="17494" y="1613"/>
                      <a:pt x="16806" y="1613"/>
                    </a:cubicBezTo>
                    <a:cubicBezTo>
                      <a:pt x="16106" y="1613"/>
                      <a:pt x="15757" y="1878"/>
                      <a:pt x="15757" y="2399"/>
                    </a:cubicBezTo>
                    <a:lnTo>
                      <a:pt x="15757" y="55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118870" y="3308350"/>
            <a:ext cx="689610" cy="689610"/>
            <a:chOff x="1762" y="5210"/>
            <a:chExt cx="1086" cy="1086"/>
          </a:xfrm>
        </p:grpSpPr>
        <p:sp>
          <p:nvSpPr>
            <p:cNvPr id="18" name="椭圆 17"/>
            <p:cNvSpPr/>
            <p:nvPr/>
          </p:nvSpPr>
          <p:spPr>
            <a:xfrm>
              <a:off x="1762" y="5210"/>
              <a:ext cx="1086" cy="10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7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855" y="5302"/>
              <a:ext cx="900" cy="900"/>
              <a:chOff x="1177852" y="3366941"/>
              <a:chExt cx="571750" cy="57175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177852" y="3366941"/>
                <a:ext cx="571750" cy="571750"/>
              </a:xfrm>
              <a:prstGeom prst="ellipse">
                <a:avLst/>
              </a:prstGeom>
              <a:solidFill>
                <a:srgbClr val="4E8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AutoShape 73"/>
              <p:cNvSpPr/>
              <p:nvPr/>
            </p:nvSpPr>
            <p:spPr bwMode="auto">
              <a:xfrm>
                <a:off x="1302371" y="3484907"/>
                <a:ext cx="322156" cy="3221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12293" y="0"/>
                      <a:pt x="13697" y="343"/>
                      <a:pt x="15005" y="1019"/>
                    </a:cubicBezTo>
                    <a:cubicBezTo>
                      <a:pt x="16315" y="1699"/>
                      <a:pt x="17460" y="2629"/>
                      <a:pt x="18442" y="3806"/>
                    </a:cubicBezTo>
                    <a:cubicBezTo>
                      <a:pt x="19421" y="4981"/>
                      <a:pt x="20194" y="6355"/>
                      <a:pt x="20755" y="7923"/>
                    </a:cubicBezTo>
                    <a:cubicBezTo>
                      <a:pt x="21319" y="9498"/>
                      <a:pt x="21600" y="11174"/>
                      <a:pt x="21600" y="12957"/>
                    </a:cubicBezTo>
                    <a:cubicBezTo>
                      <a:pt x="21600" y="13674"/>
                      <a:pt x="21545" y="14402"/>
                      <a:pt x="21434" y="15148"/>
                    </a:cubicBezTo>
                    <a:cubicBezTo>
                      <a:pt x="21322" y="15892"/>
                      <a:pt x="21161" y="16625"/>
                      <a:pt x="20952" y="17339"/>
                    </a:cubicBezTo>
                    <a:cubicBezTo>
                      <a:pt x="20741" y="18059"/>
                      <a:pt x="20477" y="18744"/>
                      <a:pt x="20162" y="19402"/>
                    </a:cubicBezTo>
                    <a:cubicBezTo>
                      <a:pt x="19850" y="20057"/>
                      <a:pt x="19498" y="20656"/>
                      <a:pt x="19106" y="21200"/>
                    </a:cubicBezTo>
                    <a:cubicBezTo>
                      <a:pt x="18931" y="21468"/>
                      <a:pt x="18703" y="21600"/>
                      <a:pt x="18430" y="21600"/>
                    </a:cubicBezTo>
                    <a:lnTo>
                      <a:pt x="3170" y="21600"/>
                    </a:lnTo>
                    <a:cubicBezTo>
                      <a:pt x="2887" y="21600"/>
                      <a:pt x="2662" y="21468"/>
                      <a:pt x="2494" y="21200"/>
                    </a:cubicBezTo>
                    <a:cubicBezTo>
                      <a:pt x="2088" y="20656"/>
                      <a:pt x="1730" y="20057"/>
                      <a:pt x="1426" y="19402"/>
                    </a:cubicBezTo>
                    <a:cubicBezTo>
                      <a:pt x="1117" y="18744"/>
                      <a:pt x="859" y="18059"/>
                      <a:pt x="650" y="17339"/>
                    </a:cubicBezTo>
                    <a:cubicBezTo>
                      <a:pt x="439" y="16625"/>
                      <a:pt x="278" y="15892"/>
                      <a:pt x="166" y="15148"/>
                    </a:cubicBezTo>
                    <a:cubicBezTo>
                      <a:pt x="55" y="14402"/>
                      <a:pt x="0" y="13673"/>
                      <a:pt x="0" y="12957"/>
                    </a:cubicBezTo>
                    <a:cubicBezTo>
                      <a:pt x="0" y="11163"/>
                      <a:pt x="281" y="9487"/>
                      <a:pt x="845" y="7918"/>
                    </a:cubicBezTo>
                    <a:cubicBezTo>
                      <a:pt x="1406" y="6354"/>
                      <a:pt x="2179" y="4981"/>
                      <a:pt x="3158" y="3806"/>
                    </a:cubicBezTo>
                    <a:cubicBezTo>
                      <a:pt x="4140" y="2629"/>
                      <a:pt x="5285" y="1699"/>
                      <a:pt x="6595" y="1019"/>
                    </a:cubicBezTo>
                    <a:cubicBezTo>
                      <a:pt x="7903" y="343"/>
                      <a:pt x="9305" y="0"/>
                      <a:pt x="10800" y="0"/>
                    </a:cubicBezTo>
                    <a:moveTo>
                      <a:pt x="3149" y="14572"/>
                    </a:moveTo>
                    <a:cubicBezTo>
                      <a:pt x="3523" y="14572"/>
                      <a:pt x="3841" y="14414"/>
                      <a:pt x="4102" y="14100"/>
                    </a:cubicBezTo>
                    <a:cubicBezTo>
                      <a:pt x="4361" y="13792"/>
                      <a:pt x="4493" y="13409"/>
                      <a:pt x="4493" y="12957"/>
                    </a:cubicBezTo>
                    <a:cubicBezTo>
                      <a:pt x="4493" y="12508"/>
                      <a:pt x="4361" y="12128"/>
                      <a:pt x="4096" y="11822"/>
                    </a:cubicBezTo>
                    <a:cubicBezTo>
                      <a:pt x="3833" y="11512"/>
                      <a:pt x="3516" y="11359"/>
                      <a:pt x="3149" y="11359"/>
                    </a:cubicBezTo>
                    <a:cubicBezTo>
                      <a:pt x="2772" y="11359"/>
                      <a:pt x="2455" y="11511"/>
                      <a:pt x="2201" y="11822"/>
                    </a:cubicBezTo>
                    <a:cubicBezTo>
                      <a:pt x="1944" y="12128"/>
                      <a:pt x="1814" y="12508"/>
                      <a:pt x="1814" y="12957"/>
                    </a:cubicBezTo>
                    <a:cubicBezTo>
                      <a:pt x="1814" y="13409"/>
                      <a:pt x="1944" y="13792"/>
                      <a:pt x="2201" y="14100"/>
                    </a:cubicBezTo>
                    <a:cubicBezTo>
                      <a:pt x="2455" y="14414"/>
                      <a:pt x="2772" y="14572"/>
                      <a:pt x="3149" y="14572"/>
                    </a:cubicBezTo>
                    <a:moveTo>
                      <a:pt x="5388" y="8105"/>
                    </a:moveTo>
                    <a:cubicBezTo>
                      <a:pt x="5762" y="8105"/>
                      <a:pt x="6086" y="7944"/>
                      <a:pt x="6353" y="7621"/>
                    </a:cubicBezTo>
                    <a:cubicBezTo>
                      <a:pt x="6622" y="7302"/>
                      <a:pt x="6756" y="6916"/>
                      <a:pt x="6756" y="6467"/>
                    </a:cubicBezTo>
                    <a:cubicBezTo>
                      <a:pt x="6756" y="6015"/>
                      <a:pt x="6622" y="5635"/>
                      <a:pt x="6353" y="5327"/>
                    </a:cubicBezTo>
                    <a:cubicBezTo>
                      <a:pt x="6086" y="5021"/>
                      <a:pt x="5762" y="4866"/>
                      <a:pt x="5388" y="4866"/>
                    </a:cubicBezTo>
                    <a:cubicBezTo>
                      <a:pt x="5028" y="4866"/>
                      <a:pt x="4714" y="5021"/>
                      <a:pt x="4447" y="5327"/>
                    </a:cubicBezTo>
                    <a:cubicBezTo>
                      <a:pt x="4178" y="5635"/>
                      <a:pt x="4044" y="6015"/>
                      <a:pt x="4044" y="6467"/>
                    </a:cubicBezTo>
                    <a:cubicBezTo>
                      <a:pt x="4044" y="6916"/>
                      <a:pt x="4178" y="7302"/>
                      <a:pt x="4447" y="7621"/>
                    </a:cubicBezTo>
                    <a:cubicBezTo>
                      <a:pt x="4714" y="7944"/>
                      <a:pt x="5028" y="8105"/>
                      <a:pt x="5388" y="8105"/>
                    </a:cubicBezTo>
                    <a:moveTo>
                      <a:pt x="11995" y="15053"/>
                    </a:moveTo>
                    <a:cubicBezTo>
                      <a:pt x="12026" y="14923"/>
                      <a:pt x="12084" y="14673"/>
                      <a:pt x="12173" y="14293"/>
                    </a:cubicBezTo>
                    <a:cubicBezTo>
                      <a:pt x="12262" y="13918"/>
                      <a:pt x="12365" y="13478"/>
                      <a:pt x="12482" y="12977"/>
                    </a:cubicBezTo>
                    <a:cubicBezTo>
                      <a:pt x="12600" y="12476"/>
                      <a:pt x="12727" y="11955"/>
                      <a:pt x="12862" y="11405"/>
                    </a:cubicBezTo>
                    <a:cubicBezTo>
                      <a:pt x="12996" y="10861"/>
                      <a:pt x="13114" y="10351"/>
                      <a:pt x="13212" y="9882"/>
                    </a:cubicBezTo>
                    <a:cubicBezTo>
                      <a:pt x="13313" y="9415"/>
                      <a:pt x="13399" y="9009"/>
                      <a:pt x="13471" y="8670"/>
                    </a:cubicBezTo>
                    <a:cubicBezTo>
                      <a:pt x="13543" y="8330"/>
                      <a:pt x="13579" y="8131"/>
                      <a:pt x="13579" y="8076"/>
                    </a:cubicBezTo>
                    <a:cubicBezTo>
                      <a:pt x="13579" y="7869"/>
                      <a:pt x="13512" y="7682"/>
                      <a:pt x="13380" y="7527"/>
                    </a:cubicBezTo>
                    <a:cubicBezTo>
                      <a:pt x="13246" y="7371"/>
                      <a:pt x="13090" y="7293"/>
                      <a:pt x="12914" y="7293"/>
                    </a:cubicBezTo>
                    <a:cubicBezTo>
                      <a:pt x="12761" y="7293"/>
                      <a:pt x="12624" y="7345"/>
                      <a:pt x="12506" y="7458"/>
                    </a:cubicBezTo>
                    <a:cubicBezTo>
                      <a:pt x="12386" y="7567"/>
                      <a:pt x="12305" y="7711"/>
                      <a:pt x="12259" y="7886"/>
                    </a:cubicBezTo>
                    <a:lnTo>
                      <a:pt x="10706" y="14598"/>
                    </a:lnTo>
                    <a:cubicBezTo>
                      <a:pt x="10409" y="14618"/>
                      <a:pt x="10126" y="14696"/>
                      <a:pt x="9857" y="14840"/>
                    </a:cubicBezTo>
                    <a:cubicBezTo>
                      <a:pt x="9590" y="14984"/>
                      <a:pt x="9358" y="15174"/>
                      <a:pt x="9163" y="15419"/>
                    </a:cubicBezTo>
                    <a:cubicBezTo>
                      <a:pt x="8966" y="15663"/>
                      <a:pt x="8813" y="15945"/>
                      <a:pt x="8702" y="16265"/>
                    </a:cubicBezTo>
                    <a:cubicBezTo>
                      <a:pt x="8592" y="16588"/>
                      <a:pt x="8537" y="16927"/>
                      <a:pt x="8537" y="17284"/>
                    </a:cubicBezTo>
                    <a:cubicBezTo>
                      <a:pt x="8537" y="18039"/>
                      <a:pt x="8755" y="18678"/>
                      <a:pt x="9197" y="19199"/>
                    </a:cubicBezTo>
                    <a:cubicBezTo>
                      <a:pt x="9638" y="19726"/>
                      <a:pt x="10171" y="19987"/>
                      <a:pt x="10800" y="19987"/>
                    </a:cubicBezTo>
                    <a:cubicBezTo>
                      <a:pt x="11429" y="19987"/>
                      <a:pt x="11962" y="19726"/>
                      <a:pt x="12403" y="19199"/>
                    </a:cubicBezTo>
                    <a:cubicBezTo>
                      <a:pt x="12842" y="18678"/>
                      <a:pt x="13063" y="18039"/>
                      <a:pt x="13063" y="17284"/>
                    </a:cubicBezTo>
                    <a:cubicBezTo>
                      <a:pt x="13063" y="16835"/>
                      <a:pt x="12962" y="16417"/>
                      <a:pt x="12763" y="16032"/>
                    </a:cubicBezTo>
                    <a:cubicBezTo>
                      <a:pt x="12564" y="15645"/>
                      <a:pt x="12307" y="15321"/>
                      <a:pt x="11995" y="15053"/>
                    </a:cubicBezTo>
                    <a:moveTo>
                      <a:pt x="10800" y="2177"/>
                    </a:moveTo>
                    <a:cubicBezTo>
                      <a:pt x="10426" y="2177"/>
                      <a:pt x="10106" y="2335"/>
                      <a:pt x="9847" y="2646"/>
                    </a:cubicBezTo>
                    <a:cubicBezTo>
                      <a:pt x="9586" y="2960"/>
                      <a:pt x="9456" y="3343"/>
                      <a:pt x="9456" y="3792"/>
                    </a:cubicBezTo>
                    <a:cubicBezTo>
                      <a:pt x="9456" y="4241"/>
                      <a:pt x="9586" y="4621"/>
                      <a:pt x="9847" y="4927"/>
                    </a:cubicBezTo>
                    <a:cubicBezTo>
                      <a:pt x="10106" y="5237"/>
                      <a:pt x="10426" y="5390"/>
                      <a:pt x="10800" y="5390"/>
                    </a:cubicBezTo>
                    <a:cubicBezTo>
                      <a:pt x="11174" y="5390"/>
                      <a:pt x="11494" y="5238"/>
                      <a:pt x="11753" y="4927"/>
                    </a:cubicBezTo>
                    <a:cubicBezTo>
                      <a:pt x="12014" y="4621"/>
                      <a:pt x="12144" y="4241"/>
                      <a:pt x="12144" y="3792"/>
                    </a:cubicBezTo>
                    <a:cubicBezTo>
                      <a:pt x="12144" y="3343"/>
                      <a:pt x="12014" y="2960"/>
                      <a:pt x="11753" y="2646"/>
                    </a:cubicBezTo>
                    <a:cubicBezTo>
                      <a:pt x="11494" y="2335"/>
                      <a:pt x="11174" y="2177"/>
                      <a:pt x="10800" y="2177"/>
                    </a:cubicBezTo>
                    <a:moveTo>
                      <a:pt x="14844" y="6467"/>
                    </a:moveTo>
                    <a:cubicBezTo>
                      <a:pt x="14844" y="6916"/>
                      <a:pt x="14978" y="7299"/>
                      <a:pt x="15247" y="7610"/>
                    </a:cubicBezTo>
                    <a:cubicBezTo>
                      <a:pt x="15514" y="7921"/>
                      <a:pt x="15835" y="8076"/>
                      <a:pt x="16212" y="8076"/>
                    </a:cubicBezTo>
                    <a:cubicBezTo>
                      <a:pt x="16586" y="8076"/>
                      <a:pt x="16903" y="7921"/>
                      <a:pt x="17165" y="7610"/>
                    </a:cubicBezTo>
                    <a:cubicBezTo>
                      <a:pt x="17426" y="7299"/>
                      <a:pt x="17556" y="6916"/>
                      <a:pt x="17556" y="6467"/>
                    </a:cubicBezTo>
                    <a:cubicBezTo>
                      <a:pt x="17556" y="6015"/>
                      <a:pt x="17426" y="5635"/>
                      <a:pt x="17165" y="5327"/>
                    </a:cubicBezTo>
                    <a:cubicBezTo>
                      <a:pt x="16903" y="5021"/>
                      <a:pt x="16586" y="4866"/>
                      <a:pt x="16212" y="4866"/>
                    </a:cubicBezTo>
                    <a:cubicBezTo>
                      <a:pt x="15835" y="4866"/>
                      <a:pt x="15514" y="5022"/>
                      <a:pt x="15247" y="5327"/>
                    </a:cubicBezTo>
                    <a:cubicBezTo>
                      <a:pt x="14978" y="5635"/>
                      <a:pt x="14844" y="6015"/>
                      <a:pt x="14844" y="6467"/>
                    </a:cubicBezTo>
                    <a:moveTo>
                      <a:pt x="18451" y="14572"/>
                    </a:moveTo>
                    <a:cubicBezTo>
                      <a:pt x="18828" y="14572"/>
                      <a:pt x="19142" y="14414"/>
                      <a:pt x="19399" y="14100"/>
                    </a:cubicBezTo>
                    <a:cubicBezTo>
                      <a:pt x="19656" y="13792"/>
                      <a:pt x="19786" y="13409"/>
                      <a:pt x="19786" y="12957"/>
                    </a:cubicBezTo>
                    <a:cubicBezTo>
                      <a:pt x="19786" y="12508"/>
                      <a:pt x="19656" y="12128"/>
                      <a:pt x="19399" y="11822"/>
                    </a:cubicBezTo>
                    <a:cubicBezTo>
                      <a:pt x="19142" y="11512"/>
                      <a:pt x="18828" y="11359"/>
                      <a:pt x="18451" y="11359"/>
                    </a:cubicBezTo>
                    <a:cubicBezTo>
                      <a:pt x="18077" y="11359"/>
                      <a:pt x="17758" y="11511"/>
                      <a:pt x="17497" y="11822"/>
                    </a:cubicBezTo>
                    <a:cubicBezTo>
                      <a:pt x="17237" y="12128"/>
                      <a:pt x="17107" y="12508"/>
                      <a:pt x="17107" y="12957"/>
                    </a:cubicBezTo>
                    <a:cubicBezTo>
                      <a:pt x="17107" y="13409"/>
                      <a:pt x="17237" y="13792"/>
                      <a:pt x="17497" y="14100"/>
                    </a:cubicBezTo>
                    <a:cubicBezTo>
                      <a:pt x="17758" y="14414"/>
                      <a:pt x="18077" y="14572"/>
                      <a:pt x="18451" y="145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586220" y="3308350"/>
            <a:ext cx="689610" cy="689610"/>
            <a:chOff x="10372" y="5210"/>
            <a:chExt cx="1086" cy="1086"/>
          </a:xfrm>
        </p:grpSpPr>
        <p:sp>
          <p:nvSpPr>
            <p:cNvPr id="23" name="椭圆 22"/>
            <p:cNvSpPr/>
            <p:nvPr/>
          </p:nvSpPr>
          <p:spPr>
            <a:xfrm>
              <a:off x="10372" y="5210"/>
              <a:ext cx="1086" cy="10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7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0465" y="5302"/>
              <a:ext cx="900" cy="900"/>
              <a:chOff x="6645202" y="3366941"/>
              <a:chExt cx="571750" cy="57175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645202" y="3366941"/>
                <a:ext cx="571750" cy="571750"/>
              </a:xfrm>
              <a:prstGeom prst="ellipse">
                <a:avLst/>
              </a:prstGeom>
              <a:solidFill>
                <a:srgbClr val="4E8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AutoShape 82"/>
              <p:cNvSpPr/>
              <p:nvPr/>
            </p:nvSpPr>
            <p:spPr bwMode="auto">
              <a:xfrm>
                <a:off x="6807999" y="3543300"/>
                <a:ext cx="263763" cy="2637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739" y="0"/>
                    </a:moveTo>
                    <a:cubicBezTo>
                      <a:pt x="16640" y="0"/>
                      <a:pt x="17459" y="155"/>
                      <a:pt x="18185" y="472"/>
                    </a:cubicBezTo>
                    <a:cubicBezTo>
                      <a:pt x="18911" y="788"/>
                      <a:pt x="19527" y="1231"/>
                      <a:pt x="20035" y="1804"/>
                    </a:cubicBezTo>
                    <a:cubicBezTo>
                      <a:pt x="20543" y="2378"/>
                      <a:pt x="20929" y="3078"/>
                      <a:pt x="21199" y="3905"/>
                    </a:cubicBezTo>
                    <a:cubicBezTo>
                      <a:pt x="21465" y="4736"/>
                      <a:pt x="21600" y="5659"/>
                      <a:pt x="21600" y="6676"/>
                    </a:cubicBezTo>
                    <a:cubicBezTo>
                      <a:pt x="21600" y="7271"/>
                      <a:pt x="21527" y="7856"/>
                      <a:pt x="21377" y="8432"/>
                    </a:cubicBezTo>
                    <a:cubicBezTo>
                      <a:pt x="21227" y="9011"/>
                      <a:pt x="21027" y="9573"/>
                      <a:pt x="20766" y="10115"/>
                    </a:cubicBezTo>
                    <a:cubicBezTo>
                      <a:pt x="20506" y="10660"/>
                      <a:pt x="20210" y="11180"/>
                      <a:pt x="19872" y="11671"/>
                    </a:cubicBezTo>
                    <a:cubicBezTo>
                      <a:pt x="19539" y="12163"/>
                      <a:pt x="19189" y="12612"/>
                      <a:pt x="18831" y="13015"/>
                    </a:cubicBezTo>
                    <a:lnTo>
                      <a:pt x="11457" y="21289"/>
                    </a:lnTo>
                    <a:cubicBezTo>
                      <a:pt x="11277" y="21496"/>
                      <a:pt x="11057" y="21600"/>
                      <a:pt x="10799" y="21600"/>
                    </a:cubicBezTo>
                    <a:cubicBezTo>
                      <a:pt x="10553" y="21600"/>
                      <a:pt x="10323" y="21496"/>
                      <a:pt x="10118" y="21289"/>
                    </a:cubicBezTo>
                    <a:lnTo>
                      <a:pt x="2747" y="12990"/>
                    </a:lnTo>
                    <a:cubicBezTo>
                      <a:pt x="2385" y="12583"/>
                      <a:pt x="2038" y="12137"/>
                      <a:pt x="1703" y="11643"/>
                    </a:cubicBezTo>
                    <a:cubicBezTo>
                      <a:pt x="1367" y="11152"/>
                      <a:pt x="1074" y="10640"/>
                      <a:pt x="821" y="10104"/>
                    </a:cubicBezTo>
                    <a:cubicBezTo>
                      <a:pt x="568" y="9570"/>
                      <a:pt x="371" y="9005"/>
                      <a:pt x="223" y="8427"/>
                    </a:cubicBezTo>
                    <a:cubicBezTo>
                      <a:pt x="73" y="7845"/>
                      <a:pt x="0" y="7263"/>
                      <a:pt x="0" y="6676"/>
                    </a:cubicBezTo>
                    <a:cubicBezTo>
                      <a:pt x="0" y="5659"/>
                      <a:pt x="138" y="4733"/>
                      <a:pt x="408" y="3905"/>
                    </a:cubicBezTo>
                    <a:cubicBezTo>
                      <a:pt x="679" y="3078"/>
                      <a:pt x="1072" y="2378"/>
                      <a:pt x="1577" y="1805"/>
                    </a:cubicBezTo>
                    <a:cubicBezTo>
                      <a:pt x="2083" y="1231"/>
                      <a:pt x="2699" y="788"/>
                      <a:pt x="3418" y="472"/>
                    </a:cubicBezTo>
                    <a:cubicBezTo>
                      <a:pt x="4136" y="155"/>
                      <a:pt x="4942" y="0"/>
                      <a:pt x="5839" y="0"/>
                    </a:cubicBezTo>
                    <a:cubicBezTo>
                      <a:pt x="6307" y="0"/>
                      <a:pt x="6778" y="82"/>
                      <a:pt x="7238" y="249"/>
                    </a:cubicBezTo>
                    <a:cubicBezTo>
                      <a:pt x="7702" y="412"/>
                      <a:pt x="8142" y="635"/>
                      <a:pt x="8557" y="904"/>
                    </a:cubicBezTo>
                    <a:cubicBezTo>
                      <a:pt x="8973" y="1175"/>
                      <a:pt x="9369" y="1483"/>
                      <a:pt x="9745" y="1830"/>
                    </a:cubicBezTo>
                    <a:cubicBezTo>
                      <a:pt x="10123" y="2177"/>
                      <a:pt x="10471" y="2528"/>
                      <a:pt x="10799" y="2881"/>
                    </a:cubicBezTo>
                    <a:cubicBezTo>
                      <a:pt x="11109" y="2528"/>
                      <a:pt x="11457" y="2177"/>
                      <a:pt x="11843" y="1830"/>
                    </a:cubicBezTo>
                    <a:cubicBezTo>
                      <a:pt x="12226" y="1483"/>
                      <a:pt x="12626" y="1175"/>
                      <a:pt x="13047" y="904"/>
                    </a:cubicBezTo>
                    <a:cubicBezTo>
                      <a:pt x="13468" y="635"/>
                      <a:pt x="13903" y="412"/>
                      <a:pt x="14352" y="249"/>
                    </a:cubicBezTo>
                    <a:cubicBezTo>
                      <a:pt x="14805" y="85"/>
                      <a:pt x="15268" y="0"/>
                      <a:pt x="1573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118870" y="4674235"/>
            <a:ext cx="689610" cy="689610"/>
            <a:chOff x="1762" y="7361"/>
            <a:chExt cx="1086" cy="1086"/>
          </a:xfrm>
        </p:grpSpPr>
        <p:sp>
          <p:nvSpPr>
            <p:cNvPr id="28" name="椭圆 27"/>
            <p:cNvSpPr/>
            <p:nvPr/>
          </p:nvSpPr>
          <p:spPr>
            <a:xfrm>
              <a:off x="1762" y="7361"/>
              <a:ext cx="1086" cy="10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7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855" y="7463"/>
              <a:ext cx="900" cy="900"/>
              <a:chOff x="1177852" y="4732838"/>
              <a:chExt cx="571750" cy="57175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177852" y="4732838"/>
                <a:ext cx="571750" cy="571750"/>
              </a:xfrm>
              <a:prstGeom prst="ellipse">
                <a:avLst/>
              </a:prstGeom>
              <a:solidFill>
                <a:srgbClr val="4E8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AutoShape 88"/>
              <p:cNvSpPr/>
              <p:nvPr/>
            </p:nvSpPr>
            <p:spPr bwMode="auto">
              <a:xfrm>
                <a:off x="1352538" y="4870450"/>
                <a:ext cx="253495" cy="253495"/>
              </a:xfrm>
              <a:custGeom>
                <a:avLst/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1" y="581"/>
                    </a:moveTo>
                    <a:cubicBezTo>
                      <a:pt x="20984" y="1781"/>
                      <a:pt x="21295" y="3049"/>
                      <a:pt x="21422" y="4387"/>
                    </a:cubicBezTo>
                    <a:cubicBezTo>
                      <a:pt x="21546" y="5723"/>
                      <a:pt x="21482" y="7180"/>
                      <a:pt x="21221" y="8744"/>
                    </a:cubicBezTo>
                    <a:cubicBezTo>
                      <a:pt x="20549" y="13135"/>
                      <a:pt x="18385" y="16470"/>
                      <a:pt x="14733" y="18748"/>
                    </a:cubicBezTo>
                    <a:cubicBezTo>
                      <a:pt x="13011" y="19858"/>
                      <a:pt x="11265" y="20407"/>
                      <a:pt x="9505" y="20407"/>
                    </a:cubicBezTo>
                    <a:cubicBezTo>
                      <a:pt x="8354" y="20407"/>
                      <a:pt x="7208" y="20166"/>
                      <a:pt x="6064" y="19683"/>
                    </a:cubicBezTo>
                    <a:cubicBezTo>
                      <a:pt x="5892" y="19609"/>
                      <a:pt x="5725" y="19519"/>
                      <a:pt x="5557" y="19412"/>
                    </a:cubicBezTo>
                    <a:cubicBezTo>
                      <a:pt x="5388" y="19302"/>
                      <a:pt x="5221" y="19191"/>
                      <a:pt x="5058" y="19076"/>
                    </a:cubicBezTo>
                    <a:cubicBezTo>
                      <a:pt x="4840" y="18929"/>
                      <a:pt x="4624" y="18790"/>
                      <a:pt x="4415" y="18661"/>
                    </a:cubicBezTo>
                    <a:cubicBezTo>
                      <a:pt x="4199" y="18528"/>
                      <a:pt x="4016" y="18466"/>
                      <a:pt x="3858" y="18466"/>
                    </a:cubicBezTo>
                    <a:cubicBezTo>
                      <a:pt x="3785" y="18486"/>
                      <a:pt x="3699" y="18562"/>
                      <a:pt x="3597" y="18700"/>
                    </a:cubicBezTo>
                    <a:cubicBezTo>
                      <a:pt x="3497" y="18841"/>
                      <a:pt x="3391" y="18997"/>
                      <a:pt x="3287" y="19175"/>
                    </a:cubicBezTo>
                    <a:cubicBezTo>
                      <a:pt x="3184" y="19350"/>
                      <a:pt x="3085" y="19536"/>
                      <a:pt x="2990" y="19728"/>
                    </a:cubicBezTo>
                    <a:cubicBezTo>
                      <a:pt x="2898" y="19923"/>
                      <a:pt x="2820" y="20073"/>
                      <a:pt x="2760" y="20180"/>
                    </a:cubicBezTo>
                    <a:cubicBezTo>
                      <a:pt x="2654" y="20389"/>
                      <a:pt x="2557" y="20575"/>
                      <a:pt x="2464" y="20742"/>
                    </a:cubicBezTo>
                    <a:cubicBezTo>
                      <a:pt x="2371" y="20908"/>
                      <a:pt x="2285" y="21055"/>
                      <a:pt x="2212" y="21182"/>
                    </a:cubicBezTo>
                    <a:cubicBezTo>
                      <a:pt x="2025" y="21462"/>
                      <a:pt x="1786" y="21600"/>
                      <a:pt x="1495" y="21600"/>
                    </a:cubicBezTo>
                    <a:lnTo>
                      <a:pt x="1449" y="21600"/>
                    </a:lnTo>
                    <a:cubicBezTo>
                      <a:pt x="1234" y="21583"/>
                      <a:pt x="1049" y="21527"/>
                      <a:pt x="895" y="21433"/>
                    </a:cubicBezTo>
                    <a:cubicBezTo>
                      <a:pt x="743" y="21335"/>
                      <a:pt x="616" y="21224"/>
                      <a:pt x="521" y="21097"/>
                    </a:cubicBezTo>
                    <a:cubicBezTo>
                      <a:pt x="425" y="20976"/>
                      <a:pt x="347" y="20846"/>
                      <a:pt x="291" y="20716"/>
                    </a:cubicBezTo>
                    <a:cubicBezTo>
                      <a:pt x="235" y="20586"/>
                      <a:pt x="198" y="20485"/>
                      <a:pt x="184" y="20407"/>
                    </a:cubicBezTo>
                    <a:cubicBezTo>
                      <a:pt x="-18" y="20077"/>
                      <a:pt x="-54" y="19725"/>
                      <a:pt x="74" y="19355"/>
                    </a:cubicBezTo>
                    <a:cubicBezTo>
                      <a:pt x="221" y="18877"/>
                      <a:pt x="429" y="18480"/>
                      <a:pt x="698" y="18152"/>
                    </a:cubicBezTo>
                    <a:cubicBezTo>
                      <a:pt x="970" y="17827"/>
                      <a:pt x="1234" y="17537"/>
                      <a:pt x="1495" y="17277"/>
                    </a:cubicBezTo>
                    <a:cubicBezTo>
                      <a:pt x="1711" y="17068"/>
                      <a:pt x="1901" y="16873"/>
                      <a:pt x="2060" y="16693"/>
                    </a:cubicBezTo>
                    <a:cubicBezTo>
                      <a:pt x="2222" y="16512"/>
                      <a:pt x="2325" y="16320"/>
                      <a:pt x="2368" y="16114"/>
                    </a:cubicBezTo>
                    <a:cubicBezTo>
                      <a:pt x="2384" y="16057"/>
                      <a:pt x="2384" y="16004"/>
                      <a:pt x="2368" y="15950"/>
                    </a:cubicBezTo>
                    <a:cubicBezTo>
                      <a:pt x="2354" y="15899"/>
                      <a:pt x="2318" y="15783"/>
                      <a:pt x="2257" y="15611"/>
                    </a:cubicBezTo>
                    <a:cubicBezTo>
                      <a:pt x="2212" y="15504"/>
                      <a:pt x="2168" y="15380"/>
                      <a:pt x="2128" y="15241"/>
                    </a:cubicBezTo>
                    <a:cubicBezTo>
                      <a:pt x="2087" y="15100"/>
                      <a:pt x="2052" y="14942"/>
                      <a:pt x="2020" y="14761"/>
                    </a:cubicBezTo>
                    <a:cubicBezTo>
                      <a:pt x="1835" y="13321"/>
                      <a:pt x="1882" y="11989"/>
                      <a:pt x="2166" y="10774"/>
                    </a:cubicBezTo>
                    <a:cubicBezTo>
                      <a:pt x="2449" y="9557"/>
                      <a:pt x="2898" y="8465"/>
                      <a:pt x="3509" y="7494"/>
                    </a:cubicBezTo>
                    <a:cubicBezTo>
                      <a:pt x="4121" y="6528"/>
                      <a:pt x="4852" y="5689"/>
                      <a:pt x="5695" y="4986"/>
                    </a:cubicBezTo>
                    <a:cubicBezTo>
                      <a:pt x="6539" y="4283"/>
                      <a:pt x="7417" y="3741"/>
                      <a:pt x="8326" y="3351"/>
                    </a:cubicBezTo>
                    <a:cubicBezTo>
                      <a:pt x="8939" y="3092"/>
                      <a:pt x="9611" y="2939"/>
                      <a:pt x="10336" y="2894"/>
                    </a:cubicBezTo>
                    <a:cubicBezTo>
                      <a:pt x="11066" y="2849"/>
                      <a:pt x="11827" y="2818"/>
                      <a:pt x="12618" y="2798"/>
                    </a:cubicBezTo>
                    <a:cubicBezTo>
                      <a:pt x="13074" y="2798"/>
                      <a:pt x="13547" y="2790"/>
                      <a:pt x="14037" y="2773"/>
                    </a:cubicBezTo>
                    <a:cubicBezTo>
                      <a:pt x="14532" y="2753"/>
                      <a:pt x="15008" y="2705"/>
                      <a:pt x="15470" y="2623"/>
                    </a:cubicBezTo>
                    <a:cubicBezTo>
                      <a:pt x="15926" y="2541"/>
                      <a:pt x="16352" y="2414"/>
                      <a:pt x="16740" y="2239"/>
                    </a:cubicBezTo>
                    <a:cubicBezTo>
                      <a:pt x="17129" y="2064"/>
                      <a:pt x="17447" y="1816"/>
                      <a:pt x="17692" y="1499"/>
                    </a:cubicBezTo>
                    <a:cubicBezTo>
                      <a:pt x="17840" y="1321"/>
                      <a:pt x="17985" y="1135"/>
                      <a:pt x="18125" y="949"/>
                    </a:cubicBezTo>
                    <a:cubicBezTo>
                      <a:pt x="18260" y="757"/>
                      <a:pt x="18404" y="596"/>
                      <a:pt x="18548" y="460"/>
                    </a:cubicBezTo>
                    <a:cubicBezTo>
                      <a:pt x="18695" y="325"/>
                      <a:pt x="18854" y="215"/>
                      <a:pt x="19028" y="130"/>
                    </a:cubicBezTo>
                    <a:cubicBezTo>
                      <a:pt x="19205" y="42"/>
                      <a:pt x="19424" y="0"/>
                      <a:pt x="19688" y="0"/>
                    </a:cubicBezTo>
                    <a:cubicBezTo>
                      <a:pt x="19856" y="0"/>
                      <a:pt x="20015" y="51"/>
                      <a:pt x="20162" y="155"/>
                    </a:cubicBezTo>
                    <a:cubicBezTo>
                      <a:pt x="20308" y="262"/>
                      <a:pt x="20418" y="400"/>
                      <a:pt x="20491" y="581"/>
                    </a:cubicBezTo>
                    <a:moveTo>
                      <a:pt x="15350" y="9978"/>
                    </a:moveTo>
                    <a:cubicBezTo>
                      <a:pt x="15595" y="10017"/>
                      <a:pt x="15811" y="9927"/>
                      <a:pt x="15993" y="9713"/>
                    </a:cubicBezTo>
                    <a:cubicBezTo>
                      <a:pt x="16178" y="9504"/>
                      <a:pt x="16277" y="9249"/>
                      <a:pt x="16290" y="8953"/>
                    </a:cubicBezTo>
                    <a:cubicBezTo>
                      <a:pt x="16305" y="8637"/>
                      <a:pt x="16230" y="8373"/>
                      <a:pt x="16064" y="8160"/>
                    </a:cubicBezTo>
                    <a:cubicBezTo>
                      <a:pt x="15892" y="7948"/>
                      <a:pt x="15679" y="7832"/>
                      <a:pt x="15417" y="7815"/>
                    </a:cubicBezTo>
                    <a:cubicBezTo>
                      <a:pt x="14320" y="7762"/>
                      <a:pt x="13285" y="7835"/>
                      <a:pt x="12315" y="8038"/>
                    </a:cubicBezTo>
                    <a:cubicBezTo>
                      <a:pt x="11344" y="8241"/>
                      <a:pt x="10424" y="8572"/>
                      <a:pt x="9550" y="9032"/>
                    </a:cubicBezTo>
                    <a:cubicBezTo>
                      <a:pt x="8673" y="9492"/>
                      <a:pt x="7842" y="10091"/>
                      <a:pt x="7046" y="10831"/>
                    </a:cubicBezTo>
                    <a:cubicBezTo>
                      <a:pt x="6249" y="11568"/>
                      <a:pt x="5479" y="12465"/>
                      <a:pt x="4733" y="13519"/>
                    </a:cubicBezTo>
                    <a:cubicBezTo>
                      <a:pt x="4562" y="13764"/>
                      <a:pt x="4483" y="14033"/>
                      <a:pt x="4497" y="14323"/>
                    </a:cubicBezTo>
                    <a:cubicBezTo>
                      <a:pt x="4511" y="14617"/>
                      <a:pt x="4620" y="14863"/>
                      <a:pt x="4822" y="15063"/>
                    </a:cubicBezTo>
                    <a:cubicBezTo>
                      <a:pt x="4972" y="15221"/>
                      <a:pt x="5163" y="15312"/>
                      <a:pt x="5393" y="15317"/>
                    </a:cubicBezTo>
                    <a:cubicBezTo>
                      <a:pt x="5669" y="15317"/>
                      <a:pt x="5899" y="15196"/>
                      <a:pt x="6087" y="14953"/>
                    </a:cubicBezTo>
                    <a:cubicBezTo>
                      <a:pt x="6758" y="14035"/>
                      <a:pt x="7435" y="13245"/>
                      <a:pt x="8116" y="12587"/>
                    </a:cubicBezTo>
                    <a:cubicBezTo>
                      <a:pt x="8794" y="11929"/>
                      <a:pt x="9510" y="11401"/>
                      <a:pt x="10258" y="11006"/>
                    </a:cubicBezTo>
                    <a:cubicBezTo>
                      <a:pt x="11009" y="10610"/>
                      <a:pt x="11801" y="10331"/>
                      <a:pt x="12635" y="10167"/>
                    </a:cubicBezTo>
                    <a:cubicBezTo>
                      <a:pt x="13466" y="10003"/>
                      <a:pt x="14372" y="9938"/>
                      <a:pt x="15350" y="997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586220" y="4658995"/>
            <a:ext cx="689610" cy="689610"/>
            <a:chOff x="10372" y="7361"/>
            <a:chExt cx="1086" cy="1086"/>
          </a:xfrm>
        </p:grpSpPr>
        <p:sp>
          <p:nvSpPr>
            <p:cNvPr id="33" name="椭圆 32"/>
            <p:cNvSpPr/>
            <p:nvPr/>
          </p:nvSpPr>
          <p:spPr>
            <a:xfrm>
              <a:off x="10372" y="7361"/>
              <a:ext cx="1086" cy="10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7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465" y="7453"/>
              <a:ext cx="900" cy="900"/>
              <a:chOff x="6645202" y="4732838"/>
              <a:chExt cx="571750" cy="57175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6645202" y="4732838"/>
                <a:ext cx="571750" cy="571750"/>
              </a:xfrm>
              <a:prstGeom prst="ellipse">
                <a:avLst/>
              </a:prstGeom>
              <a:solidFill>
                <a:srgbClr val="4E89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AutoShape 45"/>
              <p:cNvSpPr/>
              <p:nvPr/>
            </p:nvSpPr>
            <p:spPr bwMode="auto">
              <a:xfrm>
                <a:off x="6808963" y="4870450"/>
                <a:ext cx="262248" cy="262248"/>
              </a:xfrm>
              <a:custGeom>
                <a:avLst/>
                <a:gdLst>
                  <a:gd name="T0" fmla="+- 0 10794 37"/>
                  <a:gd name="T1" fmla="*/ T0 w 21514"/>
                  <a:gd name="T2" fmla="+- 0 10805 10"/>
                  <a:gd name="T3" fmla="*/ 10805 h 21590"/>
                  <a:gd name="T4" fmla="+- 0 10794 37"/>
                  <a:gd name="T5" fmla="*/ T4 w 21514"/>
                  <a:gd name="T6" fmla="+- 0 10805 10"/>
                  <a:gd name="T7" fmla="*/ 10805 h 21590"/>
                  <a:gd name="T8" fmla="+- 0 10794 37"/>
                  <a:gd name="T9" fmla="*/ T8 w 21514"/>
                  <a:gd name="T10" fmla="+- 0 10805 10"/>
                  <a:gd name="T11" fmla="*/ 10805 h 21590"/>
                  <a:gd name="T12" fmla="+- 0 10794 37"/>
                  <a:gd name="T13" fmla="*/ T12 w 21514"/>
                  <a:gd name="T14" fmla="+- 0 10805 10"/>
                  <a:gd name="T15" fmla="*/ 10805 h 215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14" h="21590">
                    <a:moveTo>
                      <a:pt x="21361" y="20641"/>
                    </a:moveTo>
                    <a:cubicBezTo>
                      <a:pt x="21549" y="20867"/>
                      <a:pt x="21562" y="21109"/>
                      <a:pt x="21407" y="21359"/>
                    </a:cubicBezTo>
                    <a:cubicBezTo>
                      <a:pt x="21319" y="21502"/>
                      <a:pt x="21195" y="21578"/>
                      <a:pt x="21038" y="21590"/>
                    </a:cubicBezTo>
                    <a:cubicBezTo>
                      <a:pt x="20962" y="21590"/>
                      <a:pt x="20895" y="21561"/>
                      <a:pt x="20836" y="21507"/>
                    </a:cubicBezTo>
                    <a:lnTo>
                      <a:pt x="15037" y="17553"/>
                    </a:lnTo>
                    <a:cubicBezTo>
                      <a:pt x="14486" y="18272"/>
                      <a:pt x="13903" y="18878"/>
                      <a:pt x="13295" y="19375"/>
                    </a:cubicBezTo>
                    <a:cubicBezTo>
                      <a:pt x="12686" y="19872"/>
                      <a:pt x="12081" y="20235"/>
                      <a:pt x="11482" y="20461"/>
                    </a:cubicBezTo>
                    <a:cubicBezTo>
                      <a:pt x="10887" y="20692"/>
                      <a:pt x="10319" y="20781"/>
                      <a:pt x="9785" y="20726"/>
                    </a:cubicBezTo>
                    <a:cubicBezTo>
                      <a:pt x="9250" y="20670"/>
                      <a:pt x="8774" y="20461"/>
                      <a:pt x="8354" y="20091"/>
                    </a:cubicBezTo>
                    <a:cubicBezTo>
                      <a:pt x="7787" y="19595"/>
                      <a:pt x="7431" y="18884"/>
                      <a:pt x="7292" y="17948"/>
                    </a:cubicBezTo>
                    <a:cubicBezTo>
                      <a:pt x="7149" y="17018"/>
                      <a:pt x="7182" y="15993"/>
                      <a:pt x="7393" y="14862"/>
                    </a:cubicBezTo>
                    <a:lnTo>
                      <a:pt x="3996" y="11855"/>
                    </a:lnTo>
                    <a:cubicBezTo>
                      <a:pt x="3427" y="12152"/>
                      <a:pt x="2884" y="12295"/>
                      <a:pt x="2366" y="12284"/>
                    </a:cubicBezTo>
                    <a:cubicBezTo>
                      <a:pt x="1844" y="12278"/>
                      <a:pt x="1387" y="12098"/>
                      <a:pt x="991" y="11745"/>
                    </a:cubicBezTo>
                    <a:cubicBezTo>
                      <a:pt x="609" y="11394"/>
                      <a:pt x="340" y="10924"/>
                      <a:pt x="178" y="10336"/>
                    </a:cubicBezTo>
                    <a:cubicBezTo>
                      <a:pt x="17" y="9745"/>
                      <a:pt x="-37" y="9085"/>
                      <a:pt x="26" y="8346"/>
                    </a:cubicBezTo>
                    <a:cubicBezTo>
                      <a:pt x="87" y="7607"/>
                      <a:pt x="253" y="6832"/>
                      <a:pt x="532" y="6022"/>
                    </a:cubicBezTo>
                    <a:cubicBezTo>
                      <a:pt x="809" y="5213"/>
                      <a:pt x="1181" y="4417"/>
                      <a:pt x="1654" y="3647"/>
                    </a:cubicBezTo>
                    <a:cubicBezTo>
                      <a:pt x="2125" y="2869"/>
                      <a:pt x="2645" y="2209"/>
                      <a:pt x="3214" y="1653"/>
                    </a:cubicBezTo>
                    <a:cubicBezTo>
                      <a:pt x="3781" y="1100"/>
                      <a:pt x="4347" y="683"/>
                      <a:pt x="4919" y="401"/>
                    </a:cubicBezTo>
                    <a:cubicBezTo>
                      <a:pt x="5486" y="127"/>
                      <a:pt x="6032" y="-10"/>
                      <a:pt x="6549" y="0"/>
                    </a:cubicBezTo>
                    <a:cubicBezTo>
                      <a:pt x="7069" y="6"/>
                      <a:pt x="7524" y="186"/>
                      <a:pt x="7913" y="539"/>
                    </a:cubicBezTo>
                    <a:cubicBezTo>
                      <a:pt x="8308" y="909"/>
                      <a:pt x="8582" y="1394"/>
                      <a:pt x="8736" y="1989"/>
                    </a:cubicBezTo>
                    <a:cubicBezTo>
                      <a:pt x="8888" y="2590"/>
                      <a:pt x="8935" y="3255"/>
                      <a:pt x="8877" y="3994"/>
                    </a:cubicBezTo>
                    <a:lnTo>
                      <a:pt x="12252" y="7035"/>
                    </a:lnTo>
                    <a:cubicBezTo>
                      <a:pt x="13081" y="6468"/>
                      <a:pt x="13884" y="6138"/>
                      <a:pt x="14663" y="6048"/>
                    </a:cubicBezTo>
                    <a:cubicBezTo>
                      <a:pt x="15439" y="5960"/>
                      <a:pt x="16112" y="6169"/>
                      <a:pt x="16678" y="6682"/>
                    </a:cubicBezTo>
                    <a:cubicBezTo>
                      <a:pt x="17091" y="7052"/>
                      <a:pt x="17391" y="7543"/>
                      <a:pt x="17584" y="8149"/>
                    </a:cubicBezTo>
                    <a:cubicBezTo>
                      <a:pt x="17773" y="8753"/>
                      <a:pt x="17859" y="9432"/>
                      <a:pt x="17846" y="10180"/>
                    </a:cubicBezTo>
                    <a:cubicBezTo>
                      <a:pt x="17828" y="10930"/>
                      <a:pt x="17717" y="11723"/>
                      <a:pt x="17504" y="12572"/>
                    </a:cubicBezTo>
                    <a:cubicBezTo>
                      <a:pt x="17290" y="13415"/>
                      <a:pt x="16978" y="14264"/>
                      <a:pt x="16569" y="15111"/>
                    </a:cubicBezTo>
                    <a:lnTo>
                      <a:pt x="21361" y="20641"/>
                    </a:lnTo>
                    <a:close/>
                    <a:moveTo>
                      <a:pt x="2087" y="9948"/>
                    </a:moveTo>
                    <a:cubicBezTo>
                      <a:pt x="2244" y="10075"/>
                      <a:pt x="2432" y="10143"/>
                      <a:pt x="2650" y="10143"/>
                    </a:cubicBezTo>
                    <a:cubicBezTo>
                      <a:pt x="2881" y="10143"/>
                      <a:pt x="3125" y="10059"/>
                      <a:pt x="3383" y="9906"/>
                    </a:cubicBezTo>
                    <a:cubicBezTo>
                      <a:pt x="3638" y="9745"/>
                      <a:pt x="3907" y="9538"/>
                      <a:pt x="4184" y="9283"/>
                    </a:cubicBezTo>
                    <a:cubicBezTo>
                      <a:pt x="4460" y="9023"/>
                      <a:pt x="4731" y="8727"/>
                      <a:pt x="4998" y="8386"/>
                    </a:cubicBezTo>
                    <a:cubicBezTo>
                      <a:pt x="5263" y="8042"/>
                      <a:pt x="5512" y="7684"/>
                      <a:pt x="5744" y="7317"/>
                    </a:cubicBezTo>
                    <a:cubicBezTo>
                      <a:pt x="5814" y="7190"/>
                      <a:pt x="5844" y="7052"/>
                      <a:pt x="5821" y="6902"/>
                    </a:cubicBezTo>
                    <a:cubicBezTo>
                      <a:pt x="5797" y="6758"/>
                      <a:pt x="5744" y="6637"/>
                      <a:pt x="5652" y="6550"/>
                    </a:cubicBezTo>
                    <a:cubicBezTo>
                      <a:pt x="5549" y="6457"/>
                      <a:pt x="5434" y="6417"/>
                      <a:pt x="5310" y="6434"/>
                    </a:cubicBezTo>
                    <a:cubicBezTo>
                      <a:pt x="5186" y="6445"/>
                      <a:pt x="5083" y="6521"/>
                      <a:pt x="5001" y="6654"/>
                    </a:cubicBezTo>
                    <a:cubicBezTo>
                      <a:pt x="4418" y="7590"/>
                      <a:pt x="3903" y="8237"/>
                      <a:pt x="3455" y="8589"/>
                    </a:cubicBezTo>
                    <a:cubicBezTo>
                      <a:pt x="3006" y="8936"/>
                      <a:pt x="2736" y="9094"/>
                      <a:pt x="2647" y="9057"/>
                    </a:cubicBezTo>
                    <a:cubicBezTo>
                      <a:pt x="2542" y="8970"/>
                      <a:pt x="2425" y="8936"/>
                      <a:pt x="2298" y="8964"/>
                    </a:cubicBezTo>
                    <a:cubicBezTo>
                      <a:pt x="2172" y="8989"/>
                      <a:pt x="2071" y="9057"/>
                      <a:pt x="1996" y="9167"/>
                    </a:cubicBezTo>
                    <a:cubicBezTo>
                      <a:pt x="1923" y="9295"/>
                      <a:pt x="1895" y="9432"/>
                      <a:pt x="1919" y="9579"/>
                    </a:cubicBezTo>
                    <a:cubicBezTo>
                      <a:pt x="1942" y="9728"/>
                      <a:pt x="1998" y="9850"/>
                      <a:pt x="2087" y="9948"/>
                    </a:cubicBezTo>
                    <a:moveTo>
                      <a:pt x="9299" y="14648"/>
                    </a:moveTo>
                    <a:cubicBezTo>
                      <a:pt x="9357" y="14721"/>
                      <a:pt x="9444" y="14758"/>
                      <a:pt x="9553" y="14758"/>
                    </a:cubicBezTo>
                    <a:cubicBezTo>
                      <a:pt x="9703" y="14758"/>
                      <a:pt x="9828" y="14681"/>
                      <a:pt x="9923" y="14526"/>
                    </a:cubicBezTo>
                    <a:cubicBezTo>
                      <a:pt x="9999" y="14399"/>
                      <a:pt x="10029" y="14268"/>
                      <a:pt x="10010" y="14132"/>
                    </a:cubicBezTo>
                    <a:cubicBezTo>
                      <a:pt x="9999" y="13993"/>
                      <a:pt x="9940" y="13878"/>
                      <a:pt x="9834" y="13784"/>
                    </a:cubicBezTo>
                    <a:lnTo>
                      <a:pt x="5945" y="10302"/>
                    </a:lnTo>
                    <a:cubicBezTo>
                      <a:pt x="5825" y="10428"/>
                      <a:pt x="5701" y="10549"/>
                      <a:pt x="5580" y="10671"/>
                    </a:cubicBezTo>
                    <a:cubicBezTo>
                      <a:pt x="5457" y="10792"/>
                      <a:pt x="5334" y="10902"/>
                      <a:pt x="5216" y="10989"/>
                    </a:cubicBezTo>
                    <a:lnTo>
                      <a:pt x="9299" y="14648"/>
                    </a:lnTo>
                    <a:close/>
                    <a:moveTo>
                      <a:pt x="14353" y="15028"/>
                    </a:moveTo>
                    <a:cubicBezTo>
                      <a:pt x="14429" y="14918"/>
                      <a:pt x="14459" y="14791"/>
                      <a:pt x="14445" y="14642"/>
                    </a:cubicBezTo>
                    <a:cubicBezTo>
                      <a:pt x="14429" y="14495"/>
                      <a:pt x="14369" y="14374"/>
                      <a:pt x="14265" y="14285"/>
                    </a:cubicBezTo>
                    <a:cubicBezTo>
                      <a:pt x="14176" y="14196"/>
                      <a:pt x="14067" y="14157"/>
                      <a:pt x="13944" y="14174"/>
                    </a:cubicBezTo>
                    <a:cubicBezTo>
                      <a:pt x="13822" y="14196"/>
                      <a:pt x="13718" y="14268"/>
                      <a:pt x="13648" y="14394"/>
                    </a:cubicBezTo>
                    <a:cubicBezTo>
                      <a:pt x="13266" y="15006"/>
                      <a:pt x="12882" y="15531"/>
                      <a:pt x="12498" y="15959"/>
                    </a:cubicBezTo>
                    <a:cubicBezTo>
                      <a:pt x="12114" y="16388"/>
                      <a:pt x="11757" y="16732"/>
                      <a:pt x="11427" y="16977"/>
                    </a:cubicBezTo>
                    <a:cubicBezTo>
                      <a:pt x="11097" y="17225"/>
                      <a:pt x="10806" y="17387"/>
                      <a:pt x="10555" y="17462"/>
                    </a:cubicBezTo>
                    <a:cubicBezTo>
                      <a:pt x="10299" y="17541"/>
                      <a:pt x="10119" y="17519"/>
                      <a:pt x="10013" y="17404"/>
                    </a:cubicBezTo>
                    <a:cubicBezTo>
                      <a:pt x="9910" y="17316"/>
                      <a:pt x="9800" y="17282"/>
                      <a:pt x="9686" y="17310"/>
                    </a:cubicBezTo>
                    <a:cubicBezTo>
                      <a:pt x="9567" y="17336"/>
                      <a:pt x="9471" y="17421"/>
                      <a:pt x="9400" y="17553"/>
                    </a:cubicBezTo>
                    <a:cubicBezTo>
                      <a:pt x="9324" y="17664"/>
                      <a:pt x="9291" y="17790"/>
                      <a:pt x="9304" y="17936"/>
                    </a:cubicBezTo>
                    <a:cubicBezTo>
                      <a:pt x="9315" y="18086"/>
                      <a:pt x="9376" y="18208"/>
                      <a:pt x="9488" y="18294"/>
                    </a:cubicBezTo>
                    <a:cubicBezTo>
                      <a:pt x="9706" y="18503"/>
                      <a:pt x="9961" y="18605"/>
                      <a:pt x="10261" y="18605"/>
                    </a:cubicBezTo>
                    <a:cubicBezTo>
                      <a:pt x="10569" y="18605"/>
                      <a:pt x="10899" y="18509"/>
                      <a:pt x="11255" y="18317"/>
                    </a:cubicBezTo>
                    <a:cubicBezTo>
                      <a:pt x="11610" y="18125"/>
                      <a:pt x="11964" y="17866"/>
                      <a:pt x="12324" y="17541"/>
                    </a:cubicBezTo>
                    <a:cubicBezTo>
                      <a:pt x="12683" y="17214"/>
                      <a:pt x="13034" y="16836"/>
                      <a:pt x="13378" y="16399"/>
                    </a:cubicBezTo>
                    <a:cubicBezTo>
                      <a:pt x="13721" y="15959"/>
                      <a:pt x="14047" y="15502"/>
                      <a:pt x="14353" y="150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>
                  <a:cs typeface="Calibri" panose="020F0502020204030204" charset="0"/>
                </a:endParaRPr>
              </a:p>
            </p:txBody>
          </p:sp>
        </p:grpSp>
      </p:grpSp>
      <p:sp>
        <p:nvSpPr>
          <p:cNvPr id="49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5467" y="419138"/>
            <a:ext cx="429260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sz="2000" b="1" dirty="0">
                <a:solidFill>
                  <a:srgbClr val="354668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sz="2000" b="1" dirty="0">
              <a:solidFill>
                <a:srgbClr val="354668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36695" y="738505"/>
            <a:ext cx="3751580" cy="56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 advClick="0" advTm="5000">
        <p:blinds/>
      </p:transition>
    </mc:Choice>
    <mc:Fallback>
      <p:transition advClick="0" advTm="5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 autoUpdateAnimBg="0"/>
      <p:bldP spid="5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/>
          <p:nvPr/>
        </p:nvGrpSpPr>
        <p:grpSpPr bwMode="auto">
          <a:xfrm>
            <a:off x="3867151" y="2412154"/>
            <a:ext cx="4457700" cy="3001433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3499485" y="2210647"/>
            <a:ext cx="309033" cy="36830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8394700" y="4579621"/>
            <a:ext cx="321733" cy="452967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-178888">
            <a:off x="3450802" y="4589780"/>
            <a:ext cx="406400" cy="406400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8352367" y="2181437"/>
            <a:ext cx="406400" cy="393700"/>
            <a:chOff x="0" y="0"/>
            <a:chExt cx="191" cy="186"/>
          </a:xfrm>
          <a:solidFill>
            <a:srgbClr val="57917B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8972551" y="2255521"/>
            <a:ext cx="2590800" cy="11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TWO</a:t>
            </a: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8972551" y="4700270"/>
            <a:ext cx="2590800" cy="10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FOUR</a:t>
            </a: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56684" y="2255521"/>
            <a:ext cx="2590800" cy="10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ONE</a:t>
            </a: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56684" y="4700270"/>
            <a:ext cx="2590800" cy="10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THREE</a:t>
            </a: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6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4" name="PA_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4247" y="3607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" name="PA_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30370" y="6343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Click="0" advTm="5000">
        <p:blinds/>
      </p:transition>
    </mc:Choice>
    <mc:Fallback>
      <p:transition advClick="0" advTm="5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ldLvl="0" animBg="1"/>
      <p:bldP spid="14347" grpId="0" bldLvl="0" animBg="1"/>
      <p:bldP spid="14346" grpId="0" bldLvl="0" animBg="1"/>
      <p:bldP spid="14353" grpId="0"/>
      <p:bldP spid="14353" grpId="1"/>
      <p:bldP spid="14351" grpId="0"/>
      <p:bldP spid="14354" grpId="0"/>
      <p:bldP spid="14352" grpId="0"/>
      <p:bldP spid="4" grpId="0" bldLvl="0" animBg="1" autoUpdateAnimBg="0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df7a2ec2e1cbc178a6f7ff5e8679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0" y="1165225"/>
            <a:ext cx="2790825" cy="2743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9388" y="2213610"/>
            <a:ext cx="1601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第肆章</a:t>
            </a:r>
            <a:endParaRPr lang="zh-CN" altLang="en-US" sz="3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765" y="4018915"/>
            <a:ext cx="39630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请在此处输入您的标题</a:t>
            </a:r>
            <a:endParaRPr lang="zh-CN" altLang="en-US" sz="28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2435" y="4445635"/>
            <a:ext cx="36734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Please enter your title here</a:t>
            </a:r>
            <a:endParaRPr lang="zh-CN" altLang="en-US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6356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97725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9094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对角圆角矩形 1"/>
          <p:cNvSpPr/>
          <p:nvPr/>
        </p:nvSpPr>
        <p:spPr>
          <a:xfrm flipH="1">
            <a:off x="981075" y="2315845"/>
            <a:ext cx="2635250" cy="2248535"/>
          </a:xfrm>
          <a:prstGeom prst="round2Diag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 flipH="1">
            <a:off x="7408545" y="2280920"/>
            <a:ext cx="2635250" cy="2248535"/>
          </a:xfrm>
          <a:prstGeom prst="round2Diag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对角圆角矩形 5"/>
          <p:cNvSpPr/>
          <p:nvPr/>
        </p:nvSpPr>
        <p:spPr>
          <a:xfrm flipH="1">
            <a:off x="4248785" y="2280920"/>
            <a:ext cx="2635250" cy="2248535"/>
          </a:xfrm>
          <a:prstGeom prst="round2DiagRect">
            <a:avLst/>
          </a:prstGeom>
          <a:solidFill>
            <a:srgbClr val="4E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246505" y="2805430"/>
            <a:ext cx="2004060" cy="1381125"/>
            <a:chOff x="2323" y="4964"/>
            <a:chExt cx="3156" cy="2175"/>
          </a:xfrm>
        </p:grpSpPr>
        <p:sp>
          <p:nvSpPr>
            <p:cNvPr id="17" name="文本框 16"/>
            <p:cNvSpPr txBox="1"/>
            <p:nvPr/>
          </p:nvSpPr>
          <p:spPr>
            <a:xfrm>
              <a:off x="2323" y="5553"/>
              <a:ext cx="3156" cy="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.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 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.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 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.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 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96" y="4964"/>
              <a:ext cx="1810" cy="5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YOUR TITLE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2715" y="2790190"/>
            <a:ext cx="1880870" cy="1497965"/>
            <a:chOff x="12280" y="4878"/>
            <a:chExt cx="2962" cy="2359"/>
          </a:xfrm>
        </p:grpSpPr>
        <p:sp>
          <p:nvSpPr>
            <p:cNvPr id="10" name="文本框 9"/>
            <p:cNvSpPr txBox="1"/>
            <p:nvPr/>
          </p:nvSpPr>
          <p:spPr>
            <a:xfrm>
              <a:off x="12280" y="5410"/>
              <a:ext cx="2962" cy="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Here to add your text, mainly t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o avoid large sections of text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.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.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920" y="4878"/>
              <a:ext cx="1810" cy="5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YOUR TITLE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84065" y="2805430"/>
            <a:ext cx="1880870" cy="1174115"/>
            <a:chOff x="8119" y="5087"/>
            <a:chExt cx="2962" cy="1849"/>
          </a:xfrm>
        </p:grpSpPr>
        <p:sp>
          <p:nvSpPr>
            <p:cNvPr id="12" name="文本框 11"/>
            <p:cNvSpPr txBox="1"/>
            <p:nvPr/>
          </p:nvSpPr>
          <p:spPr>
            <a:xfrm>
              <a:off x="8119" y="5638"/>
              <a:ext cx="2962" cy="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.</a:t>
              </a:r>
              <a:r>
                <a:rPr lang="en-US" altLang="zh-CN" sz="1200" dirty="0" smtClean="0">
                  <a:solidFill>
                    <a:schemeClr val="bg1"/>
                  </a:solidFill>
                  <a:sym typeface="+mn-ea"/>
                </a:rPr>
                <a:t> 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810" y="5087"/>
              <a:ext cx="1580" cy="5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600" b="1">
                  <a:solidFill>
                    <a:schemeClr val="bg1"/>
                  </a:solidFill>
                  <a:sym typeface="+mn-ea"/>
                </a:rPr>
                <a:t>POSITION</a:t>
              </a:r>
              <a:endParaRPr lang="en-US" altLang="zh-CN" sz="16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6600" y="1893570"/>
            <a:ext cx="576580" cy="563880"/>
            <a:chOff x="1082" y="3408"/>
            <a:chExt cx="908" cy="888"/>
          </a:xfrm>
        </p:grpSpPr>
        <p:sp>
          <p:nvSpPr>
            <p:cNvPr id="7" name="椭圆 6"/>
            <p:cNvSpPr/>
            <p:nvPr/>
          </p:nvSpPr>
          <p:spPr>
            <a:xfrm>
              <a:off x="1082" y="3408"/>
              <a:ext cx="889" cy="889"/>
            </a:xfrm>
            <a:prstGeom prst="ellipse">
              <a:avLst/>
            </a:prstGeom>
            <a:solidFill>
              <a:srgbClr val="4E8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0" y="3544"/>
              <a:ext cx="880" cy="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solidFill>
                    <a:schemeClr val="bg1"/>
                  </a:solidFill>
                  <a:latin typeface="Arial Black" panose="020B0A04020102020204" charset="0"/>
                </a:rPr>
                <a:t>01</a:t>
              </a:r>
              <a:endParaRPr lang="en-US" altLang="zh-CN" sz="2000">
                <a:solidFill>
                  <a:schemeClr val="bg1"/>
                </a:solidFill>
                <a:latin typeface="Arial Black" panose="020B0A04020102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42480" y="1893570"/>
            <a:ext cx="563880" cy="563880"/>
            <a:chOff x="12280" y="3408"/>
            <a:chExt cx="888" cy="888"/>
          </a:xfrm>
        </p:grpSpPr>
        <p:sp>
          <p:nvSpPr>
            <p:cNvPr id="8" name="椭圆 7"/>
            <p:cNvSpPr/>
            <p:nvPr/>
          </p:nvSpPr>
          <p:spPr>
            <a:xfrm>
              <a:off x="12280" y="3408"/>
              <a:ext cx="889" cy="889"/>
            </a:xfrm>
            <a:prstGeom prst="ellipse">
              <a:avLst/>
            </a:prstGeom>
            <a:solidFill>
              <a:srgbClr val="4E8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284" y="3519"/>
              <a:ext cx="880" cy="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solidFill>
                    <a:schemeClr val="bg1"/>
                  </a:solidFill>
                  <a:latin typeface="Arial Black" panose="020B0A04020102020204" charset="0"/>
                </a:rPr>
                <a:t>03</a:t>
              </a:r>
              <a:endParaRPr lang="en-US" altLang="zh-CN" sz="2000">
                <a:solidFill>
                  <a:schemeClr val="bg1"/>
                </a:solidFill>
                <a:latin typeface="Arial Black" panose="020B0A0402010202020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45890" y="1893570"/>
            <a:ext cx="563880" cy="563880"/>
            <a:chOff x="6683" y="3408"/>
            <a:chExt cx="888" cy="888"/>
          </a:xfrm>
        </p:grpSpPr>
        <p:sp>
          <p:nvSpPr>
            <p:cNvPr id="9" name="椭圆 8"/>
            <p:cNvSpPr/>
            <p:nvPr/>
          </p:nvSpPr>
          <p:spPr>
            <a:xfrm>
              <a:off x="6683" y="3408"/>
              <a:ext cx="889" cy="8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91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88" y="3520"/>
              <a:ext cx="880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E897B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en-US" altLang="zh-CN" sz="2000">
                  <a:solidFill>
                    <a:srgbClr val="57917B"/>
                  </a:solidFill>
                  <a:latin typeface="Arial Black" panose="020B0A04020102020204" charset="0"/>
                </a:rPr>
                <a:t>02</a:t>
              </a:r>
              <a:endParaRPr lang="en-US" altLang="zh-CN" sz="2000">
                <a:solidFill>
                  <a:srgbClr val="57917B"/>
                </a:solidFill>
                <a:latin typeface="Arial Black" panose="020B0A04020102020204" charset="0"/>
              </a:endParaRPr>
            </a:p>
          </p:txBody>
        </p:sp>
      </p:grp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198880" y="5396865"/>
            <a:ext cx="1003109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文本框 69"/>
          <p:cNvSpPr txBox="1">
            <a:spLocks noChangeArrowheads="1"/>
          </p:cNvSpPr>
          <p:nvPr/>
        </p:nvSpPr>
        <p:spPr bwMode="auto">
          <a:xfrm>
            <a:off x="1158875" y="5173980"/>
            <a:ext cx="4323080" cy="3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500"/>
              </a:lnSpc>
            </a:pPr>
            <a:r>
              <a:rPr lang="en-US" altLang="zh-CN" sz="1600" b="1" dirty="0">
                <a:solidFill>
                  <a:srgbClr val="66663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YOUR TITLE IN HERE</a:t>
            </a:r>
            <a:endParaRPr lang="en-US" altLang="zh-CN" sz="1600" b="1" dirty="0">
              <a:solidFill>
                <a:srgbClr val="66663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6" grpId="0" bldLvl="0" animBg="1"/>
      <p:bldP spid="5" grpId="0" bldLvl="0" animBg="1"/>
      <p:bldP spid="28" grpId="0"/>
      <p:bldP spid="27" grpId="0"/>
      <p:bldP spid="49" grpId="0" bldLvl="0" animBg="1" autoUpdateAnimBg="0"/>
      <p:bldP spid="5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3" name="图表 12"/>
          <p:cNvGraphicFramePr/>
          <p:nvPr/>
        </p:nvGraphicFramePr>
        <p:xfrm>
          <a:off x="1135950" y="2317453"/>
          <a:ext cx="1764589" cy="178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3480929" y="2317453"/>
          <a:ext cx="1764030" cy="178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5825349" y="2317453"/>
          <a:ext cx="1764030" cy="178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8169769" y="2317453"/>
          <a:ext cx="1764030" cy="178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355090" y="2477135"/>
            <a:ext cx="69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80%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8340725" y="2477135"/>
            <a:ext cx="69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70%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6012180" y="2477135"/>
            <a:ext cx="69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75%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3683635" y="2477135"/>
            <a:ext cx="69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70%</a:t>
            </a:r>
            <a:endParaRPr lang="en-US" altLang="zh-CN"/>
          </a:p>
        </p:txBody>
      </p:sp>
      <p:grpSp>
        <p:nvGrpSpPr>
          <p:cNvPr id="2" name="组合 1"/>
          <p:cNvGrpSpPr/>
          <p:nvPr/>
        </p:nvGrpSpPr>
        <p:grpSpPr>
          <a:xfrm>
            <a:off x="1624965" y="2820670"/>
            <a:ext cx="782320" cy="806450"/>
            <a:chOff x="2673" y="4453"/>
            <a:chExt cx="1232" cy="1270"/>
          </a:xfrm>
        </p:grpSpPr>
        <p:sp>
          <p:nvSpPr>
            <p:cNvPr id="3" name="Freeform 29"/>
            <p:cNvSpPr/>
            <p:nvPr/>
          </p:nvSpPr>
          <p:spPr bwMode="auto">
            <a:xfrm>
              <a:off x="2673" y="4453"/>
              <a:ext cx="1232" cy="1270"/>
            </a:xfrm>
            <a:custGeom>
              <a:avLst/>
              <a:gdLst>
                <a:gd name="T0" fmla="*/ 11 w 96"/>
                <a:gd name="T1" fmla="*/ 21 h 99"/>
                <a:gd name="T2" fmla="*/ 43 w 96"/>
                <a:gd name="T3" fmla="*/ 3 h 99"/>
                <a:gd name="T4" fmla="*/ 94 w 96"/>
                <a:gd name="T5" fmla="*/ 45 h 99"/>
                <a:gd name="T6" fmla="*/ 84 w 96"/>
                <a:gd name="T7" fmla="*/ 79 h 99"/>
                <a:gd name="T8" fmla="*/ 53 w 96"/>
                <a:gd name="T9" fmla="*/ 96 h 99"/>
                <a:gd name="T10" fmla="*/ 1 w 96"/>
                <a:gd name="T11" fmla="*/ 55 h 99"/>
                <a:gd name="T12" fmla="*/ 11 w 96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1" y="21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8" y="0"/>
                    <a:pt x="91" y="19"/>
                    <a:pt x="94" y="45"/>
                  </a:cubicBezTo>
                  <a:cubicBezTo>
                    <a:pt x="96" y="58"/>
                    <a:pt x="92" y="70"/>
                    <a:pt x="84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7" y="99"/>
                    <a:pt x="4" y="81"/>
                    <a:pt x="1" y="55"/>
                  </a:cubicBezTo>
                  <a:cubicBezTo>
                    <a:pt x="0" y="42"/>
                    <a:pt x="4" y="30"/>
                    <a:pt x="11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grpSp>
          <p:nvGrpSpPr>
            <p:cNvPr id="21" name="Group 238"/>
            <p:cNvGrpSpPr/>
            <p:nvPr/>
          </p:nvGrpSpPr>
          <p:grpSpPr>
            <a:xfrm>
              <a:off x="3056" y="4900"/>
              <a:ext cx="466" cy="437"/>
              <a:chOff x="2974975" y="2071688"/>
              <a:chExt cx="482600" cy="4524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4" name="Freeform 78"/>
              <p:cNvSpPr>
                <a:spLocks noEditPoints="1"/>
              </p:cNvSpPr>
              <p:nvPr/>
            </p:nvSpPr>
            <p:spPr bwMode="auto">
              <a:xfrm>
                <a:off x="2974975" y="2071688"/>
                <a:ext cx="482600" cy="452438"/>
              </a:xfrm>
              <a:custGeom>
                <a:avLst/>
                <a:gdLst>
                  <a:gd name="T0" fmla="*/ 126 w 128"/>
                  <a:gd name="T1" fmla="*/ 26 h 120"/>
                  <a:gd name="T2" fmla="*/ 102 w 128"/>
                  <a:gd name="T3" fmla="*/ 2 h 120"/>
                  <a:gd name="T4" fmla="*/ 96 w 128"/>
                  <a:gd name="T5" fmla="*/ 0 h 120"/>
                  <a:gd name="T6" fmla="*/ 12 w 128"/>
                  <a:gd name="T7" fmla="*/ 0 h 120"/>
                  <a:gd name="T8" fmla="*/ 0 w 128"/>
                  <a:gd name="T9" fmla="*/ 12 h 120"/>
                  <a:gd name="T10" fmla="*/ 0 w 128"/>
                  <a:gd name="T11" fmla="*/ 108 h 120"/>
                  <a:gd name="T12" fmla="*/ 12 w 128"/>
                  <a:gd name="T13" fmla="*/ 120 h 120"/>
                  <a:gd name="T14" fmla="*/ 116 w 128"/>
                  <a:gd name="T15" fmla="*/ 120 h 120"/>
                  <a:gd name="T16" fmla="*/ 128 w 128"/>
                  <a:gd name="T17" fmla="*/ 108 h 120"/>
                  <a:gd name="T18" fmla="*/ 128 w 128"/>
                  <a:gd name="T19" fmla="*/ 32 h 120"/>
                  <a:gd name="T20" fmla="*/ 126 w 128"/>
                  <a:gd name="T21" fmla="*/ 26 h 120"/>
                  <a:gd name="T22" fmla="*/ 120 w 128"/>
                  <a:gd name="T23" fmla="*/ 108 h 120"/>
                  <a:gd name="T24" fmla="*/ 116 w 128"/>
                  <a:gd name="T25" fmla="*/ 112 h 120"/>
                  <a:gd name="T26" fmla="*/ 12 w 128"/>
                  <a:gd name="T27" fmla="*/ 112 h 120"/>
                  <a:gd name="T28" fmla="*/ 8 w 128"/>
                  <a:gd name="T29" fmla="*/ 108 h 120"/>
                  <a:gd name="T30" fmla="*/ 8 w 128"/>
                  <a:gd name="T31" fmla="*/ 12 h 120"/>
                  <a:gd name="T32" fmla="*/ 12 w 128"/>
                  <a:gd name="T33" fmla="*/ 8 h 120"/>
                  <a:gd name="T34" fmla="*/ 92 w 128"/>
                  <a:gd name="T35" fmla="*/ 8 h 120"/>
                  <a:gd name="T36" fmla="*/ 92 w 128"/>
                  <a:gd name="T37" fmla="*/ 24 h 120"/>
                  <a:gd name="T38" fmla="*/ 92 w 128"/>
                  <a:gd name="T39" fmla="*/ 24 h 120"/>
                  <a:gd name="T40" fmla="*/ 104 w 128"/>
                  <a:gd name="T41" fmla="*/ 36 h 120"/>
                  <a:gd name="T42" fmla="*/ 108 w 128"/>
                  <a:gd name="T43" fmla="*/ 36 h 120"/>
                  <a:gd name="T44" fmla="*/ 120 w 128"/>
                  <a:gd name="T45" fmla="*/ 36 h 120"/>
                  <a:gd name="T46" fmla="*/ 120 w 128"/>
                  <a:gd name="T47" fmla="*/ 108 h 120"/>
                  <a:gd name="T48" fmla="*/ 108 w 128"/>
                  <a:gd name="T49" fmla="*/ 32 h 120"/>
                  <a:gd name="T50" fmla="*/ 104 w 128"/>
                  <a:gd name="T51" fmla="*/ 32 h 120"/>
                  <a:gd name="T52" fmla="*/ 96 w 128"/>
                  <a:gd name="T53" fmla="*/ 24 h 120"/>
                  <a:gd name="T54" fmla="*/ 96 w 128"/>
                  <a:gd name="T55" fmla="*/ 24 h 120"/>
                  <a:gd name="T56" fmla="*/ 96 w 128"/>
                  <a:gd name="T57" fmla="*/ 8 h 120"/>
                  <a:gd name="T58" fmla="*/ 120 w 128"/>
                  <a:gd name="T59" fmla="*/ 32 h 120"/>
                  <a:gd name="T60" fmla="*/ 108 w 128"/>
                  <a:gd name="T61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120">
                    <a:moveTo>
                      <a:pt x="126" y="26"/>
                    </a:moveTo>
                    <a:cubicBezTo>
                      <a:pt x="102" y="2"/>
                      <a:pt x="102" y="2"/>
                      <a:pt x="102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5"/>
                      <a:pt x="5" y="120"/>
                      <a:pt x="12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23" y="120"/>
                      <a:pt x="128" y="115"/>
                      <a:pt x="128" y="108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8" y="30"/>
                      <a:pt x="127" y="28"/>
                      <a:pt x="126" y="26"/>
                    </a:cubicBezTo>
                    <a:close/>
                    <a:moveTo>
                      <a:pt x="120" y="108"/>
                    </a:moveTo>
                    <a:cubicBezTo>
                      <a:pt x="120" y="110"/>
                      <a:pt x="118" y="112"/>
                      <a:pt x="116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0" y="112"/>
                      <a:pt x="8" y="110"/>
                      <a:pt x="8" y="10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31"/>
                      <a:pt x="97" y="36"/>
                      <a:pt x="104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20" y="36"/>
                      <a:pt x="120" y="36"/>
                      <a:pt x="120" y="36"/>
                    </a:cubicBezTo>
                    <a:lnTo>
                      <a:pt x="120" y="108"/>
                    </a:lnTo>
                    <a:close/>
                    <a:moveTo>
                      <a:pt x="108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0" y="32"/>
                      <a:pt x="96" y="28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20" y="32"/>
                      <a:pt x="120" y="32"/>
                      <a:pt x="120" y="32"/>
                    </a:cubicBezTo>
                    <a:lnTo>
                      <a:pt x="1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25" name="Freeform 79"/>
              <p:cNvSpPr/>
              <p:nvPr/>
            </p:nvSpPr>
            <p:spPr bwMode="auto">
              <a:xfrm>
                <a:off x="3200400" y="2162176"/>
                <a:ext cx="90487" cy="15875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26" name="Freeform 80"/>
              <p:cNvSpPr/>
              <p:nvPr/>
            </p:nvSpPr>
            <p:spPr bwMode="auto">
              <a:xfrm>
                <a:off x="3200400" y="2208213"/>
                <a:ext cx="90487" cy="14288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27" name="Freeform 81"/>
              <p:cNvSpPr/>
              <p:nvPr/>
            </p:nvSpPr>
            <p:spPr bwMode="auto">
              <a:xfrm>
                <a:off x="3200400" y="2252663"/>
                <a:ext cx="196850" cy="15875"/>
              </a:xfrm>
              <a:custGeom>
                <a:avLst/>
                <a:gdLst>
                  <a:gd name="T0" fmla="*/ 0 w 52"/>
                  <a:gd name="T1" fmla="*/ 2 h 4"/>
                  <a:gd name="T2" fmla="*/ 2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2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28" name="Freeform 82"/>
              <p:cNvSpPr/>
              <p:nvPr/>
            </p:nvSpPr>
            <p:spPr bwMode="auto">
              <a:xfrm>
                <a:off x="3035300" y="2343151"/>
                <a:ext cx="361950" cy="15875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41" name="Freeform 83"/>
              <p:cNvSpPr/>
              <p:nvPr/>
            </p:nvSpPr>
            <p:spPr bwMode="auto">
              <a:xfrm>
                <a:off x="3035300" y="238918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42" name="Freeform 84"/>
              <p:cNvSpPr/>
              <p:nvPr/>
            </p:nvSpPr>
            <p:spPr bwMode="auto">
              <a:xfrm>
                <a:off x="3035300" y="243363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43" name="Freeform 85"/>
              <p:cNvSpPr/>
              <p:nvPr/>
            </p:nvSpPr>
            <p:spPr bwMode="auto">
              <a:xfrm>
                <a:off x="3035300" y="2298701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  <p:sp>
            <p:nvSpPr>
              <p:cNvPr id="44" name="Freeform 86"/>
              <p:cNvSpPr>
                <a:spLocks noEditPoints="1"/>
              </p:cNvSpPr>
              <p:nvPr/>
            </p:nvSpPr>
            <p:spPr bwMode="auto">
              <a:xfrm>
                <a:off x="3035300" y="2147888"/>
                <a:ext cx="134937" cy="120650"/>
              </a:xfrm>
              <a:custGeom>
                <a:avLst/>
                <a:gdLst>
                  <a:gd name="T0" fmla="*/ 4 w 36"/>
                  <a:gd name="T1" fmla="*/ 32 h 32"/>
                  <a:gd name="T2" fmla="*/ 32 w 36"/>
                  <a:gd name="T3" fmla="*/ 32 h 32"/>
                  <a:gd name="T4" fmla="*/ 36 w 36"/>
                  <a:gd name="T5" fmla="*/ 28 h 32"/>
                  <a:gd name="T6" fmla="*/ 36 w 36"/>
                  <a:gd name="T7" fmla="*/ 4 h 32"/>
                  <a:gd name="T8" fmla="*/ 32 w 36"/>
                  <a:gd name="T9" fmla="*/ 0 h 32"/>
                  <a:gd name="T10" fmla="*/ 4 w 36"/>
                  <a:gd name="T11" fmla="*/ 0 h 32"/>
                  <a:gd name="T12" fmla="*/ 0 w 36"/>
                  <a:gd name="T13" fmla="*/ 4 h 32"/>
                  <a:gd name="T14" fmla="*/ 0 w 36"/>
                  <a:gd name="T15" fmla="*/ 28 h 32"/>
                  <a:gd name="T16" fmla="*/ 4 w 36"/>
                  <a:gd name="T17" fmla="*/ 32 h 32"/>
                  <a:gd name="T18" fmla="*/ 8 w 36"/>
                  <a:gd name="T19" fmla="*/ 8 h 32"/>
                  <a:gd name="T20" fmla="*/ 28 w 36"/>
                  <a:gd name="T21" fmla="*/ 8 h 32"/>
                  <a:gd name="T22" fmla="*/ 28 w 36"/>
                  <a:gd name="T23" fmla="*/ 24 h 32"/>
                  <a:gd name="T24" fmla="*/ 8 w 36"/>
                  <a:gd name="T25" fmla="*/ 24 h 32"/>
                  <a:gd name="T26" fmla="*/ 8 w 36"/>
                  <a:gd name="T2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2">
                    <a:moveTo>
                      <a:pt x="4" y="32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6" y="30"/>
                      <a:pt x="36" y="28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lose/>
                    <a:moveTo>
                      <a:pt x="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>
                  <a:solidFill>
                    <a:srgbClr val="87102C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978275" y="2820670"/>
            <a:ext cx="770890" cy="806450"/>
            <a:chOff x="6977" y="4476"/>
            <a:chExt cx="1214" cy="1270"/>
          </a:xfrm>
        </p:grpSpPr>
        <p:sp>
          <p:nvSpPr>
            <p:cNvPr id="45" name="Freeform 30"/>
            <p:cNvSpPr/>
            <p:nvPr/>
          </p:nvSpPr>
          <p:spPr bwMode="auto">
            <a:xfrm>
              <a:off x="6977" y="4476"/>
              <a:ext cx="1215" cy="1270"/>
            </a:xfrm>
            <a:custGeom>
              <a:avLst/>
              <a:gdLst>
                <a:gd name="T0" fmla="*/ 11 w 95"/>
                <a:gd name="T1" fmla="*/ 21 h 99"/>
                <a:gd name="T2" fmla="*/ 42 w 95"/>
                <a:gd name="T3" fmla="*/ 3 h 99"/>
                <a:gd name="T4" fmla="*/ 94 w 95"/>
                <a:gd name="T5" fmla="*/ 45 h 99"/>
                <a:gd name="T6" fmla="*/ 84 w 95"/>
                <a:gd name="T7" fmla="*/ 79 h 99"/>
                <a:gd name="T8" fmla="*/ 53 w 95"/>
                <a:gd name="T9" fmla="*/ 96 h 99"/>
                <a:gd name="T10" fmla="*/ 1 w 95"/>
                <a:gd name="T11" fmla="*/ 55 h 99"/>
                <a:gd name="T12" fmla="*/ 11 w 95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9">
                  <a:moveTo>
                    <a:pt x="11" y="21"/>
                  </a:moveTo>
                  <a:cubicBezTo>
                    <a:pt x="18" y="11"/>
                    <a:pt x="30" y="5"/>
                    <a:pt x="42" y="3"/>
                  </a:cubicBezTo>
                  <a:cubicBezTo>
                    <a:pt x="68" y="0"/>
                    <a:pt x="91" y="19"/>
                    <a:pt x="94" y="45"/>
                  </a:cubicBezTo>
                  <a:cubicBezTo>
                    <a:pt x="95" y="58"/>
                    <a:pt x="92" y="70"/>
                    <a:pt x="84" y="79"/>
                  </a:cubicBezTo>
                  <a:cubicBezTo>
                    <a:pt x="77" y="89"/>
                    <a:pt x="65" y="95"/>
                    <a:pt x="53" y="96"/>
                  </a:cubicBezTo>
                  <a:cubicBezTo>
                    <a:pt x="27" y="99"/>
                    <a:pt x="4" y="81"/>
                    <a:pt x="1" y="55"/>
                  </a:cubicBezTo>
                  <a:cubicBezTo>
                    <a:pt x="0" y="42"/>
                    <a:pt x="3" y="30"/>
                    <a:pt x="11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grpSp>
          <p:nvGrpSpPr>
            <p:cNvPr id="46" name="Group 236"/>
            <p:cNvGrpSpPr/>
            <p:nvPr/>
          </p:nvGrpSpPr>
          <p:grpSpPr>
            <a:xfrm>
              <a:off x="7330" y="4853"/>
              <a:ext cx="511" cy="512"/>
              <a:chOff x="1049338" y="2071688"/>
              <a:chExt cx="481012" cy="4826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7" name="Freeform 90"/>
              <p:cNvSpPr>
                <a:spLocks noEditPoints="1"/>
              </p:cNvSpPr>
              <p:nvPr/>
            </p:nvSpPr>
            <p:spPr bwMode="auto">
              <a:xfrm>
                <a:off x="1049338" y="2071688"/>
                <a:ext cx="481012" cy="482600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/>
              </a:p>
            </p:txBody>
          </p:sp>
          <p:sp>
            <p:nvSpPr>
              <p:cNvPr id="48" name="Freeform 91"/>
              <p:cNvSpPr>
                <a:spLocks noEditPoints="1"/>
              </p:cNvSpPr>
              <p:nvPr/>
            </p:nvSpPr>
            <p:spPr bwMode="auto">
              <a:xfrm>
                <a:off x="1093788" y="246380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id-ID" sz="24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20155" y="2820670"/>
            <a:ext cx="778510" cy="806450"/>
            <a:chOff x="11278" y="4460"/>
            <a:chExt cx="1226" cy="1270"/>
          </a:xfrm>
        </p:grpSpPr>
        <p:sp>
          <p:nvSpPr>
            <p:cNvPr id="49" name="Freeform 28"/>
            <p:cNvSpPr/>
            <p:nvPr/>
          </p:nvSpPr>
          <p:spPr bwMode="auto">
            <a:xfrm>
              <a:off x="11278" y="4460"/>
              <a:ext cx="1226" cy="1270"/>
            </a:xfrm>
            <a:custGeom>
              <a:avLst/>
              <a:gdLst>
                <a:gd name="T0" fmla="*/ 12 w 96"/>
                <a:gd name="T1" fmla="*/ 21 h 99"/>
                <a:gd name="T2" fmla="*/ 43 w 96"/>
                <a:gd name="T3" fmla="*/ 3 h 99"/>
                <a:gd name="T4" fmla="*/ 95 w 96"/>
                <a:gd name="T5" fmla="*/ 45 h 99"/>
                <a:gd name="T6" fmla="*/ 85 w 96"/>
                <a:gd name="T7" fmla="*/ 79 h 99"/>
                <a:gd name="T8" fmla="*/ 53 w 96"/>
                <a:gd name="T9" fmla="*/ 96 h 99"/>
                <a:gd name="T10" fmla="*/ 2 w 96"/>
                <a:gd name="T11" fmla="*/ 55 h 99"/>
                <a:gd name="T12" fmla="*/ 12 w 96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2" y="21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9" y="0"/>
                    <a:pt x="92" y="19"/>
                    <a:pt x="95" y="45"/>
                  </a:cubicBezTo>
                  <a:cubicBezTo>
                    <a:pt x="96" y="58"/>
                    <a:pt x="92" y="70"/>
                    <a:pt x="85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8" y="99"/>
                    <a:pt x="5" y="81"/>
                    <a:pt x="2" y="55"/>
                  </a:cubicBezTo>
                  <a:cubicBezTo>
                    <a:pt x="0" y="42"/>
                    <a:pt x="4" y="30"/>
                    <a:pt x="12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grpSp>
          <p:nvGrpSpPr>
            <p:cNvPr id="50" name="Group 35"/>
            <p:cNvGrpSpPr/>
            <p:nvPr/>
          </p:nvGrpSpPr>
          <p:grpSpPr>
            <a:xfrm>
              <a:off x="11581" y="4800"/>
              <a:ext cx="622" cy="618"/>
              <a:chOff x="6853673" y="3715407"/>
              <a:chExt cx="379359" cy="37686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1" name="Freeform 150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Rectangle 151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Rectangle 152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Rectangle 153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154"/>
              <p:cNvSpPr/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155"/>
              <p:cNvSpPr/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156"/>
              <p:cNvSpPr/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157"/>
              <p:cNvSpPr/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58"/>
              <p:cNvSpPr/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Rectangle 159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60"/>
              <p:cNvSpPr/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61"/>
              <p:cNvSpPr/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62"/>
              <p:cNvSpPr/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63"/>
              <p:cNvSpPr/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64"/>
              <p:cNvSpPr/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65"/>
              <p:cNvSpPr/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166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167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669655" y="2820670"/>
            <a:ext cx="782320" cy="796290"/>
            <a:chOff x="15552" y="4480"/>
            <a:chExt cx="1232" cy="1254"/>
          </a:xfrm>
        </p:grpSpPr>
        <p:sp>
          <p:nvSpPr>
            <p:cNvPr id="69" name="Freeform 27"/>
            <p:cNvSpPr/>
            <p:nvPr/>
          </p:nvSpPr>
          <p:spPr bwMode="auto">
            <a:xfrm>
              <a:off x="15552" y="4480"/>
              <a:ext cx="1232" cy="1254"/>
            </a:xfrm>
            <a:custGeom>
              <a:avLst/>
              <a:gdLst>
                <a:gd name="T0" fmla="*/ 11 w 96"/>
                <a:gd name="T1" fmla="*/ 20 h 98"/>
                <a:gd name="T2" fmla="*/ 43 w 96"/>
                <a:gd name="T3" fmla="*/ 3 h 98"/>
                <a:gd name="T4" fmla="*/ 94 w 96"/>
                <a:gd name="T5" fmla="*/ 44 h 98"/>
                <a:gd name="T6" fmla="*/ 84 w 96"/>
                <a:gd name="T7" fmla="*/ 78 h 98"/>
                <a:gd name="T8" fmla="*/ 53 w 96"/>
                <a:gd name="T9" fmla="*/ 96 h 98"/>
                <a:gd name="T10" fmla="*/ 1 w 96"/>
                <a:gd name="T11" fmla="*/ 54 h 98"/>
                <a:gd name="T12" fmla="*/ 11 w 96"/>
                <a:gd name="T13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8">
                  <a:moveTo>
                    <a:pt x="11" y="20"/>
                  </a:moveTo>
                  <a:cubicBezTo>
                    <a:pt x="19" y="10"/>
                    <a:pt x="30" y="4"/>
                    <a:pt x="43" y="3"/>
                  </a:cubicBezTo>
                  <a:cubicBezTo>
                    <a:pt x="68" y="0"/>
                    <a:pt x="92" y="18"/>
                    <a:pt x="94" y="44"/>
                  </a:cubicBezTo>
                  <a:cubicBezTo>
                    <a:pt x="96" y="57"/>
                    <a:pt x="92" y="69"/>
                    <a:pt x="84" y="78"/>
                  </a:cubicBezTo>
                  <a:cubicBezTo>
                    <a:pt x="77" y="88"/>
                    <a:pt x="66" y="94"/>
                    <a:pt x="53" y="96"/>
                  </a:cubicBezTo>
                  <a:cubicBezTo>
                    <a:pt x="27" y="98"/>
                    <a:pt x="4" y="80"/>
                    <a:pt x="1" y="54"/>
                  </a:cubicBezTo>
                  <a:cubicBezTo>
                    <a:pt x="0" y="41"/>
                    <a:pt x="4" y="29"/>
                    <a:pt x="11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70" name="Freeform 59"/>
            <p:cNvSpPr>
              <a:spLocks noEditPoints="1"/>
            </p:cNvSpPr>
            <p:nvPr/>
          </p:nvSpPr>
          <p:spPr bwMode="auto">
            <a:xfrm>
              <a:off x="15900" y="4839"/>
              <a:ext cx="535" cy="537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id-ID" sz="2400"/>
            </a:p>
          </p:txBody>
        </p:sp>
      </p:grp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223645" y="4236720"/>
            <a:ext cx="1499235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</a:rPr>
              <a:t>YOUR TITLE</a:t>
            </a:r>
            <a:r>
              <a:rPr lang="zh-CN" altLang="en-US" sz="1600" b="1" dirty="0">
                <a:solidFill>
                  <a:srgbClr val="666699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b="1" dirty="0">
              <a:solidFill>
                <a:srgbClr val="66669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7" name="Rectangle 32"/>
          <p:cNvSpPr>
            <a:spLocks noChangeArrowheads="1"/>
          </p:cNvSpPr>
          <p:nvPr/>
        </p:nvSpPr>
        <p:spPr bwMode="auto">
          <a:xfrm>
            <a:off x="8235950" y="4236720"/>
            <a:ext cx="1499235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</a:rPr>
              <a:t>YOUR TITLE</a:t>
            </a:r>
            <a:r>
              <a:rPr lang="zh-CN" altLang="en-US" sz="16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b="1" dirty="0">
              <a:solidFill>
                <a:srgbClr val="57917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8" name="Rectangle 32"/>
          <p:cNvSpPr>
            <a:spLocks noChangeArrowheads="1"/>
          </p:cNvSpPr>
          <p:nvPr/>
        </p:nvSpPr>
        <p:spPr bwMode="auto">
          <a:xfrm>
            <a:off x="5946775" y="4236720"/>
            <a:ext cx="1499235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</a:rPr>
              <a:t>YOUR TITLE</a:t>
            </a:r>
            <a:r>
              <a:rPr lang="zh-CN" altLang="en-US" sz="1600" b="1" dirty="0">
                <a:solidFill>
                  <a:srgbClr val="35466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b="1" dirty="0">
              <a:solidFill>
                <a:srgbClr val="35466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3561080" y="4236720"/>
            <a:ext cx="1499235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</a:rPr>
              <a:t>YOUR TITLE</a:t>
            </a:r>
            <a:r>
              <a:rPr lang="zh-CN" altLang="en-US" sz="16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b="1" dirty="0">
              <a:solidFill>
                <a:srgbClr val="57917B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PA_文本框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16" name="PA_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8" grpId="0"/>
      <p:bldP spid="17" grpId="0"/>
      <p:bldP spid="110" grpId="0"/>
      <p:bldP spid="79" grpId="0"/>
      <p:bldP spid="78" grpId="0"/>
      <p:bldP spid="77" grpId="0"/>
      <p:bldP spid="14" grpId="0" bldLvl="0" animBg="1" autoUpdateAnimBg="0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df7a2ec2e1cbc178a6f7ff5e8679346"/>
          <p:cNvPicPr>
            <a:picLocks noChangeAspect="1"/>
          </p:cNvPicPr>
          <p:nvPr/>
        </p:nvPicPr>
        <p:blipFill>
          <a:blip r:embed="rId1"/>
          <a:srcRect l="49589" t="56690"/>
          <a:stretch>
            <a:fillRect/>
          </a:stretch>
        </p:blipFill>
        <p:spPr>
          <a:xfrm flipH="1">
            <a:off x="10196195" y="-184785"/>
            <a:ext cx="2531110" cy="23025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31105" y="1491615"/>
            <a:ext cx="163385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400" b="1">
                <a:solidFill>
                  <a:srgbClr val="006666"/>
                </a:solidFill>
                <a:effectLst/>
                <a:latin typeface="叶根友行书(繁)08" panose="02010601030101010101" charset="-122"/>
                <a:ea typeface="叶根友行书(繁)08" panose="02010601030101010101" charset="-122"/>
              </a:rPr>
              <a:t>目录</a:t>
            </a:r>
            <a:endParaRPr lang="zh-CN" altLang="en-US" sz="4400" b="1">
              <a:solidFill>
                <a:srgbClr val="006666"/>
              </a:solidFill>
              <a:effectLst/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剪去单角的矩形 5"/>
          <p:cNvSpPr/>
          <p:nvPr/>
        </p:nvSpPr>
        <p:spPr>
          <a:xfrm>
            <a:off x="3528695" y="2617470"/>
            <a:ext cx="4870450" cy="426085"/>
          </a:xfrm>
          <a:prstGeom prst="snip1Rect">
            <a:avLst>
              <a:gd name="adj" fmla="val 50000"/>
            </a:avLst>
          </a:pr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17035" y="2642235"/>
            <a:ext cx="30651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006666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此处输入您的文本标题</a:t>
            </a:r>
            <a:endParaRPr lang="zh-CN" altLang="en-US">
              <a:solidFill>
                <a:srgbClr val="006666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>
            <a:off x="3528695" y="3392805"/>
            <a:ext cx="4870450" cy="426085"/>
          </a:xfrm>
          <a:prstGeom prst="snip1Rect">
            <a:avLst>
              <a:gd name="adj" fmla="val 50000"/>
            </a:avLst>
          </a:pr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217035" y="3417570"/>
            <a:ext cx="30645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006666"/>
                </a:solidFill>
                <a:latin typeface="叶根友行书(繁)08" panose="02010601030101010101" charset="-122"/>
                <a:ea typeface="叶根友行书(繁)08" panose="02010601030101010101" charset="-122"/>
                <a:sym typeface="+mn-ea"/>
              </a:rPr>
              <a:t>此处输入您的文本标题</a:t>
            </a:r>
            <a:endParaRPr lang="zh-CN" altLang="en-US">
              <a:solidFill>
                <a:srgbClr val="006666"/>
              </a:solidFill>
              <a:latin typeface="叶根友行书(繁)08" panose="02010601030101010101" charset="-122"/>
              <a:ea typeface="叶根友行书(繁)08" panose="02010601030101010101" charset="-122"/>
              <a:sym typeface="+mn-ea"/>
            </a:endParaRPr>
          </a:p>
        </p:txBody>
      </p:sp>
      <p:sp>
        <p:nvSpPr>
          <p:cNvPr id="16" name="剪去单角的矩形 15"/>
          <p:cNvSpPr/>
          <p:nvPr/>
        </p:nvSpPr>
        <p:spPr>
          <a:xfrm>
            <a:off x="3528695" y="4097655"/>
            <a:ext cx="4870450" cy="426085"/>
          </a:xfrm>
          <a:prstGeom prst="snip1Rect">
            <a:avLst>
              <a:gd name="adj" fmla="val 50000"/>
            </a:avLst>
          </a:pr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17035" y="4122420"/>
            <a:ext cx="30651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006666"/>
                </a:solidFill>
                <a:latin typeface="叶根友行书(繁)08" panose="02010601030101010101" charset="-122"/>
                <a:ea typeface="叶根友行书(繁)08" panose="02010601030101010101" charset="-122"/>
                <a:sym typeface="+mn-ea"/>
              </a:rPr>
              <a:t>此处输入您的文本标题</a:t>
            </a:r>
            <a:endParaRPr lang="zh-CN" altLang="en-US">
              <a:solidFill>
                <a:srgbClr val="006666"/>
              </a:solidFill>
              <a:latin typeface="叶根友行书(繁)08" panose="02010601030101010101" charset="-122"/>
              <a:ea typeface="叶根友行书(繁)08" panose="02010601030101010101" charset="-122"/>
              <a:sym typeface="+mn-ea"/>
            </a:endParaRPr>
          </a:p>
        </p:txBody>
      </p:sp>
      <p:sp>
        <p:nvSpPr>
          <p:cNvPr id="19" name="剪去单角的矩形 18"/>
          <p:cNvSpPr/>
          <p:nvPr/>
        </p:nvSpPr>
        <p:spPr>
          <a:xfrm>
            <a:off x="3528695" y="4872990"/>
            <a:ext cx="4870450" cy="426085"/>
          </a:xfrm>
          <a:prstGeom prst="snip1Rect">
            <a:avLst>
              <a:gd name="adj" fmla="val 50000"/>
            </a:avLst>
          </a:pr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217035" y="4897755"/>
            <a:ext cx="30645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006666"/>
                </a:solidFill>
                <a:latin typeface="叶根友行书(繁)08" panose="02010601030101010101" charset="-122"/>
                <a:ea typeface="叶根友行书(繁)08" panose="02010601030101010101" charset="-122"/>
                <a:sym typeface="+mn-ea"/>
              </a:rPr>
              <a:t>此处输入您的文本标题</a:t>
            </a:r>
            <a:endParaRPr lang="zh-CN" altLang="en-US">
              <a:solidFill>
                <a:srgbClr val="006666"/>
              </a:solidFill>
              <a:latin typeface="叶根友行书(繁)08" panose="02010601030101010101" charset="-122"/>
              <a:ea typeface="叶根友行书(繁)08" panose="02010601030101010101" charset="-122"/>
              <a:sym typeface="+mn-ea"/>
            </a:endParaRPr>
          </a:p>
        </p:txBody>
      </p:sp>
      <p:pic>
        <p:nvPicPr>
          <p:cNvPr id="3" name="图片 2" descr="cdf7a2ec2e1cbc178a6f7ff5e8679346"/>
          <p:cNvPicPr>
            <a:picLocks noChangeAspect="1"/>
          </p:cNvPicPr>
          <p:nvPr/>
        </p:nvPicPr>
        <p:blipFill>
          <a:blip r:embed="rId1"/>
          <a:srcRect t="30950" r="50705"/>
          <a:stretch>
            <a:fillRect/>
          </a:stretch>
        </p:blipFill>
        <p:spPr>
          <a:xfrm rot="19380000" flipH="1">
            <a:off x="-800735" y="4629785"/>
            <a:ext cx="3027680" cy="3765550"/>
          </a:xfrm>
          <a:prstGeom prst="rect">
            <a:avLst/>
          </a:prstGeom>
        </p:spPr>
      </p:pic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99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99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99"/>
                            </p:stCondLst>
                            <p:childTnLst>
                              <p:par>
                                <p:cTn id="4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99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99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99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13" grpId="0" bldLvl="0" animBg="1"/>
      <p:bldP spid="16" grpId="0" bldLvl="0" animBg="1"/>
      <p:bldP spid="19" grpId="0" bldLvl="0" animBg="1"/>
      <p:bldP spid="10" grpId="0"/>
      <p:bldP spid="10" grpId="1"/>
      <p:bldP spid="14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849226"/>
            <a:ext cx="12192000" cy="1979083"/>
          </a:xfrm>
          <a:prstGeom prst="rect">
            <a:avLst/>
          </a:prstGeom>
          <a:solidFill>
            <a:srgbClr val="4E897B"/>
          </a:solidFill>
          <a:ln w="6350"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613833" y="2768071"/>
            <a:ext cx="4320117" cy="3456516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5380567" y="2267396"/>
            <a:ext cx="6144684" cy="15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 Light" charset="-122"/>
                <a:ea typeface="微软雅黑 Light" charset="-122"/>
              </a:rPr>
              <a:t>ADD YOUR TITLE IN HERE PLEASE</a:t>
            </a:r>
            <a:endParaRPr lang="en-US" altLang="zh-CN" sz="1600" b="1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  <a:p>
            <a:pPr algn="l">
              <a:spcBef>
                <a:spcPts val="450"/>
              </a:spcBef>
            </a:pP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text, mainly to avoid large sections of textHere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text, mainly to avoid large sections of text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spcBef>
                <a:spcPts val="450"/>
              </a:spcBef>
            </a:pP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Here to add your text, mainly to avoid large sections of text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spcBef>
                <a:spcPts val="450"/>
              </a:spcBef>
            </a:pPr>
            <a:endParaRPr lang="en-US" altLang="zh-CN" sz="1200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225" y="5567045"/>
            <a:ext cx="457200" cy="457200"/>
            <a:chOff x="13617" y="8826"/>
            <a:chExt cx="720" cy="720"/>
          </a:xfrm>
        </p:grpSpPr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13617" y="8826"/>
              <a:ext cx="720" cy="720"/>
            </a:xfrm>
            <a:prstGeom prst="ellipse">
              <a:avLst/>
            </a:prstGeom>
            <a:noFill/>
            <a:ln w="6350">
              <a:solidFill>
                <a:srgbClr val="4E897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0D6D7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98" name="Group 19"/>
            <p:cNvGrpSpPr/>
            <p:nvPr/>
          </p:nvGrpSpPr>
          <p:grpSpPr bwMode="auto">
            <a:xfrm>
              <a:off x="13837" y="9016"/>
              <a:ext cx="273" cy="347"/>
              <a:chOff x="4878" y="2560"/>
              <a:chExt cx="147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9" name="Freeform 20"/>
              <p:cNvSpPr/>
              <p:nvPr/>
            </p:nvSpPr>
            <p:spPr bwMode="auto">
              <a:xfrm>
                <a:off x="4878" y="2560"/>
                <a:ext cx="147" cy="188"/>
              </a:xfrm>
              <a:custGeom>
                <a:avLst/>
                <a:gdLst>
                  <a:gd name="T0" fmla="*/ 16 w 71"/>
                  <a:gd name="T1" fmla="*/ 83 h 91"/>
                  <a:gd name="T2" fmla="*/ 8 w 71"/>
                  <a:gd name="T3" fmla="*/ 83 h 91"/>
                  <a:gd name="T4" fmla="*/ 8 w 71"/>
                  <a:gd name="T5" fmla="*/ 8 h 91"/>
                  <a:gd name="T6" fmla="*/ 67 w 71"/>
                  <a:gd name="T7" fmla="*/ 8 h 91"/>
                  <a:gd name="T8" fmla="*/ 71 w 71"/>
                  <a:gd name="T9" fmla="*/ 4 h 91"/>
                  <a:gd name="T10" fmla="*/ 67 w 71"/>
                  <a:gd name="T11" fmla="*/ 0 h 91"/>
                  <a:gd name="T12" fmla="*/ 4 w 71"/>
                  <a:gd name="T13" fmla="*/ 0 h 91"/>
                  <a:gd name="T14" fmla="*/ 0 w 71"/>
                  <a:gd name="T15" fmla="*/ 4 h 91"/>
                  <a:gd name="T16" fmla="*/ 0 w 71"/>
                  <a:gd name="T17" fmla="*/ 87 h 91"/>
                  <a:gd name="T18" fmla="*/ 4 w 71"/>
                  <a:gd name="T19" fmla="*/ 91 h 91"/>
                  <a:gd name="T20" fmla="*/ 16 w 71"/>
                  <a:gd name="T21" fmla="*/ 91 h 91"/>
                  <a:gd name="T22" fmla="*/ 20 w 71"/>
                  <a:gd name="T23" fmla="*/ 87 h 91"/>
                  <a:gd name="T24" fmla="*/ 16 w 71"/>
                  <a:gd name="T25" fmla="*/ 8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91">
                    <a:moveTo>
                      <a:pt x="16" y="83"/>
                    </a:moveTo>
                    <a:cubicBezTo>
                      <a:pt x="8" y="83"/>
                      <a:pt x="8" y="83"/>
                      <a:pt x="8" y="8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9" y="8"/>
                      <a:pt x="71" y="6"/>
                      <a:pt x="71" y="4"/>
                    </a:cubicBezTo>
                    <a:cubicBezTo>
                      <a:pt x="71" y="2"/>
                      <a:pt x="69" y="0"/>
                      <a:pt x="6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9"/>
                      <a:pt x="2" y="91"/>
                      <a:pt x="4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8" y="91"/>
                      <a:pt x="20" y="89"/>
                      <a:pt x="20" y="87"/>
                    </a:cubicBezTo>
                    <a:cubicBezTo>
                      <a:pt x="20" y="85"/>
                      <a:pt x="18" y="83"/>
                      <a:pt x="16" y="83"/>
                    </a:cubicBez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1" name="Freeform 21"/>
              <p:cNvSpPr/>
              <p:nvPr/>
            </p:nvSpPr>
            <p:spPr bwMode="auto">
              <a:xfrm>
                <a:off x="4971" y="2669"/>
                <a:ext cx="54" cy="79"/>
              </a:xfrm>
              <a:custGeom>
                <a:avLst/>
                <a:gdLst>
                  <a:gd name="T0" fmla="*/ 22 w 26"/>
                  <a:gd name="T1" fmla="*/ 0 h 38"/>
                  <a:gd name="T2" fmla="*/ 18 w 26"/>
                  <a:gd name="T3" fmla="*/ 4 h 38"/>
                  <a:gd name="T4" fmla="*/ 18 w 26"/>
                  <a:gd name="T5" fmla="*/ 30 h 38"/>
                  <a:gd name="T6" fmla="*/ 4 w 26"/>
                  <a:gd name="T7" fmla="*/ 30 h 38"/>
                  <a:gd name="T8" fmla="*/ 0 w 26"/>
                  <a:gd name="T9" fmla="*/ 34 h 38"/>
                  <a:gd name="T10" fmla="*/ 4 w 26"/>
                  <a:gd name="T11" fmla="*/ 38 h 38"/>
                  <a:gd name="T12" fmla="*/ 22 w 26"/>
                  <a:gd name="T13" fmla="*/ 38 h 38"/>
                  <a:gd name="T14" fmla="*/ 25 w 26"/>
                  <a:gd name="T15" fmla="*/ 37 h 38"/>
                  <a:gd name="T16" fmla="*/ 26 w 26"/>
                  <a:gd name="T17" fmla="*/ 34 h 38"/>
                  <a:gd name="T18" fmla="*/ 26 w 26"/>
                  <a:gd name="T19" fmla="*/ 4 h 38"/>
                  <a:gd name="T20" fmla="*/ 22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22" y="0"/>
                    </a:moveTo>
                    <a:cubicBezTo>
                      <a:pt x="20" y="0"/>
                      <a:pt x="18" y="2"/>
                      <a:pt x="18" y="4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32"/>
                      <a:pt x="0" y="34"/>
                    </a:cubicBezTo>
                    <a:cubicBezTo>
                      <a:pt x="0" y="36"/>
                      <a:pt x="2" y="38"/>
                      <a:pt x="4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8"/>
                      <a:pt x="24" y="38"/>
                      <a:pt x="25" y="37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2" y="0"/>
                    </a:cubicBez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2" name="Freeform 22"/>
              <p:cNvSpPr>
                <a:spLocks noEditPoints="1"/>
              </p:cNvSpPr>
              <p:nvPr/>
            </p:nvSpPr>
            <p:spPr bwMode="auto">
              <a:xfrm>
                <a:off x="4932" y="2599"/>
                <a:ext cx="91" cy="132"/>
              </a:xfrm>
              <a:custGeom>
                <a:avLst/>
                <a:gdLst>
                  <a:gd name="T0" fmla="*/ 38 w 44"/>
                  <a:gd name="T1" fmla="*/ 1 h 64"/>
                  <a:gd name="T2" fmla="*/ 33 w 44"/>
                  <a:gd name="T3" fmla="*/ 0 h 64"/>
                  <a:gd name="T4" fmla="*/ 25 w 44"/>
                  <a:gd name="T5" fmla="*/ 4 h 64"/>
                  <a:gd name="T6" fmla="*/ 0 w 44"/>
                  <a:gd name="T7" fmla="*/ 48 h 64"/>
                  <a:gd name="T8" fmla="*/ 0 w 44"/>
                  <a:gd name="T9" fmla="*/ 50 h 64"/>
                  <a:gd name="T10" fmla="*/ 0 w 44"/>
                  <a:gd name="T11" fmla="*/ 60 h 64"/>
                  <a:gd name="T12" fmla="*/ 2 w 44"/>
                  <a:gd name="T13" fmla="*/ 64 h 64"/>
                  <a:gd name="T14" fmla="*/ 4 w 44"/>
                  <a:gd name="T15" fmla="*/ 64 h 64"/>
                  <a:gd name="T16" fmla="*/ 6 w 44"/>
                  <a:gd name="T17" fmla="*/ 64 h 64"/>
                  <a:gd name="T18" fmla="*/ 15 w 44"/>
                  <a:gd name="T19" fmla="*/ 59 h 64"/>
                  <a:gd name="T20" fmla="*/ 16 w 44"/>
                  <a:gd name="T21" fmla="*/ 57 h 64"/>
                  <a:gd name="T22" fmla="*/ 41 w 44"/>
                  <a:gd name="T23" fmla="*/ 14 h 64"/>
                  <a:gd name="T24" fmla="*/ 38 w 44"/>
                  <a:gd name="T25" fmla="*/ 1 h 64"/>
                  <a:gd name="T26" fmla="*/ 35 w 44"/>
                  <a:gd name="T27" fmla="*/ 10 h 64"/>
                  <a:gd name="T28" fmla="*/ 10 w 44"/>
                  <a:gd name="T29" fmla="*/ 53 h 64"/>
                  <a:gd name="T30" fmla="*/ 8 w 44"/>
                  <a:gd name="T31" fmla="*/ 54 h 64"/>
                  <a:gd name="T32" fmla="*/ 7 w 44"/>
                  <a:gd name="T33" fmla="*/ 51 h 64"/>
                  <a:gd name="T34" fmla="*/ 32 w 44"/>
                  <a:gd name="T35" fmla="*/ 8 h 64"/>
                  <a:gd name="T36" fmla="*/ 34 w 44"/>
                  <a:gd name="T37" fmla="*/ 8 h 64"/>
                  <a:gd name="T38" fmla="*/ 35 w 44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4">
                    <a:moveTo>
                      <a:pt x="38" y="1"/>
                    </a:moveTo>
                    <a:cubicBezTo>
                      <a:pt x="37" y="0"/>
                      <a:pt x="35" y="0"/>
                      <a:pt x="33" y="0"/>
                    </a:cubicBezTo>
                    <a:cubicBezTo>
                      <a:pt x="30" y="0"/>
                      <a:pt x="27" y="2"/>
                      <a:pt x="25" y="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2" y="64"/>
                    </a:cubicBezTo>
                    <a:cubicBezTo>
                      <a:pt x="2" y="64"/>
                      <a:pt x="3" y="64"/>
                      <a:pt x="4" y="64"/>
                    </a:cubicBezTo>
                    <a:cubicBezTo>
                      <a:pt x="4" y="64"/>
                      <a:pt x="5" y="64"/>
                      <a:pt x="6" y="64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6" y="58"/>
                      <a:pt x="16" y="5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9"/>
                      <a:pt x="42" y="4"/>
                      <a:pt x="38" y="1"/>
                    </a:cubicBezTo>
                    <a:close/>
                    <a:moveTo>
                      <a:pt x="35" y="10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4" name="Freeform 23"/>
              <p:cNvSpPr/>
              <p:nvPr/>
            </p:nvSpPr>
            <p:spPr bwMode="auto">
              <a:xfrm>
                <a:off x="4905" y="2613"/>
                <a:ext cx="58" cy="17"/>
              </a:xfrm>
              <a:custGeom>
                <a:avLst/>
                <a:gdLst>
                  <a:gd name="T0" fmla="*/ 28 w 28"/>
                  <a:gd name="T1" fmla="*/ 4 h 8"/>
                  <a:gd name="T2" fmla="*/ 24 w 28"/>
                  <a:gd name="T3" fmla="*/ 0 h 8"/>
                  <a:gd name="T4" fmla="*/ 4 w 28"/>
                  <a:gd name="T5" fmla="*/ 0 h 8"/>
                  <a:gd name="T6" fmla="*/ 0 w 28"/>
                  <a:gd name="T7" fmla="*/ 4 h 8"/>
                  <a:gd name="T8" fmla="*/ 4 w 28"/>
                  <a:gd name="T9" fmla="*/ 8 h 8"/>
                  <a:gd name="T10" fmla="*/ 24 w 28"/>
                  <a:gd name="T11" fmla="*/ 8 h 8"/>
                  <a:gd name="T12" fmla="*/ 28 w 2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8" y="4"/>
                    </a:moveTo>
                    <a:cubicBezTo>
                      <a:pt x="28" y="2"/>
                      <a:pt x="26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8"/>
                      <a:pt x="28" y="6"/>
                      <a:pt x="28" y="4"/>
                    </a:cubicBez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5" name="Freeform 24"/>
              <p:cNvSpPr/>
              <p:nvPr/>
            </p:nvSpPr>
            <p:spPr bwMode="auto">
              <a:xfrm>
                <a:off x="4905" y="2644"/>
                <a:ext cx="37" cy="17"/>
              </a:xfrm>
              <a:custGeom>
                <a:avLst/>
                <a:gdLst>
                  <a:gd name="T0" fmla="*/ 4 w 18"/>
                  <a:gd name="T1" fmla="*/ 0 h 8"/>
                  <a:gd name="T2" fmla="*/ 0 w 18"/>
                  <a:gd name="T3" fmla="*/ 4 h 8"/>
                  <a:gd name="T4" fmla="*/ 4 w 18"/>
                  <a:gd name="T5" fmla="*/ 8 h 8"/>
                  <a:gd name="T6" fmla="*/ 14 w 18"/>
                  <a:gd name="T7" fmla="*/ 8 h 8"/>
                  <a:gd name="T8" fmla="*/ 18 w 18"/>
                  <a:gd name="T9" fmla="*/ 4 h 8"/>
                  <a:gd name="T10" fmla="*/ 14 w 18"/>
                  <a:gd name="T11" fmla="*/ 0 h 8"/>
                  <a:gd name="T12" fmla="*/ 4 w 1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8" y="6"/>
                      <a:pt x="18" y="4"/>
                    </a:cubicBezTo>
                    <a:cubicBezTo>
                      <a:pt x="18" y="2"/>
                      <a:pt x="16" y="0"/>
                      <a:pt x="1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 rot="0">
            <a:off x="8646795" y="4427220"/>
            <a:ext cx="457200" cy="457200"/>
            <a:chOff x="13617" y="6972"/>
            <a:chExt cx="720" cy="720"/>
          </a:xfrm>
        </p:grpSpPr>
        <p:sp>
          <p:nvSpPr>
            <p:cNvPr id="95" name="Oval 16"/>
            <p:cNvSpPr>
              <a:spLocks noChangeArrowheads="1"/>
            </p:cNvSpPr>
            <p:nvPr/>
          </p:nvSpPr>
          <p:spPr bwMode="auto">
            <a:xfrm>
              <a:off x="13617" y="6972"/>
              <a:ext cx="720" cy="720"/>
            </a:xfrm>
            <a:prstGeom prst="ellipse">
              <a:avLst/>
            </a:prstGeom>
            <a:noFill/>
            <a:ln w="6350">
              <a:solidFill>
                <a:srgbClr val="4E897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0D6D7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106" name="Group 25"/>
            <p:cNvGrpSpPr/>
            <p:nvPr/>
          </p:nvGrpSpPr>
          <p:grpSpPr bwMode="auto">
            <a:xfrm>
              <a:off x="13797" y="7159"/>
              <a:ext cx="353" cy="347"/>
              <a:chOff x="4857" y="1977"/>
              <a:chExt cx="189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7" name="Freeform 26"/>
              <p:cNvSpPr>
                <a:spLocks noEditPoints="1"/>
              </p:cNvSpPr>
              <p:nvPr/>
            </p:nvSpPr>
            <p:spPr bwMode="auto">
              <a:xfrm>
                <a:off x="4857" y="1977"/>
                <a:ext cx="189" cy="188"/>
              </a:xfrm>
              <a:custGeom>
                <a:avLst/>
                <a:gdLst>
                  <a:gd name="T0" fmla="*/ 88 w 91"/>
                  <a:gd name="T1" fmla="*/ 36 h 91"/>
                  <a:gd name="T2" fmla="*/ 80 w 91"/>
                  <a:gd name="T3" fmla="*/ 29 h 91"/>
                  <a:gd name="T4" fmla="*/ 82 w 91"/>
                  <a:gd name="T5" fmla="*/ 19 h 91"/>
                  <a:gd name="T6" fmla="*/ 69 w 91"/>
                  <a:gd name="T7" fmla="*/ 8 h 91"/>
                  <a:gd name="T8" fmla="*/ 58 w 91"/>
                  <a:gd name="T9" fmla="*/ 10 h 91"/>
                  <a:gd name="T10" fmla="*/ 53 w 91"/>
                  <a:gd name="T11" fmla="*/ 1 h 91"/>
                  <a:gd name="T12" fmla="*/ 36 w 91"/>
                  <a:gd name="T13" fmla="*/ 3 h 91"/>
                  <a:gd name="T14" fmla="*/ 30 w 91"/>
                  <a:gd name="T15" fmla="*/ 12 h 91"/>
                  <a:gd name="T16" fmla="*/ 19 w 91"/>
                  <a:gd name="T17" fmla="*/ 9 h 91"/>
                  <a:gd name="T18" fmla="*/ 9 w 91"/>
                  <a:gd name="T19" fmla="*/ 23 h 91"/>
                  <a:gd name="T20" fmla="*/ 10 w 91"/>
                  <a:gd name="T21" fmla="*/ 33 h 91"/>
                  <a:gd name="T22" fmla="*/ 1 w 91"/>
                  <a:gd name="T23" fmla="*/ 39 h 91"/>
                  <a:gd name="T24" fmla="*/ 1 w 91"/>
                  <a:gd name="T25" fmla="*/ 52 h 91"/>
                  <a:gd name="T26" fmla="*/ 10 w 91"/>
                  <a:gd name="T27" fmla="*/ 58 h 91"/>
                  <a:gd name="T28" fmla="*/ 9 w 91"/>
                  <a:gd name="T29" fmla="*/ 68 h 91"/>
                  <a:gd name="T30" fmla="*/ 19 w 91"/>
                  <a:gd name="T31" fmla="*/ 82 h 91"/>
                  <a:gd name="T32" fmla="*/ 30 w 91"/>
                  <a:gd name="T33" fmla="*/ 79 h 91"/>
                  <a:gd name="T34" fmla="*/ 36 w 91"/>
                  <a:gd name="T35" fmla="*/ 88 h 91"/>
                  <a:gd name="T36" fmla="*/ 46 w 91"/>
                  <a:gd name="T37" fmla="*/ 91 h 91"/>
                  <a:gd name="T38" fmla="*/ 56 w 91"/>
                  <a:gd name="T39" fmla="*/ 88 h 91"/>
                  <a:gd name="T40" fmla="*/ 62 w 91"/>
                  <a:gd name="T41" fmla="*/ 79 h 91"/>
                  <a:gd name="T42" fmla="*/ 73 w 91"/>
                  <a:gd name="T43" fmla="*/ 82 h 91"/>
                  <a:gd name="T44" fmla="*/ 83 w 91"/>
                  <a:gd name="T45" fmla="*/ 68 h 91"/>
                  <a:gd name="T46" fmla="*/ 81 w 91"/>
                  <a:gd name="T47" fmla="*/ 58 h 91"/>
                  <a:gd name="T48" fmla="*/ 91 w 91"/>
                  <a:gd name="T49" fmla="*/ 52 h 91"/>
                  <a:gd name="T50" fmla="*/ 91 w 91"/>
                  <a:gd name="T51" fmla="*/ 39 h 91"/>
                  <a:gd name="T52" fmla="*/ 77 w 91"/>
                  <a:gd name="T53" fmla="*/ 51 h 91"/>
                  <a:gd name="T54" fmla="*/ 72 w 91"/>
                  <a:gd name="T55" fmla="*/ 60 h 91"/>
                  <a:gd name="T56" fmla="*/ 75 w 91"/>
                  <a:gd name="T57" fmla="*/ 70 h 91"/>
                  <a:gd name="T58" fmla="*/ 63 w 91"/>
                  <a:gd name="T59" fmla="*/ 71 h 91"/>
                  <a:gd name="T60" fmla="*/ 54 w 91"/>
                  <a:gd name="T61" fmla="*/ 74 h 91"/>
                  <a:gd name="T62" fmla="*/ 49 w 91"/>
                  <a:gd name="T63" fmla="*/ 83 h 91"/>
                  <a:gd name="T64" fmla="*/ 40 w 91"/>
                  <a:gd name="T65" fmla="*/ 76 h 91"/>
                  <a:gd name="T66" fmla="*/ 32 w 91"/>
                  <a:gd name="T67" fmla="*/ 72 h 91"/>
                  <a:gd name="T68" fmla="*/ 22 w 91"/>
                  <a:gd name="T69" fmla="*/ 75 h 91"/>
                  <a:gd name="T70" fmla="*/ 20 w 91"/>
                  <a:gd name="T71" fmla="*/ 63 h 91"/>
                  <a:gd name="T72" fmla="*/ 17 w 91"/>
                  <a:gd name="T73" fmla="*/ 54 h 91"/>
                  <a:gd name="T74" fmla="*/ 8 w 91"/>
                  <a:gd name="T75" fmla="*/ 49 h 91"/>
                  <a:gd name="T76" fmla="*/ 8 w 91"/>
                  <a:gd name="T77" fmla="*/ 42 h 91"/>
                  <a:gd name="T78" fmla="*/ 17 w 91"/>
                  <a:gd name="T79" fmla="*/ 37 h 91"/>
                  <a:gd name="T80" fmla="*/ 20 w 91"/>
                  <a:gd name="T81" fmla="*/ 28 h 91"/>
                  <a:gd name="T82" fmla="*/ 22 w 91"/>
                  <a:gd name="T83" fmla="*/ 17 h 91"/>
                  <a:gd name="T84" fmla="*/ 32 w 91"/>
                  <a:gd name="T85" fmla="*/ 20 h 91"/>
                  <a:gd name="T86" fmla="*/ 40 w 91"/>
                  <a:gd name="T87" fmla="*/ 15 h 91"/>
                  <a:gd name="T88" fmla="*/ 49 w 91"/>
                  <a:gd name="T89" fmla="*/ 8 h 91"/>
                  <a:gd name="T90" fmla="*/ 54 w 91"/>
                  <a:gd name="T91" fmla="*/ 17 h 91"/>
                  <a:gd name="T92" fmla="*/ 63 w 91"/>
                  <a:gd name="T93" fmla="*/ 20 h 91"/>
                  <a:gd name="T94" fmla="*/ 75 w 91"/>
                  <a:gd name="T95" fmla="*/ 21 h 91"/>
                  <a:gd name="T96" fmla="*/ 72 w 91"/>
                  <a:gd name="T97" fmla="*/ 31 h 91"/>
                  <a:gd name="T98" fmla="*/ 77 w 91"/>
                  <a:gd name="T99" fmla="*/ 40 h 91"/>
                  <a:gd name="T100" fmla="*/ 83 w 91"/>
                  <a:gd name="T10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91">
                    <a:moveTo>
                      <a:pt x="91" y="39"/>
                    </a:moveTo>
                    <a:cubicBezTo>
                      <a:pt x="91" y="37"/>
                      <a:pt x="90" y="36"/>
                      <a:pt x="88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0" y="31"/>
                      <a:pt x="80" y="29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0" y="15"/>
                      <a:pt x="76" y="12"/>
                      <a:pt x="73" y="9"/>
                    </a:cubicBezTo>
                    <a:cubicBezTo>
                      <a:pt x="72" y="8"/>
                      <a:pt x="70" y="8"/>
                      <a:pt x="69" y="8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58" y="1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2"/>
                      <a:pt x="54" y="1"/>
                      <a:pt x="53" y="1"/>
                    </a:cubicBezTo>
                    <a:cubicBezTo>
                      <a:pt x="48" y="0"/>
                      <a:pt x="44" y="0"/>
                      <a:pt x="39" y="1"/>
                    </a:cubicBezTo>
                    <a:cubicBezTo>
                      <a:pt x="37" y="1"/>
                      <a:pt x="36" y="2"/>
                      <a:pt x="36" y="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1"/>
                      <a:pt x="31" y="11"/>
                      <a:pt x="30" y="1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5" y="12"/>
                      <a:pt x="12" y="15"/>
                      <a:pt x="9" y="19"/>
                    </a:cubicBezTo>
                    <a:cubicBezTo>
                      <a:pt x="8" y="20"/>
                      <a:pt x="8" y="21"/>
                      <a:pt x="9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2"/>
                      <a:pt x="10" y="33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1" y="37"/>
                      <a:pt x="1" y="39"/>
                    </a:cubicBezTo>
                    <a:cubicBezTo>
                      <a:pt x="0" y="41"/>
                      <a:pt x="0" y="43"/>
                      <a:pt x="0" y="46"/>
                    </a:cubicBezTo>
                    <a:cubicBezTo>
                      <a:pt x="0" y="48"/>
                      <a:pt x="0" y="50"/>
                      <a:pt x="1" y="52"/>
                    </a:cubicBezTo>
                    <a:cubicBezTo>
                      <a:pt x="1" y="54"/>
                      <a:pt x="2" y="55"/>
                      <a:pt x="3" y="56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9"/>
                      <a:pt x="11" y="60"/>
                      <a:pt x="12" y="62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70"/>
                      <a:pt x="8" y="71"/>
                      <a:pt x="9" y="72"/>
                    </a:cubicBezTo>
                    <a:cubicBezTo>
                      <a:pt x="12" y="76"/>
                      <a:pt x="15" y="80"/>
                      <a:pt x="19" y="82"/>
                    </a:cubicBezTo>
                    <a:cubicBezTo>
                      <a:pt x="20" y="83"/>
                      <a:pt x="22" y="83"/>
                      <a:pt x="23" y="83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2" y="80"/>
                      <a:pt x="33" y="81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9"/>
                      <a:pt x="37" y="90"/>
                      <a:pt x="39" y="91"/>
                    </a:cubicBezTo>
                    <a:cubicBezTo>
                      <a:pt x="41" y="91"/>
                      <a:pt x="44" y="91"/>
                      <a:pt x="46" y="91"/>
                    </a:cubicBezTo>
                    <a:cubicBezTo>
                      <a:pt x="48" y="91"/>
                      <a:pt x="50" y="91"/>
                      <a:pt x="53" y="91"/>
                    </a:cubicBezTo>
                    <a:cubicBezTo>
                      <a:pt x="54" y="90"/>
                      <a:pt x="55" y="89"/>
                      <a:pt x="56" y="88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60" y="80"/>
                      <a:pt x="61" y="80"/>
                      <a:pt x="62" y="79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3"/>
                      <a:pt x="72" y="83"/>
                      <a:pt x="73" y="82"/>
                    </a:cubicBezTo>
                    <a:cubicBezTo>
                      <a:pt x="76" y="79"/>
                      <a:pt x="80" y="76"/>
                      <a:pt x="82" y="72"/>
                    </a:cubicBezTo>
                    <a:cubicBezTo>
                      <a:pt x="83" y="71"/>
                      <a:pt x="83" y="70"/>
                      <a:pt x="83" y="68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1" y="59"/>
                      <a:pt x="81" y="5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0" y="55"/>
                      <a:pt x="91" y="54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3"/>
                      <a:pt x="91" y="41"/>
                      <a:pt x="91" y="39"/>
                    </a:cubicBezTo>
                    <a:close/>
                    <a:moveTo>
                      <a:pt x="83" y="49"/>
                    </a:move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2"/>
                      <a:pt x="74" y="53"/>
                      <a:pt x="74" y="54"/>
                    </a:cubicBezTo>
                    <a:cubicBezTo>
                      <a:pt x="74" y="56"/>
                      <a:pt x="73" y="58"/>
                      <a:pt x="72" y="60"/>
                    </a:cubicBezTo>
                    <a:cubicBezTo>
                      <a:pt x="71" y="61"/>
                      <a:pt x="71" y="62"/>
                      <a:pt x="72" y="63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3" y="71"/>
                      <a:pt x="72" y="73"/>
                      <a:pt x="70" y="75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2" y="71"/>
                      <a:pt x="61" y="71"/>
                      <a:pt x="60" y="72"/>
                    </a:cubicBezTo>
                    <a:cubicBezTo>
                      <a:pt x="58" y="73"/>
                      <a:pt x="56" y="73"/>
                      <a:pt x="54" y="74"/>
                    </a:cubicBezTo>
                    <a:cubicBezTo>
                      <a:pt x="53" y="74"/>
                      <a:pt x="52" y="75"/>
                      <a:pt x="52" y="76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7" y="83"/>
                      <a:pt x="45" y="83"/>
                      <a:pt x="42" y="83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5"/>
                      <a:pt x="39" y="74"/>
                      <a:pt x="37" y="74"/>
                    </a:cubicBezTo>
                    <a:cubicBezTo>
                      <a:pt x="35" y="73"/>
                      <a:pt x="33" y="73"/>
                      <a:pt x="32" y="72"/>
                    </a:cubicBezTo>
                    <a:cubicBezTo>
                      <a:pt x="31" y="71"/>
                      <a:pt x="29" y="71"/>
                      <a:pt x="28" y="7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0" y="73"/>
                      <a:pt x="18" y="71"/>
                      <a:pt x="17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1"/>
                      <a:pt x="20" y="60"/>
                    </a:cubicBezTo>
                    <a:cubicBezTo>
                      <a:pt x="19" y="58"/>
                      <a:pt x="18" y="56"/>
                      <a:pt x="17" y="54"/>
                    </a:cubicBezTo>
                    <a:cubicBezTo>
                      <a:pt x="17" y="53"/>
                      <a:pt x="16" y="52"/>
                      <a:pt x="15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8"/>
                      <a:pt x="8" y="47"/>
                      <a:pt x="8" y="46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39"/>
                      <a:pt x="17" y="38"/>
                      <a:pt x="17" y="37"/>
                    </a:cubicBezTo>
                    <a:cubicBezTo>
                      <a:pt x="18" y="35"/>
                      <a:pt x="19" y="33"/>
                      <a:pt x="20" y="31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20" y="18"/>
                      <a:pt x="22" y="17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31" y="20"/>
                      <a:pt x="32" y="20"/>
                    </a:cubicBezTo>
                    <a:cubicBezTo>
                      <a:pt x="33" y="19"/>
                      <a:pt x="35" y="18"/>
                      <a:pt x="37" y="17"/>
                    </a:cubicBezTo>
                    <a:cubicBezTo>
                      <a:pt x="39" y="17"/>
                      <a:pt x="39" y="16"/>
                      <a:pt x="40" y="15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5" y="8"/>
                      <a:pt x="47" y="8"/>
                      <a:pt x="49" y="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6"/>
                      <a:pt x="53" y="17"/>
                      <a:pt x="54" y="17"/>
                    </a:cubicBezTo>
                    <a:cubicBezTo>
                      <a:pt x="56" y="18"/>
                      <a:pt x="58" y="19"/>
                      <a:pt x="60" y="20"/>
                    </a:cubicBezTo>
                    <a:cubicBezTo>
                      <a:pt x="61" y="20"/>
                      <a:pt x="62" y="20"/>
                      <a:pt x="63" y="20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2" y="18"/>
                      <a:pt x="73" y="20"/>
                      <a:pt x="75" y="21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9"/>
                      <a:pt x="71" y="30"/>
                      <a:pt x="72" y="31"/>
                    </a:cubicBezTo>
                    <a:cubicBezTo>
                      <a:pt x="73" y="33"/>
                      <a:pt x="74" y="35"/>
                      <a:pt x="74" y="37"/>
                    </a:cubicBezTo>
                    <a:cubicBezTo>
                      <a:pt x="74" y="38"/>
                      <a:pt x="75" y="39"/>
                      <a:pt x="77" y="40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3"/>
                      <a:pt x="83" y="44"/>
                      <a:pt x="83" y="46"/>
                    </a:cubicBezTo>
                    <a:cubicBezTo>
                      <a:pt x="83" y="47"/>
                      <a:pt x="83" y="48"/>
                      <a:pt x="83" y="49"/>
                    </a:cubicBez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5" name="Freeform 27"/>
              <p:cNvSpPr>
                <a:spLocks noEditPoints="1"/>
              </p:cNvSpPr>
              <p:nvPr/>
            </p:nvSpPr>
            <p:spPr bwMode="auto">
              <a:xfrm>
                <a:off x="4915" y="2033"/>
                <a:ext cx="75" cy="74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8 w 36"/>
                  <a:gd name="T5" fmla="*/ 36 h 36"/>
                  <a:gd name="T6" fmla="*/ 36 w 36"/>
                  <a:gd name="T7" fmla="*/ 18 h 36"/>
                  <a:gd name="T8" fmla="*/ 18 w 36"/>
                  <a:gd name="T9" fmla="*/ 0 h 36"/>
                  <a:gd name="T10" fmla="*/ 18 w 36"/>
                  <a:gd name="T11" fmla="*/ 28 h 36"/>
                  <a:gd name="T12" fmla="*/ 7 w 36"/>
                  <a:gd name="T13" fmla="*/ 18 h 36"/>
                  <a:gd name="T14" fmla="*/ 18 w 36"/>
                  <a:gd name="T15" fmla="*/ 7 h 36"/>
                  <a:gd name="T16" fmla="*/ 28 w 36"/>
                  <a:gd name="T17" fmla="*/ 18 h 36"/>
                  <a:gd name="T18" fmla="*/ 18 w 36"/>
                  <a:gd name="T1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  <a:moveTo>
                      <a:pt x="18" y="28"/>
                    </a:moveTo>
                    <a:cubicBezTo>
                      <a:pt x="12" y="28"/>
                      <a:pt x="7" y="23"/>
                      <a:pt x="7" y="18"/>
                    </a:cubicBezTo>
                    <a:cubicBezTo>
                      <a:pt x="7" y="12"/>
                      <a:pt x="12" y="7"/>
                      <a:pt x="18" y="7"/>
                    </a:cubicBezTo>
                    <a:cubicBezTo>
                      <a:pt x="23" y="7"/>
                      <a:pt x="28" y="12"/>
                      <a:pt x="28" y="18"/>
                    </a:cubicBezTo>
                    <a:cubicBezTo>
                      <a:pt x="28" y="23"/>
                      <a:pt x="23" y="28"/>
                      <a:pt x="18" y="28"/>
                    </a:cubicBez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4E89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384800" y="5665470"/>
            <a:ext cx="457200" cy="457200"/>
            <a:chOff x="8480" y="8922"/>
            <a:chExt cx="720" cy="720"/>
          </a:xfrm>
        </p:grpSpPr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8480" y="8922"/>
              <a:ext cx="720" cy="720"/>
            </a:xfrm>
            <a:prstGeom prst="ellipse">
              <a:avLst/>
            </a:prstGeom>
            <a:solidFill>
              <a:srgbClr val="4E897B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116" name="Group 28"/>
            <p:cNvGrpSpPr/>
            <p:nvPr/>
          </p:nvGrpSpPr>
          <p:grpSpPr bwMode="auto">
            <a:xfrm rot="0">
              <a:off x="8667" y="9112"/>
              <a:ext cx="347" cy="347"/>
              <a:chOff x="4859" y="1361"/>
              <a:chExt cx="187" cy="188"/>
            </a:xfrm>
          </p:grpSpPr>
          <p:sp>
            <p:nvSpPr>
              <p:cNvPr id="117" name="Freeform 29"/>
              <p:cNvSpPr/>
              <p:nvPr/>
            </p:nvSpPr>
            <p:spPr bwMode="auto">
              <a:xfrm>
                <a:off x="4859" y="1361"/>
                <a:ext cx="187" cy="134"/>
              </a:xfrm>
              <a:custGeom>
                <a:avLst/>
                <a:gdLst>
                  <a:gd name="T0" fmla="*/ 69 w 90"/>
                  <a:gd name="T1" fmla="*/ 24 h 65"/>
                  <a:gd name="T2" fmla="*/ 65 w 90"/>
                  <a:gd name="T3" fmla="*/ 24 h 65"/>
                  <a:gd name="T4" fmla="*/ 65 w 90"/>
                  <a:gd name="T5" fmla="*/ 22 h 65"/>
                  <a:gd name="T6" fmla="*/ 43 w 90"/>
                  <a:gd name="T7" fmla="*/ 0 h 65"/>
                  <a:gd name="T8" fmla="*/ 21 w 90"/>
                  <a:gd name="T9" fmla="*/ 18 h 65"/>
                  <a:gd name="T10" fmla="*/ 14 w 90"/>
                  <a:gd name="T11" fmla="*/ 19 h 65"/>
                  <a:gd name="T12" fmla="*/ 14 w 90"/>
                  <a:gd name="T13" fmla="*/ 19 h 65"/>
                  <a:gd name="T14" fmla="*/ 5 w 90"/>
                  <a:gd name="T15" fmla="*/ 33 h 65"/>
                  <a:gd name="T16" fmla="*/ 6 w 90"/>
                  <a:gd name="T17" fmla="*/ 39 h 65"/>
                  <a:gd name="T18" fmla="*/ 0 w 90"/>
                  <a:gd name="T19" fmla="*/ 51 h 65"/>
                  <a:gd name="T20" fmla="*/ 14 w 90"/>
                  <a:gd name="T21" fmla="*/ 65 h 65"/>
                  <a:gd name="T22" fmla="*/ 29 w 90"/>
                  <a:gd name="T23" fmla="*/ 65 h 65"/>
                  <a:gd name="T24" fmla="*/ 33 w 90"/>
                  <a:gd name="T25" fmla="*/ 61 h 65"/>
                  <a:gd name="T26" fmla="*/ 29 w 90"/>
                  <a:gd name="T27" fmla="*/ 57 h 65"/>
                  <a:gd name="T28" fmla="*/ 14 w 90"/>
                  <a:gd name="T29" fmla="*/ 57 h 65"/>
                  <a:gd name="T30" fmla="*/ 8 w 90"/>
                  <a:gd name="T31" fmla="*/ 51 h 65"/>
                  <a:gd name="T32" fmla="*/ 13 w 90"/>
                  <a:gd name="T33" fmla="*/ 45 h 65"/>
                  <a:gd name="T34" fmla="*/ 16 w 90"/>
                  <a:gd name="T35" fmla="*/ 42 h 65"/>
                  <a:gd name="T36" fmla="*/ 15 w 90"/>
                  <a:gd name="T37" fmla="*/ 38 h 65"/>
                  <a:gd name="T38" fmla="*/ 13 w 90"/>
                  <a:gd name="T39" fmla="*/ 33 h 65"/>
                  <a:gd name="T40" fmla="*/ 17 w 90"/>
                  <a:gd name="T41" fmla="*/ 26 h 65"/>
                  <a:gd name="T42" fmla="*/ 17 w 90"/>
                  <a:gd name="T43" fmla="*/ 26 h 65"/>
                  <a:gd name="T44" fmla="*/ 22 w 90"/>
                  <a:gd name="T45" fmla="*/ 27 h 65"/>
                  <a:gd name="T46" fmla="*/ 26 w 90"/>
                  <a:gd name="T47" fmla="*/ 27 h 65"/>
                  <a:gd name="T48" fmla="*/ 28 w 90"/>
                  <a:gd name="T49" fmla="*/ 23 h 65"/>
                  <a:gd name="T50" fmla="*/ 28 w 90"/>
                  <a:gd name="T51" fmla="*/ 22 h 65"/>
                  <a:gd name="T52" fmla="*/ 28 w 90"/>
                  <a:gd name="T53" fmla="*/ 22 h 65"/>
                  <a:gd name="T54" fmla="*/ 43 w 90"/>
                  <a:gd name="T55" fmla="*/ 8 h 65"/>
                  <a:gd name="T56" fmla="*/ 57 w 90"/>
                  <a:gd name="T57" fmla="*/ 22 h 65"/>
                  <a:gd name="T58" fmla="*/ 55 w 90"/>
                  <a:gd name="T59" fmla="*/ 30 h 65"/>
                  <a:gd name="T60" fmla="*/ 56 w 90"/>
                  <a:gd name="T61" fmla="*/ 35 h 65"/>
                  <a:gd name="T62" fmla="*/ 61 w 90"/>
                  <a:gd name="T63" fmla="*/ 35 h 65"/>
                  <a:gd name="T64" fmla="*/ 69 w 90"/>
                  <a:gd name="T65" fmla="*/ 32 h 65"/>
                  <a:gd name="T66" fmla="*/ 82 w 90"/>
                  <a:gd name="T67" fmla="*/ 45 h 65"/>
                  <a:gd name="T68" fmla="*/ 69 w 90"/>
                  <a:gd name="T69" fmla="*/ 57 h 65"/>
                  <a:gd name="T70" fmla="*/ 60 w 90"/>
                  <a:gd name="T71" fmla="*/ 57 h 65"/>
                  <a:gd name="T72" fmla="*/ 56 w 90"/>
                  <a:gd name="T73" fmla="*/ 61 h 65"/>
                  <a:gd name="T74" fmla="*/ 60 w 90"/>
                  <a:gd name="T75" fmla="*/ 65 h 65"/>
                  <a:gd name="T76" fmla="*/ 69 w 90"/>
                  <a:gd name="T77" fmla="*/ 65 h 65"/>
                  <a:gd name="T78" fmla="*/ 90 w 90"/>
                  <a:gd name="T79" fmla="*/ 45 h 65"/>
                  <a:gd name="T80" fmla="*/ 69 w 90"/>
                  <a:gd name="T8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65">
                    <a:moveTo>
                      <a:pt x="69" y="24"/>
                    </a:moveTo>
                    <a:cubicBezTo>
                      <a:pt x="68" y="24"/>
                      <a:pt x="66" y="24"/>
                      <a:pt x="65" y="24"/>
                    </a:cubicBezTo>
                    <a:cubicBezTo>
                      <a:pt x="65" y="24"/>
                      <a:pt x="65" y="23"/>
                      <a:pt x="65" y="22"/>
                    </a:cubicBezTo>
                    <a:cubicBezTo>
                      <a:pt x="65" y="10"/>
                      <a:pt x="55" y="0"/>
                      <a:pt x="43" y="0"/>
                    </a:cubicBezTo>
                    <a:cubicBezTo>
                      <a:pt x="32" y="0"/>
                      <a:pt x="22" y="8"/>
                      <a:pt x="21" y="18"/>
                    </a:cubicBezTo>
                    <a:cubicBezTo>
                      <a:pt x="18" y="18"/>
                      <a:pt x="16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9" y="21"/>
                      <a:pt x="5" y="27"/>
                      <a:pt x="5" y="33"/>
                    </a:cubicBezTo>
                    <a:cubicBezTo>
                      <a:pt x="5" y="35"/>
                      <a:pt x="5" y="37"/>
                      <a:pt x="6" y="39"/>
                    </a:cubicBezTo>
                    <a:cubicBezTo>
                      <a:pt x="2" y="41"/>
                      <a:pt x="0" y="46"/>
                      <a:pt x="0" y="51"/>
                    </a:cubicBezTo>
                    <a:cubicBezTo>
                      <a:pt x="0" y="59"/>
                      <a:pt x="6" y="65"/>
                      <a:pt x="14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1" y="65"/>
                      <a:pt x="33" y="64"/>
                      <a:pt x="33" y="61"/>
                    </a:cubicBezTo>
                    <a:cubicBezTo>
                      <a:pt x="33" y="59"/>
                      <a:pt x="31" y="57"/>
                      <a:pt x="29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7"/>
                      <a:pt x="8" y="55"/>
                      <a:pt x="8" y="51"/>
                    </a:cubicBezTo>
                    <a:cubicBezTo>
                      <a:pt x="8" y="48"/>
                      <a:pt x="10" y="45"/>
                      <a:pt x="13" y="45"/>
                    </a:cubicBezTo>
                    <a:cubicBezTo>
                      <a:pt x="15" y="44"/>
                      <a:pt x="16" y="43"/>
                      <a:pt x="16" y="42"/>
                    </a:cubicBezTo>
                    <a:cubicBezTo>
                      <a:pt x="17" y="40"/>
                      <a:pt x="16" y="39"/>
                      <a:pt x="15" y="38"/>
                    </a:cubicBezTo>
                    <a:cubicBezTo>
                      <a:pt x="14" y="36"/>
                      <a:pt x="13" y="35"/>
                      <a:pt x="13" y="33"/>
                    </a:cubicBezTo>
                    <a:cubicBezTo>
                      <a:pt x="13" y="30"/>
                      <a:pt x="14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21" y="26"/>
                      <a:pt x="22" y="27"/>
                    </a:cubicBezTo>
                    <a:cubicBezTo>
                      <a:pt x="24" y="28"/>
                      <a:pt x="25" y="28"/>
                      <a:pt x="26" y="27"/>
                    </a:cubicBezTo>
                    <a:cubicBezTo>
                      <a:pt x="28" y="26"/>
                      <a:pt x="28" y="25"/>
                      <a:pt x="28" y="23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14"/>
                      <a:pt x="35" y="8"/>
                      <a:pt x="43" y="8"/>
                    </a:cubicBezTo>
                    <a:cubicBezTo>
                      <a:pt x="51" y="8"/>
                      <a:pt x="57" y="14"/>
                      <a:pt x="57" y="22"/>
                    </a:cubicBezTo>
                    <a:cubicBezTo>
                      <a:pt x="57" y="25"/>
                      <a:pt x="56" y="27"/>
                      <a:pt x="55" y="30"/>
                    </a:cubicBezTo>
                    <a:cubicBezTo>
                      <a:pt x="54" y="31"/>
                      <a:pt x="54" y="33"/>
                      <a:pt x="56" y="35"/>
                    </a:cubicBezTo>
                    <a:cubicBezTo>
                      <a:pt x="57" y="36"/>
                      <a:pt x="59" y="36"/>
                      <a:pt x="61" y="35"/>
                    </a:cubicBezTo>
                    <a:cubicBezTo>
                      <a:pt x="62" y="33"/>
                      <a:pt x="65" y="32"/>
                      <a:pt x="69" y="32"/>
                    </a:cubicBezTo>
                    <a:cubicBezTo>
                      <a:pt x="76" y="32"/>
                      <a:pt x="82" y="37"/>
                      <a:pt x="82" y="45"/>
                    </a:cubicBezTo>
                    <a:cubicBezTo>
                      <a:pt x="82" y="52"/>
                      <a:pt x="76" y="57"/>
                      <a:pt x="69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8" y="57"/>
                      <a:pt x="56" y="59"/>
                      <a:pt x="56" y="61"/>
                    </a:cubicBezTo>
                    <a:cubicBezTo>
                      <a:pt x="56" y="64"/>
                      <a:pt x="58" y="65"/>
                      <a:pt x="60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80" y="65"/>
                      <a:pt x="90" y="56"/>
                      <a:pt x="90" y="45"/>
                    </a:cubicBezTo>
                    <a:cubicBezTo>
                      <a:pt x="90" y="33"/>
                      <a:pt x="80" y="24"/>
                      <a:pt x="6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4915" y="1437"/>
                <a:ext cx="73" cy="112"/>
              </a:xfrm>
              <a:custGeom>
                <a:avLst/>
                <a:gdLst>
                  <a:gd name="T0" fmla="*/ 28 w 35"/>
                  <a:gd name="T1" fmla="*/ 34 h 54"/>
                  <a:gd name="T2" fmla="*/ 22 w 35"/>
                  <a:gd name="T3" fmla="*/ 41 h 54"/>
                  <a:gd name="T4" fmla="*/ 22 w 35"/>
                  <a:gd name="T5" fmla="*/ 3 h 54"/>
                  <a:gd name="T6" fmla="*/ 18 w 35"/>
                  <a:gd name="T7" fmla="*/ 0 h 54"/>
                  <a:gd name="T8" fmla="*/ 14 w 35"/>
                  <a:gd name="T9" fmla="*/ 3 h 54"/>
                  <a:gd name="T10" fmla="*/ 14 w 35"/>
                  <a:gd name="T11" fmla="*/ 41 h 54"/>
                  <a:gd name="T12" fmla="*/ 7 w 35"/>
                  <a:gd name="T13" fmla="*/ 34 h 54"/>
                  <a:gd name="T14" fmla="*/ 2 w 35"/>
                  <a:gd name="T15" fmla="*/ 34 h 54"/>
                  <a:gd name="T16" fmla="*/ 2 w 35"/>
                  <a:gd name="T17" fmla="*/ 40 h 54"/>
                  <a:gd name="T18" fmla="*/ 15 w 35"/>
                  <a:gd name="T19" fmla="*/ 53 h 54"/>
                  <a:gd name="T20" fmla="*/ 18 w 35"/>
                  <a:gd name="T21" fmla="*/ 54 h 54"/>
                  <a:gd name="T22" fmla="*/ 21 w 35"/>
                  <a:gd name="T23" fmla="*/ 53 h 54"/>
                  <a:gd name="T24" fmla="*/ 34 w 35"/>
                  <a:gd name="T25" fmla="*/ 40 h 54"/>
                  <a:gd name="T26" fmla="*/ 34 w 35"/>
                  <a:gd name="T27" fmla="*/ 34 h 54"/>
                  <a:gd name="T28" fmla="*/ 28 w 35"/>
                  <a:gd name="T2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4">
                    <a:moveTo>
                      <a:pt x="28" y="34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4" y="1"/>
                      <a:pt x="14" y="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3"/>
                      <a:pt x="3" y="33"/>
                      <a:pt x="2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17" y="54"/>
                      <a:pt x="18" y="54"/>
                    </a:cubicBezTo>
                    <a:cubicBezTo>
                      <a:pt x="19" y="54"/>
                      <a:pt x="20" y="54"/>
                      <a:pt x="21" y="5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38"/>
                      <a:pt x="35" y="36"/>
                      <a:pt x="34" y="34"/>
                    </a:cubicBezTo>
                    <a:cubicBezTo>
                      <a:pt x="32" y="33"/>
                      <a:pt x="30" y="33"/>
                      <a:pt x="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384800" y="4427855"/>
            <a:ext cx="457200" cy="457200"/>
            <a:chOff x="8480" y="6973"/>
            <a:chExt cx="720" cy="720"/>
          </a:xfrm>
        </p:grpSpPr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8480" y="6973"/>
              <a:ext cx="720" cy="720"/>
            </a:xfrm>
            <a:prstGeom prst="ellipse">
              <a:avLst/>
            </a:prstGeom>
            <a:solidFill>
              <a:srgbClr val="4E897B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8700" y="7159"/>
              <a:ext cx="253" cy="347"/>
            </a:xfrm>
            <a:custGeom>
              <a:avLst/>
              <a:gdLst>
                <a:gd name="T0" fmla="*/ 61 w 66"/>
                <a:gd name="T1" fmla="*/ 21 h 91"/>
                <a:gd name="T2" fmla="*/ 61 w 66"/>
                <a:gd name="T3" fmla="*/ 15 h 91"/>
                <a:gd name="T4" fmla="*/ 66 w 66"/>
                <a:gd name="T5" fmla="*/ 15 h 91"/>
                <a:gd name="T6" fmla="*/ 66 w 66"/>
                <a:gd name="T7" fmla="*/ 0 h 91"/>
                <a:gd name="T8" fmla="*/ 0 w 66"/>
                <a:gd name="T9" fmla="*/ 0 h 91"/>
                <a:gd name="T10" fmla="*/ 0 w 66"/>
                <a:gd name="T11" fmla="*/ 15 h 91"/>
                <a:gd name="T12" fmla="*/ 5 w 66"/>
                <a:gd name="T13" fmla="*/ 15 h 91"/>
                <a:gd name="T14" fmla="*/ 5 w 66"/>
                <a:gd name="T15" fmla="*/ 21 h 91"/>
                <a:gd name="T16" fmla="*/ 19 w 66"/>
                <a:gd name="T17" fmla="*/ 45 h 91"/>
                <a:gd name="T18" fmla="*/ 5 w 66"/>
                <a:gd name="T19" fmla="*/ 70 h 91"/>
                <a:gd name="T20" fmla="*/ 5 w 66"/>
                <a:gd name="T21" fmla="*/ 76 h 91"/>
                <a:gd name="T22" fmla="*/ 0 w 66"/>
                <a:gd name="T23" fmla="*/ 76 h 91"/>
                <a:gd name="T24" fmla="*/ 0 w 66"/>
                <a:gd name="T25" fmla="*/ 91 h 91"/>
                <a:gd name="T26" fmla="*/ 66 w 66"/>
                <a:gd name="T27" fmla="*/ 91 h 91"/>
                <a:gd name="T28" fmla="*/ 66 w 66"/>
                <a:gd name="T29" fmla="*/ 76 h 91"/>
                <a:gd name="T30" fmla="*/ 61 w 66"/>
                <a:gd name="T31" fmla="*/ 76 h 91"/>
                <a:gd name="T32" fmla="*/ 61 w 66"/>
                <a:gd name="T33" fmla="*/ 70 h 91"/>
                <a:gd name="T34" fmla="*/ 47 w 66"/>
                <a:gd name="T35" fmla="*/ 45 h 91"/>
                <a:gd name="T36" fmla="*/ 61 w 66"/>
                <a:gd name="T37" fmla="*/ 21 h 91"/>
                <a:gd name="T38" fmla="*/ 53 w 66"/>
                <a:gd name="T39" fmla="*/ 70 h 91"/>
                <a:gd name="T40" fmla="*/ 53 w 66"/>
                <a:gd name="T41" fmla="*/ 76 h 91"/>
                <a:gd name="T42" fmla="*/ 13 w 66"/>
                <a:gd name="T43" fmla="*/ 76 h 91"/>
                <a:gd name="T44" fmla="*/ 13 w 66"/>
                <a:gd name="T45" fmla="*/ 70 h 91"/>
                <a:gd name="T46" fmla="*/ 33 w 66"/>
                <a:gd name="T47" fmla="*/ 49 h 91"/>
                <a:gd name="T48" fmla="*/ 53 w 66"/>
                <a:gd name="T49" fmla="*/ 70 h 91"/>
                <a:gd name="T50" fmla="*/ 33 w 66"/>
                <a:gd name="T51" fmla="*/ 42 h 91"/>
                <a:gd name="T52" fmla="*/ 13 w 66"/>
                <a:gd name="T53" fmla="*/ 21 h 91"/>
                <a:gd name="T54" fmla="*/ 13 w 66"/>
                <a:gd name="T55" fmla="*/ 15 h 91"/>
                <a:gd name="T56" fmla="*/ 53 w 66"/>
                <a:gd name="T57" fmla="*/ 15 h 91"/>
                <a:gd name="T58" fmla="*/ 53 w 66"/>
                <a:gd name="T59" fmla="*/ 21 h 91"/>
                <a:gd name="T60" fmla="*/ 33 w 66"/>
                <a:gd name="T61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91">
                  <a:moveTo>
                    <a:pt x="61" y="21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32"/>
                    <a:pt x="10" y="41"/>
                    <a:pt x="19" y="45"/>
                  </a:cubicBezTo>
                  <a:cubicBezTo>
                    <a:pt x="10" y="50"/>
                    <a:pt x="5" y="59"/>
                    <a:pt x="5" y="7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59"/>
                    <a:pt x="56" y="50"/>
                    <a:pt x="47" y="45"/>
                  </a:cubicBezTo>
                  <a:cubicBezTo>
                    <a:pt x="56" y="41"/>
                    <a:pt x="61" y="32"/>
                    <a:pt x="61" y="21"/>
                  </a:cubicBezTo>
                  <a:close/>
                  <a:moveTo>
                    <a:pt x="53" y="70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58"/>
                    <a:pt x="22" y="49"/>
                    <a:pt x="33" y="49"/>
                  </a:cubicBezTo>
                  <a:cubicBezTo>
                    <a:pt x="44" y="49"/>
                    <a:pt x="53" y="58"/>
                    <a:pt x="53" y="70"/>
                  </a:cubicBezTo>
                  <a:close/>
                  <a:moveTo>
                    <a:pt x="33" y="42"/>
                  </a:moveTo>
                  <a:cubicBezTo>
                    <a:pt x="22" y="42"/>
                    <a:pt x="13" y="32"/>
                    <a:pt x="13" y="2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32"/>
                    <a:pt x="44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6053455" y="4360015"/>
            <a:ext cx="23960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b="1" dirty="0">
                <a:solidFill>
                  <a:schemeClr val="bg1">
                    <a:lumMod val="50000"/>
                  </a:schemeClr>
                </a:solidFill>
                <a:latin typeface="微软雅黑 Light" charset="-122"/>
                <a:ea typeface="微软雅黑 Light" charset="-122"/>
              </a:rPr>
              <a:t>YOUR TITLE HERE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 algn="l">
              <a:spcBef>
                <a:spcPts val="450"/>
              </a:spcBef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06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53667" y="559551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bg1">
                    <a:lumMod val="50000"/>
                  </a:schemeClr>
                </a:solidFill>
                <a:latin typeface="微软雅黑 Light" charset="-122"/>
                <a:ea typeface="微软雅黑 Light" charset="-122"/>
              </a:rPr>
              <a:t>YOUR TITLE HERE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06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ym typeface="+mn-ea"/>
              </a:rPr>
              <a:t>.</a:t>
            </a:r>
            <a:endParaRPr lang="zh-CN" altLang="en-US" sz="1060" dirty="0">
              <a:solidFill>
                <a:schemeClr val="tx1">
                  <a:lumMod val="50000"/>
                  <a:lumOff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charset="-122"/>
                <a:ea typeface="微软雅黑 Light" charset="-122"/>
              </a:rPr>
              <a:t>. 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9319684" y="435980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bg1">
                    <a:lumMod val="50000"/>
                  </a:schemeClr>
                </a:solidFill>
                <a:latin typeface="微软雅黑 Light" charset="-122"/>
                <a:ea typeface="微软雅黑 Light" charset="-122"/>
              </a:rPr>
              <a:t>YOUR TITLE HERE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06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ym typeface="+mn-ea"/>
              </a:rPr>
              <a:t>.</a:t>
            </a:r>
            <a:endParaRPr lang="zh-CN" altLang="en-US" sz="1060" dirty="0">
              <a:solidFill>
                <a:schemeClr val="tx1">
                  <a:lumMod val="50000"/>
                  <a:lumOff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charset="-122"/>
                <a:ea typeface="微软雅黑 Light" charset="-122"/>
              </a:rPr>
              <a:t> 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9315451" y="557900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bg1">
                    <a:lumMod val="50000"/>
                  </a:schemeClr>
                </a:solidFill>
                <a:latin typeface="微软雅黑 Light" charset="-122"/>
                <a:ea typeface="微软雅黑 Light" charset="-122"/>
              </a:rPr>
              <a:t>YOUR TITLE HERE</a:t>
            </a:r>
            <a:endParaRPr lang="en-US" sz="1065" b="1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6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06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ym typeface="+mn-ea"/>
              </a:rPr>
              <a:t>.</a:t>
            </a:r>
            <a:endParaRPr lang="zh-CN" altLang="en-US" sz="1060" dirty="0">
              <a:solidFill>
                <a:schemeClr val="tx1">
                  <a:lumMod val="50000"/>
                  <a:lumOff val="50000"/>
                </a:schemeClr>
              </a:solidFill>
              <a:latin typeface="微软雅黑 Light" charset="-122"/>
              <a:ea typeface="微软雅黑 Light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charset="-122"/>
                <a:ea typeface="微软雅黑 Light" charset="-122"/>
              </a:rPr>
              <a:t>. 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ldLvl="0" animBg="1"/>
      <p:bldP spid="82" grpId="0"/>
      <p:bldP spid="120" grpId="0"/>
      <p:bldP spid="121" grpId="0"/>
      <p:bldP spid="122" grpId="0"/>
      <p:bldP spid="123" grpId="0"/>
      <p:bldP spid="49" grpId="0" bldLvl="0" animBg="1" autoUpdateAnimBg="0"/>
      <p:bldP spid="5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df7a2ec2e1cbc178a6f7ff5e8679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430" y="140970"/>
            <a:ext cx="6722110" cy="6606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2260" y="2741930"/>
            <a:ext cx="38544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再次衷心感谢您的聆听</a:t>
            </a:r>
            <a:endParaRPr lang="zh-CN" altLang="en-US" sz="28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8480" y="3260090"/>
            <a:ext cx="33820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工作总结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述职报告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季度汇报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endParaRPr lang="en-US" altLang="zh-CN" sz="1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  <a:p>
            <a:pPr algn="ctr"/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演讲报告</a:t>
            </a:r>
            <a:r>
              <a:rPr lang="en-US" altLang="zh-CN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/</a:t>
            </a:r>
            <a:r>
              <a:rPr lang="zh-CN" altLang="en-US" sz="1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个人简介</a:t>
            </a:r>
            <a:endParaRPr lang="zh-CN" altLang="en-US" sz="1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11483" y="3934460"/>
            <a:ext cx="1323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4E897B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猪七爷汇报</a:t>
            </a:r>
            <a:endParaRPr lang="zh-CN" altLang="en-US">
              <a:solidFill>
                <a:srgbClr val="4E897B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df7a2ec2e1cbc178a6f7ff5e8679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0" y="1165225"/>
            <a:ext cx="2790825" cy="2743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9388" y="2213610"/>
            <a:ext cx="1601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第一章</a:t>
            </a:r>
            <a:endParaRPr lang="zh-CN" altLang="en-US" sz="3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765" y="4018915"/>
            <a:ext cx="39630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请在此处输入您的标题</a:t>
            </a:r>
            <a:endParaRPr lang="zh-CN" altLang="en-US" sz="28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2435" y="4445635"/>
            <a:ext cx="36734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Please enter your title here</a:t>
            </a:r>
            <a:endParaRPr lang="zh-CN" altLang="en-US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6356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97725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9094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PA_任意多边形 8"/>
          <p:cNvSpPr/>
          <p:nvPr>
            <p:custDataLst>
              <p:tags r:id="rId1"/>
            </p:custDataLst>
          </p:nvPr>
        </p:nvSpPr>
        <p:spPr bwMode="auto">
          <a:xfrm>
            <a:off x="861484" y="3877237"/>
            <a:ext cx="2681816" cy="374765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rgbClr val="57917B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solidFill>
                <a:schemeClr val="lt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37" name="PA_椭圆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6301" y="3815833"/>
            <a:ext cx="114300" cy="120688"/>
          </a:xfrm>
          <a:prstGeom prst="ellipse">
            <a:avLst/>
          </a:prstGeom>
          <a:solidFill>
            <a:srgbClr val="57917B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38" name="PA_任意多边形 10"/>
          <p:cNvSpPr/>
          <p:nvPr>
            <p:custDataLst>
              <p:tags r:id="rId3"/>
            </p:custDataLst>
          </p:nvPr>
        </p:nvSpPr>
        <p:spPr bwMode="auto">
          <a:xfrm>
            <a:off x="1733552" y="2520033"/>
            <a:ext cx="933449" cy="10755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9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39" name="PA_椭圆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2301" y="2672481"/>
            <a:ext cx="622300" cy="63307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0" name="PA_任意多边形 12"/>
          <p:cNvSpPr/>
          <p:nvPr>
            <p:custDataLst>
              <p:tags r:id="rId5"/>
            </p:custDataLst>
          </p:nvPr>
        </p:nvSpPr>
        <p:spPr bwMode="auto">
          <a:xfrm>
            <a:off x="3454400" y="3877237"/>
            <a:ext cx="2683933" cy="374765"/>
          </a:xfrm>
          <a:custGeom>
            <a:avLst/>
            <a:gdLst>
              <a:gd name="T0" fmla="*/ 1170 w 1268"/>
              <a:gd name="T1" fmla="*/ 177 h 177"/>
              <a:gd name="T2" fmla="*/ 0 w 1268"/>
              <a:gd name="T3" fmla="*/ 177 h 177"/>
              <a:gd name="T4" fmla="*/ 99 w 1268"/>
              <a:gd name="T5" fmla="*/ 88 h 177"/>
              <a:gd name="T6" fmla="*/ 0 w 1268"/>
              <a:gd name="T7" fmla="*/ 0 h 177"/>
              <a:gd name="T8" fmla="*/ 1170 w 1268"/>
              <a:gd name="T9" fmla="*/ 0 h 177"/>
              <a:gd name="T10" fmla="*/ 1268 w 1268"/>
              <a:gd name="T11" fmla="*/ 88 h 177"/>
              <a:gd name="T12" fmla="*/ 1170 w 1268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8" h="177">
                <a:moveTo>
                  <a:pt x="1170" y="177"/>
                </a:moveTo>
                <a:lnTo>
                  <a:pt x="0" y="177"/>
                </a:lnTo>
                <a:lnTo>
                  <a:pt x="99" y="88"/>
                </a:lnTo>
                <a:lnTo>
                  <a:pt x="0" y="0"/>
                </a:lnTo>
                <a:lnTo>
                  <a:pt x="1170" y="0"/>
                </a:lnTo>
                <a:lnTo>
                  <a:pt x="1268" y="88"/>
                </a:lnTo>
                <a:lnTo>
                  <a:pt x="1170" y="177"/>
                </a:lnTo>
                <a:close/>
              </a:path>
            </a:pathLst>
          </a:custGeom>
          <a:noFill/>
          <a:ln>
            <a:solidFill>
              <a:srgbClr val="57917B"/>
            </a:solidFill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62000">
                      <a:srgbClr val="C69135"/>
                    </a:gs>
                    <a:gs pos="27000">
                      <a:srgbClr val="F1D678"/>
                    </a:gs>
                    <a:gs pos="34000">
                      <a:srgbClr val="E6D38F"/>
                    </a:gs>
                    <a:gs pos="0">
                      <a:srgbClr val="FCD860"/>
                    </a:gs>
                    <a:gs pos="100000">
                      <a:srgbClr val="F1DF97"/>
                    </a:gs>
                  </a:gsLst>
                  <a:lin ang="120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solidFill>
                <a:schemeClr val="lt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41" name="PA_椭圆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9219" y="3815833"/>
            <a:ext cx="114300" cy="120688"/>
          </a:xfrm>
          <a:prstGeom prst="ellipse">
            <a:avLst/>
          </a:prstGeom>
          <a:solidFill>
            <a:srgbClr val="57917B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42" name="PA_任意多边形 14"/>
          <p:cNvSpPr/>
          <p:nvPr>
            <p:custDataLst>
              <p:tags r:id="rId7"/>
            </p:custDataLst>
          </p:nvPr>
        </p:nvSpPr>
        <p:spPr bwMode="auto">
          <a:xfrm>
            <a:off x="4328585" y="2520033"/>
            <a:ext cx="935567" cy="1075599"/>
          </a:xfrm>
          <a:custGeom>
            <a:avLst/>
            <a:gdLst>
              <a:gd name="T0" fmla="*/ 181 w 221"/>
              <a:gd name="T1" fmla="*/ 39 h 252"/>
              <a:gd name="T2" fmla="*/ 40 w 221"/>
              <a:gd name="T3" fmla="*/ 39 h 252"/>
              <a:gd name="T4" fmla="*/ 40 w 221"/>
              <a:gd name="T5" fmla="*/ 181 h 252"/>
              <a:gd name="T6" fmla="*/ 111 w 221"/>
              <a:gd name="T7" fmla="*/ 252 h 252"/>
              <a:gd name="T8" fmla="*/ 181 w 221"/>
              <a:gd name="T9" fmla="*/ 181 h 252"/>
              <a:gd name="T10" fmla="*/ 181 w 221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52">
                <a:moveTo>
                  <a:pt x="181" y="39"/>
                </a:moveTo>
                <a:cubicBezTo>
                  <a:pt x="142" y="0"/>
                  <a:pt x="79" y="0"/>
                  <a:pt x="40" y="39"/>
                </a:cubicBezTo>
                <a:cubicBezTo>
                  <a:pt x="0" y="78"/>
                  <a:pt x="0" y="142"/>
                  <a:pt x="40" y="181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1" y="142"/>
                  <a:pt x="221" y="78"/>
                  <a:pt x="181" y="39"/>
                </a:cubicBezTo>
                <a:close/>
              </a:path>
            </a:pathLst>
          </a:cu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62000">
                      <a:srgbClr val="C69135"/>
                    </a:gs>
                    <a:gs pos="27000">
                      <a:srgbClr val="F1D678"/>
                    </a:gs>
                    <a:gs pos="34000">
                      <a:srgbClr val="E6D38F"/>
                    </a:gs>
                    <a:gs pos="0">
                      <a:srgbClr val="FCD860"/>
                    </a:gs>
                    <a:gs pos="100000">
                      <a:srgbClr val="F1DF97"/>
                    </a:gs>
                  </a:gsLst>
                  <a:lin ang="12000000" scaled="0"/>
                </a:gra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3" name="PA_椭圆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85219" y="2672481"/>
            <a:ext cx="622300" cy="633079"/>
          </a:xfrm>
          <a:prstGeom prst="ellipse">
            <a:avLst/>
          </a:pr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4" name="PA_任意多边形 16"/>
          <p:cNvSpPr/>
          <p:nvPr>
            <p:custDataLst>
              <p:tags r:id="rId9"/>
            </p:custDataLst>
          </p:nvPr>
        </p:nvSpPr>
        <p:spPr bwMode="auto">
          <a:xfrm>
            <a:off x="6049435" y="3877237"/>
            <a:ext cx="2681817" cy="374765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solidFill>
            <a:srgbClr val="57917B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solidFill>
                <a:schemeClr val="lt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45" name="PA_椭圆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34252" y="3815833"/>
            <a:ext cx="114300" cy="120688"/>
          </a:xfrm>
          <a:prstGeom prst="ellipse">
            <a:avLst/>
          </a:prstGeom>
          <a:solidFill>
            <a:srgbClr val="57917B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46" name="PA_任意多边形 18"/>
          <p:cNvSpPr/>
          <p:nvPr>
            <p:custDataLst>
              <p:tags r:id="rId11"/>
            </p:custDataLst>
          </p:nvPr>
        </p:nvSpPr>
        <p:spPr bwMode="auto">
          <a:xfrm>
            <a:off x="6925733" y="2520033"/>
            <a:ext cx="933451" cy="10755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47" name="PA_椭圆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78135" y="2672481"/>
            <a:ext cx="624417" cy="63307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8" name="PA_任意多边形 20"/>
          <p:cNvSpPr/>
          <p:nvPr>
            <p:custDataLst>
              <p:tags r:id="rId13"/>
            </p:custDataLst>
          </p:nvPr>
        </p:nvSpPr>
        <p:spPr bwMode="auto">
          <a:xfrm>
            <a:off x="8642352" y="3877237"/>
            <a:ext cx="2688167" cy="374765"/>
          </a:xfrm>
          <a:custGeom>
            <a:avLst/>
            <a:gdLst>
              <a:gd name="T0" fmla="*/ 1170 w 1270"/>
              <a:gd name="T1" fmla="*/ 177 h 177"/>
              <a:gd name="T2" fmla="*/ 0 w 1270"/>
              <a:gd name="T3" fmla="*/ 177 h 177"/>
              <a:gd name="T4" fmla="*/ 100 w 1270"/>
              <a:gd name="T5" fmla="*/ 88 h 177"/>
              <a:gd name="T6" fmla="*/ 0 w 1270"/>
              <a:gd name="T7" fmla="*/ 0 h 177"/>
              <a:gd name="T8" fmla="*/ 1170 w 1270"/>
              <a:gd name="T9" fmla="*/ 0 h 177"/>
              <a:gd name="T10" fmla="*/ 1270 w 1270"/>
              <a:gd name="T11" fmla="*/ 88 h 177"/>
              <a:gd name="T12" fmla="*/ 1170 w 1270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77">
                <a:moveTo>
                  <a:pt x="1170" y="177"/>
                </a:moveTo>
                <a:lnTo>
                  <a:pt x="0" y="177"/>
                </a:lnTo>
                <a:lnTo>
                  <a:pt x="100" y="88"/>
                </a:lnTo>
                <a:lnTo>
                  <a:pt x="0" y="0"/>
                </a:lnTo>
                <a:lnTo>
                  <a:pt x="1170" y="0"/>
                </a:lnTo>
                <a:lnTo>
                  <a:pt x="1270" y="88"/>
                </a:lnTo>
                <a:lnTo>
                  <a:pt x="1170" y="177"/>
                </a:lnTo>
                <a:close/>
              </a:path>
            </a:pathLst>
          </a:custGeom>
          <a:noFill/>
          <a:ln>
            <a:solidFill>
              <a:srgbClr val="57917B"/>
            </a:solidFill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62000">
                      <a:srgbClr val="C69135"/>
                    </a:gs>
                    <a:gs pos="27000">
                      <a:srgbClr val="F1D678"/>
                    </a:gs>
                    <a:gs pos="34000">
                      <a:srgbClr val="E6D38F"/>
                    </a:gs>
                    <a:gs pos="0">
                      <a:srgbClr val="FCD860"/>
                    </a:gs>
                    <a:gs pos="100000">
                      <a:srgbClr val="F1DF97"/>
                    </a:gs>
                  </a:gsLst>
                  <a:lin ang="120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solidFill>
                <a:schemeClr val="lt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49" name="PA_椭圆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27167" y="3815833"/>
            <a:ext cx="118533" cy="120688"/>
          </a:xfrm>
          <a:prstGeom prst="ellipse">
            <a:avLst/>
          </a:prstGeom>
          <a:solidFill>
            <a:srgbClr val="57917B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0" name="PA_任意多边形 22"/>
          <p:cNvSpPr/>
          <p:nvPr>
            <p:custDataLst>
              <p:tags r:id="rId15"/>
            </p:custDataLst>
          </p:nvPr>
        </p:nvSpPr>
        <p:spPr bwMode="auto">
          <a:xfrm>
            <a:off x="9520767" y="2520033"/>
            <a:ext cx="931333" cy="1075599"/>
          </a:xfrm>
          <a:custGeom>
            <a:avLst/>
            <a:gdLst>
              <a:gd name="T0" fmla="*/ 181 w 220"/>
              <a:gd name="T1" fmla="*/ 39 h 252"/>
              <a:gd name="T2" fmla="*/ 39 w 220"/>
              <a:gd name="T3" fmla="*/ 39 h 252"/>
              <a:gd name="T4" fmla="*/ 39 w 220"/>
              <a:gd name="T5" fmla="*/ 181 h 252"/>
              <a:gd name="T6" fmla="*/ 110 w 220"/>
              <a:gd name="T7" fmla="*/ 252 h 252"/>
              <a:gd name="T8" fmla="*/ 181 w 220"/>
              <a:gd name="T9" fmla="*/ 181 h 252"/>
              <a:gd name="T10" fmla="*/ 181 w 220"/>
              <a:gd name="T11" fmla="*/ 3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52">
                <a:moveTo>
                  <a:pt x="181" y="39"/>
                </a:moveTo>
                <a:cubicBezTo>
                  <a:pt x="142" y="0"/>
                  <a:pt x="78" y="0"/>
                  <a:pt x="39" y="39"/>
                </a:cubicBezTo>
                <a:cubicBezTo>
                  <a:pt x="0" y="78"/>
                  <a:pt x="0" y="142"/>
                  <a:pt x="39" y="181"/>
                </a:cubicBezTo>
                <a:cubicBezTo>
                  <a:pt x="110" y="252"/>
                  <a:pt x="110" y="252"/>
                  <a:pt x="110" y="25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20" y="142"/>
                  <a:pt x="220" y="78"/>
                  <a:pt x="181" y="39"/>
                </a:cubicBezTo>
                <a:close/>
              </a:path>
            </a:pathLst>
          </a:cu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62000">
                      <a:srgbClr val="C69135"/>
                    </a:gs>
                    <a:gs pos="27000">
                      <a:srgbClr val="F1D678"/>
                    </a:gs>
                    <a:gs pos="34000">
                      <a:srgbClr val="E6D38F"/>
                    </a:gs>
                    <a:gs pos="0">
                      <a:srgbClr val="FCD860"/>
                    </a:gs>
                    <a:gs pos="100000">
                      <a:srgbClr val="F1DF97"/>
                    </a:gs>
                  </a:gsLst>
                  <a:lin ang="12000000" scaled="0"/>
                </a:gra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51" name="PA_椭圆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673167" y="2672481"/>
            <a:ext cx="626533" cy="633079"/>
          </a:xfrm>
          <a:prstGeom prst="ellipse">
            <a:avLst/>
          </a:prstGeom>
          <a:noFill/>
          <a:ln>
            <a:solidFill>
              <a:srgbClr val="5791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52" name="PA_任意多边形 24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2074333" y="2860924"/>
            <a:ext cx="254000" cy="256195"/>
          </a:xfrm>
          <a:custGeom>
            <a:avLst/>
            <a:gdLst>
              <a:gd name="T0" fmla="*/ 3 w 60"/>
              <a:gd name="T1" fmla="*/ 0 h 60"/>
              <a:gd name="T2" fmla="*/ 60 w 60"/>
              <a:gd name="T3" fmla="*/ 2 h 60"/>
              <a:gd name="T4" fmla="*/ 60 w 60"/>
              <a:gd name="T5" fmla="*/ 58 h 60"/>
              <a:gd name="T6" fmla="*/ 58 w 60"/>
              <a:gd name="T7" fmla="*/ 60 h 60"/>
              <a:gd name="T8" fmla="*/ 0 w 60"/>
              <a:gd name="T9" fmla="*/ 58 h 60"/>
              <a:gd name="T10" fmla="*/ 0 w 60"/>
              <a:gd name="T11" fmla="*/ 2 h 60"/>
              <a:gd name="T12" fmla="*/ 31 w 60"/>
              <a:gd name="T13" fmla="*/ 44 h 60"/>
              <a:gd name="T14" fmla="*/ 33 w 60"/>
              <a:gd name="T15" fmla="*/ 49 h 60"/>
              <a:gd name="T16" fmla="*/ 47 w 60"/>
              <a:gd name="T17" fmla="*/ 48 h 60"/>
              <a:gd name="T18" fmla="*/ 46 w 60"/>
              <a:gd name="T19" fmla="*/ 35 h 60"/>
              <a:gd name="T20" fmla="*/ 37 w 60"/>
              <a:gd name="T21" fmla="*/ 34 h 60"/>
              <a:gd name="T22" fmla="*/ 47 w 60"/>
              <a:gd name="T23" fmla="*/ 29 h 60"/>
              <a:gd name="T24" fmla="*/ 34 w 60"/>
              <a:gd name="T25" fmla="*/ 24 h 60"/>
              <a:gd name="T26" fmla="*/ 35 w 60"/>
              <a:gd name="T27" fmla="*/ 39 h 60"/>
              <a:gd name="T28" fmla="*/ 42 w 60"/>
              <a:gd name="T29" fmla="*/ 38 h 60"/>
              <a:gd name="T30" fmla="*/ 42 w 60"/>
              <a:gd name="T31" fmla="*/ 46 h 60"/>
              <a:gd name="T32" fmla="*/ 37 w 60"/>
              <a:gd name="T33" fmla="*/ 46 h 60"/>
              <a:gd name="T34" fmla="*/ 31 w 60"/>
              <a:gd name="T35" fmla="*/ 44 h 60"/>
              <a:gd name="T36" fmla="*/ 23 w 60"/>
              <a:gd name="T37" fmla="*/ 51 h 60"/>
              <a:gd name="T38" fmla="*/ 19 w 60"/>
              <a:gd name="T39" fmla="*/ 24 h 60"/>
              <a:gd name="T40" fmla="*/ 11 w 60"/>
              <a:gd name="T41" fmla="*/ 31 h 60"/>
              <a:gd name="T42" fmla="*/ 18 w 60"/>
              <a:gd name="T43" fmla="*/ 31 h 60"/>
              <a:gd name="T44" fmla="*/ 23 w 60"/>
              <a:gd name="T45" fmla="*/ 51 h 60"/>
              <a:gd name="T46" fmla="*/ 5 w 60"/>
              <a:gd name="T47" fmla="*/ 15 h 60"/>
              <a:gd name="T48" fmla="*/ 56 w 60"/>
              <a:gd name="T49" fmla="*/ 5 h 60"/>
              <a:gd name="T50" fmla="*/ 51 w 60"/>
              <a:gd name="T51" fmla="*/ 8 h 60"/>
              <a:gd name="T52" fmla="*/ 47 w 60"/>
              <a:gd name="T53" fmla="*/ 8 h 60"/>
              <a:gd name="T54" fmla="*/ 39 w 60"/>
              <a:gd name="T55" fmla="*/ 5 h 60"/>
              <a:gd name="T56" fmla="*/ 37 w 60"/>
              <a:gd name="T57" fmla="*/ 10 h 60"/>
              <a:gd name="T58" fmla="*/ 34 w 60"/>
              <a:gd name="T59" fmla="*/ 5 h 60"/>
              <a:gd name="T60" fmla="*/ 26 w 60"/>
              <a:gd name="T61" fmla="*/ 8 h 60"/>
              <a:gd name="T62" fmla="*/ 22 w 60"/>
              <a:gd name="T63" fmla="*/ 8 h 60"/>
              <a:gd name="T64" fmla="*/ 14 w 60"/>
              <a:gd name="T65" fmla="*/ 5 h 60"/>
              <a:gd name="T66" fmla="*/ 12 w 60"/>
              <a:gd name="T67" fmla="*/ 10 h 60"/>
              <a:gd name="T68" fmla="*/ 10 w 60"/>
              <a:gd name="T69" fmla="*/ 5 h 60"/>
              <a:gd name="T70" fmla="*/ 5 w 60"/>
              <a:gd name="T71" fmla="*/ 15 h 60"/>
              <a:gd name="T72" fmla="*/ 56 w 60"/>
              <a:gd name="T73" fmla="*/ 18 h 60"/>
              <a:gd name="T74" fmla="*/ 5 w 60"/>
              <a:gd name="T75" fmla="*/ 55 h 60"/>
              <a:gd name="T76" fmla="*/ 56 w 60"/>
              <a:gd name="T77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" h="6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9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0"/>
                  <a:pt x="0" y="59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6"/>
                  <a:pt x="32" y="48"/>
                  <a:pt x="33" y="49"/>
                </a:cubicBezTo>
                <a:cubicBezTo>
                  <a:pt x="35" y="50"/>
                  <a:pt x="37" y="51"/>
                  <a:pt x="40" y="51"/>
                </a:cubicBezTo>
                <a:cubicBezTo>
                  <a:pt x="43" y="51"/>
                  <a:pt x="45" y="50"/>
                  <a:pt x="47" y="48"/>
                </a:cubicBezTo>
                <a:cubicBezTo>
                  <a:pt x="48" y="46"/>
                  <a:pt x="49" y="44"/>
                  <a:pt x="49" y="42"/>
                </a:cubicBezTo>
                <a:cubicBezTo>
                  <a:pt x="49" y="39"/>
                  <a:pt x="48" y="37"/>
                  <a:pt x="46" y="35"/>
                </a:cubicBezTo>
                <a:cubicBezTo>
                  <a:pt x="45" y="34"/>
                  <a:pt x="43" y="33"/>
                  <a:pt x="41" y="33"/>
                </a:cubicBezTo>
                <a:cubicBezTo>
                  <a:pt x="39" y="33"/>
                  <a:pt x="38" y="33"/>
                  <a:pt x="37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7" y="38"/>
                  <a:pt x="38" y="37"/>
                  <a:pt x="39" y="37"/>
                </a:cubicBezTo>
                <a:cubicBezTo>
                  <a:pt x="41" y="37"/>
                  <a:pt x="42" y="37"/>
                  <a:pt x="42" y="38"/>
                </a:cubicBezTo>
                <a:cubicBezTo>
                  <a:pt x="43" y="39"/>
                  <a:pt x="43" y="40"/>
                  <a:pt x="43" y="42"/>
                </a:cubicBezTo>
                <a:cubicBezTo>
                  <a:pt x="43" y="44"/>
                  <a:pt x="43" y="45"/>
                  <a:pt x="42" y="46"/>
                </a:cubicBezTo>
                <a:cubicBezTo>
                  <a:pt x="42" y="47"/>
                  <a:pt x="41" y="47"/>
                  <a:pt x="40" y="47"/>
                </a:cubicBezTo>
                <a:cubicBezTo>
                  <a:pt x="39" y="47"/>
                  <a:pt x="38" y="47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23" y="51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24"/>
                  <a:pt x="23" y="24"/>
                  <a:pt x="23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6"/>
                  <a:pt x="17" y="27"/>
                  <a:pt x="16" y="28"/>
                </a:cubicBezTo>
                <a:cubicBezTo>
                  <a:pt x="14" y="29"/>
                  <a:pt x="13" y="30"/>
                  <a:pt x="11" y="31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34"/>
                  <a:pt x="16" y="33"/>
                  <a:pt x="18" y="31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lose/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0" y="10"/>
                  <a:pt x="49" y="10"/>
                </a:cubicBezTo>
                <a:cubicBezTo>
                  <a:pt x="48" y="10"/>
                  <a:pt x="47" y="9"/>
                  <a:pt x="47" y="8"/>
                </a:cubicBezTo>
                <a:cubicBezTo>
                  <a:pt x="47" y="5"/>
                  <a:pt x="47" y="5"/>
                  <a:pt x="47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8" y="10"/>
                  <a:pt x="37" y="10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9"/>
                  <a:pt x="25" y="10"/>
                  <a:pt x="24" y="10"/>
                </a:cubicBezTo>
                <a:cubicBezTo>
                  <a:pt x="23" y="10"/>
                  <a:pt x="22" y="9"/>
                  <a:pt x="22" y="8"/>
                </a:cubicBezTo>
                <a:cubicBezTo>
                  <a:pt x="22" y="5"/>
                  <a:pt x="22" y="5"/>
                  <a:pt x="2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3" y="10"/>
                  <a:pt x="12" y="10"/>
                </a:cubicBezTo>
                <a:cubicBezTo>
                  <a:pt x="11" y="10"/>
                  <a:pt x="10" y="9"/>
                  <a:pt x="1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5"/>
                  <a:pt x="5" y="15"/>
                  <a:pt x="5" y="15"/>
                </a:cubicBezTo>
                <a:close/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55"/>
                  <a:pt x="5" y="55"/>
                  <a:pt x="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18"/>
                  <a:pt x="56" y="18"/>
                  <a:pt x="56" y="18"/>
                </a:cubicBezTo>
                <a:close/>
              </a:path>
            </a:pathLst>
          </a:custGeom>
          <a:solidFill>
            <a:srgbClr val="57917B"/>
          </a:solidFill>
          <a:ln>
            <a:solidFill>
              <a:srgbClr val="57917B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4" name="PA_任意多边形 26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4684185" y="2856689"/>
            <a:ext cx="224367" cy="264664"/>
          </a:xfrm>
          <a:custGeom>
            <a:avLst/>
            <a:gdLst>
              <a:gd name="T0" fmla="*/ 11 w 53"/>
              <a:gd name="T1" fmla="*/ 37 h 62"/>
              <a:gd name="T2" fmla="*/ 15 w 53"/>
              <a:gd name="T3" fmla="*/ 37 h 62"/>
              <a:gd name="T4" fmla="*/ 13 w 53"/>
              <a:gd name="T5" fmla="*/ 44 h 62"/>
              <a:gd name="T6" fmla="*/ 11 w 53"/>
              <a:gd name="T7" fmla="*/ 46 h 62"/>
              <a:gd name="T8" fmla="*/ 15 w 53"/>
              <a:gd name="T9" fmla="*/ 46 h 62"/>
              <a:gd name="T10" fmla="*/ 13 w 53"/>
              <a:gd name="T11" fmla="*/ 24 h 62"/>
              <a:gd name="T12" fmla="*/ 11 w 53"/>
              <a:gd name="T13" fmla="*/ 27 h 62"/>
              <a:gd name="T14" fmla="*/ 15 w 53"/>
              <a:gd name="T15" fmla="*/ 27 h 62"/>
              <a:gd name="T16" fmla="*/ 50 w 53"/>
              <a:gd name="T17" fmla="*/ 10 h 62"/>
              <a:gd name="T18" fmla="*/ 44 w 53"/>
              <a:gd name="T19" fmla="*/ 10 h 62"/>
              <a:gd name="T20" fmla="*/ 43 w 53"/>
              <a:gd name="T21" fmla="*/ 7 h 62"/>
              <a:gd name="T22" fmla="*/ 33 w 53"/>
              <a:gd name="T23" fmla="*/ 3 h 62"/>
              <a:gd name="T24" fmla="*/ 20 w 53"/>
              <a:gd name="T25" fmla="*/ 3 h 62"/>
              <a:gd name="T26" fmla="*/ 10 w 53"/>
              <a:gd name="T27" fmla="*/ 7 h 62"/>
              <a:gd name="T28" fmla="*/ 9 w 53"/>
              <a:gd name="T29" fmla="*/ 10 h 62"/>
              <a:gd name="T30" fmla="*/ 0 w 53"/>
              <a:gd name="T31" fmla="*/ 12 h 62"/>
              <a:gd name="T32" fmla="*/ 3 w 53"/>
              <a:gd name="T33" fmla="*/ 62 h 62"/>
              <a:gd name="T34" fmla="*/ 53 w 53"/>
              <a:gd name="T35" fmla="*/ 59 h 62"/>
              <a:gd name="T36" fmla="*/ 50 w 53"/>
              <a:gd name="T37" fmla="*/ 10 h 62"/>
              <a:gd name="T38" fmla="*/ 22 w 53"/>
              <a:gd name="T39" fmla="*/ 5 h 62"/>
              <a:gd name="T40" fmla="*/ 31 w 53"/>
              <a:gd name="T41" fmla="*/ 5 h 62"/>
              <a:gd name="T42" fmla="*/ 21 w 53"/>
              <a:gd name="T43" fmla="*/ 7 h 62"/>
              <a:gd name="T44" fmla="*/ 12 w 53"/>
              <a:gd name="T45" fmla="*/ 10 h 62"/>
              <a:gd name="T46" fmla="*/ 41 w 53"/>
              <a:gd name="T47" fmla="*/ 10 h 62"/>
              <a:gd name="T48" fmla="*/ 12 w 53"/>
              <a:gd name="T49" fmla="*/ 14 h 62"/>
              <a:gd name="T50" fmla="*/ 48 w 53"/>
              <a:gd name="T51" fmla="*/ 57 h 62"/>
              <a:gd name="T52" fmla="*/ 5 w 53"/>
              <a:gd name="T53" fmla="*/ 57 h 62"/>
              <a:gd name="T54" fmla="*/ 9 w 53"/>
              <a:gd name="T55" fmla="*/ 14 h 62"/>
              <a:gd name="T56" fmla="*/ 10 w 53"/>
              <a:gd name="T57" fmla="*/ 17 h 62"/>
              <a:gd name="T58" fmla="*/ 44 w 53"/>
              <a:gd name="T59" fmla="*/ 16 h 62"/>
              <a:gd name="T60" fmla="*/ 48 w 53"/>
              <a:gd name="T61" fmla="*/ 14 h 62"/>
              <a:gd name="T62" fmla="*/ 40 w 53"/>
              <a:gd name="T63" fmla="*/ 25 h 62"/>
              <a:gd name="T64" fmla="*/ 20 w 53"/>
              <a:gd name="T65" fmla="*/ 25 h 62"/>
              <a:gd name="T66" fmla="*/ 20 w 53"/>
              <a:gd name="T67" fmla="*/ 28 h 62"/>
              <a:gd name="T68" fmla="*/ 41 w 53"/>
              <a:gd name="T69" fmla="*/ 27 h 62"/>
              <a:gd name="T70" fmla="*/ 40 w 53"/>
              <a:gd name="T71" fmla="*/ 45 h 62"/>
              <a:gd name="T72" fmla="*/ 20 w 53"/>
              <a:gd name="T73" fmla="*/ 45 h 62"/>
              <a:gd name="T74" fmla="*/ 20 w 53"/>
              <a:gd name="T75" fmla="*/ 48 h 62"/>
              <a:gd name="T76" fmla="*/ 41 w 53"/>
              <a:gd name="T77" fmla="*/ 46 h 62"/>
              <a:gd name="T78" fmla="*/ 40 w 53"/>
              <a:gd name="T79" fmla="*/ 35 h 62"/>
              <a:gd name="T80" fmla="*/ 20 w 53"/>
              <a:gd name="T81" fmla="*/ 35 h 62"/>
              <a:gd name="T82" fmla="*/ 20 w 53"/>
              <a:gd name="T83" fmla="*/ 38 h 62"/>
              <a:gd name="T84" fmla="*/ 41 w 53"/>
              <a:gd name="T85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62">
                <a:moveTo>
                  <a:pt x="13" y="34"/>
                </a:moveTo>
                <a:cubicBezTo>
                  <a:pt x="12" y="34"/>
                  <a:pt x="11" y="35"/>
                  <a:pt x="11" y="37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39"/>
                  <a:pt x="15" y="38"/>
                  <a:pt x="15" y="37"/>
                </a:cubicBezTo>
                <a:cubicBezTo>
                  <a:pt x="15" y="35"/>
                  <a:pt x="14" y="34"/>
                  <a:pt x="13" y="34"/>
                </a:cubicBezTo>
                <a:close/>
                <a:moveTo>
                  <a:pt x="13" y="44"/>
                </a:move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5"/>
                  <a:pt x="11" y="46"/>
                </a:cubicBezTo>
                <a:cubicBezTo>
                  <a:pt x="11" y="48"/>
                  <a:pt x="12" y="49"/>
                  <a:pt x="13" y="49"/>
                </a:cubicBezTo>
                <a:cubicBezTo>
                  <a:pt x="14" y="49"/>
                  <a:pt x="15" y="48"/>
                  <a:pt x="15" y="46"/>
                </a:cubicBezTo>
                <a:cubicBezTo>
                  <a:pt x="15" y="45"/>
                  <a:pt x="14" y="44"/>
                  <a:pt x="13" y="44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1" y="26"/>
                  <a:pt x="11" y="27"/>
                </a:cubicBezTo>
                <a:cubicBezTo>
                  <a:pt x="11" y="28"/>
                  <a:pt x="12" y="29"/>
                  <a:pt x="13" y="29"/>
                </a:cubicBezTo>
                <a:cubicBezTo>
                  <a:pt x="14" y="29"/>
                  <a:pt x="15" y="28"/>
                  <a:pt x="15" y="27"/>
                </a:cubicBezTo>
                <a:cubicBezTo>
                  <a:pt x="15" y="26"/>
                  <a:pt x="14" y="24"/>
                  <a:pt x="13" y="24"/>
                </a:cubicBez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7"/>
                  <a:pt x="43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4" y="4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4" y="0"/>
                  <a:pt x="22" y="1"/>
                  <a:pt x="20" y="3"/>
                </a:cubicBezTo>
                <a:cubicBezTo>
                  <a:pt x="19" y="4"/>
                  <a:pt x="18" y="6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8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2"/>
                  <a:pt x="53" y="61"/>
                  <a:pt x="53" y="59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2" y="10"/>
                  <a:pt x="50" y="10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5" y="3"/>
                  <a:pt x="27" y="3"/>
                </a:cubicBezTo>
                <a:cubicBezTo>
                  <a:pt x="28" y="3"/>
                  <a:pt x="30" y="4"/>
                  <a:pt x="31" y="5"/>
                </a:cubicBezTo>
                <a:cubicBezTo>
                  <a:pt x="32" y="6"/>
                  <a:pt x="32" y="6"/>
                  <a:pt x="3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2" y="5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4"/>
                  <a:pt x="41" y="14"/>
                  <a:pt x="4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0"/>
                  <a:pt x="12" y="10"/>
                  <a:pt x="12" y="10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10" y="17"/>
                  <a:pt x="10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6"/>
                  <a:pt x="19" y="27"/>
                </a:cubicBezTo>
                <a:cubicBezTo>
                  <a:pt x="19" y="28"/>
                  <a:pt x="19" y="28"/>
                  <a:pt x="2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7"/>
                </a:cubicBezTo>
                <a:cubicBezTo>
                  <a:pt x="41" y="26"/>
                  <a:pt x="41" y="25"/>
                  <a:pt x="40" y="25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9" y="45"/>
                  <a:pt x="19" y="45"/>
                  <a:pt x="19" y="46"/>
                </a:cubicBezTo>
                <a:cubicBezTo>
                  <a:pt x="19" y="47"/>
                  <a:pt x="19" y="48"/>
                  <a:pt x="2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7"/>
                  <a:pt x="41" y="46"/>
                </a:cubicBezTo>
                <a:cubicBezTo>
                  <a:pt x="41" y="45"/>
                  <a:pt x="41" y="45"/>
                  <a:pt x="40" y="45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6"/>
                  <a:pt x="19" y="37"/>
                </a:cubicBezTo>
                <a:cubicBezTo>
                  <a:pt x="19" y="37"/>
                  <a:pt x="19" y="38"/>
                  <a:pt x="2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6"/>
                  <a:pt x="41" y="35"/>
                  <a:pt x="40" y="35"/>
                </a:cubicBezTo>
                <a:close/>
              </a:path>
            </a:pathLst>
          </a:custGeom>
          <a:solidFill>
            <a:srgbClr val="57917B"/>
          </a:solidFill>
          <a:ln>
            <a:solidFill>
              <a:srgbClr val="57917B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5" name="PA_任意多边形 27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9859433" y="2877863"/>
            <a:ext cx="254000" cy="222317"/>
          </a:xfrm>
          <a:custGeom>
            <a:avLst/>
            <a:gdLst>
              <a:gd name="T0" fmla="*/ 58 w 60"/>
              <a:gd name="T1" fmla="*/ 0 h 52"/>
              <a:gd name="T2" fmla="*/ 2 w 60"/>
              <a:gd name="T3" fmla="*/ 0 h 52"/>
              <a:gd name="T4" fmla="*/ 0 w 60"/>
              <a:gd name="T5" fmla="*/ 3 h 52"/>
              <a:gd name="T6" fmla="*/ 0 w 60"/>
              <a:gd name="T7" fmla="*/ 49 h 52"/>
              <a:gd name="T8" fmla="*/ 2 w 60"/>
              <a:gd name="T9" fmla="*/ 52 h 52"/>
              <a:gd name="T10" fmla="*/ 58 w 60"/>
              <a:gd name="T11" fmla="*/ 52 h 52"/>
              <a:gd name="T12" fmla="*/ 60 w 60"/>
              <a:gd name="T13" fmla="*/ 49 h 52"/>
              <a:gd name="T14" fmla="*/ 60 w 60"/>
              <a:gd name="T15" fmla="*/ 3 h 52"/>
              <a:gd name="T16" fmla="*/ 58 w 60"/>
              <a:gd name="T17" fmla="*/ 0 h 52"/>
              <a:gd name="T18" fmla="*/ 55 w 60"/>
              <a:gd name="T19" fmla="*/ 47 h 52"/>
              <a:gd name="T20" fmla="*/ 55 w 60"/>
              <a:gd name="T21" fmla="*/ 47 h 52"/>
              <a:gd name="T22" fmla="*/ 5 w 60"/>
              <a:gd name="T23" fmla="*/ 47 h 52"/>
              <a:gd name="T24" fmla="*/ 5 w 60"/>
              <a:gd name="T25" fmla="*/ 42 h 52"/>
              <a:gd name="T26" fmla="*/ 17 w 60"/>
              <a:gd name="T27" fmla="*/ 30 h 52"/>
              <a:gd name="T28" fmla="*/ 25 w 60"/>
              <a:gd name="T29" fmla="*/ 38 h 52"/>
              <a:gd name="T30" fmla="*/ 25 w 60"/>
              <a:gd name="T31" fmla="*/ 38 h 52"/>
              <a:gd name="T32" fmla="*/ 25 w 60"/>
              <a:gd name="T33" fmla="*/ 38 h 52"/>
              <a:gd name="T34" fmla="*/ 25 w 60"/>
              <a:gd name="T35" fmla="*/ 38 h 52"/>
              <a:gd name="T36" fmla="*/ 30 w 60"/>
              <a:gd name="T37" fmla="*/ 43 h 52"/>
              <a:gd name="T38" fmla="*/ 32 w 60"/>
              <a:gd name="T39" fmla="*/ 43 h 52"/>
              <a:gd name="T40" fmla="*/ 32 w 60"/>
              <a:gd name="T41" fmla="*/ 41 h 52"/>
              <a:gd name="T42" fmla="*/ 28 w 60"/>
              <a:gd name="T43" fmla="*/ 37 h 52"/>
              <a:gd name="T44" fmla="*/ 39 w 60"/>
              <a:gd name="T45" fmla="*/ 26 h 52"/>
              <a:gd name="T46" fmla="*/ 55 w 60"/>
              <a:gd name="T47" fmla="*/ 43 h 52"/>
              <a:gd name="T48" fmla="*/ 55 w 60"/>
              <a:gd name="T49" fmla="*/ 47 h 52"/>
              <a:gd name="T50" fmla="*/ 55 w 60"/>
              <a:gd name="T51" fmla="*/ 39 h 52"/>
              <a:gd name="T52" fmla="*/ 55 w 60"/>
              <a:gd name="T53" fmla="*/ 39 h 52"/>
              <a:gd name="T54" fmla="*/ 40 w 60"/>
              <a:gd name="T55" fmla="*/ 23 h 52"/>
              <a:gd name="T56" fmla="*/ 38 w 60"/>
              <a:gd name="T57" fmla="*/ 23 h 52"/>
              <a:gd name="T58" fmla="*/ 26 w 60"/>
              <a:gd name="T59" fmla="*/ 35 h 52"/>
              <a:gd name="T60" fmla="*/ 17 w 60"/>
              <a:gd name="T61" fmla="*/ 27 h 52"/>
              <a:gd name="T62" fmla="*/ 16 w 60"/>
              <a:gd name="T63" fmla="*/ 27 h 52"/>
              <a:gd name="T64" fmla="*/ 5 w 60"/>
              <a:gd name="T65" fmla="*/ 38 h 52"/>
              <a:gd name="T66" fmla="*/ 5 w 60"/>
              <a:gd name="T67" fmla="*/ 5 h 52"/>
              <a:gd name="T68" fmla="*/ 55 w 60"/>
              <a:gd name="T69" fmla="*/ 5 h 52"/>
              <a:gd name="T70" fmla="*/ 55 w 60"/>
              <a:gd name="T71" fmla="*/ 39 h 52"/>
              <a:gd name="T72" fmla="*/ 17 w 60"/>
              <a:gd name="T73" fmla="*/ 24 h 52"/>
              <a:gd name="T74" fmla="*/ 17 w 60"/>
              <a:gd name="T75" fmla="*/ 24 h 52"/>
              <a:gd name="T76" fmla="*/ 25 w 60"/>
              <a:gd name="T77" fmla="*/ 16 h 52"/>
              <a:gd name="T78" fmla="*/ 17 w 60"/>
              <a:gd name="T79" fmla="*/ 8 h 52"/>
              <a:gd name="T80" fmla="*/ 9 w 60"/>
              <a:gd name="T81" fmla="*/ 16 h 52"/>
              <a:gd name="T82" fmla="*/ 17 w 60"/>
              <a:gd name="T83" fmla="*/ 24 h 52"/>
              <a:gd name="T84" fmla="*/ 17 w 60"/>
              <a:gd name="T85" fmla="*/ 10 h 52"/>
              <a:gd name="T86" fmla="*/ 17 w 60"/>
              <a:gd name="T87" fmla="*/ 10 h 52"/>
              <a:gd name="T88" fmla="*/ 23 w 60"/>
              <a:gd name="T89" fmla="*/ 16 h 52"/>
              <a:gd name="T90" fmla="*/ 17 w 60"/>
              <a:gd name="T91" fmla="*/ 21 h 52"/>
              <a:gd name="T92" fmla="*/ 12 w 60"/>
              <a:gd name="T93" fmla="*/ 16 h 52"/>
              <a:gd name="T94" fmla="*/ 17 w 60"/>
              <a:gd name="T95" fmla="*/ 1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52">
                <a:moveTo>
                  <a:pt x="5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1" y="52"/>
                  <a:pt x="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60" y="51"/>
                  <a:pt x="60" y="49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"/>
                  <a:pt x="59" y="0"/>
                  <a:pt x="58" y="0"/>
                </a:cubicBezTo>
                <a:close/>
                <a:moveTo>
                  <a:pt x="55" y="47"/>
                </a:moveTo>
                <a:cubicBezTo>
                  <a:pt x="55" y="47"/>
                  <a:pt x="55" y="47"/>
                  <a:pt x="5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2"/>
                  <a:pt x="5" y="42"/>
                  <a:pt x="5" y="42"/>
                </a:cubicBezTo>
                <a:cubicBezTo>
                  <a:pt x="17" y="30"/>
                  <a:pt x="17" y="30"/>
                  <a:pt x="17" y="30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1" y="44"/>
                  <a:pt x="32" y="43"/>
                </a:cubicBezTo>
                <a:cubicBezTo>
                  <a:pt x="32" y="43"/>
                  <a:pt x="32" y="42"/>
                  <a:pt x="32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9" y="26"/>
                  <a:pt x="39" y="26"/>
                  <a:pt x="39" y="26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7"/>
                  <a:pt x="55" y="47"/>
                  <a:pt x="55" y="47"/>
                </a:cubicBezTo>
                <a:close/>
                <a:moveTo>
                  <a:pt x="55" y="39"/>
                </a:moveTo>
                <a:cubicBezTo>
                  <a:pt x="55" y="39"/>
                  <a:pt x="55" y="39"/>
                  <a:pt x="55" y="39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8" y="23"/>
                  <a:pt x="38" y="23"/>
                </a:cubicBezTo>
                <a:cubicBezTo>
                  <a:pt x="26" y="35"/>
                  <a:pt x="26" y="35"/>
                  <a:pt x="26" y="35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6" y="27"/>
                  <a:pt x="16" y="2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9"/>
                  <a:pt x="55" y="39"/>
                  <a:pt x="55" y="39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22" y="24"/>
                  <a:pt x="25" y="20"/>
                  <a:pt x="25" y="16"/>
                </a:cubicBezTo>
                <a:cubicBezTo>
                  <a:pt x="25" y="11"/>
                  <a:pt x="22" y="8"/>
                  <a:pt x="17" y="8"/>
                </a:cubicBezTo>
                <a:cubicBezTo>
                  <a:pt x="13" y="8"/>
                  <a:pt x="9" y="11"/>
                  <a:pt x="9" y="16"/>
                </a:cubicBezTo>
                <a:cubicBezTo>
                  <a:pt x="9" y="20"/>
                  <a:pt x="13" y="24"/>
                  <a:pt x="17" y="24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20" y="10"/>
                  <a:pt x="23" y="13"/>
                  <a:pt x="23" y="16"/>
                </a:cubicBezTo>
                <a:cubicBezTo>
                  <a:pt x="23" y="18"/>
                  <a:pt x="20" y="21"/>
                  <a:pt x="17" y="21"/>
                </a:cubicBezTo>
                <a:cubicBezTo>
                  <a:pt x="15" y="21"/>
                  <a:pt x="12" y="18"/>
                  <a:pt x="12" y="16"/>
                </a:cubicBezTo>
                <a:cubicBezTo>
                  <a:pt x="12" y="13"/>
                  <a:pt x="15" y="10"/>
                  <a:pt x="17" y="10"/>
                </a:cubicBezTo>
                <a:close/>
              </a:path>
            </a:pathLst>
          </a:custGeom>
          <a:solidFill>
            <a:srgbClr val="57917B"/>
          </a:solidFill>
          <a:ln>
            <a:solidFill>
              <a:srgbClr val="57917B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6" name="PA_淘宝店chenying0907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95825" y="4717812"/>
            <a:ext cx="182456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en-US" altLang="zh-CN" sz="1200" b="1" dirty="0">
              <a:solidFill>
                <a:srgbClr val="57917B"/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</a:t>
            </a:r>
            <a:endParaRPr lang="zh-CN" altLang="en-US" sz="1200" dirty="0">
              <a:solidFill>
                <a:srgbClr val="354668"/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  <p:sp>
        <p:nvSpPr>
          <p:cNvPr id="22557" name="PA_淘宝店chenying0907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6041" y="4717812"/>
            <a:ext cx="182456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en-US" altLang="zh-CN" sz="1200" b="1" dirty="0">
              <a:solidFill>
                <a:srgbClr val="57917B"/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</a:t>
            </a:r>
            <a:endParaRPr lang="zh-CN" altLang="en-US" sz="1200">
              <a:solidFill>
                <a:srgbClr val="354668"/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  <p:sp>
        <p:nvSpPr>
          <p:cNvPr id="22558" name="PA_淘宝店chenying0907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96475" y="4717812"/>
            <a:ext cx="182456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en-US" altLang="zh-CN" sz="1200" b="1" dirty="0">
              <a:solidFill>
                <a:srgbClr val="57917B"/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</a:t>
            </a:r>
            <a:endParaRPr lang="zh-CN" altLang="en-US" sz="1200">
              <a:solidFill>
                <a:srgbClr val="354668"/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  <p:sp>
        <p:nvSpPr>
          <p:cNvPr id="22559" name="PA_淘宝店chenying0907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074575" y="4717812"/>
            <a:ext cx="182456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 TITLE</a:t>
            </a:r>
            <a:r>
              <a:rPr lang="zh-CN" altLang="en-US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 </a:t>
            </a:r>
            <a:r>
              <a:rPr lang="en-US" altLang="zh-CN" sz="1200" b="1" dirty="0">
                <a:solidFill>
                  <a:srgbClr val="57917B"/>
                </a:solidFill>
                <a:latin typeface="微软雅黑 Light" charset="-122"/>
                <a:ea typeface="微软雅黑 Light" charset="-122"/>
                <a:sym typeface="+mn-ea"/>
              </a:rPr>
              <a:t>HERE</a:t>
            </a:r>
            <a:endParaRPr lang="en-US" altLang="zh-CN" sz="1200" b="1" dirty="0">
              <a:solidFill>
                <a:srgbClr val="57917B"/>
              </a:solidFill>
              <a:latin typeface="微软雅黑 Light" charset="-122"/>
              <a:ea typeface="微软雅黑 Light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rgbClr val="354668"/>
                </a:solidFill>
                <a:sym typeface="+mn-ea"/>
              </a:rPr>
              <a:t>.</a:t>
            </a:r>
            <a:r>
              <a:rPr lang="zh-CN" altLang="en-US" sz="1200">
                <a:solidFill>
                  <a:srgbClr val="354668"/>
                </a:solidFill>
                <a:sym typeface="+mn-ea"/>
              </a:rPr>
              <a:t>Here to add your text, mainly to avoid large</a:t>
            </a:r>
            <a:endParaRPr lang="zh-CN" altLang="en-US" sz="1200">
              <a:solidFill>
                <a:srgbClr val="354668"/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  <p:sp>
        <p:nvSpPr>
          <p:cNvPr id="22560" name="PA_淘宝店chenying0907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75367" y="3924259"/>
            <a:ext cx="65193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 Light" charset="-122"/>
                <a:ea typeface="微软雅黑 Light" charset="-122"/>
              </a:rPr>
              <a:t>2014</a:t>
            </a:r>
            <a:endParaRPr lang="en-US" altLang="zh-CN" sz="1600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61" name="PA_淘宝店chenying0907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69977" y="3923624"/>
            <a:ext cx="65193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7917B"/>
                </a:solidFill>
                <a:latin typeface="微软雅黑 Light" charset="-122"/>
                <a:ea typeface="微软雅黑 Light" charset="-122"/>
              </a:rPr>
              <a:t>2015</a:t>
            </a:r>
            <a:endParaRPr lang="en-US" altLang="zh-CN" sz="1600">
              <a:solidFill>
                <a:srgbClr val="57917B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62" name="PA_淘宝店chenying0907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65433" y="3924259"/>
            <a:ext cx="65193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 Light" charset="-122"/>
                <a:ea typeface="微软雅黑 Light" charset="-122"/>
              </a:rPr>
              <a:t>2016</a:t>
            </a:r>
            <a:endParaRPr lang="en-US" altLang="zh-CN" sz="160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22563" name="PA_淘宝店chenying0907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647343" y="3923624"/>
            <a:ext cx="65193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7917B"/>
                </a:solidFill>
                <a:latin typeface="微软雅黑 Light" charset="-122"/>
                <a:ea typeface="微软雅黑 Light" charset="-122"/>
              </a:rPr>
              <a:t>2017</a:t>
            </a:r>
            <a:endParaRPr lang="en-US" altLang="zh-CN" sz="1600">
              <a:solidFill>
                <a:srgbClr val="57917B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44" name="PA_任意多边形 15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7250967" y="2842503"/>
            <a:ext cx="278749" cy="293035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rgbClr val="57917B"/>
          </a:solidFill>
          <a:ln>
            <a:solidFill>
              <a:srgbClr val="57917B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85992" y="72012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51325" y="99377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  <p:bldP spid="22537" grpId="0" bldLvl="0" animBg="1" autoUpdateAnimBg="0"/>
      <p:bldP spid="22538" grpId="0" bldLvl="0" animBg="1" autoUpdateAnimBg="0"/>
      <p:bldP spid="22539" grpId="0" bldLvl="0" animBg="1"/>
      <p:bldP spid="22540" grpId="0" bldLvl="0" animBg="1"/>
      <p:bldP spid="22541" grpId="0" bldLvl="0" animBg="1"/>
      <p:bldP spid="22542" grpId="0" bldLvl="0" animBg="1"/>
      <p:bldP spid="22543" grpId="0" bldLvl="0" animBg="1"/>
      <p:bldP spid="22544" grpId="0" bldLvl="0" animBg="1"/>
      <p:bldP spid="22545" grpId="0" bldLvl="0" animBg="1"/>
      <p:bldP spid="22546" grpId="0" bldLvl="0" animBg="1" autoUpdateAnimBg="0"/>
      <p:bldP spid="22547" grpId="0" bldLvl="0" animBg="1" autoUpdateAnimBg="0"/>
      <p:bldP spid="22548" grpId="0" bldLvl="0" animBg="1"/>
      <p:bldP spid="22549" grpId="0" bldLvl="0" animBg="1"/>
      <p:bldP spid="22550" grpId="0" bldLvl="0" animBg="1"/>
      <p:bldP spid="22551" grpId="0" bldLvl="0" animBg="1"/>
      <p:bldP spid="22552" grpId="0" bldLvl="0" animBg="1"/>
      <p:bldP spid="22554" grpId="0" bldLvl="0" animBg="1"/>
      <p:bldP spid="22555" grpId="0" bldLvl="0" animBg="1"/>
      <p:bldP spid="22556" grpId="0" animBg="1" autoUpdateAnimBg="0"/>
      <p:bldP spid="22557" grpId="0" animBg="1" autoUpdateAnimBg="0"/>
      <p:bldP spid="22558" grpId="0"/>
      <p:bldP spid="22559" grpId="0"/>
      <p:bldP spid="22560" grpId="0"/>
      <p:bldP spid="22561" grpId="0"/>
      <p:bldP spid="22562" grpId="0"/>
      <p:bldP spid="22563" grpId="0"/>
      <p:bldP spid="44" grpId="0" bldLvl="0" animBg="1"/>
      <p:bldP spid="49" grpId="0" bldLvl="0" animBg="1" autoUpdateAnimBg="0"/>
      <p:bldP spid="5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714550" y="2263750"/>
            <a:ext cx="3042455" cy="3042459"/>
            <a:chOff x="3243850" y="1410512"/>
            <a:chExt cx="2553425" cy="2553428"/>
          </a:xfrm>
        </p:grpSpPr>
        <p:sp>
          <p:nvSpPr>
            <p:cNvPr id="28" name="箭头1"/>
            <p:cNvSpPr>
              <a:spLocks noChangeAspect="1"/>
            </p:cNvSpPr>
            <p:nvPr/>
          </p:nvSpPr>
          <p:spPr bwMode="auto">
            <a:xfrm>
              <a:off x="4541394" y="1410512"/>
              <a:ext cx="1255881" cy="1446347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25400">
              <a:solidFill>
                <a:srgbClr val="57917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anchor="ctr"/>
            <a:lstStyle/>
            <a:p>
              <a:pPr algn="ctr">
                <a:lnSpc>
                  <a:spcPct val="120000"/>
                </a:lnSpc>
                <a:spcBef>
                  <a:spcPts val="340"/>
                </a:spcBef>
                <a:spcAft>
                  <a:spcPts val="340"/>
                </a:spcAft>
                <a:defRPr/>
              </a:pPr>
              <a:endParaRPr lang="en-US" sz="2135">
                <a:solidFill>
                  <a:srgbClr val="080808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箭头4"/>
            <p:cNvSpPr>
              <a:spLocks noChangeAspect="1"/>
            </p:cNvSpPr>
            <p:nvPr/>
          </p:nvSpPr>
          <p:spPr bwMode="auto">
            <a:xfrm>
              <a:off x="3243850" y="1412001"/>
              <a:ext cx="1425514" cy="131986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57917B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>
                <a:lnSpc>
                  <a:spcPct val="120000"/>
                </a:lnSpc>
                <a:defRPr/>
              </a:pPr>
              <a:endParaRPr lang="en-US" sz="935">
                <a:solidFill>
                  <a:srgbClr val="080808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0" name="箭头3"/>
            <p:cNvSpPr>
              <a:spLocks noChangeAspect="1"/>
            </p:cNvSpPr>
            <p:nvPr/>
          </p:nvSpPr>
          <p:spPr bwMode="auto">
            <a:xfrm>
              <a:off x="3248314" y="2603898"/>
              <a:ext cx="1291593" cy="1360042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28575">
              <a:solidFill>
                <a:srgbClr val="57917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>
                <a:lnSpc>
                  <a:spcPct val="120000"/>
                </a:lnSpc>
                <a:defRPr/>
              </a:pPr>
              <a:endParaRPr lang="en-US" sz="935">
                <a:solidFill>
                  <a:srgbClr val="080808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1" name="箭头2"/>
            <p:cNvSpPr>
              <a:spLocks noChangeAspect="1"/>
            </p:cNvSpPr>
            <p:nvPr/>
          </p:nvSpPr>
          <p:spPr bwMode="auto">
            <a:xfrm>
              <a:off x="4414914" y="2731867"/>
              <a:ext cx="1380874" cy="1229097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5791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05" rIns="0" bIns="33605" anchor="ctr"/>
            <a:lstStyle/>
            <a:p>
              <a:pPr marL="102870" indent="-102870">
                <a:lnSpc>
                  <a:spcPct val="120000"/>
                </a:lnSpc>
                <a:spcBef>
                  <a:spcPts val="340"/>
                </a:spcBef>
                <a:spcAft>
                  <a:spcPts val="340"/>
                </a:spcAft>
                <a:buFont typeface="Arial" panose="020B0604020202020204" pitchFamily="34" charset="0"/>
                <a:buChar char="•"/>
                <a:defRPr/>
              </a:pPr>
              <a:endParaRPr lang="en-US" sz="1065">
                <a:solidFill>
                  <a:srgbClr val="57917B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中心文本"/>
            <p:cNvSpPr txBox="1">
              <a:spLocks noChangeArrowheads="1"/>
            </p:cNvSpPr>
            <p:nvPr/>
          </p:nvSpPr>
          <p:spPr bwMode="auto">
            <a:xfrm>
              <a:off x="3844063" y="2361966"/>
              <a:ext cx="1214216" cy="56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 smtClean="0">
                  <a:solidFill>
                    <a:srgbClr val="57917B"/>
                  </a:solidFill>
                  <a:latin typeface="微软雅黑" panose="020B0503020204020204" charset="-122"/>
                </a:rPr>
                <a:t>YOUR</a:t>
              </a:r>
              <a:endParaRPr lang="en-US" altLang="zh-CN" sz="2000" dirty="0" smtClean="0">
                <a:solidFill>
                  <a:srgbClr val="57917B"/>
                </a:solidFill>
                <a:latin typeface="微软雅黑" panose="020B050302020402020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 smtClean="0">
                  <a:solidFill>
                    <a:srgbClr val="57917B"/>
                  </a:solidFill>
                  <a:latin typeface="微软雅黑" panose="020B0503020204020204" charset="-122"/>
                </a:rPr>
                <a:t>TITLE</a:t>
              </a:r>
              <a:endParaRPr lang="en-US" altLang="zh-CN" sz="2000" dirty="0" smtClean="0">
                <a:solidFill>
                  <a:srgbClr val="57917B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3" name="Freeform 54"/>
            <p:cNvSpPr>
              <a:spLocks noEditPoints="1"/>
            </p:cNvSpPr>
            <p:nvPr/>
          </p:nvSpPr>
          <p:spPr bwMode="auto">
            <a:xfrm>
              <a:off x="5007967" y="3245835"/>
              <a:ext cx="194768" cy="360184"/>
            </a:xfrm>
            <a:custGeom>
              <a:avLst/>
              <a:gdLst>
                <a:gd name="T0" fmla="*/ 23 w 144"/>
                <a:gd name="T1" fmla="*/ 0 h 270"/>
                <a:gd name="T2" fmla="*/ 19 w 144"/>
                <a:gd name="T3" fmla="*/ 0 h 270"/>
                <a:gd name="T4" fmla="*/ 11 w 144"/>
                <a:gd name="T5" fmla="*/ 3 h 270"/>
                <a:gd name="T6" fmla="*/ 4 w 144"/>
                <a:gd name="T7" fmla="*/ 9 h 270"/>
                <a:gd name="T8" fmla="*/ 1 w 144"/>
                <a:gd name="T9" fmla="*/ 18 h 270"/>
                <a:gd name="T10" fmla="*/ 0 w 144"/>
                <a:gd name="T11" fmla="*/ 248 h 270"/>
                <a:gd name="T12" fmla="*/ 1 w 144"/>
                <a:gd name="T13" fmla="*/ 252 h 270"/>
                <a:gd name="T14" fmla="*/ 4 w 144"/>
                <a:gd name="T15" fmla="*/ 260 h 270"/>
                <a:gd name="T16" fmla="*/ 11 w 144"/>
                <a:gd name="T17" fmla="*/ 266 h 270"/>
                <a:gd name="T18" fmla="*/ 19 w 144"/>
                <a:gd name="T19" fmla="*/ 270 h 270"/>
                <a:gd name="T20" fmla="*/ 122 w 144"/>
                <a:gd name="T21" fmla="*/ 270 h 270"/>
                <a:gd name="T22" fmla="*/ 127 w 144"/>
                <a:gd name="T23" fmla="*/ 270 h 270"/>
                <a:gd name="T24" fmla="*/ 135 w 144"/>
                <a:gd name="T25" fmla="*/ 266 h 270"/>
                <a:gd name="T26" fmla="*/ 140 w 144"/>
                <a:gd name="T27" fmla="*/ 260 h 270"/>
                <a:gd name="T28" fmla="*/ 144 w 144"/>
                <a:gd name="T29" fmla="*/ 252 h 270"/>
                <a:gd name="T30" fmla="*/ 144 w 144"/>
                <a:gd name="T31" fmla="*/ 22 h 270"/>
                <a:gd name="T32" fmla="*/ 144 w 144"/>
                <a:gd name="T33" fmla="*/ 18 h 270"/>
                <a:gd name="T34" fmla="*/ 140 w 144"/>
                <a:gd name="T35" fmla="*/ 9 h 270"/>
                <a:gd name="T36" fmla="*/ 135 w 144"/>
                <a:gd name="T37" fmla="*/ 3 h 270"/>
                <a:gd name="T38" fmla="*/ 127 w 144"/>
                <a:gd name="T39" fmla="*/ 0 h 270"/>
                <a:gd name="T40" fmla="*/ 122 w 144"/>
                <a:gd name="T41" fmla="*/ 0 h 270"/>
                <a:gd name="T42" fmla="*/ 86 w 144"/>
                <a:gd name="T43" fmla="*/ 18 h 270"/>
                <a:gd name="T44" fmla="*/ 90 w 144"/>
                <a:gd name="T45" fmla="*/ 19 h 270"/>
                <a:gd name="T46" fmla="*/ 90 w 144"/>
                <a:gd name="T47" fmla="*/ 22 h 270"/>
                <a:gd name="T48" fmla="*/ 86 w 144"/>
                <a:gd name="T49" fmla="*/ 26 h 270"/>
                <a:gd name="T50" fmla="*/ 58 w 144"/>
                <a:gd name="T51" fmla="*/ 26 h 270"/>
                <a:gd name="T52" fmla="*/ 54 w 144"/>
                <a:gd name="T53" fmla="*/ 22 h 270"/>
                <a:gd name="T54" fmla="*/ 56 w 144"/>
                <a:gd name="T55" fmla="*/ 19 h 270"/>
                <a:gd name="T56" fmla="*/ 58 w 144"/>
                <a:gd name="T57" fmla="*/ 18 h 270"/>
                <a:gd name="T58" fmla="*/ 72 w 144"/>
                <a:gd name="T59" fmla="*/ 262 h 270"/>
                <a:gd name="T60" fmla="*/ 62 w 144"/>
                <a:gd name="T61" fmla="*/ 258 h 270"/>
                <a:gd name="T62" fmla="*/ 58 w 144"/>
                <a:gd name="T63" fmla="*/ 248 h 270"/>
                <a:gd name="T64" fmla="*/ 60 w 144"/>
                <a:gd name="T65" fmla="*/ 243 h 270"/>
                <a:gd name="T66" fmla="*/ 66 w 144"/>
                <a:gd name="T67" fmla="*/ 234 h 270"/>
                <a:gd name="T68" fmla="*/ 72 w 144"/>
                <a:gd name="T69" fmla="*/ 234 h 270"/>
                <a:gd name="T70" fmla="*/ 81 w 144"/>
                <a:gd name="T71" fmla="*/ 239 h 270"/>
                <a:gd name="T72" fmla="*/ 86 w 144"/>
                <a:gd name="T73" fmla="*/ 248 h 270"/>
                <a:gd name="T74" fmla="*/ 84 w 144"/>
                <a:gd name="T75" fmla="*/ 252 h 270"/>
                <a:gd name="T76" fmla="*/ 77 w 144"/>
                <a:gd name="T77" fmla="*/ 260 h 270"/>
                <a:gd name="T78" fmla="*/ 72 w 144"/>
                <a:gd name="T79" fmla="*/ 262 h 270"/>
                <a:gd name="T80" fmla="*/ 9 w 144"/>
                <a:gd name="T81" fmla="*/ 225 h 270"/>
                <a:gd name="T82" fmla="*/ 136 w 144"/>
                <a:gd name="T83" fmla="*/ 4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270">
                  <a:moveTo>
                    <a:pt x="122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6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1" y="252"/>
                  </a:lnTo>
                  <a:lnTo>
                    <a:pt x="2" y="256"/>
                  </a:lnTo>
                  <a:lnTo>
                    <a:pt x="4" y="260"/>
                  </a:lnTo>
                  <a:lnTo>
                    <a:pt x="6" y="263"/>
                  </a:lnTo>
                  <a:lnTo>
                    <a:pt x="11" y="266"/>
                  </a:lnTo>
                  <a:lnTo>
                    <a:pt x="13" y="269"/>
                  </a:lnTo>
                  <a:lnTo>
                    <a:pt x="19" y="270"/>
                  </a:lnTo>
                  <a:lnTo>
                    <a:pt x="23" y="270"/>
                  </a:lnTo>
                  <a:lnTo>
                    <a:pt x="122" y="270"/>
                  </a:lnTo>
                  <a:lnTo>
                    <a:pt x="122" y="270"/>
                  </a:lnTo>
                  <a:lnTo>
                    <a:pt x="127" y="270"/>
                  </a:lnTo>
                  <a:lnTo>
                    <a:pt x="131" y="269"/>
                  </a:lnTo>
                  <a:lnTo>
                    <a:pt x="135" y="266"/>
                  </a:lnTo>
                  <a:lnTo>
                    <a:pt x="137" y="263"/>
                  </a:lnTo>
                  <a:lnTo>
                    <a:pt x="140" y="260"/>
                  </a:lnTo>
                  <a:lnTo>
                    <a:pt x="143" y="256"/>
                  </a:lnTo>
                  <a:lnTo>
                    <a:pt x="144" y="252"/>
                  </a:lnTo>
                  <a:lnTo>
                    <a:pt x="144" y="248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3" y="13"/>
                  </a:lnTo>
                  <a:lnTo>
                    <a:pt x="140" y="9"/>
                  </a:lnTo>
                  <a:lnTo>
                    <a:pt x="137" y="5"/>
                  </a:lnTo>
                  <a:lnTo>
                    <a:pt x="135" y="3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0"/>
                  </a:lnTo>
                  <a:close/>
                  <a:moveTo>
                    <a:pt x="58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72" y="262"/>
                  </a:moveTo>
                  <a:lnTo>
                    <a:pt x="72" y="262"/>
                  </a:lnTo>
                  <a:lnTo>
                    <a:pt x="66" y="260"/>
                  </a:lnTo>
                  <a:lnTo>
                    <a:pt x="62" y="258"/>
                  </a:lnTo>
                  <a:lnTo>
                    <a:pt x="60" y="252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60" y="243"/>
                  </a:lnTo>
                  <a:lnTo>
                    <a:pt x="62" y="239"/>
                  </a:lnTo>
                  <a:lnTo>
                    <a:pt x="66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7" y="234"/>
                  </a:lnTo>
                  <a:lnTo>
                    <a:pt x="81" y="239"/>
                  </a:lnTo>
                  <a:lnTo>
                    <a:pt x="84" y="243"/>
                  </a:lnTo>
                  <a:lnTo>
                    <a:pt x="86" y="248"/>
                  </a:lnTo>
                  <a:lnTo>
                    <a:pt x="86" y="248"/>
                  </a:lnTo>
                  <a:lnTo>
                    <a:pt x="84" y="252"/>
                  </a:lnTo>
                  <a:lnTo>
                    <a:pt x="81" y="258"/>
                  </a:lnTo>
                  <a:lnTo>
                    <a:pt x="77" y="260"/>
                  </a:lnTo>
                  <a:lnTo>
                    <a:pt x="72" y="262"/>
                  </a:lnTo>
                  <a:lnTo>
                    <a:pt x="72" y="262"/>
                  </a:lnTo>
                  <a:close/>
                  <a:moveTo>
                    <a:pt x="136" y="225"/>
                  </a:moveTo>
                  <a:lnTo>
                    <a:pt x="9" y="225"/>
                  </a:lnTo>
                  <a:lnTo>
                    <a:pt x="9" y="45"/>
                  </a:lnTo>
                  <a:lnTo>
                    <a:pt x="136" y="4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080808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105351" y="1925813"/>
              <a:ext cx="362855" cy="293487"/>
              <a:chOff x="5337176" y="1504950"/>
              <a:chExt cx="215900" cy="174626"/>
            </a:xfrm>
            <a:solidFill>
              <a:schemeClr val="accent2"/>
            </a:solidFill>
          </p:grpSpPr>
          <p:sp>
            <p:nvSpPr>
              <p:cNvPr id="35" name="Freeform 90"/>
              <p:cNvSpPr>
                <a:spLocks noEditPoints="1"/>
              </p:cNvSpPr>
              <p:nvPr/>
            </p:nvSpPr>
            <p:spPr bwMode="auto">
              <a:xfrm>
                <a:off x="5337176" y="1617663"/>
                <a:ext cx="215900" cy="61913"/>
              </a:xfrm>
              <a:custGeom>
                <a:avLst/>
                <a:gdLst>
                  <a:gd name="T0" fmla="*/ 272 w 273"/>
                  <a:gd name="T1" fmla="*/ 66 h 79"/>
                  <a:gd name="T2" fmla="*/ 272 w 273"/>
                  <a:gd name="T3" fmla="*/ 66 h 79"/>
                  <a:gd name="T4" fmla="*/ 266 w 273"/>
                  <a:gd name="T5" fmla="*/ 55 h 79"/>
                  <a:gd name="T6" fmla="*/ 255 w 273"/>
                  <a:gd name="T7" fmla="*/ 36 h 79"/>
                  <a:gd name="T8" fmla="*/ 233 w 273"/>
                  <a:gd name="T9" fmla="*/ 2 h 79"/>
                  <a:gd name="T10" fmla="*/ 233 w 273"/>
                  <a:gd name="T11" fmla="*/ 2 h 79"/>
                  <a:gd name="T12" fmla="*/ 232 w 273"/>
                  <a:gd name="T13" fmla="*/ 0 h 79"/>
                  <a:gd name="T14" fmla="*/ 231 w 273"/>
                  <a:gd name="T15" fmla="*/ 0 h 79"/>
                  <a:gd name="T16" fmla="*/ 44 w 273"/>
                  <a:gd name="T17" fmla="*/ 0 h 79"/>
                  <a:gd name="T18" fmla="*/ 44 w 273"/>
                  <a:gd name="T19" fmla="*/ 0 h 79"/>
                  <a:gd name="T20" fmla="*/ 41 w 273"/>
                  <a:gd name="T21" fmla="*/ 0 h 79"/>
                  <a:gd name="T22" fmla="*/ 39 w 273"/>
                  <a:gd name="T23" fmla="*/ 2 h 79"/>
                  <a:gd name="T24" fmla="*/ 39 w 273"/>
                  <a:gd name="T25" fmla="*/ 2 h 79"/>
                  <a:gd name="T26" fmla="*/ 18 w 273"/>
                  <a:gd name="T27" fmla="*/ 36 h 79"/>
                  <a:gd name="T28" fmla="*/ 7 w 273"/>
                  <a:gd name="T29" fmla="*/ 55 h 79"/>
                  <a:gd name="T30" fmla="*/ 1 w 273"/>
                  <a:gd name="T31" fmla="*/ 66 h 79"/>
                  <a:gd name="T32" fmla="*/ 1 w 273"/>
                  <a:gd name="T33" fmla="*/ 66 h 79"/>
                  <a:gd name="T34" fmla="*/ 0 w 273"/>
                  <a:gd name="T35" fmla="*/ 71 h 79"/>
                  <a:gd name="T36" fmla="*/ 1 w 273"/>
                  <a:gd name="T37" fmla="*/ 74 h 79"/>
                  <a:gd name="T38" fmla="*/ 1 w 273"/>
                  <a:gd name="T39" fmla="*/ 74 h 79"/>
                  <a:gd name="T40" fmla="*/ 4 w 273"/>
                  <a:gd name="T41" fmla="*/ 77 h 79"/>
                  <a:gd name="T42" fmla="*/ 8 w 273"/>
                  <a:gd name="T43" fmla="*/ 78 h 79"/>
                  <a:gd name="T44" fmla="*/ 19 w 273"/>
                  <a:gd name="T45" fmla="*/ 79 h 79"/>
                  <a:gd name="T46" fmla="*/ 255 w 273"/>
                  <a:gd name="T47" fmla="*/ 79 h 79"/>
                  <a:gd name="T48" fmla="*/ 255 w 273"/>
                  <a:gd name="T49" fmla="*/ 79 h 79"/>
                  <a:gd name="T50" fmla="*/ 266 w 273"/>
                  <a:gd name="T51" fmla="*/ 78 h 79"/>
                  <a:gd name="T52" fmla="*/ 269 w 273"/>
                  <a:gd name="T53" fmla="*/ 77 h 79"/>
                  <a:gd name="T54" fmla="*/ 272 w 273"/>
                  <a:gd name="T55" fmla="*/ 74 h 79"/>
                  <a:gd name="T56" fmla="*/ 272 w 273"/>
                  <a:gd name="T57" fmla="*/ 74 h 79"/>
                  <a:gd name="T58" fmla="*/ 273 w 273"/>
                  <a:gd name="T59" fmla="*/ 71 h 79"/>
                  <a:gd name="T60" fmla="*/ 272 w 273"/>
                  <a:gd name="T61" fmla="*/ 66 h 79"/>
                  <a:gd name="T62" fmla="*/ 272 w 273"/>
                  <a:gd name="T63" fmla="*/ 66 h 79"/>
                  <a:gd name="T64" fmla="*/ 266 w 273"/>
                  <a:gd name="T65" fmla="*/ 70 h 79"/>
                  <a:gd name="T66" fmla="*/ 266 w 273"/>
                  <a:gd name="T67" fmla="*/ 70 h 79"/>
                  <a:gd name="T68" fmla="*/ 263 w 273"/>
                  <a:gd name="T69" fmla="*/ 71 h 79"/>
                  <a:gd name="T70" fmla="*/ 255 w 273"/>
                  <a:gd name="T71" fmla="*/ 71 h 79"/>
                  <a:gd name="T72" fmla="*/ 19 w 273"/>
                  <a:gd name="T73" fmla="*/ 71 h 79"/>
                  <a:gd name="T74" fmla="*/ 19 w 273"/>
                  <a:gd name="T75" fmla="*/ 71 h 79"/>
                  <a:gd name="T76" fmla="*/ 9 w 273"/>
                  <a:gd name="T77" fmla="*/ 71 h 79"/>
                  <a:gd name="T78" fmla="*/ 8 w 273"/>
                  <a:gd name="T79" fmla="*/ 70 h 79"/>
                  <a:gd name="T80" fmla="*/ 8 w 273"/>
                  <a:gd name="T81" fmla="*/ 70 h 79"/>
                  <a:gd name="T82" fmla="*/ 8 w 273"/>
                  <a:gd name="T83" fmla="*/ 68 h 79"/>
                  <a:gd name="T84" fmla="*/ 8 w 273"/>
                  <a:gd name="T85" fmla="*/ 68 h 79"/>
                  <a:gd name="T86" fmla="*/ 8 w 273"/>
                  <a:gd name="T87" fmla="*/ 68 h 79"/>
                  <a:gd name="T88" fmla="*/ 8 w 273"/>
                  <a:gd name="T89" fmla="*/ 68 h 79"/>
                  <a:gd name="T90" fmla="*/ 15 w 273"/>
                  <a:gd name="T91" fmla="*/ 53 h 79"/>
                  <a:gd name="T92" fmla="*/ 31 w 273"/>
                  <a:gd name="T93" fmla="*/ 29 h 79"/>
                  <a:gd name="T94" fmla="*/ 241 w 273"/>
                  <a:gd name="T95" fmla="*/ 29 h 79"/>
                  <a:gd name="T96" fmla="*/ 241 w 273"/>
                  <a:gd name="T97" fmla="*/ 29 h 79"/>
                  <a:gd name="T98" fmla="*/ 258 w 273"/>
                  <a:gd name="T99" fmla="*/ 53 h 79"/>
                  <a:gd name="T100" fmla="*/ 265 w 273"/>
                  <a:gd name="T101" fmla="*/ 68 h 79"/>
                  <a:gd name="T102" fmla="*/ 265 w 273"/>
                  <a:gd name="T103" fmla="*/ 68 h 79"/>
                  <a:gd name="T104" fmla="*/ 265 w 273"/>
                  <a:gd name="T105" fmla="*/ 68 h 79"/>
                  <a:gd name="T106" fmla="*/ 265 w 273"/>
                  <a:gd name="T107" fmla="*/ 68 h 79"/>
                  <a:gd name="T108" fmla="*/ 266 w 273"/>
                  <a:gd name="T109" fmla="*/ 70 h 79"/>
                  <a:gd name="T110" fmla="*/ 266 w 273"/>
                  <a:gd name="T111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3" h="79">
                    <a:moveTo>
                      <a:pt x="272" y="66"/>
                    </a:moveTo>
                    <a:lnTo>
                      <a:pt x="272" y="66"/>
                    </a:lnTo>
                    <a:lnTo>
                      <a:pt x="266" y="55"/>
                    </a:lnTo>
                    <a:lnTo>
                      <a:pt x="255" y="36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2" y="0"/>
                    </a:lnTo>
                    <a:lnTo>
                      <a:pt x="231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18" y="36"/>
                    </a:lnTo>
                    <a:lnTo>
                      <a:pt x="7" y="5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4" y="77"/>
                    </a:lnTo>
                    <a:lnTo>
                      <a:pt x="8" y="78"/>
                    </a:lnTo>
                    <a:lnTo>
                      <a:pt x="19" y="79"/>
                    </a:lnTo>
                    <a:lnTo>
                      <a:pt x="255" y="79"/>
                    </a:lnTo>
                    <a:lnTo>
                      <a:pt x="255" y="79"/>
                    </a:lnTo>
                    <a:lnTo>
                      <a:pt x="266" y="78"/>
                    </a:lnTo>
                    <a:lnTo>
                      <a:pt x="269" y="77"/>
                    </a:lnTo>
                    <a:lnTo>
                      <a:pt x="272" y="74"/>
                    </a:lnTo>
                    <a:lnTo>
                      <a:pt x="272" y="74"/>
                    </a:lnTo>
                    <a:lnTo>
                      <a:pt x="273" y="71"/>
                    </a:lnTo>
                    <a:lnTo>
                      <a:pt x="272" y="66"/>
                    </a:lnTo>
                    <a:lnTo>
                      <a:pt x="272" y="66"/>
                    </a:lnTo>
                    <a:close/>
                    <a:moveTo>
                      <a:pt x="266" y="70"/>
                    </a:moveTo>
                    <a:lnTo>
                      <a:pt x="266" y="70"/>
                    </a:lnTo>
                    <a:lnTo>
                      <a:pt x="263" y="71"/>
                    </a:lnTo>
                    <a:lnTo>
                      <a:pt x="255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9" y="71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5" y="53"/>
                    </a:lnTo>
                    <a:lnTo>
                      <a:pt x="31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58" y="53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6" y="70"/>
                    </a:lnTo>
                    <a:lnTo>
                      <a:pt x="266" y="70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36" name="Freeform 91"/>
              <p:cNvSpPr/>
              <p:nvPr/>
            </p:nvSpPr>
            <p:spPr bwMode="auto">
              <a:xfrm>
                <a:off x="5434013" y="1646238"/>
                <a:ext cx="23813" cy="15875"/>
              </a:xfrm>
              <a:custGeom>
                <a:avLst/>
                <a:gdLst>
                  <a:gd name="T0" fmla="*/ 29 w 32"/>
                  <a:gd name="T1" fmla="*/ 0 h 21"/>
                  <a:gd name="T2" fmla="*/ 3 w 32"/>
                  <a:gd name="T3" fmla="*/ 0 h 21"/>
                  <a:gd name="T4" fmla="*/ 3 w 32"/>
                  <a:gd name="T5" fmla="*/ 0 h 21"/>
                  <a:gd name="T6" fmla="*/ 0 w 32"/>
                  <a:gd name="T7" fmla="*/ 1 h 21"/>
                  <a:gd name="T8" fmla="*/ 0 w 32"/>
                  <a:gd name="T9" fmla="*/ 3 h 21"/>
                  <a:gd name="T10" fmla="*/ 0 w 32"/>
                  <a:gd name="T11" fmla="*/ 19 h 21"/>
                  <a:gd name="T12" fmla="*/ 0 w 32"/>
                  <a:gd name="T13" fmla="*/ 19 h 21"/>
                  <a:gd name="T14" fmla="*/ 0 w 32"/>
                  <a:gd name="T15" fmla="*/ 21 h 21"/>
                  <a:gd name="T16" fmla="*/ 3 w 32"/>
                  <a:gd name="T17" fmla="*/ 21 h 21"/>
                  <a:gd name="T18" fmla="*/ 29 w 32"/>
                  <a:gd name="T19" fmla="*/ 21 h 21"/>
                  <a:gd name="T20" fmla="*/ 29 w 32"/>
                  <a:gd name="T21" fmla="*/ 21 h 21"/>
                  <a:gd name="T22" fmla="*/ 32 w 32"/>
                  <a:gd name="T23" fmla="*/ 21 h 21"/>
                  <a:gd name="T24" fmla="*/ 32 w 32"/>
                  <a:gd name="T25" fmla="*/ 19 h 21"/>
                  <a:gd name="T26" fmla="*/ 32 w 32"/>
                  <a:gd name="T27" fmla="*/ 3 h 21"/>
                  <a:gd name="T28" fmla="*/ 32 w 32"/>
                  <a:gd name="T29" fmla="*/ 3 h 21"/>
                  <a:gd name="T30" fmla="*/ 32 w 32"/>
                  <a:gd name="T31" fmla="*/ 1 h 21"/>
                  <a:gd name="T32" fmla="*/ 29 w 32"/>
                  <a:gd name="T33" fmla="*/ 0 h 21"/>
                  <a:gd name="T34" fmla="*/ 29 w 32"/>
                  <a:gd name="T3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21">
                    <a:moveTo>
                      <a:pt x="29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37" name="Freeform 92"/>
              <p:cNvSpPr>
                <a:spLocks noEditPoints="1"/>
              </p:cNvSpPr>
              <p:nvPr/>
            </p:nvSpPr>
            <p:spPr bwMode="auto">
              <a:xfrm>
                <a:off x="5370513" y="1504950"/>
                <a:ext cx="149225" cy="106363"/>
              </a:xfrm>
              <a:custGeom>
                <a:avLst/>
                <a:gdLst>
                  <a:gd name="T0" fmla="*/ 176 w 189"/>
                  <a:gd name="T1" fmla="*/ 132 h 132"/>
                  <a:gd name="T2" fmla="*/ 189 w 189"/>
                  <a:gd name="T3" fmla="*/ 132 h 132"/>
                  <a:gd name="T4" fmla="*/ 189 w 189"/>
                  <a:gd name="T5" fmla="*/ 118 h 132"/>
                  <a:gd name="T6" fmla="*/ 189 w 189"/>
                  <a:gd name="T7" fmla="*/ 118 h 132"/>
                  <a:gd name="T8" fmla="*/ 189 w 189"/>
                  <a:gd name="T9" fmla="*/ 12 h 132"/>
                  <a:gd name="T10" fmla="*/ 189 w 189"/>
                  <a:gd name="T11" fmla="*/ 12 h 132"/>
                  <a:gd name="T12" fmla="*/ 189 w 189"/>
                  <a:gd name="T13" fmla="*/ 8 h 132"/>
                  <a:gd name="T14" fmla="*/ 186 w 189"/>
                  <a:gd name="T15" fmla="*/ 2 h 132"/>
                  <a:gd name="T16" fmla="*/ 180 w 189"/>
                  <a:gd name="T17" fmla="*/ 0 h 132"/>
                  <a:gd name="T18" fmla="*/ 176 w 189"/>
                  <a:gd name="T19" fmla="*/ 0 h 132"/>
                  <a:gd name="T20" fmla="*/ 12 w 189"/>
                  <a:gd name="T21" fmla="*/ 0 h 132"/>
                  <a:gd name="T22" fmla="*/ 12 w 189"/>
                  <a:gd name="T23" fmla="*/ 0 h 132"/>
                  <a:gd name="T24" fmla="*/ 8 w 189"/>
                  <a:gd name="T25" fmla="*/ 0 h 132"/>
                  <a:gd name="T26" fmla="*/ 3 w 189"/>
                  <a:gd name="T27" fmla="*/ 2 h 132"/>
                  <a:gd name="T28" fmla="*/ 0 w 189"/>
                  <a:gd name="T29" fmla="*/ 8 h 132"/>
                  <a:gd name="T30" fmla="*/ 0 w 189"/>
                  <a:gd name="T31" fmla="*/ 12 h 132"/>
                  <a:gd name="T32" fmla="*/ 0 w 189"/>
                  <a:gd name="T33" fmla="*/ 118 h 132"/>
                  <a:gd name="T34" fmla="*/ 0 w 189"/>
                  <a:gd name="T35" fmla="*/ 118 h 132"/>
                  <a:gd name="T36" fmla="*/ 0 w 189"/>
                  <a:gd name="T37" fmla="*/ 118 h 132"/>
                  <a:gd name="T38" fmla="*/ 0 w 189"/>
                  <a:gd name="T39" fmla="*/ 132 h 132"/>
                  <a:gd name="T40" fmla="*/ 12 w 189"/>
                  <a:gd name="T41" fmla="*/ 132 h 132"/>
                  <a:gd name="T42" fmla="*/ 176 w 189"/>
                  <a:gd name="T43" fmla="*/ 132 h 132"/>
                  <a:gd name="T44" fmla="*/ 10 w 189"/>
                  <a:gd name="T45" fmla="*/ 8 h 132"/>
                  <a:gd name="T46" fmla="*/ 179 w 189"/>
                  <a:gd name="T47" fmla="*/ 8 h 132"/>
                  <a:gd name="T48" fmla="*/ 179 w 189"/>
                  <a:gd name="T49" fmla="*/ 118 h 132"/>
                  <a:gd name="T50" fmla="*/ 10 w 189"/>
                  <a:gd name="T51" fmla="*/ 118 h 132"/>
                  <a:gd name="T52" fmla="*/ 10 w 189"/>
                  <a:gd name="T53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9" h="132">
                    <a:moveTo>
                      <a:pt x="176" y="132"/>
                    </a:moveTo>
                    <a:lnTo>
                      <a:pt x="189" y="132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2"/>
                    </a:lnTo>
                    <a:lnTo>
                      <a:pt x="189" y="12"/>
                    </a:lnTo>
                    <a:lnTo>
                      <a:pt x="189" y="8"/>
                    </a:lnTo>
                    <a:lnTo>
                      <a:pt x="186" y="2"/>
                    </a:lnTo>
                    <a:lnTo>
                      <a:pt x="180" y="0"/>
                    </a:lnTo>
                    <a:lnTo>
                      <a:pt x="17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12" y="132"/>
                    </a:lnTo>
                    <a:lnTo>
                      <a:pt x="176" y="132"/>
                    </a:lnTo>
                    <a:close/>
                    <a:moveTo>
                      <a:pt x="10" y="8"/>
                    </a:moveTo>
                    <a:lnTo>
                      <a:pt x="179" y="8"/>
                    </a:lnTo>
                    <a:lnTo>
                      <a:pt x="179" y="118"/>
                    </a:lnTo>
                    <a:lnTo>
                      <a:pt x="10" y="11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3593752" y="3142499"/>
              <a:ext cx="362855" cy="317498"/>
              <a:chOff x="4902201" y="1906588"/>
              <a:chExt cx="215900" cy="188913"/>
            </a:xfrm>
            <a:solidFill>
              <a:schemeClr val="accent2"/>
            </a:solidFill>
          </p:grpSpPr>
          <p:sp>
            <p:nvSpPr>
              <p:cNvPr id="39" name="Freeform 132"/>
              <p:cNvSpPr/>
              <p:nvPr/>
            </p:nvSpPr>
            <p:spPr bwMode="auto">
              <a:xfrm>
                <a:off x="4989513" y="1982788"/>
                <a:ext cx="46038" cy="15875"/>
              </a:xfrm>
              <a:custGeom>
                <a:avLst/>
                <a:gdLst>
                  <a:gd name="T0" fmla="*/ 57 w 57"/>
                  <a:gd name="T1" fmla="*/ 14 h 20"/>
                  <a:gd name="T2" fmla="*/ 57 w 57"/>
                  <a:gd name="T3" fmla="*/ 14 h 20"/>
                  <a:gd name="T4" fmla="*/ 57 w 57"/>
                  <a:gd name="T5" fmla="*/ 12 h 20"/>
                  <a:gd name="T6" fmla="*/ 57 w 57"/>
                  <a:gd name="T7" fmla="*/ 12 h 20"/>
                  <a:gd name="T8" fmla="*/ 56 w 57"/>
                  <a:gd name="T9" fmla="*/ 7 h 20"/>
                  <a:gd name="T10" fmla="*/ 54 w 57"/>
                  <a:gd name="T11" fmla="*/ 5 h 20"/>
                  <a:gd name="T12" fmla="*/ 53 w 57"/>
                  <a:gd name="T13" fmla="*/ 4 h 20"/>
                  <a:gd name="T14" fmla="*/ 53 w 57"/>
                  <a:gd name="T15" fmla="*/ 4 h 20"/>
                  <a:gd name="T16" fmla="*/ 41 w 57"/>
                  <a:gd name="T17" fmla="*/ 1 h 20"/>
                  <a:gd name="T18" fmla="*/ 28 w 57"/>
                  <a:gd name="T19" fmla="*/ 0 h 20"/>
                  <a:gd name="T20" fmla="*/ 28 w 57"/>
                  <a:gd name="T21" fmla="*/ 0 h 20"/>
                  <a:gd name="T22" fmla="*/ 16 w 57"/>
                  <a:gd name="T23" fmla="*/ 1 h 20"/>
                  <a:gd name="T24" fmla="*/ 5 w 57"/>
                  <a:gd name="T25" fmla="*/ 4 h 20"/>
                  <a:gd name="T26" fmla="*/ 5 w 57"/>
                  <a:gd name="T27" fmla="*/ 4 h 20"/>
                  <a:gd name="T28" fmla="*/ 2 w 57"/>
                  <a:gd name="T29" fmla="*/ 5 h 20"/>
                  <a:gd name="T30" fmla="*/ 1 w 57"/>
                  <a:gd name="T31" fmla="*/ 8 h 20"/>
                  <a:gd name="T32" fmla="*/ 0 w 57"/>
                  <a:gd name="T33" fmla="*/ 11 h 20"/>
                  <a:gd name="T34" fmla="*/ 1 w 57"/>
                  <a:gd name="T35" fmla="*/ 14 h 20"/>
                  <a:gd name="T36" fmla="*/ 1 w 57"/>
                  <a:gd name="T37" fmla="*/ 14 h 20"/>
                  <a:gd name="T38" fmla="*/ 1 w 57"/>
                  <a:gd name="T39" fmla="*/ 18 h 20"/>
                  <a:gd name="T40" fmla="*/ 2 w 57"/>
                  <a:gd name="T41" fmla="*/ 19 h 20"/>
                  <a:gd name="T42" fmla="*/ 5 w 57"/>
                  <a:gd name="T43" fmla="*/ 20 h 20"/>
                  <a:gd name="T44" fmla="*/ 8 w 57"/>
                  <a:gd name="T45" fmla="*/ 20 h 20"/>
                  <a:gd name="T46" fmla="*/ 8 w 57"/>
                  <a:gd name="T47" fmla="*/ 20 h 20"/>
                  <a:gd name="T48" fmla="*/ 8 w 57"/>
                  <a:gd name="T49" fmla="*/ 20 h 20"/>
                  <a:gd name="T50" fmla="*/ 17 w 57"/>
                  <a:gd name="T51" fmla="*/ 18 h 20"/>
                  <a:gd name="T52" fmla="*/ 28 w 57"/>
                  <a:gd name="T53" fmla="*/ 16 h 20"/>
                  <a:gd name="T54" fmla="*/ 28 w 57"/>
                  <a:gd name="T55" fmla="*/ 16 h 20"/>
                  <a:gd name="T56" fmla="*/ 39 w 57"/>
                  <a:gd name="T57" fmla="*/ 18 h 20"/>
                  <a:gd name="T58" fmla="*/ 50 w 57"/>
                  <a:gd name="T59" fmla="*/ 20 h 20"/>
                  <a:gd name="T60" fmla="*/ 50 w 57"/>
                  <a:gd name="T61" fmla="*/ 20 h 20"/>
                  <a:gd name="T62" fmla="*/ 53 w 57"/>
                  <a:gd name="T63" fmla="*/ 20 h 20"/>
                  <a:gd name="T64" fmla="*/ 54 w 57"/>
                  <a:gd name="T65" fmla="*/ 19 h 20"/>
                  <a:gd name="T66" fmla="*/ 56 w 57"/>
                  <a:gd name="T67" fmla="*/ 18 h 20"/>
                  <a:gd name="T68" fmla="*/ 57 w 57"/>
                  <a:gd name="T69" fmla="*/ 14 h 20"/>
                  <a:gd name="T70" fmla="*/ 57 w 57"/>
                  <a:gd name="T7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20">
                    <a:moveTo>
                      <a:pt x="57" y="14"/>
                    </a:moveTo>
                    <a:lnTo>
                      <a:pt x="57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4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6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7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39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3" y="20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7" y="14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0" name="Freeform 133"/>
              <p:cNvSpPr/>
              <p:nvPr/>
            </p:nvSpPr>
            <p:spPr bwMode="auto">
              <a:xfrm>
                <a:off x="4948238" y="1906588"/>
                <a:ext cx="127000" cy="34925"/>
              </a:xfrm>
              <a:custGeom>
                <a:avLst/>
                <a:gdLst>
                  <a:gd name="T0" fmla="*/ 8 w 161"/>
                  <a:gd name="T1" fmla="*/ 41 h 42"/>
                  <a:gd name="T2" fmla="*/ 8 w 161"/>
                  <a:gd name="T3" fmla="*/ 41 h 42"/>
                  <a:gd name="T4" fmla="*/ 8 w 161"/>
                  <a:gd name="T5" fmla="*/ 41 h 42"/>
                  <a:gd name="T6" fmla="*/ 26 w 161"/>
                  <a:gd name="T7" fmla="*/ 30 h 42"/>
                  <a:gd name="T8" fmla="*/ 44 w 161"/>
                  <a:gd name="T9" fmla="*/ 23 h 42"/>
                  <a:gd name="T10" fmla="*/ 63 w 161"/>
                  <a:gd name="T11" fmla="*/ 19 h 42"/>
                  <a:gd name="T12" fmla="*/ 80 w 161"/>
                  <a:gd name="T13" fmla="*/ 18 h 42"/>
                  <a:gd name="T14" fmla="*/ 80 w 161"/>
                  <a:gd name="T15" fmla="*/ 18 h 42"/>
                  <a:gd name="T16" fmla="*/ 100 w 161"/>
                  <a:gd name="T17" fmla="*/ 19 h 42"/>
                  <a:gd name="T18" fmla="*/ 117 w 161"/>
                  <a:gd name="T19" fmla="*/ 23 h 42"/>
                  <a:gd name="T20" fmla="*/ 135 w 161"/>
                  <a:gd name="T21" fmla="*/ 30 h 42"/>
                  <a:gd name="T22" fmla="*/ 153 w 161"/>
                  <a:gd name="T23" fmla="*/ 41 h 42"/>
                  <a:gd name="T24" fmla="*/ 153 w 161"/>
                  <a:gd name="T25" fmla="*/ 41 h 42"/>
                  <a:gd name="T26" fmla="*/ 155 w 161"/>
                  <a:gd name="T27" fmla="*/ 42 h 42"/>
                  <a:gd name="T28" fmla="*/ 157 w 161"/>
                  <a:gd name="T29" fmla="*/ 41 h 42"/>
                  <a:gd name="T30" fmla="*/ 160 w 161"/>
                  <a:gd name="T31" fmla="*/ 39 h 42"/>
                  <a:gd name="T32" fmla="*/ 161 w 161"/>
                  <a:gd name="T33" fmla="*/ 37 h 42"/>
                  <a:gd name="T34" fmla="*/ 161 w 161"/>
                  <a:gd name="T35" fmla="*/ 37 h 42"/>
                  <a:gd name="T36" fmla="*/ 161 w 161"/>
                  <a:gd name="T37" fmla="*/ 34 h 42"/>
                  <a:gd name="T38" fmla="*/ 161 w 161"/>
                  <a:gd name="T39" fmla="*/ 34 h 42"/>
                  <a:gd name="T40" fmla="*/ 161 w 161"/>
                  <a:gd name="T41" fmla="*/ 29 h 42"/>
                  <a:gd name="T42" fmla="*/ 158 w 161"/>
                  <a:gd name="T43" fmla="*/ 26 h 42"/>
                  <a:gd name="T44" fmla="*/ 158 w 161"/>
                  <a:gd name="T45" fmla="*/ 26 h 42"/>
                  <a:gd name="T46" fmla="*/ 139 w 161"/>
                  <a:gd name="T47" fmla="*/ 15 h 42"/>
                  <a:gd name="T48" fmla="*/ 120 w 161"/>
                  <a:gd name="T49" fmla="*/ 7 h 42"/>
                  <a:gd name="T50" fmla="*/ 101 w 161"/>
                  <a:gd name="T51" fmla="*/ 1 h 42"/>
                  <a:gd name="T52" fmla="*/ 80 w 161"/>
                  <a:gd name="T53" fmla="*/ 0 h 42"/>
                  <a:gd name="T54" fmla="*/ 80 w 161"/>
                  <a:gd name="T55" fmla="*/ 0 h 42"/>
                  <a:gd name="T56" fmla="*/ 61 w 161"/>
                  <a:gd name="T57" fmla="*/ 1 h 42"/>
                  <a:gd name="T58" fmla="*/ 42 w 161"/>
                  <a:gd name="T59" fmla="*/ 7 h 42"/>
                  <a:gd name="T60" fmla="*/ 23 w 161"/>
                  <a:gd name="T61" fmla="*/ 15 h 42"/>
                  <a:gd name="T62" fmla="*/ 4 w 161"/>
                  <a:gd name="T63" fmla="*/ 26 h 42"/>
                  <a:gd name="T64" fmla="*/ 4 w 161"/>
                  <a:gd name="T65" fmla="*/ 26 h 42"/>
                  <a:gd name="T66" fmla="*/ 3 w 161"/>
                  <a:gd name="T67" fmla="*/ 27 h 42"/>
                  <a:gd name="T68" fmla="*/ 1 w 161"/>
                  <a:gd name="T69" fmla="*/ 30 h 42"/>
                  <a:gd name="T70" fmla="*/ 0 w 161"/>
                  <a:gd name="T71" fmla="*/ 34 h 42"/>
                  <a:gd name="T72" fmla="*/ 1 w 161"/>
                  <a:gd name="T73" fmla="*/ 37 h 42"/>
                  <a:gd name="T74" fmla="*/ 1 w 161"/>
                  <a:gd name="T75" fmla="*/ 37 h 42"/>
                  <a:gd name="T76" fmla="*/ 3 w 161"/>
                  <a:gd name="T77" fmla="*/ 39 h 42"/>
                  <a:gd name="T78" fmla="*/ 4 w 161"/>
                  <a:gd name="T79" fmla="*/ 41 h 42"/>
                  <a:gd name="T80" fmla="*/ 7 w 161"/>
                  <a:gd name="T81" fmla="*/ 42 h 42"/>
                  <a:gd name="T82" fmla="*/ 8 w 161"/>
                  <a:gd name="T83" fmla="*/ 41 h 42"/>
                  <a:gd name="T84" fmla="*/ 8 w 161"/>
                  <a:gd name="T85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1" h="42">
                    <a:moveTo>
                      <a:pt x="8" y="41"/>
                    </a:moveTo>
                    <a:lnTo>
                      <a:pt x="8" y="41"/>
                    </a:lnTo>
                    <a:lnTo>
                      <a:pt x="8" y="41"/>
                    </a:lnTo>
                    <a:lnTo>
                      <a:pt x="26" y="30"/>
                    </a:lnTo>
                    <a:lnTo>
                      <a:pt x="44" y="23"/>
                    </a:lnTo>
                    <a:lnTo>
                      <a:pt x="63" y="19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100" y="19"/>
                    </a:lnTo>
                    <a:lnTo>
                      <a:pt x="117" y="23"/>
                    </a:lnTo>
                    <a:lnTo>
                      <a:pt x="135" y="30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5" y="42"/>
                    </a:lnTo>
                    <a:lnTo>
                      <a:pt x="157" y="41"/>
                    </a:lnTo>
                    <a:lnTo>
                      <a:pt x="160" y="39"/>
                    </a:lnTo>
                    <a:lnTo>
                      <a:pt x="161" y="37"/>
                    </a:lnTo>
                    <a:lnTo>
                      <a:pt x="161" y="37"/>
                    </a:lnTo>
                    <a:lnTo>
                      <a:pt x="161" y="34"/>
                    </a:lnTo>
                    <a:lnTo>
                      <a:pt x="161" y="34"/>
                    </a:lnTo>
                    <a:lnTo>
                      <a:pt x="161" y="29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39" y="15"/>
                    </a:lnTo>
                    <a:lnTo>
                      <a:pt x="120" y="7"/>
                    </a:lnTo>
                    <a:lnTo>
                      <a:pt x="101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1" y="1"/>
                    </a:lnTo>
                    <a:lnTo>
                      <a:pt x="42" y="7"/>
                    </a:lnTo>
                    <a:lnTo>
                      <a:pt x="23" y="15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9"/>
                    </a:lnTo>
                    <a:lnTo>
                      <a:pt x="4" y="41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1" name="Freeform 134"/>
              <p:cNvSpPr/>
              <p:nvPr/>
            </p:nvSpPr>
            <p:spPr bwMode="auto">
              <a:xfrm>
                <a:off x="4973638" y="1944688"/>
                <a:ext cx="77788" cy="22225"/>
              </a:xfrm>
              <a:custGeom>
                <a:avLst/>
                <a:gdLst>
                  <a:gd name="T0" fmla="*/ 96 w 100"/>
                  <a:gd name="T1" fmla="*/ 11 h 27"/>
                  <a:gd name="T2" fmla="*/ 96 w 100"/>
                  <a:gd name="T3" fmla="*/ 11 h 27"/>
                  <a:gd name="T4" fmla="*/ 85 w 100"/>
                  <a:gd name="T5" fmla="*/ 6 h 27"/>
                  <a:gd name="T6" fmla="*/ 73 w 100"/>
                  <a:gd name="T7" fmla="*/ 2 h 27"/>
                  <a:gd name="T8" fmla="*/ 62 w 100"/>
                  <a:gd name="T9" fmla="*/ 0 h 27"/>
                  <a:gd name="T10" fmla="*/ 49 w 100"/>
                  <a:gd name="T11" fmla="*/ 0 h 27"/>
                  <a:gd name="T12" fmla="*/ 49 w 100"/>
                  <a:gd name="T13" fmla="*/ 0 h 27"/>
                  <a:gd name="T14" fmla="*/ 38 w 100"/>
                  <a:gd name="T15" fmla="*/ 0 h 27"/>
                  <a:gd name="T16" fmla="*/ 26 w 100"/>
                  <a:gd name="T17" fmla="*/ 2 h 27"/>
                  <a:gd name="T18" fmla="*/ 15 w 100"/>
                  <a:gd name="T19" fmla="*/ 6 h 27"/>
                  <a:gd name="T20" fmla="*/ 4 w 100"/>
                  <a:gd name="T21" fmla="*/ 11 h 27"/>
                  <a:gd name="T22" fmla="*/ 4 w 100"/>
                  <a:gd name="T23" fmla="*/ 11 h 27"/>
                  <a:gd name="T24" fmla="*/ 2 w 100"/>
                  <a:gd name="T25" fmla="*/ 12 h 27"/>
                  <a:gd name="T26" fmla="*/ 0 w 100"/>
                  <a:gd name="T27" fmla="*/ 15 h 27"/>
                  <a:gd name="T28" fmla="*/ 0 w 100"/>
                  <a:gd name="T29" fmla="*/ 19 h 27"/>
                  <a:gd name="T30" fmla="*/ 0 w 100"/>
                  <a:gd name="T31" fmla="*/ 21 h 27"/>
                  <a:gd name="T32" fmla="*/ 0 w 100"/>
                  <a:gd name="T33" fmla="*/ 21 h 27"/>
                  <a:gd name="T34" fmla="*/ 2 w 100"/>
                  <a:gd name="T35" fmla="*/ 24 h 27"/>
                  <a:gd name="T36" fmla="*/ 3 w 100"/>
                  <a:gd name="T37" fmla="*/ 27 h 27"/>
                  <a:gd name="T38" fmla="*/ 6 w 100"/>
                  <a:gd name="T39" fmla="*/ 27 h 27"/>
                  <a:gd name="T40" fmla="*/ 7 w 100"/>
                  <a:gd name="T41" fmla="*/ 27 h 27"/>
                  <a:gd name="T42" fmla="*/ 7 w 100"/>
                  <a:gd name="T43" fmla="*/ 27 h 27"/>
                  <a:gd name="T44" fmla="*/ 18 w 100"/>
                  <a:gd name="T45" fmla="*/ 23 h 27"/>
                  <a:gd name="T46" fmla="*/ 29 w 100"/>
                  <a:gd name="T47" fmla="*/ 19 h 27"/>
                  <a:gd name="T48" fmla="*/ 38 w 100"/>
                  <a:gd name="T49" fmla="*/ 17 h 27"/>
                  <a:gd name="T50" fmla="*/ 49 w 100"/>
                  <a:gd name="T51" fmla="*/ 16 h 27"/>
                  <a:gd name="T52" fmla="*/ 49 w 100"/>
                  <a:gd name="T53" fmla="*/ 16 h 27"/>
                  <a:gd name="T54" fmla="*/ 60 w 100"/>
                  <a:gd name="T55" fmla="*/ 17 h 27"/>
                  <a:gd name="T56" fmla="*/ 71 w 100"/>
                  <a:gd name="T57" fmla="*/ 19 h 27"/>
                  <a:gd name="T58" fmla="*/ 82 w 100"/>
                  <a:gd name="T59" fmla="*/ 23 h 27"/>
                  <a:gd name="T60" fmla="*/ 92 w 100"/>
                  <a:gd name="T61" fmla="*/ 27 h 27"/>
                  <a:gd name="T62" fmla="*/ 92 w 100"/>
                  <a:gd name="T63" fmla="*/ 27 h 27"/>
                  <a:gd name="T64" fmla="*/ 94 w 100"/>
                  <a:gd name="T65" fmla="*/ 27 h 27"/>
                  <a:gd name="T66" fmla="*/ 97 w 100"/>
                  <a:gd name="T67" fmla="*/ 27 h 27"/>
                  <a:gd name="T68" fmla="*/ 99 w 100"/>
                  <a:gd name="T69" fmla="*/ 24 h 27"/>
                  <a:gd name="T70" fmla="*/ 100 w 100"/>
                  <a:gd name="T71" fmla="*/ 21 h 27"/>
                  <a:gd name="T72" fmla="*/ 100 w 100"/>
                  <a:gd name="T73" fmla="*/ 21 h 27"/>
                  <a:gd name="T74" fmla="*/ 100 w 100"/>
                  <a:gd name="T75" fmla="*/ 19 h 27"/>
                  <a:gd name="T76" fmla="*/ 100 w 100"/>
                  <a:gd name="T77" fmla="*/ 19 h 27"/>
                  <a:gd name="T78" fmla="*/ 99 w 100"/>
                  <a:gd name="T79" fmla="*/ 15 h 27"/>
                  <a:gd name="T80" fmla="*/ 96 w 100"/>
                  <a:gd name="T81" fmla="*/ 11 h 27"/>
                  <a:gd name="T82" fmla="*/ 96 w 100"/>
                  <a:gd name="T8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" h="27">
                    <a:moveTo>
                      <a:pt x="96" y="11"/>
                    </a:moveTo>
                    <a:lnTo>
                      <a:pt x="96" y="11"/>
                    </a:lnTo>
                    <a:lnTo>
                      <a:pt x="85" y="6"/>
                    </a:lnTo>
                    <a:lnTo>
                      <a:pt x="73" y="2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5" y="6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18" y="23"/>
                    </a:lnTo>
                    <a:lnTo>
                      <a:pt x="29" y="19"/>
                    </a:lnTo>
                    <a:lnTo>
                      <a:pt x="38" y="17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60" y="17"/>
                    </a:lnTo>
                    <a:lnTo>
                      <a:pt x="71" y="19"/>
                    </a:lnTo>
                    <a:lnTo>
                      <a:pt x="82" y="23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9" y="24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99" y="15"/>
                    </a:lnTo>
                    <a:lnTo>
                      <a:pt x="96" y="11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2" name="Freeform 135"/>
              <p:cNvSpPr/>
              <p:nvPr/>
            </p:nvSpPr>
            <p:spPr bwMode="auto">
              <a:xfrm>
                <a:off x="4902201" y="2030413"/>
                <a:ext cx="85725" cy="65088"/>
              </a:xfrm>
              <a:custGeom>
                <a:avLst/>
                <a:gdLst>
                  <a:gd name="T0" fmla="*/ 76 w 107"/>
                  <a:gd name="T1" fmla="*/ 57 h 83"/>
                  <a:gd name="T2" fmla="*/ 76 w 107"/>
                  <a:gd name="T3" fmla="*/ 57 h 83"/>
                  <a:gd name="T4" fmla="*/ 62 w 107"/>
                  <a:gd name="T5" fmla="*/ 0 h 83"/>
                  <a:gd name="T6" fmla="*/ 45 w 107"/>
                  <a:gd name="T7" fmla="*/ 0 h 83"/>
                  <a:gd name="T8" fmla="*/ 31 w 107"/>
                  <a:gd name="T9" fmla="*/ 56 h 83"/>
                  <a:gd name="T10" fmla="*/ 31 w 107"/>
                  <a:gd name="T11" fmla="*/ 56 h 83"/>
                  <a:gd name="T12" fmla="*/ 17 w 107"/>
                  <a:gd name="T13" fmla="*/ 0 h 83"/>
                  <a:gd name="T14" fmla="*/ 0 w 107"/>
                  <a:gd name="T15" fmla="*/ 0 h 83"/>
                  <a:gd name="T16" fmla="*/ 21 w 107"/>
                  <a:gd name="T17" fmla="*/ 83 h 83"/>
                  <a:gd name="T18" fmla="*/ 39 w 107"/>
                  <a:gd name="T19" fmla="*/ 83 h 83"/>
                  <a:gd name="T20" fmla="*/ 53 w 107"/>
                  <a:gd name="T21" fmla="*/ 27 h 83"/>
                  <a:gd name="T22" fmla="*/ 53 w 107"/>
                  <a:gd name="T23" fmla="*/ 27 h 83"/>
                  <a:gd name="T24" fmla="*/ 68 w 107"/>
                  <a:gd name="T25" fmla="*/ 83 h 83"/>
                  <a:gd name="T26" fmla="*/ 86 w 107"/>
                  <a:gd name="T27" fmla="*/ 83 h 83"/>
                  <a:gd name="T28" fmla="*/ 107 w 107"/>
                  <a:gd name="T29" fmla="*/ 0 h 83"/>
                  <a:gd name="T30" fmla="*/ 90 w 107"/>
                  <a:gd name="T31" fmla="*/ 0 h 83"/>
                  <a:gd name="T32" fmla="*/ 76 w 107"/>
                  <a:gd name="T3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83">
                    <a:moveTo>
                      <a:pt x="76" y="57"/>
                    </a:moveTo>
                    <a:lnTo>
                      <a:pt x="76" y="57"/>
                    </a:lnTo>
                    <a:lnTo>
                      <a:pt x="62" y="0"/>
                    </a:lnTo>
                    <a:lnTo>
                      <a:pt x="45" y="0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21" y="83"/>
                    </a:lnTo>
                    <a:lnTo>
                      <a:pt x="39" y="83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68" y="83"/>
                    </a:lnTo>
                    <a:lnTo>
                      <a:pt x="86" y="83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6" y="57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3" name="Rectangle 136"/>
              <p:cNvSpPr>
                <a:spLocks noChangeArrowheads="1"/>
              </p:cNvSpPr>
              <p:nvPr/>
            </p:nvSpPr>
            <p:spPr bwMode="auto">
              <a:xfrm>
                <a:off x="4992688" y="2030413"/>
                <a:ext cx="14288" cy="65088"/>
              </a:xfrm>
              <a:prstGeom prst="rect">
                <a:avLst/>
              </a:pr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4" name="Rectangle 137"/>
              <p:cNvSpPr>
                <a:spLocks noChangeArrowheads="1"/>
              </p:cNvSpPr>
              <p:nvPr/>
            </p:nvSpPr>
            <p:spPr bwMode="auto">
              <a:xfrm>
                <a:off x="5014913" y="2063750"/>
                <a:ext cx="28575" cy="12700"/>
              </a:xfrm>
              <a:prstGeom prst="rect">
                <a:avLst/>
              </a:pr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5" name="Freeform 138"/>
              <p:cNvSpPr/>
              <p:nvPr/>
            </p:nvSpPr>
            <p:spPr bwMode="auto">
              <a:xfrm>
                <a:off x="5051426" y="2030413"/>
                <a:ext cx="46038" cy="65088"/>
              </a:xfrm>
              <a:custGeom>
                <a:avLst/>
                <a:gdLst>
                  <a:gd name="T0" fmla="*/ 0 w 57"/>
                  <a:gd name="T1" fmla="*/ 83 h 83"/>
                  <a:gd name="T2" fmla="*/ 18 w 57"/>
                  <a:gd name="T3" fmla="*/ 83 h 83"/>
                  <a:gd name="T4" fmla="*/ 18 w 57"/>
                  <a:gd name="T5" fmla="*/ 49 h 83"/>
                  <a:gd name="T6" fmla="*/ 52 w 57"/>
                  <a:gd name="T7" fmla="*/ 49 h 83"/>
                  <a:gd name="T8" fmla="*/ 52 w 57"/>
                  <a:gd name="T9" fmla="*/ 34 h 83"/>
                  <a:gd name="T10" fmla="*/ 18 w 57"/>
                  <a:gd name="T11" fmla="*/ 34 h 83"/>
                  <a:gd name="T12" fmla="*/ 18 w 57"/>
                  <a:gd name="T13" fmla="*/ 15 h 83"/>
                  <a:gd name="T14" fmla="*/ 57 w 57"/>
                  <a:gd name="T15" fmla="*/ 15 h 83"/>
                  <a:gd name="T16" fmla="*/ 57 w 57"/>
                  <a:gd name="T17" fmla="*/ 0 h 83"/>
                  <a:gd name="T18" fmla="*/ 0 w 57"/>
                  <a:gd name="T19" fmla="*/ 0 h 83"/>
                  <a:gd name="T20" fmla="*/ 0 w 57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83">
                    <a:moveTo>
                      <a:pt x="0" y="83"/>
                    </a:moveTo>
                    <a:lnTo>
                      <a:pt x="18" y="83"/>
                    </a:lnTo>
                    <a:lnTo>
                      <a:pt x="18" y="49"/>
                    </a:lnTo>
                    <a:lnTo>
                      <a:pt x="52" y="49"/>
                    </a:lnTo>
                    <a:lnTo>
                      <a:pt x="52" y="34"/>
                    </a:lnTo>
                    <a:lnTo>
                      <a:pt x="18" y="34"/>
                    </a:lnTo>
                    <a:lnTo>
                      <a:pt x="18" y="15"/>
                    </a:lnTo>
                    <a:lnTo>
                      <a:pt x="57" y="15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6" name="Rectangle 139"/>
              <p:cNvSpPr>
                <a:spLocks noChangeArrowheads="1"/>
              </p:cNvSpPr>
              <p:nvPr/>
            </p:nvSpPr>
            <p:spPr bwMode="auto">
              <a:xfrm>
                <a:off x="5103813" y="2030413"/>
                <a:ext cx="14288" cy="65088"/>
              </a:xfrm>
              <a:prstGeom prst="rect">
                <a:avLst/>
              </a:prstGeom>
              <a:solidFill>
                <a:srgbClr val="57917B"/>
              </a:solidFill>
              <a:ln>
                <a:solidFill>
                  <a:srgbClr val="57917B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683887" y="1829702"/>
              <a:ext cx="362855" cy="349515"/>
              <a:chOff x="4903788" y="1471613"/>
              <a:chExt cx="215900" cy="207963"/>
            </a:xfrm>
            <a:solidFill>
              <a:schemeClr val="accent2"/>
            </a:solidFill>
          </p:grpSpPr>
          <p:sp>
            <p:nvSpPr>
              <p:cNvPr id="48" name="Freeform 226"/>
              <p:cNvSpPr>
                <a:spLocks noEditPoints="1"/>
              </p:cNvSpPr>
              <p:nvPr/>
            </p:nvSpPr>
            <p:spPr bwMode="auto">
              <a:xfrm>
                <a:off x="4926013" y="1471613"/>
                <a:ext cx="171450" cy="146050"/>
              </a:xfrm>
              <a:custGeom>
                <a:avLst/>
                <a:gdLst>
                  <a:gd name="T0" fmla="*/ 15 w 215"/>
                  <a:gd name="T1" fmla="*/ 164 h 183"/>
                  <a:gd name="T2" fmla="*/ 83 w 215"/>
                  <a:gd name="T3" fmla="*/ 164 h 183"/>
                  <a:gd name="T4" fmla="*/ 80 w 215"/>
                  <a:gd name="T5" fmla="*/ 183 h 183"/>
                  <a:gd name="T6" fmla="*/ 135 w 215"/>
                  <a:gd name="T7" fmla="*/ 183 h 183"/>
                  <a:gd name="T8" fmla="*/ 132 w 215"/>
                  <a:gd name="T9" fmla="*/ 164 h 183"/>
                  <a:gd name="T10" fmla="*/ 200 w 215"/>
                  <a:gd name="T11" fmla="*/ 164 h 183"/>
                  <a:gd name="T12" fmla="*/ 200 w 215"/>
                  <a:gd name="T13" fmla="*/ 164 h 183"/>
                  <a:gd name="T14" fmla="*/ 206 w 215"/>
                  <a:gd name="T15" fmla="*/ 163 h 183"/>
                  <a:gd name="T16" fmla="*/ 211 w 215"/>
                  <a:gd name="T17" fmla="*/ 160 h 183"/>
                  <a:gd name="T18" fmla="*/ 214 w 215"/>
                  <a:gd name="T19" fmla="*/ 155 h 183"/>
                  <a:gd name="T20" fmla="*/ 215 w 215"/>
                  <a:gd name="T21" fmla="*/ 149 h 183"/>
                  <a:gd name="T22" fmla="*/ 215 w 215"/>
                  <a:gd name="T23" fmla="*/ 15 h 183"/>
                  <a:gd name="T24" fmla="*/ 215 w 215"/>
                  <a:gd name="T25" fmla="*/ 15 h 183"/>
                  <a:gd name="T26" fmla="*/ 214 w 215"/>
                  <a:gd name="T27" fmla="*/ 10 h 183"/>
                  <a:gd name="T28" fmla="*/ 211 w 215"/>
                  <a:gd name="T29" fmla="*/ 4 h 183"/>
                  <a:gd name="T30" fmla="*/ 206 w 215"/>
                  <a:gd name="T31" fmla="*/ 2 h 183"/>
                  <a:gd name="T32" fmla="*/ 200 w 215"/>
                  <a:gd name="T33" fmla="*/ 0 h 183"/>
                  <a:gd name="T34" fmla="*/ 15 w 215"/>
                  <a:gd name="T35" fmla="*/ 0 h 183"/>
                  <a:gd name="T36" fmla="*/ 15 w 215"/>
                  <a:gd name="T37" fmla="*/ 0 h 183"/>
                  <a:gd name="T38" fmla="*/ 9 w 215"/>
                  <a:gd name="T39" fmla="*/ 2 h 183"/>
                  <a:gd name="T40" fmla="*/ 4 w 215"/>
                  <a:gd name="T41" fmla="*/ 4 h 183"/>
                  <a:gd name="T42" fmla="*/ 1 w 215"/>
                  <a:gd name="T43" fmla="*/ 10 h 183"/>
                  <a:gd name="T44" fmla="*/ 0 w 215"/>
                  <a:gd name="T45" fmla="*/ 15 h 183"/>
                  <a:gd name="T46" fmla="*/ 0 w 215"/>
                  <a:gd name="T47" fmla="*/ 149 h 183"/>
                  <a:gd name="T48" fmla="*/ 0 w 215"/>
                  <a:gd name="T49" fmla="*/ 149 h 183"/>
                  <a:gd name="T50" fmla="*/ 1 w 215"/>
                  <a:gd name="T51" fmla="*/ 155 h 183"/>
                  <a:gd name="T52" fmla="*/ 4 w 215"/>
                  <a:gd name="T53" fmla="*/ 160 h 183"/>
                  <a:gd name="T54" fmla="*/ 9 w 215"/>
                  <a:gd name="T55" fmla="*/ 163 h 183"/>
                  <a:gd name="T56" fmla="*/ 15 w 215"/>
                  <a:gd name="T57" fmla="*/ 164 h 183"/>
                  <a:gd name="T58" fmla="*/ 15 w 215"/>
                  <a:gd name="T59" fmla="*/ 164 h 183"/>
                  <a:gd name="T60" fmla="*/ 11 w 215"/>
                  <a:gd name="T61" fmla="*/ 10 h 183"/>
                  <a:gd name="T62" fmla="*/ 203 w 215"/>
                  <a:gd name="T63" fmla="*/ 10 h 183"/>
                  <a:gd name="T64" fmla="*/ 203 w 215"/>
                  <a:gd name="T65" fmla="*/ 149 h 183"/>
                  <a:gd name="T66" fmla="*/ 11 w 215"/>
                  <a:gd name="T67" fmla="*/ 149 h 183"/>
                  <a:gd name="T68" fmla="*/ 11 w 215"/>
                  <a:gd name="T69" fmla="*/ 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5" h="183">
                    <a:moveTo>
                      <a:pt x="15" y="164"/>
                    </a:moveTo>
                    <a:lnTo>
                      <a:pt x="83" y="164"/>
                    </a:lnTo>
                    <a:lnTo>
                      <a:pt x="80" y="183"/>
                    </a:lnTo>
                    <a:lnTo>
                      <a:pt x="135" y="183"/>
                    </a:lnTo>
                    <a:lnTo>
                      <a:pt x="132" y="164"/>
                    </a:lnTo>
                    <a:lnTo>
                      <a:pt x="200" y="164"/>
                    </a:lnTo>
                    <a:lnTo>
                      <a:pt x="200" y="164"/>
                    </a:lnTo>
                    <a:lnTo>
                      <a:pt x="206" y="163"/>
                    </a:lnTo>
                    <a:lnTo>
                      <a:pt x="211" y="160"/>
                    </a:lnTo>
                    <a:lnTo>
                      <a:pt x="214" y="155"/>
                    </a:lnTo>
                    <a:lnTo>
                      <a:pt x="215" y="149"/>
                    </a:lnTo>
                    <a:lnTo>
                      <a:pt x="215" y="15"/>
                    </a:lnTo>
                    <a:lnTo>
                      <a:pt x="215" y="15"/>
                    </a:lnTo>
                    <a:lnTo>
                      <a:pt x="214" y="10"/>
                    </a:lnTo>
                    <a:lnTo>
                      <a:pt x="211" y="4"/>
                    </a:lnTo>
                    <a:lnTo>
                      <a:pt x="206" y="2"/>
                    </a:lnTo>
                    <a:lnTo>
                      <a:pt x="20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4" y="160"/>
                    </a:lnTo>
                    <a:lnTo>
                      <a:pt x="9" y="163"/>
                    </a:lnTo>
                    <a:lnTo>
                      <a:pt x="15" y="164"/>
                    </a:lnTo>
                    <a:lnTo>
                      <a:pt x="15" y="164"/>
                    </a:lnTo>
                    <a:close/>
                    <a:moveTo>
                      <a:pt x="11" y="10"/>
                    </a:moveTo>
                    <a:lnTo>
                      <a:pt x="203" y="10"/>
                    </a:lnTo>
                    <a:lnTo>
                      <a:pt x="203" y="149"/>
                    </a:lnTo>
                    <a:lnTo>
                      <a:pt x="11" y="149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  <p:sp>
            <p:nvSpPr>
              <p:cNvPr id="49" name="Freeform 227"/>
              <p:cNvSpPr>
                <a:spLocks noEditPoints="1"/>
              </p:cNvSpPr>
              <p:nvPr/>
            </p:nvSpPr>
            <p:spPr bwMode="auto">
              <a:xfrm>
                <a:off x="4903788" y="1625601"/>
                <a:ext cx="215900" cy="53975"/>
              </a:xfrm>
              <a:custGeom>
                <a:avLst/>
                <a:gdLst>
                  <a:gd name="T0" fmla="*/ 272 w 273"/>
                  <a:gd name="T1" fmla="*/ 56 h 68"/>
                  <a:gd name="T2" fmla="*/ 272 w 273"/>
                  <a:gd name="T3" fmla="*/ 56 h 68"/>
                  <a:gd name="T4" fmla="*/ 270 w 273"/>
                  <a:gd name="T5" fmla="*/ 51 h 68"/>
                  <a:gd name="T6" fmla="*/ 266 w 273"/>
                  <a:gd name="T7" fmla="*/ 45 h 68"/>
                  <a:gd name="T8" fmla="*/ 255 w 273"/>
                  <a:gd name="T9" fmla="*/ 30 h 68"/>
                  <a:gd name="T10" fmla="*/ 233 w 273"/>
                  <a:gd name="T11" fmla="*/ 1 h 68"/>
                  <a:gd name="T12" fmla="*/ 233 w 273"/>
                  <a:gd name="T13" fmla="*/ 1 h 68"/>
                  <a:gd name="T14" fmla="*/ 232 w 273"/>
                  <a:gd name="T15" fmla="*/ 1 h 68"/>
                  <a:gd name="T16" fmla="*/ 229 w 273"/>
                  <a:gd name="T17" fmla="*/ 0 h 68"/>
                  <a:gd name="T18" fmla="*/ 44 w 273"/>
                  <a:gd name="T19" fmla="*/ 0 h 68"/>
                  <a:gd name="T20" fmla="*/ 44 w 273"/>
                  <a:gd name="T21" fmla="*/ 0 h 68"/>
                  <a:gd name="T22" fmla="*/ 41 w 273"/>
                  <a:gd name="T23" fmla="*/ 1 h 68"/>
                  <a:gd name="T24" fmla="*/ 40 w 273"/>
                  <a:gd name="T25" fmla="*/ 1 h 68"/>
                  <a:gd name="T26" fmla="*/ 40 w 273"/>
                  <a:gd name="T27" fmla="*/ 1 h 68"/>
                  <a:gd name="T28" fmla="*/ 30 w 273"/>
                  <a:gd name="T29" fmla="*/ 15 h 68"/>
                  <a:gd name="T30" fmla="*/ 18 w 273"/>
                  <a:gd name="T31" fmla="*/ 30 h 68"/>
                  <a:gd name="T32" fmla="*/ 7 w 273"/>
                  <a:gd name="T33" fmla="*/ 45 h 68"/>
                  <a:gd name="T34" fmla="*/ 3 w 273"/>
                  <a:gd name="T35" fmla="*/ 51 h 68"/>
                  <a:gd name="T36" fmla="*/ 1 w 273"/>
                  <a:gd name="T37" fmla="*/ 56 h 68"/>
                  <a:gd name="T38" fmla="*/ 1 w 273"/>
                  <a:gd name="T39" fmla="*/ 56 h 68"/>
                  <a:gd name="T40" fmla="*/ 0 w 273"/>
                  <a:gd name="T41" fmla="*/ 60 h 68"/>
                  <a:gd name="T42" fmla="*/ 1 w 273"/>
                  <a:gd name="T43" fmla="*/ 63 h 68"/>
                  <a:gd name="T44" fmla="*/ 1 w 273"/>
                  <a:gd name="T45" fmla="*/ 63 h 68"/>
                  <a:gd name="T46" fmla="*/ 4 w 273"/>
                  <a:gd name="T47" fmla="*/ 66 h 68"/>
                  <a:gd name="T48" fmla="*/ 8 w 273"/>
                  <a:gd name="T49" fmla="*/ 67 h 68"/>
                  <a:gd name="T50" fmla="*/ 19 w 273"/>
                  <a:gd name="T51" fmla="*/ 68 h 68"/>
                  <a:gd name="T52" fmla="*/ 255 w 273"/>
                  <a:gd name="T53" fmla="*/ 68 h 68"/>
                  <a:gd name="T54" fmla="*/ 255 w 273"/>
                  <a:gd name="T55" fmla="*/ 68 h 68"/>
                  <a:gd name="T56" fmla="*/ 265 w 273"/>
                  <a:gd name="T57" fmla="*/ 67 h 68"/>
                  <a:gd name="T58" fmla="*/ 269 w 273"/>
                  <a:gd name="T59" fmla="*/ 66 h 68"/>
                  <a:gd name="T60" fmla="*/ 272 w 273"/>
                  <a:gd name="T61" fmla="*/ 63 h 68"/>
                  <a:gd name="T62" fmla="*/ 272 w 273"/>
                  <a:gd name="T63" fmla="*/ 63 h 68"/>
                  <a:gd name="T64" fmla="*/ 273 w 273"/>
                  <a:gd name="T65" fmla="*/ 60 h 68"/>
                  <a:gd name="T66" fmla="*/ 272 w 273"/>
                  <a:gd name="T67" fmla="*/ 56 h 68"/>
                  <a:gd name="T68" fmla="*/ 272 w 273"/>
                  <a:gd name="T69" fmla="*/ 56 h 68"/>
                  <a:gd name="T70" fmla="*/ 265 w 273"/>
                  <a:gd name="T71" fmla="*/ 59 h 68"/>
                  <a:gd name="T72" fmla="*/ 265 w 273"/>
                  <a:gd name="T73" fmla="*/ 59 h 68"/>
                  <a:gd name="T74" fmla="*/ 263 w 273"/>
                  <a:gd name="T75" fmla="*/ 60 h 68"/>
                  <a:gd name="T76" fmla="*/ 255 w 273"/>
                  <a:gd name="T77" fmla="*/ 60 h 68"/>
                  <a:gd name="T78" fmla="*/ 19 w 273"/>
                  <a:gd name="T79" fmla="*/ 60 h 68"/>
                  <a:gd name="T80" fmla="*/ 19 w 273"/>
                  <a:gd name="T81" fmla="*/ 60 h 68"/>
                  <a:gd name="T82" fmla="*/ 11 w 273"/>
                  <a:gd name="T83" fmla="*/ 60 h 68"/>
                  <a:gd name="T84" fmla="*/ 8 w 273"/>
                  <a:gd name="T85" fmla="*/ 60 h 68"/>
                  <a:gd name="T86" fmla="*/ 8 w 273"/>
                  <a:gd name="T87" fmla="*/ 60 h 68"/>
                  <a:gd name="T88" fmla="*/ 8 w 273"/>
                  <a:gd name="T89" fmla="*/ 57 h 68"/>
                  <a:gd name="T90" fmla="*/ 8 w 273"/>
                  <a:gd name="T91" fmla="*/ 57 h 68"/>
                  <a:gd name="T92" fmla="*/ 8 w 273"/>
                  <a:gd name="T93" fmla="*/ 57 h 68"/>
                  <a:gd name="T94" fmla="*/ 8 w 273"/>
                  <a:gd name="T95" fmla="*/ 57 h 68"/>
                  <a:gd name="T96" fmla="*/ 12 w 273"/>
                  <a:gd name="T97" fmla="*/ 49 h 68"/>
                  <a:gd name="T98" fmla="*/ 22 w 273"/>
                  <a:gd name="T99" fmla="*/ 36 h 68"/>
                  <a:gd name="T100" fmla="*/ 251 w 273"/>
                  <a:gd name="T101" fmla="*/ 36 h 68"/>
                  <a:gd name="T102" fmla="*/ 251 w 273"/>
                  <a:gd name="T103" fmla="*/ 36 h 68"/>
                  <a:gd name="T104" fmla="*/ 261 w 273"/>
                  <a:gd name="T105" fmla="*/ 49 h 68"/>
                  <a:gd name="T106" fmla="*/ 265 w 273"/>
                  <a:gd name="T107" fmla="*/ 57 h 68"/>
                  <a:gd name="T108" fmla="*/ 265 w 273"/>
                  <a:gd name="T109" fmla="*/ 57 h 68"/>
                  <a:gd name="T110" fmla="*/ 265 w 273"/>
                  <a:gd name="T111" fmla="*/ 57 h 68"/>
                  <a:gd name="T112" fmla="*/ 265 w 273"/>
                  <a:gd name="T113" fmla="*/ 57 h 68"/>
                  <a:gd name="T114" fmla="*/ 265 w 273"/>
                  <a:gd name="T115" fmla="*/ 59 h 68"/>
                  <a:gd name="T116" fmla="*/ 265 w 273"/>
                  <a:gd name="T11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3" h="68">
                    <a:moveTo>
                      <a:pt x="272" y="56"/>
                    </a:moveTo>
                    <a:lnTo>
                      <a:pt x="272" y="56"/>
                    </a:lnTo>
                    <a:lnTo>
                      <a:pt x="270" y="51"/>
                    </a:lnTo>
                    <a:lnTo>
                      <a:pt x="266" y="45"/>
                    </a:lnTo>
                    <a:lnTo>
                      <a:pt x="255" y="30"/>
                    </a:lnTo>
                    <a:lnTo>
                      <a:pt x="233" y="1"/>
                    </a:lnTo>
                    <a:lnTo>
                      <a:pt x="233" y="1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30" y="15"/>
                    </a:lnTo>
                    <a:lnTo>
                      <a:pt x="18" y="30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4" y="66"/>
                    </a:lnTo>
                    <a:lnTo>
                      <a:pt x="8" y="67"/>
                    </a:lnTo>
                    <a:lnTo>
                      <a:pt x="19" y="68"/>
                    </a:lnTo>
                    <a:lnTo>
                      <a:pt x="255" y="68"/>
                    </a:lnTo>
                    <a:lnTo>
                      <a:pt x="255" y="68"/>
                    </a:lnTo>
                    <a:lnTo>
                      <a:pt x="265" y="67"/>
                    </a:lnTo>
                    <a:lnTo>
                      <a:pt x="269" y="66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3" y="60"/>
                    </a:lnTo>
                    <a:lnTo>
                      <a:pt x="272" y="56"/>
                    </a:lnTo>
                    <a:lnTo>
                      <a:pt x="272" y="56"/>
                    </a:lnTo>
                    <a:close/>
                    <a:moveTo>
                      <a:pt x="265" y="59"/>
                    </a:moveTo>
                    <a:lnTo>
                      <a:pt x="265" y="59"/>
                    </a:lnTo>
                    <a:lnTo>
                      <a:pt x="263" y="60"/>
                    </a:lnTo>
                    <a:lnTo>
                      <a:pt x="255" y="6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11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12" y="49"/>
                    </a:lnTo>
                    <a:lnTo>
                      <a:pt x="22" y="36"/>
                    </a:lnTo>
                    <a:lnTo>
                      <a:pt x="251" y="36"/>
                    </a:lnTo>
                    <a:lnTo>
                      <a:pt x="251" y="36"/>
                    </a:lnTo>
                    <a:lnTo>
                      <a:pt x="261" y="49"/>
                    </a:lnTo>
                    <a:lnTo>
                      <a:pt x="265" y="57"/>
                    </a:lnTo>
                    <a:lnTo>
                      <a:pt x="265" y="57"/>
                    </a:lnTo>
                    <a:lnTo>
                      <a:pt x="265" y="57"/>
                    </a:lnTo>
                    <a:lnTo>
                      <a:pt x="265" y="57"/>
                    </a:lnTo>
                    <a:lnTo>
                      <a:pt x="265" y="59"/>
                    </a:lnTo>
                    <a:lnTo>
                      <a:pt x="265" y="5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80808"/>
                  </a:solidFill>
                </a:endParaRPr>
              </a:p>
            </p:txBody>
          </p:sp>
        </p:grpSp>
      </p:grpSp>
      <p:sp>
        <p:nvSpPr>
          <p:cNvPr id="50" name="文本框 24"/>
          <p:cNvSpPr txBox="1"/>
          <p:nvPr/>
        </p:nvSpPr>
        <p:spPr>
          <a:xfrm>
            <a:off x="8004810" y="1882140"/>
            <a:ext cx="3463290" cy="12839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b="1" dirty="0">
                <a:solidFill>
                  <a:srgbClr val="57917B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b="1" dirty="0" smtClean="0">
              <a:solidFill>
                <a:srgbClr val="57917B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add your text, mainly to avoid large sections of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</a:t>
            </a:r>
            <a:endParaRPr lang="zh-CN" altLang="en-US" sz="1335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add your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zh-CN" sz="1335" dirty="0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文本框 25"/>
          <p:cNvSpPr txBox="1"/>
          <p:nvPr/>
        </p:nvSpPr>
        <p:spPr>
          <a:xfrm>
            <a:off x="8090535" y="4197350"/>
            <a:ext cx="2825115" cy="12839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b="1" dirty="0">
                <a:solidFill>
                  <a:srgbClr val="57917B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b="1" dirty="0" smtClean="0">
              <a:solidFill>
                <a:srgbClr val="57917B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add your text, mainly to avoid large sections of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</a:t>
            </a:r>
            <a:endParaRPr lang="zh-CN" altLang="en-US" sz="1335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add your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zh-CN" sz="1335" dirty="0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文本框 26"/>
          <p:cNvSpPr txBox="1"/>
          <p:nvPr/>
        </p:nvSpPr>
        <p:spPr>
          <a:xfrm>
            <a:off x="1722755" y="1882140"/>
            <a:ext cx="2790825" cy="12954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altLang="zh-CN" b="1" dirty="0">
                <a:solidFill>
                  <a:srgbClr val="57917B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b="1" dirty="0" smtClean="0">
              <a:solidFill>
                <a:srgbClr val="57917B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r">
              <a:spcBef>
                <a:spcPts val="450"/>
              </a:spcBef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add your text, mainly to avoid large sections of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</a:t>
            </a:r>
            <a:endParaRPr lang="zh-CN" altLang="en-US" sz="1335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algn="r">
              <a:spcBef>
                <a:spcPts val="450"/>
              </a:spcBef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add your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zh-CN" sz="1335" dirty="0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27"/>
          <p:cNvSpPr txBox="1"/>
          <p:nvPr/>
        </p:nvSpPr>
        <p:spPr>
          <a:xfrm>
            <a:off x="1414145" y="4293235"/>
            <a:ext cx="3099435" cy="10915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altLang="zh-CN" b="1" dirty="0">
                <a:solidFill>
                  <a:srgbClr val="57917B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YOU TITLE</a:t>
            </a:r>
            <a:endParaRPr lang="en-US" altLang="zh-CN" b="1" dirty="0" smtClean="0">
              <a:solidFill>
                <a:srgbClr val="57917B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r">
              <a:spcBef>
                <a:spcPts val="450"/>
              </a:spcBef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 add your text, mainly to avoid large sections of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Here to</a:t>
            </a:r>
            <a:endParaRPr lang="zh-CN" altLang="en-US" sz="1335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  <a:p>
            <a:pPr algn="r">
              <a:spcBef>
                <a:spcPts val="450"/>
              </a:spcBef>
            </a:pPr>
            <a:r>
              <a:rPr lang="zh-CN" altLang="en-US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 add your text</a:t>
            </a:r>
            <a:r>
              <a:rPr lang="en-US" altLang="zh-CN" sz="1335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zh-CN" sz="1335" dirty="0">
              <a:solidFill>
                <a:schemeClr val="accent3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8247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13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3580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accent3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accent3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accent3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chemeClr val="accent3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 advClick="0" advTm="5000">
        <p:blinds/>
      </p:transition>
    </mc:Choice>
    <mc:Fallback>
      <p:transition advClick="0" advTm="5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12" grpId="0" bldLvl="0" animBg="1" autoUpdateAnimBg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任意多边形 7"/>
          <p:cNvSpPr/>
          <p:nvPr/>
        </p:nvSpPr>
        <p:spPr>
          <a:xfrm>
            <a:off x="1501775" y="2851785"/>
            <a:ext cx="8521065" cy="1767205"/>
          </a:xfrm>
          <a:custGeom>
            <a:avLst/>
            <a:gdLst>
              <a:gd name="connisteX0" fmla="*/ 0 w 8348980"/>
              <a:gd name="connsiteY0" fmla="*/ 478790 h 1767095"/>
              <a:gd name="connisteX1" fmla="*/ 1043305 w 8348980"/>
              <a:gd name="connsiteY1" fmla="*/ 1755775 h 1767095"/>
              <a:gd name="connisteX2" fmla="*/ 2909570 w 8348980"/>
              <a:gd name="connsiteY2" fmla="*/ 1031240 h 1767095"/>
              <a:gd name="connisteX3" fmla="*/ 4665345 w 8348980"/>
              <a:gd name="connsiteY3" fmla="*/ 1240155 h 1767095"/>
              <a:gd name="connisteX4" fmla="*/ 6102350 w 8348980"/>
              <a:gd name="connsiteY4" fmla="*/ 527685 h 1767095"/>
              <a:gd name="connisteX5" fmla="*/ 7624445 w 8348980"/>
              <a:gd name="connsiteY5" fmla="*/ 356235 h 1767095"/>
              <a:gd name="connisteX6" fmla="*/ 8226425 w 8348980"/>
              <a:gd name="connsiteY6" fmla="*/ 98425 h 1767095"/>
              <a:gd name="connisteX7" fmla="*/ 8348980 w 8348980"/>
              <a:gd name="connsiteY7" fmla="*/ 0 h 17670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8348980" h="1767096">
                <a:moveTo>
                  <a:pt x="0" y="478790"/>
                </a:moveTo>
                <a:cubicBezTo>
                  <a:pt x="171450" y="748665"/>
                  <a:pt x="461645" y="1645285"/>
                  <a:pt x="1043305" y="1755775"/>
                </a:cubicBezTo>
                <a:cubicBezTo>
                  <a:pt x="1624965" y="1866265"/>
                  <a:pt x="2185035" y="1134110"/>
                  <a:pt x="2909570" y="1031240"/>
                </a:cubicBezTo>
                <a:cubicBezTo>
                  <a:pt x="3634105" y="928370"/>
                  <a:pt x="4026535" y="1341120"/>
                  <a:pt x="4665345" y="1240155"/>
                </a:cubicBezTo>
                <a:cubicBezTo>
                  <a:pt x="5304155" y="1139190"/>
                  <a:pt x="5510530" y="704215"/>
                  <a:pt x="6102350" y="527685"/>
                </a:cubicBezTo>
                <a:cubicBezTo>
                  <a:pt x="6694170" y="351155"/>
                  <a:pt x="7199630" y="441960"/>
                  <a:pt x="7624445" y="356235"/>
                </a:cubicBezTo>
                <a:cubicBezTo>
                  <a:pt x="8049260" y="270510"/>
                  <a:pt x="8081645" y="169545"/>
                  <a:pt x="8226425" y="98425"/>
                </a:cubicBezTo>
                <a:cubicBezTo>
                  <a:pt x="8371205" y="27305"/>
                  <a:pt x="8336280" y="14605"/>
                  <a:pt x="8348980" y="0"/>
                </a:cubicBezTo>
              </a:path>
            </a:pathLst>
          </a:custGeom>
          <a:noFill/>
          <a:ln w="19050">
            <a:solidFill>
              <a:srgbClr val="57917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987675" y="4459605"/>
            <a:ext cx="159385" cy="159385"/>
          </a:xfrm>
          <a:prstGeom prst="ellipse">
            <a:avLst/>
          </a:prstGeom>
          <a:solidFill>
            <a:srgbClr val="35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276465" y="3475990"/>
            <a:ext cx="159385" cy="159385"/>
          </a:xfrm>
          <a:prstGeom prst="ellipse">
            <a:avLst/>
          </a:prstGeom>
          <a:solidFill>
            <a:srgbClr val="35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292090" y="3892550"/>
            <a:ext cx="159385" cy="159385"/>
          </a:xfrm>
          <a:prstGeom prst="ellipse">
            <a:avLst/>
          </a:prstGeom>
          <a:solidFill>
            <a:srgbClr val="35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314815" y="3077845"/>
            <a:ext cx="159385" cy="159385"/>
          </a:xfrm>
          <a:prstGeom prst="ellipse">
            <a:avLst/>
          </a:prstGeom>
          <a:solidFill>
            <a:srgbClr val="35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543810" y="3182620"/>
            <a:ext cx="1301750" cy="1018540"/>
            <a:chOff x="4432" y="5881"/>
            <a:chExt cx="2050" cy="1604"/>
          </a:xfrm>
        </p:grpSpPr>
        <p:sp>
          <p:nvSpPr>
            <p:cNvPr id="13" name="椭圆 12"/>
            <p:cNvSpPr/>
            <p:nvPr/>
          </p:nvSpPr>
          <p:spPr>
            <a:xfrm>
              <a:off x="4465" y="5881"/>
              <a:ext cx="1605" cy="1605"/>
            </a:xfrm>
            <a:prstGeom prst="ellipse">
              <a:avLst/>
            </a:prstGeom>
            <a:noFill/>
            <a:ln>
              <a:solidFill>
                <a:srgbClr val="4E897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7917B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32" y="6484"/>
              <a:ext cx="2050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600">
                  <a:solidFill>
                    <a:srgbClr val="57917B"/>
                  </a:solidFill>
                  <a:latin typeface="叶根友行书(繁)08" panose="02010601030101010101" charset="-122"/>
                  <a:ea typeface="叶根友行书(繁)08" panose="02010601030101010101" charset="-122"/>
                </a:rPr>
                <a:t>第一季度</a:t>
              </a:r>
              <a:endParaRPr lang="zh-CN" altLang="zh-CN" sz="1600">
                <a:solidFill>
                  <a:srgbClr val="57917B"/>
                </a:solidFill>
                <a:latin typeface="叶根友行书(繁)08" panose="02010601030101010101" charset="-122"/>
                <a:ea typeface="叶根友行书(繁)08" panose="0201060103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58885" y="1852295"/>
            <a:ext cx="1301750" cy="1019175"/>
            <a:chOff x="4432" y="5881"/>
            <a:chExt cx="2050" cy="1605"/>
          </a:xfrm>
        </p:grpSpPr>
        <p:sp>
          <p:nvSpPr>
            <p:cNvPr id="20" name="椭圆 19"/>
            <p:cNvSpPr/>
            <p:nvPr/>
          </p:nvSpPr>
          <p:spPr>
            <a:xfrm>
              <a:off x="4465" y="5881"/>
              <a:ext cx="1605" cy="1605"/>
            </a:xfrm>
            <a:prstGeom prst="ellipse">
              <a:avLst/>
            </a:prstGeom>
            <a:noFill/>
            <a:ln>
              <a:solidFill>
                <a:srgbClr val="4E897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7917B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32" y="6484"/>
              <a:ext cx="2050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600">
                  <a:solidFill>
                    <a:srgbClr val="57917B"/>
                  </a:solidFill>
                  <a:latin typeface="叶根友行书(繁)08" panose="02010601030101010101" charset="-122"/>
                  <a:ea typeface="叶根友行书(繁)08" panose="02010601030101010101" charset="-122"/>
                </a:rPr>
                <a:t>第四季度</a:t>
              </a:r>
              <a:endParaRPr lang="zh-CN" altLang="zh-CN" sz="1600">
                <a:solidFill>
                  <a:srgbClr val="57917B"/>
                </a:solidFill>
                <a:latin typeface="叶根友行书(繁)08" panose="02010601030101010101" charset="-122"/>
                <a:ea typeface="叶根友行书(繁)08" panose="0201060103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20535" y="2235200"/>
            <a:ext cx="1301750" cy="1019175"/>
            <a:chOff x="4432" y="5881"/>
            <a:chExt cx="2050" cy="1605"/>
          </a:xfrm>
        </p:grpSpPr>
        <p:sp>
          <p:nvSpPr>
            <p:cNvPr id="23" name="椭圆 22"/>
            <p:cNvSpPr/>
            <p:nvPr/>
          </p:nvSpPr>
          <p:spPr>
            <a:xfrm>
              <a:off x="4465" y="5881"/>
              <a:ext cx="1605" cy="1605"/>
            </a:xfrm>
            <a:prstGeom prst="ellipse">
              <a:avLst/>
            </a:prstGeom>
            <a:noFill/>
            <a:ln>
              <a:solidFill>
                <a:srgbClr val="4E897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7917B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2" y="6484"/>
              <a:ext cx="2050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600">
                  <a:solidFill>
                    <a:srgbClr val="57917B"/>
                  </a:solidFill>
                  <a:latin typeface="叶根友行书(繁)08" panose="02010601030101010101" charset="-122"/>
                  <a:ea typeface="叶根友行书(繁)08" panose="02010601030101010101" charset="-122"/>
                </a:rPr>
                <a:t>第三季度</a:t>
              </a:r>
              <a:endParaRPr lang="zh-CN" altLang="zh-CN" sz="1600">
                <a:solidFill>
                  <a:srgbClr val="57917B"/>
                </a:solidFill>
                <a:latin typeface="叶根友行书(繁)08" panose="02010601030101010101" charset="-122"/>
                <a:ea typeface="叶根友行书(繁)08" panose="0201060103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36160" y="2665095"/>
            <a:ext cx="1301750" cy="1019175"/>
            <a:chOff x="4432" y="5881"/>
            <a:chExt cx="2050" cy="1605"/>
          </a:xfrm>
        </p:grpSpPr>
        <p:sp>
          <p:nvSpPr>
            <p:cNvPr id="26" name="椭圆 25"/>
            <p:cNvSpPr/>
            <p:nvPr/>
          </p:nvSpPr>
          <p:spPr>
            <a:xfrm>
              <a:off x="4465" y="5881"/>
              <a:ext cx="1605" cy="1605"/>
            </a:xfrm>
            <a:prstGeom prst="ellipse">
              <a:avLst/>
            </a:prstGeom>
            <a:noFill/>
            <a:ln>
              <a:solidFill>
                <a:srgbClr val="4E897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7917B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32" y="6484"/>
              <a:ext cx="2050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600">
                  <a:solidFill>
                    <a:srgbClr val="57917B"/>
                  </a:solidFill>
                  <a:latin typeface="叶根友行书(繁)08" panose="02010601030101010101" charset="-122"/>
                  <a:ea typeface="叶根友行书(繁)08" panose="02010601030101010101" charset="-122"/>
                </a:rPr>
                <a:t>第二季度</a:t>
              </a:r>
              <a:endParaRPr lang="zh-CN" altLang="zh-CN" sz="1600">
                <a:solidFill>
                  <a:srgbClr val="57917B"/>
                </a:solidFill>
                <a:latin typeface="叶根友行书(繁)08" panose="02010601030101010101" charset="-122"/>
                <a:ea typeface="叶根友行书(繁)08" panose="02010601030101010101" charset="-122"/>
              </a:endParaRPr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1292225" y="4750435"/>
            <a:ext cx="8910955" cy="12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charset="0"/>
                <a:ea typeface="叶根友行书(繁)08" panose="02010601030101010101" charset="-122"/>
              </a:rPr>
              <a:t>YOU TITLE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charset="0"/>
              <a:ea typeface="叶根友行书(繁)08" panose="02010601030101010101" charset="-122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large。Here to add your text, mainly to avoid large sections of text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0" grpId="0" bldLvl="0" animBg="1"/>
      <p:bldP spid="12" grpId="0" bldLvl="0" animBg="1"/>
      <p:bldP spid="33866" grpId="0"/>
      <p:bldP spid="49" grpId="0" bldLvl="0" animBg="1" autoUpdateAnimBg="0"/>
      <p:bldP spid="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df7a2ec2e1cbc178a6f7ff5e8679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0" y="1165225"/>
            <a:ext cx="2790825" cy="2743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9388" y="2213610"/>
            <a:ext cx="16014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第二章</a:t>
            </a:r>
            <a:endParaRPr lang="zh-CN" altLang="en-US" sz="36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765" y="4018915"/>
            <a:ext cx="39630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请在此处输入您的标题</a:t>
            </a:r>
            <a:endParaRPr lang="zh-CN" altLang="en-US" sz="2800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2435" y="4445635"/>
            <a:ext cx="36734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rgbClr val="354668"/>
                </a:solidFill>
                <a:latin typeface="叶根友行书(繁)08" panose="02010601030101010101" charset="-122"/>
                <a:ea typeface="叶根友行书(繁)08" panose="02010601030101010101" charset="-122"/>
              </a:rPr>
              <a:t>Please enter your title here</a:t>
            </a:r>
            <a:endParaRPr lang="zh-CN" altLang="en-US">
              <a:solidFill>
                <a:srgbClr val="354668"/>
              </a:solidFill>
              <a:latin typeface="叶根友行书(繁)08" panose="02010601030101010101" charset="-122"/>
              <a:ea typeface="叶根友行书(繁)08" panose="02010601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6356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97725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90945" y="5627370"/>
            <a:ext cx="120650" cy="120650"/>
          </a:xfrm>
          <a:prstGeom prst="ellipse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15035" y="1271905"/>
            <a:ext cx="1482090" cy="1482090"/>
          </a:xfrm>
          <a:prstGeom prst="rect">
            <a:avLst/>
          </a:prstGeom>
          <a:solidFill>
            <a:srgbClr val="57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2385" y="1276350"/>
            <a:ext cx="1482090" cy="14820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5035" y="2889250"/>
            <a:ext cx="1482090" cy="1482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72385" y="2891790"/>
            <a:ext cx="1482090" cy="1482090"/>
          </a:xfrm>
          <a:prstGeom prst="rect">
            <a:avLst/>
          </a:prstGeom>
          <a:solidFill>
            <a:srgbClr val="93A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5035" y="4507230"/>
            <a:ext cx="1482090" cy="1482090"/>
          </a:xfrm>
          <a:prstGeom prst="rect">
            <a:avLst/>
          </a:prstGeom>
          <a:solidFill>
            <a:srgbClr val="B3C7B0"/>
          </a:solidFill>
          <a:ln>
            <a:solidFill>
              <a:srgbClr val="DFE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72385" y="4507230"/>
            <a:ext cx="1482090" cy="1482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4841875" y="1962150"/>
            <a:ext cx="584009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3" name="文本框 69"/>
          <p:cNvSpPr txBox="1">
            <a:spLocks noChangeArrowheads="1"/>
          </p:cNvSpPr>
          <p:nvPr/>
        </p:nvSpPr>
        <p:spPr bwMode="auto">
          <a:xfrm>
            <a:off x="4801870" y="1624330"/>
            <a:ext cx="2517140" cy="3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500"/>
              </a:lnSpc>
            </a:pPr>
            <a:r>
              <a:rPr lang="en-US" altLang="zh-CN" sz="1600" b="1" dirty="0">
                <a:solidFill>
                  <a:srgbClr val="57917B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YOUR TITLE IN HERE</a:t>
            </a:r>
            <a:endParaRPr lang="en-US" altLang="zh-CN" sz="1600" b="1" dirty="0">
              <a:solidFill>
                <a:srgbClr val="57917B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66"/>
          <p:cNvSpPr txBox="1">
            <a:spLocks noChangeArrowheads="1"/>
          </p:cNvSpPr>
          <p:nvPr/>
        </p:nvSpPr>
        <p:spPr bwMode="auto">
          <a:xfrm>
            <a:off x="4841875" y="4137660"/>
            <a:ext cx="584009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69"/>
          <p:cNvSpPr txBox="1">
            <a:spLocks noChangeArrowheads="1"/>
          </p:cNvSpPr>
          <p:nvPr/>
        </p:nvSpPr>
        <p:spPr bwMode="auto">
          <a:xfrm>
            <a:off x="4801870" y="3768090"/>
            <a:ext cx="2517140" cy="3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500"/>
              </a:lnSpc>
            </a:pPr>
            <a:r>
              <a:rPr lang="en-US" altLang="zh-CN" sz="1600" b="1" dirty="0">
                <a:solidFill>
                  <a:srgbClr val="57917B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YOUR TITLE IN HERE</a:t>
            </a:r>
            <a:endParaRPr lang="en-US" altLang="zh-CN" sz="1600" b="1" dirty="0">
              <a:solidFill>
                <a:srgbClr val="57917B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5" grpId="0" bldLvl="0" animBg="1"/>
      <p:bldP spid="7" grpId="0" bldLvl="0" animBg="1"/>
      <p:bldP spid="6" grpId="0" bldLvl="0" animBg="1"/>
      <p:bldP spid="8" grpId="0" bldLvl="0" animBg="1"/>
      <p:bldP spid="9" grpId="0" bldLvl="0" animBg="1"/>
      <p:bldP spid="33" grpId="0"/>
      <p:bldP spid="34" grpId="0"/>
      <p:bldP spid="4" grpId="0"/>
      <p:bldP spid="3" grpId="0"/>
      <p:bldP spid="49" grpId="0" bldLvl="0" animBg="1" autoUpdateAnimBg="0"/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1255184" y="2512484"/>
            <a:ext cx="9681633" cy="1490133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endParaRPr lang="zh-CN" altLang="en-US" sz="2400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1255184" y="4059767"/>
            <a:ext cx="9681633" cy="1490133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endParaRPr lang="zh-CN" altLang="en-US" sz="2400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1255184" y="2137833"/>
            <a:ext cx="8219016" cy="374651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1255184" y="5549900"/>
            <a:ext cx="8219016" cy="372533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bg1"/>
              </a:solidFill>
              <a:latin typeface="微软雅黑 Light" charset="-122"/>
              <a:ea typeface="微软雅黑 Light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790729" y="2912533"/>
            <a:ext cx="1502410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TITLE</a:t>
            </a:r>
            <a:endParaRPr lang="en-US" altLang="zh-CN" sz="2000" b="1" dirty="0">
              <a:solidFill>
                <a:srgbClr val="57917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000" b="1" dirty="0">
              <a:solidFill>
                <a:srgbClr val="57917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817399" y="4349751"/>
            <a:ext cx="1502410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57917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TITLE</a:t>
            </a:r>
            <a:endParaRPr lang="en-US" altLang="zh-CN" sz="2000" b="1" dirty="0">
              <a:solidFill>
                <a:srgbClr val="57917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000" b="1" dirty="0">
              <a:solidFill>
                <a:srgbClr val="57917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1169821" y="2363727"/>
            <a:ext cx="4893809" cy="163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CLICK TO </a:t>
            </a:r>
            <a:r>
              <a:rPr lang="en-US" altLang="zh-CN" sz="1600" b="1" dirty="0">
                <a:solidFill>
                  <a:srgbClr val="57917B"/>
                </a:solidFill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ADD TITLE  HERE</a:t>
            </a:r>
            <a:endParaRPr lang="en-US" altLang="zh-CN" sz="1600" b="1" dirty="0" smtClean="0">
              <a:solidFill>
                <a:srgbClr val="57917B"/>
              </a:solidFill>
              <a:latin typeface="微软雅黑 Light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065" dirty="0">
              <a:solidFill>
                <a:schemeClr val="bg1"/>
              </a:solidFill>
              <a:latin typeface="微软雅黑 Light" charset="-122"/>
              <a:ea typeface="微软雅黑 Light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1169823" y="4492459"/>
            <a:ext cx="4893808" cy="163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CLICK TO </a:t>
            </a:r>
            <a:r>
              <a:rPr lang="en-US" altLang="zh-CN" sz="1600" b="1" dirty="0">
                <a:solidFill>
                  <a:srgbClr val="57917B"/>
                </a:solidFill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ADD TITLE  HERE</a:t>
            </a:r>
            <a:endParaRPr lang="en-US" altLang="zh-CN" sz="1600" b="1" dirty="0" smtClean="0">
              <a:solidFill>
                <a:srgbClr val="57917B"/>
              </a:solidFill>
              <a:latin typeface="微软雅黑 Light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Here to add your text, mainly to avoid large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charset="-122"/>
              <a:ea typeface="微软雅黑 Light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065" dirty="0">
              <a:solidFill>
                <a:schemeClr val="bg1"/>
              </a:solidFill>
              <a:latin typeface="微软雅黑 Light" charset="-122"/>
              <a:ea typeface="微软雅黑 Light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9118956" y="3377843"/>
            <a:ext cx="619828" cy="479080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zh-CN" sz="2400" dirty="0">
              <a:solidFill>
                <a:schemeClr val="bg1"/>
              </a:solidFill>
              <a:latin typeface="微软雅黑 Light" charset="-122"/>
              <a:ea typeface="微软雅黑 Light" charset="-122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9199621" y="4897967"/>
            <a:ext cx="549156" cy="356208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57917B"/>
          </a:solidFill>
          <a:ln>
            <a:noFill/>
          </a:ln>
        </p:spPr>
        <p:txBody>
          <a:bodyPr/>
          <a:lstStyle/>
          <a:p>
            <a:endParaRPr lang="zh-CN" altLang="zh-CN" sz="2400" dirty="0">
              <a:solidFill>
                <a:schemeClr val="bg1"/>
              </a:solidFill>
              <a:latin typeface="微软雅黑 Light" charset="-122"/>
              <a:ea typeface="微软雅黑 Light" charset="-122"/>
              <a:sym typeface="宋体" panose="02010600030101010101" pitchFamily="2" charset="-122"/>
            </a:endParaRPr>
          </a:p>
        </p:txBody>
      </p:sp>
      <p:sp>
        <p:nvSpPr>
          <p:cNvPr id="49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9352" y="373418"/>
            <a:ext cx="38823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 Light" charset="-122"/>
              </a:rPr>
              <a:t>CLICK TO ADD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 Light" charset="-122"/>
              </a:rPr>
              <a:t> </a:t>
            </a:r>
            <a:r>
              <a:rPr lang="en-US" b="1" dirty="0">
                <a:solidFill>
                  <a:srgbClr val="57917B"/>
                </a:solidFill>
                <a:latin typeface="Arial" panose="020B0604020202020204" pitchFamily="34" charset="0"/>
                <a:ea typeface="微软雅黑 Light" charset="-122"/>
              </a:rPr>
              <a:t>YOUR TITLE HERE</a:t>
            </a:r>
            <a:endParaRPr lang="en-US" b="1" dirty="0">
              <a:solidFill>
                <a:srgbClr val="57917B"/>
              </a:solidFill>
              <a:latin typeface="Arial" panose="020B0604020202020204" pitchFamily="34" charset="0"/>
              <a:ea typeface="微软雅黑 Light" charset="-122"/>
            </a:endParaRPr>
          </a:p>
        </p:txBody>
      </p:sp>
      <p:sp>
        <p:nvSpPr>
          <p:cNvPr id="50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64685" y="647065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r>
              <a:rPr lang="zh-CN" altLang="en-US" sz="1060">
                <a:solidFill>
                  <a:schemeClr val="bg1">
                    <a:lumMod val="50000"/>
                  </a:schemeClr>
                </a:solidFill>
                <a:sym typeface="+mn-ea"/>
              </a:rPr>
              <a:t>Here to add your text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 Light" charset="-122"/>
              <a:ea typeface="微软雅黑 Light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0" advClick="0" advTm="5000">
        <p:blinds/>
      </p:transition>
    </mc:Choice>
    <mc:Fallback>
      <p:transition advClick="0" advTm="5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utoUpdateAnimBg="0"/>
      <p:bldP spid="9" grpId="0" autoUpdateAnimBg="0"/>
      <p:bldP spid="10" grpId="0" autoUpdateAnimBg="0"/>
      <p:bldP spid="11" grpId="0" autoUpdateAnimBg="0"/>
      <p:bldP spid="12" grpId="0" bldLvl="0" animBg="1"/>
      <p:bldP spid="13" grpId="0" bldLvl="0" animBg="1"/>
      <p:bldP spid="49" grpId="0" bldLvl="0" animBg="1" autoUpdateAnimBg="0"/>
      <p:bldP spid="50" grpId="0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49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52.xml><?xml version="1.0" encoding="utf-8"?>
<p:tagLst xmlns:p="http://schemas.openxmlformats.org/presentationml/2006/main">
  <p:tag name="PA" val="v3.0.0"/>
</p:tagLst>
</file>

<file path=ppt/tags/tag53.xml><?xml version="1.0" encoding="utf-8"?>
<p:tagLst xmlns:p="http://schemas.openxmlformats.org/presentationml/2006/main">
  <p:tag name="PA" val="v3.0.0"/>
</p:tagLst>
</file>

<file path=ppt/tags/tag54.xml><?xml version="1.0" encoding="utf-8"?>
<p:tagLst xmlns:p="http://schemas.openxmlformats.org/presentationml/2006/main">
  <p:tag name="PA" val="v3.0.0"/>
</p:tagLst>
</file>

<file path=ppt/tags/tag55.xml><?xml version="1.0" encoding="utf-8"?>
<p:tagLst xmlns:p="http://schemas.openxmlformats.org/presentationml/2006/main">
  <p:tag name="PA" val="v3.0.0"/>
</p:tagLst>
</file>

<file path=ppt/tags/tag56.xml><?xml version="1.0" encoding="utf-8"?>
<p:tagLst xmlns:p="http://schemas.openxmlformats.org/presentationml/2006/main">
  <p:tag name="PA" val="v3.0.0"/>
</p:tagLst>
</file>

<file path=ppt/tags/tag57.xml><?xml version="1.0" encoding="utf-8"?>
<p:tagLst xmlns:p="http://schemas.openxmlformats.org/presentationml/2006/main">
  <p:tag name="PA" val="v3.0.0"/>
</p:tagLst>
</file>

<file path=ppt/tags/tag58.xml><?xml version="1.0" encoding="utf-8"?>
<p:tagLst xmlns:p="http://schemas.openxmlformats.org/presentationml/2006/main">
  <p:tag name="PA" val="v3.0.0"/>
</p:tagLst>
</file>

<file path=ppt/tags/tag59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60.xml><?xml version="1.0" encoding="utf-8"?>
<p:tagLst xmlns:p="http://schemas.openxmlformats.org/presentationml/2006/main">
  <p:tag name="PA" val="v3.0.0"/>
</p:tagLst>
</file>

<file path=ppt/tags/tag61.xml><?xml version="1.0" encoding="utf-8"?>
<p:tagLst xmlns:p="http://schemas.openxmlformats.org/presentationml/2006/main">
  <p:tag name="PA" val="v3.0.0"/>
</p:tagLst>
</file>

<file path=ppt/tags/tag62.xml><?xml version="1.0" encoding="utf-8"?>
<p:tagLst xmlns:p="http://schemas.openxmlformats.org/presentationml/2006/main">
  <p:tag name="PA" val="v3.0.0"/>
</p:tagLst>
</file>

<file path=ppt/tags/tag63.xml><?xml version="1.0" encoding="utf-8"?>
<p:tagLst xmlns:p="http://schemas.openxmlformats.org/presentationml/2006/main">
  <p:tag name="PA" val="v3.0.0"/>
</p:tagLst>
</file>

<file path=ppt/tags/tag64.xml><?xml version="1.0" encoding="utf-8"?>
<p:tagLst xmlns:p="http://schemas.openxmlformats.org/presentationml/2006/main">
  <p:tag name="PA" val="v3.0.0"/>
</p:tagLst>
</file>

<file path=ppt/tags/tag65.xml><?xml version="1.0" encoding="utf-8"?>
<p:tagLst xmlns:p="http://schemas.openxmlformats.org/presentationml/2006/main">
  <p:tag name="PA" val="v3.0.0"/>
</p:tagLst>
</file>

<file path=ppt/tags/tag66.xml><?xml version="1.0" encoding="utf-8"?>
<p:tagLst xmlns:p="http://schemas.openxmlformats.org/presentationml/2006/main">
  <p:tag name="PA" val="v3.0.0"/>
</p:tagLst>
</file>

<file path=ppt/tags/tag67.xml><?xml version="1.0" encoding="utf-8"?>
<p:tagLst xmlns:p="http://schemas.openxmlformats.org/presentationml/2006/main">
  <p:tag name="PA" val="v3.0.0"/>
</p:tagLst>
</file>

<file path=ppt/tags/tag68.xml><?xml version="1.0" encoding="utf-8"?>
<p:tagLst xmlns:p="http://schemas.openxmlformats.org/presentationml/2006/main">
  <p:tag name="PA" val="v3.0.0"/>
</p:tagLst>
</file>

<file path=ppt/tags/tag69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70.xml><?xml version="1.0" encoding="utf-8"?>
<p:tagLst xmlns:p="http://schemas.openxmlformats.org/presentationml/2006/main">
  <p:tag name="PA" val="v3.0.0"/>
</p:tagLst>
</file>

<file path=ppt/tags/tag71.xml><?xml version="1.0" encoding="utf-8"?>
<p:tagLst xmlns:p="http://schemas.openxmlformats.org/presentationml/2006/main">
  <p:tag name="PA" val="v3.0.0"/>
</p:tagLst>
</file>

<file path=ppt/tags/tag72.xml><?xml version="1.0" encoding="utf-8"?>
<p:tagLst xmlns:p="http://schemas.openxmlformats.org/presentationml/2006/main">
  <p:tag name="PA" val="v3.0.0"/>
</p:tagLst>
</file>

<file path=ppt/tags/tag73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雅黑细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9E7E3"/>
      </a:accent1>
      <a:accent2>
        <a:srgbClr val="F1CFCD"/>
      </a:accent2>
      <a:accent3>
        <a:srgbClr val="E5AAA4"/>
      </a:accent3>
      <a:accent4>
        <a:srgbClr val="9B7F7B"/>
      </a:accent4>
      <a:accent5>
        <a:srgbClr val="756359"/>
      </a:accent5>
      <a:accent6>
        <a:srgbClr val="ABA8A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3282">
      <a:dk1>
        <a:srgbClr val="3FB2E5"/>
      </a:dk1>
      <a:lt1>
        <a:srgbClr val="C56DB4"/>
      </a:lt1>
      <a:dk2>
        <a:srgbClr val="56B52F"/>
      </a:dk2>
      <a:lt2>
        <a:srgbClr val="EE6EA2"/>
      </a:lt2>
      <a:accent1>
        <a:srgbClr val="1C1C1C"/>
      </a:accent1>
      <a:accent2>
        <a:srgbClr val="FFFFFF"/>
      </a:accent2>
      <a:accent3>
        <a:srgbClr val="1C1C1C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11012</Words>
  <Application>WPS 演示</Application>
  <PresentationFormat>宽屏</PresentationFormat>
  <Paragraphs>379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方正综艺简体</vt:lpstr>
      <vt:lpstr>Arial</vt:lpstr>
      <vt:lpstr>Calibri</vt:lpstr>
      <vt:lpstr>Arial Unicode MS</vt:lpstr>
      <vt:lpstr>叶根友行书(繁)08</vt:lpstr>
      <vt:lpstr>微软雅黑 Light</vt:lpstr>
      <vt:lpstr>微软雅黑</vt:lpstr>
      <vt:lpstr>Impact</vt:lpstr>
      <vt:lpstr>Arial Narrow</vt:lpstr>
      <vt:lpstr>Arial Unicode MS</vt:lpstr>
      <vt:lpstr>Calibri Light</vt:lpstr>
      <vt:lpstr>Segoe UI</vt:lpstr>
      <vt:lpstr>Agency FB</vt:lpstr>
      <vt:lpstr>Arial Black</vt:lpstr>
      <vt:lpstr>黑体</vt:lpstr>
      <vt:lpstr>Office 主题</vt:lpstr>
      <vt:lpstr>1_Office 主题</vt:lpstr>
      <vt:lpstr>2_Office 主题</vt:lpstr>
      <vt:lpstr>2_Office 主题​​</vt:lpstr>
      <vt:lpstr>1_Office 主题​​</vt:lpstr>
      <vt:lpstr>3_Office 主题</vt:lpstr>
      <vt:lpstr>3_Office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muxin</dc:creator>
  <cp:lastModifiedBy>Moment123</cp:lastModifiedBy>
  <cp:revision>2</cp:revision>
  <dcterms:created xsi:type="dcterms:W3CDTF">2017-03-03T03:41:00Z</dcterms:created>
  <dcterms:modified xsi:type="dcterms:W3CDTF">2017-12-19T09:34:34Z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