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8"/>
  </p:notesMasterIdLst>
  <p:handoutMasterIdLst>
    <p:handoutMasterId r:id="rId27"/>
  </p:handoutMasterIdLst>
  <p:sldIdLst>
    <p:sldId id="256" r:id="rId4"/>
    <p:sldId id="258" r:id="rId5"/>
    <p:sldId id="261" r:id="rId6"/>
    <p:sldId id="274" r:id="rId7"/>
    <p:sldId id="267" r:id="rId9"/>
    <p:sldId id="276" r:id="rId10"/>
    <p:sldId id="263" r:id="rId11"/>
    <p:sldId id="268" r:id="rId12"/>
    <p:sldId id="269" r:id="rId13"/>
    <p:sldId id="278" r:id="rId14"/>
    <p:sldId id="264" r:id="rId15"/>
    <p:sldId id="271" r:id="rId16"/>
    <p:sldId id="270" r:id="rId17"/>
    <p:sldId id="273" r:id="rId18"/>
    <p:sldId id="277" r:id="rId19"/>
    <p:sldId id="262" r:id="rId20"/>
    <p:sldId id="266" r:id="rId21"/>
    <p:sldId id="275" r:id="rId22"/>
    <p:sldId id="272" r:id="rId23"/>
    <p:sldId id="257" r:id="rId24"/>
    <p:sldId id="279" r:id="rId25"/>
    <p:sldId id="280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093"/>
    <a:srgbClr val="71A4A8"/>
    <a:srgbClr val="D7EAEE"/>
    <a:srgbClr val="A2CACD"/>
    <a:srgbClr val="F9FCFC"/>
    <a:srgbClr val="F0BBA8"/>
    <a:srgbClr val="2A4E61"/>
    <a:srgbClr val="146193"/>
    <a:srgbClr val="FFFFFF"/>
    <a:srgbClr val="A5C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DE87-FC43-4F0C-9C51-E666AB0AC5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569D-5846-405D-B3A8-120868F6D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DE87-FC43-4F0C-9C51-E666AB0AC5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024"/>
            <a:ext cx="10363200" cy="146942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283"/>
            <a:ext cx="8534400" cy="17531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6095"/>
            <a:ext cx="2844800" cy="476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6095"/>
            <a:ext cx="3860800" cy="476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6095"/>
            <a:ext cx="2844800" cy="476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151F69-C118-4984-B8EB-ACB73920D82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C24E-3E67-4479-BC9E-AA3AC6EE2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3DC8-8A00-4360-9904-60FCBF4456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65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d:\My%20Documents\My%20Music\Paula%20DeAnda%20-%20Why%20Would%20I%20Ever.mp3" TargetMode="External"/><Relationship Id="rId2" Type="http://schemas.openxmlformats.org/officeDocument/2006/relationships/audio" Target="file:///d:\My%20Documents\My%20Music\Paula%20DeAnda%20-%20Why%20Would%20I%20Ever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11.xml"/><Relationship Id="rId18" Type="http://schemas.openxmlformats.org/officeDocument/2006/relationships/image" Target="../media/image1.jpeg"/><Relationship Id="rId17" Type="http://schemas.openxmlformats.org/officeDocument/2006/relationships/image" Target="../media/image3.png"/><Relationship Id="rId16" Type="http://schemas.openxmlformats.org/officeDocument/2006/relationships/image" Target="../media/image8.png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r="71249"/>
          <a:stretch>
            <a:fillRect/>
          </a:stretch>
        </p:blipFill>
        <p:spPr>
          <a:xfrm>
            <a:off x="-5080" y="1806575"/>
            <a:ext cx="3972560" cy="5059680"/>
          </a:xfrm>
          <a:prstGeom prst="rect">
            <a:avLst/>
          </a:prstGeom>
        </p:spPr>
      </p:pic>
      <p:pic>
        <p:nvPicPr>
          <p:cNvPr id="5" name="图片 4" descr="8c4172188fe5e359ecb646d8b6beca93"/>
          <p:cNvPicPr>
            <a:picLocks noChangeAspect="1"/>
          </p:cNvPicPr>
          <p:nvPr/>
        </p:nvPicPr>
        <p:blipFill>
          <a:blip r:embed="rId1"/>
          <a:srcRect l="55480"/>
          <a:stretch>
            <a:fillRect/>
          </a:stretch>
        </p:blipFill>
        <p:spPr>
          <a:xfrm>
            <a:off x="6160135" y="2540"/>
            <a:ext cx="6038215" cy="6852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72565" y="2489200"/>
            <a:ext cx="74333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rgbClr val="146193"/>
                </a:solidFill>
              </a:rPr>
              <a:t>Gouache small pure and fresh and the balloon is contracted generic template</a:t>
            </a:r>
            <a:endParaRPr lang="zh-CN" altLang="en-US">
              <a:solidFill>
                <a:srgbClr val="146193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564005" y="2957830"/>
            <a:ext cx="6419215" cy="6350"/>
          </a:xfrm>
          <a:prstGeom prst="line">
            <a:avLst/>
          </a:prstGeom>
          <a:ln>
            <a:solidFill>
              <a:srgbClr val="8497B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1518285" y="2963545"/>
            <a:ext cx="62642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72565" y="1752600"/>
            <a:ext cx="728662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4800">
                <a:solidFill>
                  <a:srgbClr val="146193"/>
                </a:solidFill>
                <a:latin typeface="腾祥睿黑简-W2" panose="01010104010101010101" charset="-122"/>
                <a:ea typeface="腾祥睿黑简-W2" panose="01010104010101010101" charset="-122"/>
              </a:rPr>
              <a:t>水彩</a:t>
            </a:r>
            <a:r>
              <a:rPr lang="zh-CN" altLang="zh-CN" sz="4800">
                <a:solidFill>
                  <a:srgbClr val="146193"/>
                </a:solidFill>
                <a:latin typeface="腾祥睿黑简-W2" panose="01010104010101010101" charset="-122"/>
                <a:ea typeface="腾祥睿黑简-W2" panose="01010104010101010101" charset="-122"/>
                <a:sym typeface="+mn-ea"/>
              </a:rPr>
              <a:t>羽毛</a:t>
            </a:r>
            <a:r>
              <a:rPr lang="zh-CN" altLang="zh-CN" sz="4800">
                <a:solidFill>
                  <a:srgbClr val="146193"/>
                </a:solidFill>
                <a:latin typeface="腾祥睿黑简-W2" panose="01010104010101010101" charset="-122"/>
                <a:ea typeface="腾祥睿黑简-W2" panose="01010104010101010101" charset="-122"/>
              </a:rPr>
              <a:t>小清新通用模板</a:t>
            </a:r>
            <a:endParaRPr lang="zh-CN" altLang="zh-CN" sz="4800">
              <a:solidFill>
                <a:srgbClr val="146193"/>
              </a:solidFill>
              <a:latin typeface="腾祥睿黑简-W2" panose="01010104010101010101" charset="-122"/>
              <a:ea typeface="腾祥睿黑简-W2" panose="0101010401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5425" y="3677285"/>
            <a:ext cx="206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>
                    <a:lumMod val="65000"/>
                  </a:schemeClr>
                </a:solidFill>
                <a:latin typeface="锐字云字库细圆体1.0" panose="02010604000000000000" charset="-122"/>
                <a:ea typeface="锐字云字库细圆体1.0" panose="02010604000000000000" charset="-122"/>
              </a:rPr>
              <a:t>汇报人：猪七爷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锐字云字库细圆体1.0" panose="02010604000000000000" charset="-122"/>
              <a:ea typeface="锐字云字库细圆体1.0" panose="02010604000000000000" charset="-122"/>
            </a:endParaRPr>
          </a:p>
        </p:txBody>
      </p:sp>
      <p:pic>
        <p:nvPicPr>
          <p:cNvPr id="7" name="Paula DeAnda - Why Would I Ev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5780" y="-71183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99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99"/>
                            </p:stCondLst>
                            <p:childTnLst>
                              <p:par>
                                <p:cTn id="3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99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8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1"/>
      <p:bldP spid="18" grpId="0"/>
      <p:bldP spid="18" grpId="1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PA_椭圆 4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1551" y="3771371"/>
            <a:ext cx="1439333" cy="1444012"/>
          </a:xfrm>
          <a:prstGeom prst="ellipse">
            <a:avLst/>
          </a:prstGeom>
          <a:solidFill>
            <a:srgbClr val="71A4A8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6A0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76" name="PA_椭圆 4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73867" y="3771371"/>
            <a:ext cx="1439333" cy="1444012"/>
          </a:xfrm>
          <a:prstGeom prst="ellipse">
            <a:avLst/>
          </a:prstGeom>
          <a:solidFill>
            <a:srgbClr val="A2CACD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77" name="PA_椭圆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76184" y="3771371"/>
            <a:ext cx="1439333" cy="1444012"/>
          </a:xfrm>
          <a:prstGeom prst="ellipse">
            <a:avLst/>
          </a:prstGeom>
          <a:solidFill>
            <a:srgbClr val="D7EAEE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78" name="PA_淘宝店chenying0907 4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37685" y="5729892"/>
            <a:ext cx="4703233" cy="419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79" name="PA_淘宝店chenying0907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7209" y="5729892"/>
            <a:ext cx="414867" cy="419229"/>
          </a:xfrm>
          <a:prstGeom prst="rect">
            <a:avLst/>
          </a:prstGeom>
          <a:solidFill>
            <a:srgbClr val="71A4A8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4090" name="PA_淘宝店chenying0907 58"/>
          <p:cNvGrpSpPr/>
          <p:nvPr>
            <p:custDataLst>
              <p:tags r:id="rId6"/>
            </p:custDataLst>
          </p:nvPr>
        </p:nvGrpSpPr>
        <p:grpSpPr bwMode="auto">
          <a:xfrm>
            <a:off x="4720168" y="4127081"/>
            <a:ext cx="351367" cy="368413"/>
            <a:chOff x="2352" y="1832"/>
            <a:chExt cx="166" cy="174"/>
          </a:xfrm>
        </p:grpSpPr>
        <p:sp>
          <p:nvSpPr>
            <p:cNvPr id="44080" name="淘宝店chenying0907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4081" name="淘宝店chenying0907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4082" name="淘宝店chenying0907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4083" name="淘宝店chenying0907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4084" name="淘宝店chenying0907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4085" name="淘宝店chenying0907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4089" name="PA_淘宝店chenying0907 57"/>
          <p:cNvGrpSpPr/>
          <p:nvPr>
            <p:custDataLst>
              <p:tags r:id="rId7"/>
            </p:custDataLst>
          </p:nvPr>
        </p:nvGrpSpPr>
        <p:grpSpPr bwMode="auto">
          <a:xfrm>
            <a:off x="1507068" y="4127080"/>
            <a:ext cx="368300" cy="364179"/>
            <a:chOff x="834" y="1832"/>
            <a:chExt cx="174" cy="172"/>
          </a:xfrm>
        </p:grpSpPr>
        <p:sp>
          <p:nvSpPr>
            <p:cNvPr id="44086" name="淘宝店chenying0907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4087" name="淘宝店chenying0907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4088" name="PA_任意多边形 5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3105152" y="4182131"/>
            <a:ext cx="368300" cy="25407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4091" name="PA_淘宝店chenying0907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0752" y="1755681"/>
            <a:ext cx="4684183" cy="174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65809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ADD YOUR TITLE HERE</a:t>
            </a:r>
            <a:endParaRPr lang="en-US" altLang="zh-CN" sz="1600" b="1" dirty="0">
              <a:solidFill>
                <a:srgbClr val="65809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largeHere to add your text, mainly to avoid large sections of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largeHere to add your text, mainly to avoid large sections of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2"/>
              </a:solidFill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2" name="PA_淘宝店chenying0907 6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32417" y="4637355"/>
            <a:ext cx="1151467" cy="1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OPTION 01</a:t>
            </a:r>
            <a:endParaRPr lang="zh-CN" altLang="zh-CN" sz="1065">
              <a:solidFill>
                <a:schemeClr val="bg1"/>
              </a:solidFill>
            </a:endParaRPr>
          </a:p>
        </p:txBody>
      </p:sp>
      <p:sp>
        <p:nvSpPr>
          <p:cNvPr id="44093" name="PA_淘宝店chenying0907 6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28384" y="4637355"/>
            <a:ext cx="1151467" cy="1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OPTION 02</a:t>
            </a:r>
            <a:endParaRPr lang="zh-CN" altLang="zh-CN" sz="1065">
              <a:solidFill>
                <a:schemeClr val="bg1"/>
              </a:solidFill>
            </a:endParaRPr>
          </a:p>
        </p:txBody>
      </p:sp>
      <p:sp>
        <p:nvSpPr>
          <p:cNvPr id="44094" name="PA_淘宝店chenying0907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34933" y="4637355"/>
            <a:ext cx="1151467" cy="1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OPTION 03</a:t>
            </a:r>
            <a:endParaRPr lang="zh-CN" altLang="zh-CN" sz="1065">
              <a:solidFill>
                <a:schemeClr val="bg1"/>
              </a:solidFill>
            </a:endParaRPr>
          </a:p>
        </p:txBody>
      </p:sp>
      <p:sp>
        <p:nvSpPr>
          <p:cNvPr id="44095" name="PA_任意多边形 63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1035051" y="5844228"/>
            <a:ext cx="234949" cy="215967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4096" name="PA_淘宝店chenying0907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17652" y="5744712"/>
            <a:ext cx="38227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44097" name="PA_淘宝店chenying0907 65"/>
          <p:cNvGrpSpPr/>
          <p:nvPr>
            <p:custDataLst>
              <p:tags r:id="rId15"/>
            </p:custDataLst>
          </p:nvPr>
        </p:nvGrpSpPr>
        <p:grpSpPr bwMode="auto">
          <a:xfrm>
            <a:off x="6864351" y="2588209"/>
            <a:ext cx="4512733" cy="331784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pic>
        <p:nvPicPr>
          <p:cNvPr id="2" name="图片 1" descr="8c4172188fe5e359ecb646d8b6beca93"/>
          <p:cNvPicPr>
            <a:picLocks noChangeAspect="1"/>
          </p:cNvPicPr>
          <p:nvPr/>
        </p:nvPicPr>
        <p:blipFill>
          <a:blip r:embed="rId18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3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4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5" grpId="0" bldLvl="0" animBg="1"/>
      <p:bldP spid="44076" grpId="0" bldLvl="0" animBg="1" autoUpdateAnimBg="0"/>
      <p:bldP spid="44077" grpId="0" bldLvl="0" animBg="1" autoUpdateAnimBg="0"/>
      <p:bldP spid="44078" grpId="0" bldLvl="0" animBg="1"/>
      <p:bldP spid="44079" grpId="0" bldLvl="0" animBg="1"/>
      <p:bldP spid="44088" grpId="0" bldLvl="0" animBg="1"/>
      <p:bldP spid="44091" grpId="0"/>
      <p:bldP spid="44092" grpId="0"/>
      <p:bldP spid="44093" grpId="0" animBg="1" autoUpdateAnimBg="0"/>
      <p:bldP spid="44094" grpId="0" animBg="1" autoUpdateAnimBg="0"/>
      <p:bldP spid="44095" grpId="0" bldLvl="0" animBg="1"/>
      <p:bldP spid="44096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942465" cy="2256790"/>
          </a:xfrm>
          <a:prstGeom prst="rect">
            <a:avLst/>
          </a:prstGeom>
        </p:spPr>
      </p:pic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t="8779" r="75181"/>
          <a:stretch>
            <a:fillRect/>
          </a:stretch>
        </p:blipFill>
        <p:spPr>
          <a:xfrm flipH="1">
            <a:off x="7083425" y="-2540"/>
            <a:ext cx="5098415" cy="6861810"/>
          </a:xfrm>
          <a:prstGeom prst="rect">
            <a:avLst/>
          </a:prstGeom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384233" y="2872740"/>
            <a:ext cx="4881880" cy="497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CLICK TO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ADD </a:t>
            </a:r>
            <a:r>
              <a:rPr lang="en-US" altLang="zh-CN" sz="2665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TITLE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IN HERE</a:t>
            </a:r>
            <a:endParaRPr lang="en-US" altLang="zh-CN" sz="2665" dirty="0">
              <a:solidFill>
                <a:srgbClr val="658093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16196" y="1333500"/>
            <a:ext cx="1736725" cy="14325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03</a:t>
            </a:r>
            <a:r>
              <a:rPr lang="en-US" altLang="zh-CN" sz="8800" b="1" dirty="0">
                <a:solidFill>
                  <a:srgbClr val="B71D22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endParaRPr lang="en-US" altLang="zh-CN" sz="8800" b="1" dirty="0">
              <a:solidFill>
                <a:srgbClr val="B71D22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3522345" y="3450590"/>
            <a:ext cx="4688205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</a:t>
            </a:r>
            <a:endParaRPr lang="zh-CN" altLang="en-US" sz="120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 mainly to avoid large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618481" y="3441065"/>
            <a:ext cx="587375" cy="0"/>
          </a:xfrm>
          <a:prstGeom prst="line">
            <a:avLst/>
          </a:prstGeom>
          <a:ln w="28575">
            <a:solidFill>
              <a:srgbClr val="658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275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5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bldLvl="0" animBg="1"/>
      <p:bldP spid="15" grpId="0" animBg="1"/>
      <p:bldP spid="15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0" y="5599791"/>
            <a:ext cx="12177803" cy="0"/>
          </a:xfrm>
          <a:prstGeom prst="line">
            <a:avLst/>
          </a:prstGeom>
          <a:ln>
            <a:solidFill>
              <a:srgbClr val="71A4A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2526107" y="5434029"/>
            <a:ext cx="313357" cy="3133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71A4A8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767303" y="1508787"/>
            <a:ext cx="1775692" cy="3717068"/>
            <a:chOff x="1767302" y="1847850"/>
            <a:chExt cx="1775692" cy="3717068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1767302" y="1847850"/>
              <a:ext cx="1775692" cy="3717068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1976207" y="2049064"/>
              <a:ext cx="1357882" cy="3029122"/>
            </a:xfrm>
            <a:prstGeom prst="roundRect">
              <a:avLst>
                <a:gd name="adj" fmla="val 14632"/>
              </a:avLst>
            </a:prstGeom>
            <a:solidFill>
              <a:srgbClr val="71A4A8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72392" y="2970714"/>
              <a:ext cx="1361696" cy="522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b="1" dirty="0">
                  <a:solidFill>
                    <a:srgbClr val="658093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第一季度</a:t>
              </a:r>
              <a:endParaRPr lang="zh-CN" altLang="en-US" sz="1465" b="1" dirty="0">
                <a:solidFill>
                  <a:srgbClr val="65809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文本框 16"/>
            <p:cNvSpPr txBox="1"/>
            <p:nvPr/>
          </p:nvSpPr>
          <p:spPr>
            <a:xfrm>
              <a:off x="2133623" y="2193678"/>
              <a:ext cx="99156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  <p:sp>
          <p:nvSpPr>
            <p:cNvPr id="48" name="文本框 17"/>
            <p:cNvSpPr txBox="1"/>
            <p:nvPr/>
          </p:nvSpPr>
          <p:spPr>
            <a:xfrm>
              <a:off x="1896207" y="3553460"/>
              <a:ext cx="1437640" cy="127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73" name="椭圆 72"/>
          <p:cNvSpPr/>
          <p:nvPr/>
        </p:nvSpPr>
        <p:spPr>
          <a:xfrm>
            <a:off x="4868111" y="5434029"/>
            <a:ext cx="313357" cy="3133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71A4A8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7210119" y="5434029"/>
            <a:ext cx="313357" cy="3133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71A4A8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552128" y="5434029"/>
            <a:ext cx="313357" cy="3133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71A4A8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文本框 16"/>
          <p:cNvSpPr txBox="1"/>
          <p:nvPr/>
        </p:nvSpPr>
        <p:spPr>
          <a:xfrm>
            <a:off x="1767303" y="5725601"/>
            <a:ext cx="1733251" cy="5486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Arial Narrow" panose="020B060602020203020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109309" y="1508787"/>
            <a:ext cx="1775692" cy="3717068"/>
            <a:chOff x="4109309" y="1847850"/>
            <a:chExt cx="1775692" cy="3717068"/>
          </a:xfrm>
        </p:grpSpPr>
        <p:sp>
          <p:nvSpPr>
            <p:cNvPr id="78" name="任意多边形 77"/>
            <p:cNvSpPr/>
            <p:nvPr/>
          </p:nvSpPr>
          <p:spPr>
            <a:xfrm flipV="1">
              <a:off x="4109309" y="1847850"/>
              <a:ext cx="1775692" cy="3717068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4318214" y="2049064"/>
              <a:ext cx="1357882" cy="3029122"/>
            </a:xfrm>
            <a:prstGeom prst="roundRect">
              <a:avLst>
                <a:gd name="adj" fmla="val 14632"/>
              </a:avLst>
            </a:prstGeom>
            <a:solidFill>
              <a:srgbClr val="71A4A8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314399" y="2970714"/>
              <a:ext cx="1361696" cy="522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b="1" dirty="0">
                  <a:solidFill>
                    <a:srgbClr val="658093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第二季度</a:t>
              </a:r>
              <a:endParaRPr lang="zh-CN" altLang="en-US" sz="1465" b="1" dirty="0">
                <a:solidFill>
                  <a:srgbClr val="65809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文本框 25"/>
            <p:cNvSpPr txBox="1"/>
            <p:nvPr/>
          </p:nvSpPr>
          <p:spPr>
            <a:xfrm>
              <a:off x="4348069" y="3553460"/>
              <a:ext cx="1323975" cy="151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2" name="文本框 16"/>
            <p:cNvSpPr txBox="1"/>
            <p:nvPr/>
          </p:nvSpPr>
          <p:spPr>
            <a:xfrm>
              <a:off x="4499461" y="2193678"/>
              <a:ext cx="99156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51317" y="1508787"/>
            <a:ext cx="1775692" cy="3717068"/>
            <a:chOff x="6451317" y="1847850"/>
            <a:chExt cx="1775692" cy="3717068"/>
          </a:xfrm>
        </p:grpSpPr>
        <p:sp>
          <p:nvSpPr>
            <p:cNvPr id="84" name="任意多边形 83"/>
            <p:cNvSpPr/>
            <p:nvPr/>
          </p:nvSpPr>
          <p:spPr>
            <a:xfrm flipV="1">
              <a:off x="6451317" y="1847850"/>
              <a:ext cx="1775692" cy="3717068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660222" y="2049064"/>
              <a:ext cx="1357882" cy="3029122"/>
            </a:xfrm>
            <a:prstGeom prst="roundRect">
              <a:avLst>
                <a:gd name="adj" fmla="val 14632"/>
              </a:avLst>
            </a:prstGeom>
            <a:solidFill>
              <a:srgbClr val="71A4A8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656407" y="2970714"/>
              <a:ext cx="1361696" cy="522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b="1" dirty="0">
                  <a:solidFill>
                    <a:srgbClr val="658093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第三季度</a:t>
              </a:r>
              <a:endParaRPr lang="zh-CN" altLang="en-US" sz="1465" b="1" dirty="0">
                <a:solidFill>
                  <a:srgbClr val="65809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文本框 32"/>
            <p:cNvSpPr txBox="1"/>
            <p:nvPr/>
          </p:nvSpPr>
          <p:spPr>
            <a:xfrm>
              <a:off x="6595462" y="3553460"/>
              <a:ext cx="1478280" cy="127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8" name="文本框 16"/>
            <p:cNvSpPr txBox="1"/>
            <p:nvPr/>
          </p:nvSpPr>
          <p:spPr>
            <a:xfrm>
              <a:off x="6843381" y="2193678"/>
              <a:ext cx="99156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793324" y="1508787"/>
            <a:ext cx="1775692" cy="3717068"/>
            <a:chOff x="8793324" y="1847850"/>
            <a:chExt cx="1775692" cy="3717068"/>
          </a:xfrm>
        </p:grpSpPr>
        <p:sp>
          <p:nvSpPr>
            <p:cNvPr id="90" name="任意多边形 89"/>
            <p:cNvSpPr/>
            <p:nvPr/>
          </p:nvSpPr>
          <p:spPr>
            <a:xfrm flipV="1">
              <a:off x="8793324" y="1847850"/>
              <a:ext cx="1775692" cy="3717068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9002229" y="2049064"/>
              <a:ext cx="1357882" cy="3029122"/>
            </a:xfrm>
            <a:prstGeom prst="roundRect">
              <a:avLst>
                <a:gd name="adj" fmla="val 14632"/>
              </a:avLst>
            </a:prstGeom>
            <a:solidFill>
              <a:srgbClr val="71A4A8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8998414" y="2970714"/>
              <a:ext cx="1361696" cy="522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b="1" dirty="0">
                  <a:solidFill>
                    <a:srgbClr val="658093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第四季度</a:t>
              </a:r>
              <a:endParaRPr lang="zh-CN" altLang="en-US" sz="1465" b="1" dirty="0">
                <a:solidFill>
                  <a:srgbClr val="65809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文本框 39"/>
            <p:cNvSpPr txBox="1"/>
            <p:nvPr/>
          </p:nvSpPr>
          <p:spPr>
            <a:xfrm>
              <a:off x="8906989" y="3553460"/>
              <a:ext cx="1452880" cy="127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text, mainly </a:t>
              </a:r>
              <a:r>
                <a:rPr lang="zh-CN" altLang="en-US" sz="900">
                  <a:solidFill>
                    <a:schemeClr val="bg1"/>
                  </a:solidFill>
                  <a:sym typeface="+mn-ea"/>
                </a:rPr>
                <a:t>to </a:t>
              </a: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avoid large sections of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4" name="文本框 16"/>
            <p:cNvSpPr txBox="1"/>
            <p:nvPr/>
          </p:nvSpPr>
          <p:spPr>
            <a:xfrm>
              <a:off x="9185388" y="2193678"/>
              <a:ext cx="99156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  <p:sp>
        <p:nvSpPr>
          <p:cNvPr id="95" name="文本框 16"/>
          <p:cNvSpPr txBox="1"/>
          <p:nvPr/>
        </p:nvSpPr>
        <p:spPr>
          <a:xfrm>
            <a:off x="4158163" y="5725601"/>
            <a:ext cx="1733251" cy="5486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Arial Narrow" panose="020B060602020203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6" name="文本框 16"/>
          <p:cNvSpPr txBox="1"/>
          <p:nvPr/>
        </p:nvSpPr>
        <p:spPr>
          <a:xfrm>
            <a:off x="6489676" y="5725601"/>
            <a:ext cx="1733251" cy="5486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Arial Narrow" panose="020B060602020203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7" name="文本框 16"/>
          <p:cNvSpPr txBox="1"/>
          <p:nvPr/>
        </p:nvSpPr>
        <p:spPr>
          <a:xfrm>
            <a:off x="8833593" y="5725601"/>
            <a:ext cx="1733251" cy="5486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Arial Narrow" panose="020B06060202020302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9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23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73" grpId="0" bldLvl="0" animBg="1"/>
      <p:bldP spid="74" grpId="0" bldLvl="0" animBg="1"/>
      <p:bldP spid="75" grpId="0" bldLvl="0" animBg="1"/>
      <p:bldP spid="76" grpId="0"/>
      <p:bldP spid="95" grpId="0"/>
      <p:bldP spid="96" grpId="0"/>
      <p:bldP spid="97" grpId="0"/>
      <p:bldP spid="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5604075" y="1637598"/>
            <a:ext cx="5105401" cy="4021522"/>
            <a:chOff x="793693" y="2224810"/>
            <a:chExt cx="7296207" cy="3600726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800100" y="2224810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800100" y="2621974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00100" y="30283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800100" y="34347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800100" y="3831937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00100" y="42091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00100" y="46155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93693" y="5012737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00100" y="5419136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00100" y="5825536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6104890" y="4650996"/>
            <a:ext cx="333375" cy="1008124"/>
          </a:xfrm>
          <a:prstGeom prst="rect">
            <a:avLst/>
          </a:prstGeom>
          <a:solidFill>
            <a:srgbClr val="71A4A8"/>
          </a:solidFill>
          <a:ln>
            <a:solidFill>
              <a:srgbClr val="8F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802120" y="4120411"/>
            <a:ext cx="333375" cy="1538709"/>
          </a:xfrm>
          <a:prstGeom prst="rect">
            <a:avLst/>
          </a:prstGeom>
          <a:solidFill>
            <a:srgbClr val="71A4A8"/>
          </a:solidFill>
          <a:ln>
            <a:solidFill>
              <a:srgbClr val="8F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494270" y="3990225"/>
            <a:ext cx="333375" cy="1668896"/>
          </a:xfrm>
          <a:prstGeom prst="rect">
            <a:avLst/>
          </a:prstGeom>
          <a:solidFill>
            <a:srgbClr val="71A4A8"/>
          </a:solidFill>
          <a:ln>
            <a:solidFill>
              <a:srgbClr val="8F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180070" y="3268357"/>
            <a:ext cx="333375" cy="2390764"/>
          </a:xfrm>
          <a:prstGeom prst="rect">
            <a:avLst/>
          </a:prstGeom>
          <a:solidFill>
            <a:srgbClr val="71A4A8"/>
          </a:solidFill>
          <a:ln>
            <a:solidFill>
              <a:srgbClr val="8F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65870" y="3409513"/>
            <a:ext cx="333375" cy="2249608"/>
          </a:xfrm>
          <a:prstGeom prst="rect">
            <a:avLst/>
          </a:prstGeom>
          <a:solidFill>
            <a:srgbClr val="71A4A8"/>
          </a:solidFill>
          <a:ln>
            <a:solidFill>
              <a:srgbClr val="8F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546021" y="2583699"/>
            <a:ext cx="333375" cy="3075421"/>
          </a:xfrm>
          <a:prstGeom prst="rect">
            <a:avLst/>
          </a:prstGeom>
          <a:solidFill>
            <a:srgbClr val="71A4A8"/>
          </a:solidFill>
          <a:ln>
            <a:solidFill>
              <a:srgbClr val="8F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117588" y="573677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6811906" y="5736775"/>
            <a:ext cx="4187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7487165" y="573677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173289" y="5736775"/>
            <a:ext cx="4187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8852892" y="573677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9538916" y="5736775"/>
            <a:ext cx="4187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/>
              <a:t>06</a:t>
            </a:r>
            <a:endParaRPr lang="zh-CN" altLang="en-US" dirty="0"/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6148070" y="2146586"/>
            <a:ext cx="3380686" cy="2112910"/>
          </a:xfrm>
          <a:prstGeom prst="straightConnector1">
            <a:avLst/>
          </a:prstGeom>
          <a:ln w="57150">
            <a:solidFill>
              <a:srgbClr val="A2CA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弧形 22"/>
          <p:cNvSpPr/>
          <p:nvPr/>
        </p:nvSpPr>
        <p:spPr>
          <a:xfrm>
            <a:off x="1652040" y="1922330"/>
            <a:ext cx="2283690" cy="2283690"/>
          </a:xfrm>
          <a:prstGeom prst="arc">
            <a:avLst>
              <a:gd name="adj1" fmla="val 16200000"/>
              <a:gd name="adj2" fmla="val 11192042"/>
            </a:avLst>
          </a:prstGeom>
          <a:ln w="444500">
            <a:solidFill>
              <a:srgbClr val="71A4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913016" y="2182671"/>
            <a:ext cx="1763008" cy="1763008"/>
          </a:xfrm>
          <a:prstGeom prst="ellipse">
            <a:avLst/>
          </a:prstGeom>
          <a:noFill/>
          <a:ln w="76200">
            <a:solidFill>
              <a:srgbClr val="D7E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086868" y="2741009"/>
            <a:ext cx="14140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80%</a:t>
            </a:r>
            <a:endParaRPr lang="en-US" altLang="zh-CN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18640" y="4674235"/>
            <a:ext cx="2665095" cy="1370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smtClean="0">
                <a:solidFill>
                  <a:srgbClr val="444343"/>
                </a:solidFill>
                <a:latin typeface="Agency FB" panose="020B0503020202020204" pitchFamily="34" charset="0"/>
                <a:sym typeface="+mn-ea"/>
              </a:rPr>
              <a:t> ADD YOUR TILTLE HERE</a:t>
            </a:r>
            <a:endParaRPr lang="en-US" altLang="zh-CN" sz="1200" b="1" dirty="0" smtClean="0">
              <a:solidFill>
                <a:srgbClr val="444343"/>
              </a:solidFill>
              <a:latin typeface="Agency FB" panose="020B0503020202020204" pitchFamily="34" charset="0"/>
              <a:sym typeface="+mn-ea"/>
            </a:endParaRPr>
          </a:p>
          <a:p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1200">
                <a:ea typeface="微软雅黑" panose="020B0503020204020204" charset="-122"/>
                <a:sym typeface="+mn-ea"/>
              </a:rPr>
              <a:t>Please enter the text you want to express,not a large segment of text</a:t>
            </a:r>
            <a:r>
              <a:rPr lang="en-US" altLang="zh-CN" sz="1200"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200">
                <a:ea typeface="微软雅黑" panose="020B0503020204020204" charset="-122"/>
                <a:sym typeface="+mn-ea"/>
              </a:rPr>
              <a:t>Please enter the text you want to express,not a large segment of text</a:t>
            </a:r>
            <a:r>
              <a:rPr lang="en-US" altLang="zh-CN" sz="1200">
                <a:ea typeface="微软雅黑" panose="020B0503020204020204" charset="-122"/>
                <a:sym typeface="+mn-ea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10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12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23" grpId="0" bldLvl="0" animBg="1"/>
      <p:bldP spid="24" grpId="0" bldLvl="0" animBg="1"/>
      <p:bldP spid="25" grpId="0"/>
      <p:bldP spid="26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96053" y="1556793"/>
            <a:ext cx="2493381" cy="2493055"/>
            <a:chOff x="3386125" y="1728033"/>
            <a:chExt cx="2493057" cy="2493055"/>
          </a:xfrm>
        </p:grpSpPr>
        <p:grpSp>
          <p:nvGrpSpPr>
            <p:cNvPr id="68" name="组合 67"/>
            <p:cNvGrpSpPr/>
            <p:nvPr/>
          </p:nvGrpSpPr>
          <p:grpSpPr>
            <a:xfrm>
              <a:off x="3386125" y="1728033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 Narrow" panose="020B0606020202030204" charset="0"/>
                  <a:ea typeface="+mj-ea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3390972" y="1772816"/>
              <a:ext cx="2439450" cy="2444927"/>
              <a:chOff x="800752" y="1176303"/>
              <a:chExt cx="2227424" cy="2232424"/>
            </a:xfrm>
          </p:grpSpPr>
          <p:sp>
            <p:nvSpPr>
              <p:cNvPr id="47" name="椭圆 1"/>
              <p:cNvSpPr/>
              <p:nvPr/>
            </p:nvSpPr>
            <p:spPr>
              <a:xfrm>
                <a:off x="800752" y="1176303"/>
                <a:ext cx="2227424" cy="2232424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71A4A8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45" name="TextBox 50"/>
              <p:cNvSpPr txBox="1"/>
              <p:nvPr/>
            </p:nvSpPr>
            <p:spPr>
              <a:xfrm>
                <a:off x="1584481" y="1844451"/>
                <a:ext cx="584371" cy="417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658093"/>
                    </a:solidFill>
                    <a:latin typeface="Arial Narrow" panose="020B0606020202030204" charset="0"/>
                    <a:ea typeface="+mj-ea"/>
                  </a:rPr>
                  <a:t>76%</a:t>
                </a:r>
                <a:endParaRPr lang="en-US" altLang="zh-CN" sz="2400" dirty="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46" name="TextBox 51"/>
              <p:cNvSpPr txBox="1"/>
              <p:nvPr/>
            </p:nvSpPr>
            <p:spPr>
              <a:xfrm>
                <a:off x="1350214" y="2288609"/>
                <a:ext cx="1376867" cy="381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658093"/>
                    </a:solidFill>
                    <a:latin typeface="Arial Narrow" panose="020B0606020202030204" charset="0"/>
                    <a:ea typeface="微软雅黑" panose="020B0503020204020204" charset="-122"/>
                    <a:sym typeface="+mn-ea"/>
                  </a:rPr>
                  <a:t>YOU TITLE</a:t>
                </a:r>
                <a:endParaRPr lang="en-US" altLang="zh-CN" sz="2000" b="1" dirty="0">
                  <a:solidFill>
                    <a:srgbClr val="658093"/>
                  </a:solidFill>
                  <a:latin typeface="Arial Narrow" panose="020B0606020202030204" charset="0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1411309" y="4171353"/>
            <a:ext cx="2329359" cy="77448"/>
          </a:xfrm>
          <a:prstGeom prst="rect">
            <a:avLst/>
          </a:prstGeom>
          <a:solidFill>
            <a:srgbClr val="71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05193" y="4335100"/>
            <a:ext cx="2407773" cy="15163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</a:t>
            </a:r>
            <a:endParaRPr lang="zh-CN" altLang="en-US" sz="120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 mainly to avoid large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00950" y="1421115"/>
            <a:ext cx="2493381" cy="2493055"/>
            <a:chOff x="6266445" y="1611556"/>
            <a:chExt cx="2493057" cy="2493055"/>
          </a:xfrm>
        </p:grpSpPr>
        <p:grpSp>
          <p:nvGrpSpPr>
            <p:cNvPr id="77" name="组合 76"/>
            <p:cNvGrpSpPr/>
            <p:nvPr/>
          </p:nvGrpSpPr>
          <p:grpSpPr>
            <a:xfrm>
              <a:off x="6266445" y="1611556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432542" y="2391431"/>
              <a:ext cx="2287665" cy="1713180"/>
              <a:chOff x="3577963" y="1741150"/>
              <a:chExt cx="2088831" cy="1564277"/>
            </a:xfrm>
          </p:grpSpPr>
          <p:sp>
            <p:nvSpPr>
              <p:cNvPr id="54" name="椭圆 1"/>
              <p:cNvSpPr/>
              <p:nvPr/>
            </p:nvSpPr>
            <p:spPr>
              <a:xfrm>
                <a:off x="3577963" y="2288243"/>
                <a:ext cx="2088831" cy="1017184"/>
              </a:xfrm>
              <a:custGeom>
                <a:avLst/>
                <a:gdLst/>
                <a:ahLst/>
                <a:cxnLst/>
                <a:rect l="l" t="t" r="r" b="b"/>
                <a:pathLst>
                  <a:path w="2088831" h="1017184">
                    <a:moveTo>
                      <a:pt x="1817562" y="0"/>
                    </a:moveTo>
                    <a:lnTo>
                      <a:pt x="2088831" y="0"/>
                    </a:lnTo>
                    <a:cubicBezTo>
                      <a:pt x="2039351" y="570111"/>
                      <a:pt x="1560695" y="1017184"/>
                      <a:pt x="977619" y="1017184"/>
                    </a:cubicBezTo>
                    <a:cubicBezTo>
                      <a:pt x="556457" y="1017184"/>
                      <a:pt x="189775" y="783931"/>
                      <a:pt x="0" y="439399"/>
                    </a:cubicBezTo>
                    <a:lnTo>
                      <a:pt x="248210" y="323051"/>
                    </a:lnTo>
                    <a:cubicBezTo>
                      <a:pt x="391494" y="577373"/>
                      <a:pt x="664725" y="747193"/>
                      <a:pt x="977619" y="747193"/>
                    </a:cubicBezTo>
                    <a:cubicBezTo>
                      <a:pt x="1411453" y="747193"/>
                      <a:pt x="1769037" y="420726"/>
                      <a:pt x="1817562" y="0"/>
                    </a:cubicBezTo>
                    <a:close/>
                  </a:path>
                </a:pathLst>
              </a:custGeom>
              <a:solidFill>
                <a:srgbClr val="71A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55" name="TextBox 60"/>
              <p:cNvSpPr txBox="1"/>
              <p:nvPr/>
            </p:nvSpPr>
            <p:spPr>
              <a:xfrm>
                <a:off x="4223097" y="1741150"/>
                <a:ext cx="584371" cy="417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658093"/>
                    </a:solidFill>
                    <a:latin typeface="Arial Narrow" panose="020B0606020202030204" charset="0"/>
                    <a:ea typeface="+mj-ea"/>
                  </a:rPr>
                  <a:t>48%</a:t>
                </a:r>
                <a:endParaRPr lang="en-US" altLang="zh-CN" sz="2400" dirty="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56" name="TextBox 61"/>
              <p:cNvSpPr txBox="1"/>
              <p:nvPr/>
            </p:nvSpPr>
            <p:spPr>
              <a:xfrm>
                <a:off x="3967980" y="2209059"/>
                <a:ext cx="1376866" cy="381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658093"/>
                    </a:solidFill>
                    <a:latin typeface="Arial Narrow" panose="020B0606020202030204" charset="0"/>
                    <a:ea typeface="微软雅黑" panose="020B0503020204020204" charset="-122"/>
                    <a:sym typeface="+mn-ea"/>
                  </a:rPr>
                  <a:t>YOU TITLE</a:t>
                </a:r>
                <a:endParaRPr lang="en-US" altLang="zh-CN" sz="2000" b="1" dirty="0">
                  <a:solidFill>
                    <a:srgbClr val="658093"/>
                  </a:solidFill>
                  <a:latin typeface="Arial Narrow" panose="020B0606020202030204" charset="0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58" name="矩形 57"/>
          <p:cNvSpPr/>
          <p:nvPr/>
        </p:nvSpPr>
        <p:spPr>
          <a:xfrm>
            <a:off x="4576779" y="4151267"/>
            <a:ext cx="2329359" cy="77448"/>
          </a:xfrm>
          <a:prstGeom prst="rect">
            <a:avLst/>
          </a:prstGeom>
          <a:solidFill>
            <a:srgbClr val="71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470664" y="4315013"/>
            <a:ext cx="2514772" cy="15163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</a:t>
            </a:r>
            <a:endParaRPr lang="zh-CN" altLang="en-US" sz="120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 mainly to avoid large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945330" y="1421115"/>
            <a:ext cx="2493381" cy="2493055"/>
            <a:chOff x="9250277" y="1611556"/>
            <a:chExt cx="2493057" cy="2493055"/>
          </a:xfrm>
        </p:grpSpPr>
        <p:grpSp>
          <p:nvGrpSpPr>
            <p:cNvPr id="80" name="组合 79"/>
            <p:cNvGrpSpPr/>
            <p:nvPr/>
          </p:nvGrpSpPr>
          <p:grpSpPr>
            <a:xfrm>
              <a:off x="9250277" y="1611556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9280938" y="2391431"/>
              <a:ext cx="2079789" cy="1713180"/>
              <a:chOff x="6178788" y="1741150"/>
              <a:chExt cx="1899022" cy="1564277"/>
            </a:xfrm>
          </p:grpSpPr>
          <p:sp>
            <p:nvSpPr>
              <p:cNvPr id="61" name="椭圆 1"/>
              <p:cNvSpPr/>
              <p:nvPr/>
            </p:nvSpPr>
            <p:spPr>
              <a:xfrm>
                <a:off x="6178788" y="2276645"/>
                <a:ext cx="1173991" cy="1028782"/>
              </a:xfrm>
              <a:custGeom>
                <a:avLst/>
                <a:gdLst/>
                <a:ahLst/>
                <a:cxnLst/>
                <a:rect l="l" t="t" r="r" b="b"/>
                <a:pathLst>
                  <a:path w="1173991" h="1028782">
                    <a:moveTo>
                      <a:pt x="0" y="0"/>
                    </a:moveTo>
                    <a:lnTo>
                      <a:pt x="270084" y="0"/>
                    </a:lnTo>
                    <a:cubicBezTo>
                      <a:pt x="313795" y="426278"/>
                      <a:pt x="673965" y="758791"/>
                      <a:pt x="1111797" y="758791"/>
                    </a:cubicBezTo>
                    <a:lnTo>
                      <a:pt x="1173991" y="755875"/>
                    </a:lnTo>
                    <a:lnTo>
                      <a:pt x="1173991" y="1025811"/>
                    </a:lnTo>
                    <a:cubicBezTo>
                      <a:pt x="1153450" y="1028208"/>
                      <a:pt x="1132691" y="1028782"/>
                      <a:pt x="1111797" y="1028782"/>
                    </a:cubicBezTo>
                    <a:cubicBezTo>
                      <a:pt x="524781" y="1028782"/>
                      <a:pt x="43600" y="575645"/>
                      <a:pt x="0" y="0"/>
                    </a:cubicBezTo>
                    <a:close/>
                  </a:path>
                </a:pathLst>
              </a:custGeom>
              <a:solidFill>
                <a:srgbClr val="71A4A8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63" name="TextBox 68"/>
              <p:cNvSpPr txBox="1"/>
              <p:nvPr/>
            </p:nvSpPr>
            <p:spPr>
              <a:xfrm>
                <a:off x="6958100" y="1741150"/>
                <a:ext cx="584371" cy="417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658093"/>
                    </a:solidFill>
                    <a:latin typeface="Arial Narrow" panose="020B0606020202030204" charset="0"/>
                    <a:ea typeface="+mj-ea"/>
                  </a:rPr>
                  <a:t>22%</a:t>
                </a:r>
                <a:endParaRPr lang="en-US" altLang="zh-CN" sz="2400" dirty="0">
                  <a:solidFill>
                    <a:srgbClr val="658093"/>
                  </a:solidFill>
                  <a:latin typeface="Arial Narrow" panose="020B0606020202030204" charset="0"/>
                  <a:ea typeface="+mj-ea"/>
                </a:endParaRPr>
              </a:p>
            </p:txBody>
          </p:sp>
          <p:sp>
            <p:nvSpPr>
              <p:cNvPr id="64" name="TextBox 69"/>
              <p:cNvSpPr txBox="1"/>
              <p:nvPr/>
            </p:nvSpPr>
            <p:spPr>
              <a:xfrm>
                <a:off x="6700944" y="2244684"/>
                <a:ext cx="1376866" cy="381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658093"/>
                    </a:solidFill>
                    <a:latin typeface="Arial Narrow" panose="020B0606020202030204" charset="0"/>
                    <a:ea typeface="微软雅黑" panose="020B0503020204020204" charset="-122"/>
                    <a:sym typeface="+mn-ea"/>
                  </a:rPr>
                  <a:t>YOU TITLE</a:t>
                </a:r>
                <a:endParaRPr lang="en-US" altLang="zh-CN" sz="2000" b="1" dirty="0">
                  <a:solidFill>
                    <a:srgbClr val="658093"/>
                  </a:solidFill>
                  <a:latin typeface="Arial Narrow" panose="020B0606020202030204" charset="0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8032673" y="4153769"/>
            <a:ext cx="2329359" cy="77448"/>
          </a:xfrm>
          <a:prstGeom prst="rect">
            <a:avLst/>
          </a:prstGeom>
          <a:solidFill>
            <a:srgbClr val="71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952240" y="4317516"/>
            <a:ext cx="2437327" cy="15163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</a:t>
            </a:r>
            <a:endParaRPr lang="zh-CN" altLang="en-US" sz="120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 mainly to avoid large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图片 6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22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23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/>
      <p:bldP spid="58" grpId="0" bldLvl="0" animBg="1"/>
      <p:bldP spid="59" grpId="0"/>
      <p:bldP spid="66" grpId="0" bldLvl="0" animBg="1"/>
      <p:bldP spid="67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825" y="2849020"/>
            <a:ext cx="2777185" cy="2551064"/>
          </a:xfrm>
          <a:prstGeom prst="rect">
            <a:avLst/>
          </a:prstGeom>
          <a:solidFill>
            <a:srgbClr val="71A4A8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992313" y="4822787"/>
            <a:ext cx="793749" cy="243840"/>
            <a:chOff x="1992313" y="4822787"/>
            <a:chExt cx="793749" cy="243840"/>
          </a:xfrm>
        </p:grpSpPr>
        <p:sp>
          <p:nvSpPr>
            <p:cNvPr id="11" name="矩形 10"/>
            <p:cNvSpPr/>
            <p:nvPr/>
          </p:nvSpPr>
          <p:spPr>
            <a:xfrm>
              <a:off x="1992313" y="4836797"/>
              <a:ext cx="793749" cy="21907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650926" y="4901050"/>
              <a:ext cx="45720" cy="90568"/>
              <a:chOff x="2899342" y="4883104"/>
              <a:chExt cx="83966" cy="166331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2899342" y="4883104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2899342" y="4965469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2586632" y="4901050"/>
              <a:ext cx="45720" cy="90568"/>
              <a:chOff x="2899342" y="4883104"/>
              <a:chExt cx="83966" cy="166331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899342" y="4883104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2899342" y="4965469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2515093" y="4901050"/>
              <a:ext cx="45720" cy="90568"/>
              <a:chOff x="2899342" y="4883104"/>
              <a:chExt cx="83966" cy="166331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2899342" y="4883104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2899342" y="4965469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/>
            <p:cNvSpPr txBox="1"/>
            <p:nvPr/>
          </p:nvSpPr>
          <p:spPr>
            <a:xfrm>
              <a:off x="2043113" y="4822787"/>
              <a:ext cx="532765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More</a:t>
              </a:r>
              <a:endParaRPr lang="en-US" altLang="zh-CN" sz="10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510405" y="2849020"/>
            <a:ext cx="2777185" cy="2551064"/>
          </a:xfrm>
          <a:prstGeom prst="rect">
            <a:avLst/>
          </a:prstGeom>
          <a:solidFill>
            <a:srgbClr val="71A4A8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727893" y="4822787"/>
            <a:ext cx="793749" cy="243840"/>
            <a:chOff x="6727893" y="4822787"/>
            <a:chExt cx="793749" cy="243840"/>
          </a:xfrm>
        </p:grpSpPr>
        <p:sp>
          <p:nvSpPr>
            <p:cNvPr id="30" name="矩形 29"/>
            <p:cNvSpPr/>
            <p:nvPr/>
          </p:nvSpPr>
          <p:spPr>
            <a:xfrm>
              <a:off x="6727893" y="4836797"/>
              <a:ext cx="793749" cy="21907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386506" y="4901050"/>
              <a:ext cx="45720" cy="90568"/>
              <a:chOff x="2899342" y="4883104"/>
              <a:chExt cx="83966" cy="166331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2899342" y="4883104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2899342" y="4965469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7322212" y="4901050"/>
              <a:ext cx="45720" cy="90568"/>
              <a:chOff x="2899342" y="4883104"/>
              <a:chExt cx="83966" cy="166331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2899342" y="4883104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2899342" y="4965469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7250673" y="4901050"/>
              <a:ext cx="45720" cy="90568"/>
              <a:chOff x="2899342" y="4883104"/>
              <a:chExt cx="83966" cy="166331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899342" y="4883104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899342" y="4965469"/>
                <a:ext cx="83966" cy="839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文本框 39"/>
            <p:cNvSpPr txBox="1"/>
            <p:nvPr/>
          </p:nvSpPr>
          <p:spPr>
            <a:xfrm>
              <a:off x="6778693" y="4822787"/>
              <a:ext cx="544830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More</a:t>
              </a:r>
              <a:endParaRPr lang="en-US" altLang="zh-CN" sz="10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674495" y="1712595"/>
            <a:ext cx="811339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charset="0"/>
                <a:sym typeface="+mn-ea"/>
              </a:rPr>
              <a:t>.h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charset="0"/>
                <a:sym typeface="+mn-ea"/>
              </a:rPr>
              <a:t>ere to add your textHere to add your text, mainly to avoid large sections of text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charset="0"/>
                <a:sym typeface="+mn-ea"/>
              </a:rPr>
              <a:t>.h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charset="0"/>
                <a:sym typeface="+mn-ea"/>
              </a:rPr>
              <a:t>ere to add your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charset="0"/>
              <a:ea typeface="微软雅黑 Light" panose="020B0502040204020203" pitchFamily="34" charset="-122"/>
            </a:endParaRPr>
          </a:p>
          <a:p>
            <a:pPr algn="l">
              <a:buNone/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charset="0"/>
              <a:ea typeface="+mj-ea"/>
            </a:endParaRPr>
          </a:p>
        </p:txBody>
      </p:sp>
      <p:pic>
        <p:nvPicPr>
          <p:cNvPr id="3" name="图片 2" descr="G:\ＰＰＴ资料\PPt图片\背景图包\520\摄图网-开着的笔记本电脑_meitu_1.jpg摄图网-开着的笔记本电脑_meitu_1"/>
          <p:cNvPicPr preferRelativeResize="0"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52190" y="3243580"/>
            <a:ext cx="2409825" cy="1823085"/>
          </a:xfrm>
          <a:prstGeom prst="rect">
            <a:avLst/>
          </a:prstGeom>
          <a:blipFill rotWithShape="1">
            <a:blip r:embed="rId1"/>
            <a:stretch>
              <a:fillRect b="-17000"/>
            </a:stretch>
          </a:blipFill>
          <a:ln w="6350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1897380" y="3164205"/>
            <a:ext cx="1955135" cy="1365886"/>
            <a:chOff x="1897651" y="3164370"/>
            <a:chExt cx="1626690" cy="1365941"/>
          </a:xfrm>
        </p:grpSpPr>
        <p:sp>
          <p:nvSpPr>
            <p:cNvPr id="9" name="文本框 8"/>
            <p:cNvSpPr txBox="1"/>
            <p:nvPr/>
          </p:nvSpPr>
          <p:spPr>
            <a:xfrm>
              <a:off x="1913501" y="3676836"/>
              <a:ext cx="1435461" cy="85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Here to add your text, mainly to avoid large sections of text</a:t>
              </a:r>
              <a:r>
                <a:rPr lang="en-US" altLang="zh-CN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.</a:t>
              </a:r>
              <a:r>
                <a:rPr lang="zh-CN" altLang="en-US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Here to add your text</a:t>
              </a:r>
              <a:r>
                <a:rPr lang="en-US" altLang="zh-CN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.</a:t>
              </a:r>
              <a:r>
                <a:rPr lang="zh-CN" altLang="en-US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Here to add your text, mainly to avoid large</a:t>
              </a:r>
              <a:endParaRPr lang="zh-CN" altLang="en-US" sz="1000" dirty="0">
                <a:solidFill>
                  <a:schemeClr val="bg1"/>
                </a:solidFill>
                <a:latin typeface="Cambria" panose="020405030504060A0204" charset="0"/>
                <a:ea typeface="+mj-ea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897651" y="3164370"/>
              <a:ext cx="1626690" cy="384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Cambria" panose="020405030504060A0204" charset="0"/>
                </a:rPr>
                <a:t>Your Title Here</a:t>
              </a:r>
              <a:endParaRPr lang="en-US" altLang="zh-CN" sz="1600" b="1" dirty="0" smtClean="0">
                <a:solidFill>
                  <a:schemeClr val="bg1"/>
                </a:solidFill>
                <a:latin typeface="Cambria" panose="020405030504060A0204" charset="0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011093" y="3583647"/>
              <a:ext cx="504000" cy="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Cambria" panose="020405030504060A02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33231" y="3164370"/>
            <a:ext cx="1944370" cy="1529057"/>
            <a:chOff x="6633231" y="3164370"/>
            <a:chExt cx="1944370" cy="1529057"/>
          </a:xfrm>
        </p:grpSpPr>
        <p:sp>
          <p:nvSpPr>
            <p:cNvPr id="28" name="文本框 27"/>
            <p:cNvSpPr txBox="1"/>
            <p:nvPr/>
          </p:nvSpPr>
          <p:spPr>
            <a:xfrm>
              <a:off x="6649106" y="3676792"/>
              <a:ext cx="1626690" cy="101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Here to add your text, mainly to avoid large sections of text</a:t>
              </a:r>
              <a:r>
                <a:rPr lang="en-US" altLang="zh-CN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.</a:t>
              </a:r>
              <a:r>
                <a:rPr lang="zh-CN" altLang="en-US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Here to add your text</a:t>
              </a:r>
              <a:r>
                <a:rPr lang="en-US" altLang="zh-CN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.</a:t>
              </a:r>
              <a:r>
                <a:rPr lang="zh-CN" altLang="en-US" sz="1000">
                  <a:solidFill>
                    <a:schemeClr val="bg1"/>
                  </a:solidFill>
                  <a:latin typeface="Cambria" panose="020405030504060A0204" charset="0"/>
                  <a:sym typeface="+mn-ea"/>
                </a:rPr>
                <a:t>Here to add your text, mainly to avoid large</a:t>
              </a:r>
              <a:endParaRPr lang="zh-CN" altLang="en-US" sz="1000" dirty="0">
                <a:solidFill>
                  <a:schemeClr val="bg1"/>
                </a:solidFill>
                <a:latin typeface="Cambria" panose="020405030504060A0204" charset="0"/>
                <a:ea typeface="+mj-ea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33231" y="3164370"/>
              <a:ext cx="1944370" cy="384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Cambria" panose="020405030504060A0204" charset="0"/>
                </a:rPr>
                <a:t>Your Title Here</a:t>
              </a:r>
              <a:endParaRPr lang="en-US" altLang="zh-CN" sz="1600" b="1" dirty="0" smtClean="0">
                <a:solidFill>
                  <a:schemeClr val="bg1"/>
                </a:solidFill>
                <a:latin typeface="Cambria" panose="020405030504060A0204" charset="0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6735037" y="3583647"/>
              <a:ext cx="504000" cy="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Cambria" panose="020405030504060A0204" charset="0"/>
              </a:endParaRPr>
            </a:p>
          </p:txBody>
        </p:sp>
      </p:grpSp>
      <p:pic>
        <p:nvPicPr>
          <p:cNvPr id="4" name="图片 3" descr="G:\ＰＰＴ资料\PPt图片\背景图包\520\摄图网-桌面上的鲜花_副本.jpg摄图网-桌面上的鲜花_副本"/>
          <p:cNvPicPr preferRelativeResize="0"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355330" y="3279140"/>
            <a:ext cx="2486660" cy="1811655"/>
          </a:xfrm>
          <a:prstGeom prst="rect">
            <a:avLst/>
          </a:prstGeom>
          <a:blipFill rotWithShape="1">
            <a:blip r:embed="rId2"/>
            <a:stretch>
              <a:fillRect b="-17000"/>
            </a:stretch>
          </a:blipFill>
          <a:ln w="6350">
            <a:noFill/>
          </a:ln>
        </p:spPr>
      </p:pic>
      <p:pic>
        <p:nvPicPr>
          <p:cNvPr id="42" name="图片 41" descr="8c4172188fe5e359ecb646d8b6beca93"/>
          <p:cNvPicPr>
            <a:picLocks noChangeAspect="1"/>
          </p:cNvPicPr>
          <p:nvPr/>
        </p:nvPicPr>
        <p:blipFill>
          <a:blip r:embed="rId3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43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45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6" grpId="0" bldLvl="0" animBg="1"/>
      <p:bldP spid="44" grpId="0"/>
      <p:bldP spid="43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942465" cy="2256790"/>
          </a:xfrm>
          <a:prstGeom prst="rect">
            <a:avLst/>
          </a:prstGeom>
        </p:spPr>
      </p:pic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t="8779" r="75181"/>
          <a:stretch>
            <a:fillRect/>
          </a:stretch>
        </p:blipFill>
        <p:spPr>
          <a:xfrm flipH="1">
            <a:off x="7083425" y="-2540"/>
            <a:ext cx="5098415" cy="6861810"/>
          </a:xfrm>
          <a:prstGeom prst="rect">
            <a:avLst/>
          </a:prstGeom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384233" y="2872740"/>
            <a:ext cx="4881880" cy="497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CLICK TO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ADD </a:t>
            </a:r>
            <a:r>
              <a:rPr lang="en-US" altLang="zh-CN" sz="2665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TITLE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IN HERE</a:t>
            </a:r>
            <a:endParaRPr lang="en-US" altLang="zh-CN" sz="2665" dirty="0">
              <a:solidFill>
                <a:srgbClr val="658093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16196" y="1333500"/>
            <a:ext cx="1736725" cy="14325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04</a:t>
            </a:r>
            <a:r>
              <a:rPr lang="en-US" altLang="zh-CN" sz="8800" b="1" dirty="0">
                <a:solidFill>
                  <a:srgbClr val="B71D22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endParaRPr lang="en-US" altLang="zh-CN" sz="8800" b="1" dirty="0">
              <a:solidFill>
                <a:srgbClr val="B71D22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3522345" y="3450590"/>
            <a:ext cx="4688205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</a:t>
            </a:r>
            <a:endParaRPr lang="zh-CN" altLang="en-US" sz="120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 mainly to avoid large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618481" y="3441065"/>
            <a:ext cx="587375" cy="0"/>
          </a:xfrm>
          <a:prstGeom prst="line">
            <a:avLst/>
          </a:prstGeom>
          <a:ln w="28575">
            <a:solidFill>
              <a:srgbClr val="658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275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5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bldLvl="0" animBg="1"/>
      <p:bldP spid="15" grpId="0" animBg="1"/>
      <p:bldP spid="1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2050" name="灯泡"/>
          <p:cNvSpPr/>
          <p:nvPr/>
        </p:nvSpPr>
        <p:spPr bwMode="auto">
          <a:xfrm>
            <a:off x="4911090" y="1609725"/>
            <a:ext cx="2162175" cy="3639185"/>
          </a:xfrm>
          <a:custGeom>
            <a:avLst/>
            <a:gdLst>
              <a:gd name="T0" fmla="*/ 2147483646 w 3056"/>
              <a:gd name="T1" fmla="*/ 2147483646 h 5429"/>
              <a:gd name="T2" fmla="*/ 2147483646 w 3056"/>
              <a:gd name="T3" fmla="*/ 2147483646 h 5429"/>
              <a:gd name="T4" fmla="*/ 2147483646 w 3056"/>
              <a:gd name="T5" fmla="*/ 388832290 h 5429"/>
              <a:gd name="T6" fmla="*/ 2147483646 w 3056"/>
              <a:gd name="T7" fmla="*/ 345615213 h 5429"/>
              <a:gd name="T8" fmla="*/ 2147483646 w 3056"/>
              <a:gd name="T9" fmla="*/ 2147483646 h 5429"/>
              <a:gd name="T10" fmla="*/ 2147483646 w 3056"/>
              <a:gd name="T11" fmla="*/ 2147483646 h 5429"/>
              <a:gd name="T12" fmla="*/ 2147483646 w 3056"/>
              <a:gd name="T13" fmla="*/ 2147483646 h 5429"/>
              <a:gd name="T14" fmla="*/ 2147483646 w 3056"/>
              <a:gd name="T15" fmla="*/ 2147483646 h 5429"/>
              <a:gd name="T16" fmla="*/ 2147483646 w 3056"/>
              <a:gd name="T17" fmla="*/ 2147483646 h 5429"/>
              <a:gd name="T18" fmla="*/ 2147483646 w 3056"/>
              <a:gd name="T19" fmla="*/ 2147483646 h 5429"/>
              <a:gd name="T20" fmla="*/ 475747481 w 3056"/>
              <a:gd name="T21" fmla="*/ 2147483646 h 5429"/>
              <a:gd name="T22" fmla="*/ 432463999 w 3056"/>
              <a:gd name="T23" fmla="*/ 2147483646 h 5429"/>
              <a:gd name="T24" fmla="*/ 2147483646 w 3056"/>
              <a:gd name="T25" fmla="*/ 2147483646 h 5429"/>
              <a:gd name="T26" fmla="*/ 2147483646 w 3056"/>
              <a:gd name="T27" fmla="*/ 2147483646 h 5429"/>
              <a:gd name="T28" fmla="*/ 2147483646 w 3056"/>
              <a:gd name="T29" fmla="*/ 2147483646 h 5429"/>
              <a:gd name="T30" fmla="*/ 2147483646 w 3056"/>
              <a:gd name="T31" fmla="*/ 2147483646 h 5429"/>
              <a:gd name="T32" fmla="*/ 2147483646 w 3056"/>
              <a:gd name="T33" fmla="*/ 2147483646 h 5429"/>
              <a:gd name="T34" fmla="*/ 2147483646 w 3056"/>
              <a:gd name="T35" fmla="*/ 2147483646 h 5429"/>
              <a:gd name="T36" fmla="*/ 2147483646 w 3056"/>
              <a:gd name="T37" fmla="*/ 2147483646 h 5429"/>
              <a:gd name="T38" fmla="*/ 2147483646 w 3056"/>
              <a:gd name="T39" fmla="*/ 2147483646 h 5429"/>
              <a:gd name="T40" fmla="*/ 2147483646 w 3056"/>
              <a:gd name="T41" fmla="*/ 2147483646 h 5429"/>
              <a:gd name="T42" fmla="*/ 2147483646 w 3056"/>
              <a:gd name="T43" fmla="*/ 2147483646 h 5429"/>
              <a:gd name="T44" fmla="*/ 2147483646 w 3056"/>
              <a:gd name="T45" fmla="*/ 2147483646 h 5429"/>
              <a:gd name="T46" fmla="*/ 2147483646 w 3056"/>
              <a:gd name="T47" fmla="*/ 2147483646 h 5429"/>
              <a:gd name="T48" fmla="*/ 2147483646 w 3056"/>
              <a:gd name="T49" fmla="*/ 2147483646 h 5429"/>
              <a:gd name="T50" fmla="*/ 2147483646 w 3056"/>
              <a:gd name="T51" fmla="*/ 2147483646 h 5429"/>
              <a:gd name="T52" fmla="*/ 2147483646 w 3056"/>
              <a:gd name="T53" fmla="*/ 2147483646 h 5429"/>
              <a:gd name="T54" fmla="*/ 2147483646 w 3056"/>
              <a:gd name="T55" fmla="*/ 2147483646 h 5429"/>
              <a:gd name="T56" fmla="*/ 2147483646 w 3056"/>
              <a:gd name="T57" fmla="*/ 2147483646 h 5429"/>
              <a:gd name="T58" fmla="*/ 2147483646 w 3056"/>
              <a:gd name="T59" fmla="*/ 2147483646 h 5429"/>
              <a:gd name="T60" fmla="*/ 2147483646 w 3056"/>
              <a:gd name="T61" fmla="*/ 2147483646 h 5429"/>
              <a:gd name="T62" fmla="*/ 2147483646 w 3056"/>
              <a:gd name="T63" fmla="*/ 2147483646 h 5429"/>
              <a:gd name="T64" fmla="*/ 2147483646 w 3056"/>
              <a:gd name="T65" fmla="*/ 2147483646 h 5429"/>
              <a:gd name="T66" fmla="*/ 2147483646 w 3056"/>
              <a:gd name="T67" fmla="*/ 2147483646 h 5429"/>
              <a:gd name="T68" fmla="*/ 2147483646 w 3056"/>
              <a:gd name="T69" fmla="*/ 2147483646 h 5429"/>
              <a:gd name="T70" fmla="*/ 2147483646 w 3056"/>
              <a:gd name="T71" fmla="*/ 2147483646 h 5429"/>
              <a:gd name="T72" fmla="*/ 2147483646 w 3056"/>
              <a:gd name="T73" fmla="*/ 2147483646 h 5429"/>
              <a:gd name="T74" fmla="*/ 2147483646 w 3056"/>
              <a:gd name="T75" fmla="*/ 2147483646 h 5429"/>
              <a:gd name="T76" fmla="*/ 2147483646 w 3056"/>
              <a:gd name="T77" fmla="*/ 2147483646 h 5429"/>
              <a:gd name="T78" fmla="*/ 2147483646 w 3056"/>
              <a:gd name="T79" fmla="*/ 2147483646 h 5429"/>
              <a:gd name="T80" fmla="*/ 2147483646 w 3056"/>
              <a:gd name="T81" fmla="*/ 2147483646 h 5429"/>
              <a:gd name="T82" fmla="*/ 2147483646 w 3056"/>
              <a:gd name="T83" fmla="*/ 2147483646 h 5429"/>
              <a:gd name="T84" fmla="*/ 2147483646 w 3056"/>
              <a:gd name="T85" fmla="*/ 2147483646 h 5429"/>
              <a:gd name="T86" fmla="*/ 2147483646 w 3056"/>
              <a:gd name="T87" fmla="*/ 2147483646 h 5429"/>
              <a:gd name="T88" fmla="*/ 2147483646 w 3056"/>
              <a:gd name="T89" fmla="*/ 2147483646 h 5429"/>
              <a:gd name="T90" fmla="*/ 2147483646 w 3056"/>
              <a:gd name="T91" fmla="*/ 2147483646 h 5429"/>
              <a:gd name="T92" fmla="*/ 2147483646 w 3056"/>
              <a:gd name="T93" fmla="*/ 2147483646 h 5429"/>
              <a:gd name="T94" fmla="*/ 2147483646 w 3056"/>
              <a:gd name="T95" fmla="*/ 2147483646 h 5429"/>
              <a:gd name="T96" fmla="*/ 2147483646 w 3056"/>
              <a:gd name="T97" fmla="*/ 2147483646 h 5429"/>
              <a:gd name="T98" fmla="*/ 2147483646 w 3056"/>
              <a:gd name="T99" fmla="*/ 2147483646 h 5429"/>
              <a:gd name="T100" fmla="*/ 2147483646 w 3056"/>
              <a:gd name="T101" fmla="*/ 2147483646 h 5429"/>
              <a:gd name="T102" fmla="*/ 2147483646 w 3056"/>
              <a:gd name="T103" fmla="*/ 2147483646 h 5429"/>
              <a:gd name="T104" fmla="*/ 2147483646 w 3056"/>
              <a:gd name="T105" fmla="*/ 2147483646 h 5429"/>
              <a:gd name="T106" fmla="*/ 2147483646 w 3056"/>
              <a:gd name="T107" fmla="*/ 2147483646 h 5429"/>
              <a:gd name="T108" fmla="*/ 2147483646 w 3056"/>
              <a:gd name="T109" fmla="*/ 2147483646 h 5429"/>
              <a:gd name="T110" fmla="*/ 2147483646 w 3056"/>
              <a:gd name="T111" fmla="*/ 2147483646 h 5429"/>
              <a:gd name="T112" fmla="*/ 2147483646 w 3056"/>
              <a:gd name="T113" fmla="*/ 2147483646 h 5429"/>
              <a:gd name="T114" fmla="*/ 2147483646 w 3056"/>
              <a:gd name="T115" fmla="*/ 2147483646 h 5429"/>
              <a:gd name="T116" fmla="*/ 2147483646 w 3056"/>
              <a:gd name="T117" fmla="*/ 2147483646 h 5429"/>
              <a:gd name="T118" fmla="*/ 2147483646 w 3056"/>
              <a:gd name="T119" fmla="*/ 2147483646 h 5429"/>
              <a:gd name="T120" fmla="*/ 2147483646 w 3056"/>
              <a:gd name="T121" fmla="*/ 2147483646 h 54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056" h="5429">
                <a:moveTo>
                  <a:pt x="2609" y="448"/>
                </a:moveTo>
                <a:lnTo>
                  <a:pt x="2609" y="448"/>
                </a:lnTo>
                <a:lnTo>
                  <a:pt x="2575" y="415"/>
                </a:lnTo>
                <a:lnTo>
                  <a:pt x="2538" y="383"/>
                </a:lnTo>
                <a:lnTo>
                  <a:pt x="2503" y="352"/>
                </a:lnTo>
                <a:lnTo>
                  <a:pt x="2465" y="322"/>
                </a:lnTo>
                <a:lnTo>
                  <a:pt x="2426" y="293"/>
                </a:lnTo>
                <a:lnTo>
                  <a:pt x="2388" y="265"/>
                </a:lnTo>
                <a:lnTo>
                  <a:pt x="2348" y="239"/>
                </a:lnTo>
                <a:lnTo>
                  <a:pt x="2307" y="213"/>
                </a:lnTo>
                <a:lnTo>
                  <a:pt x="2266" y="190"/>
                </a:lnTo>
                <a:lnTo>
                  <a:pt x="2224" y="168"/>
                </a:lnTo>
                <a:lnTo>
                  <a:pt x="2182" y="146"/>
                </a:lnTo>
                <a:lnTo>
                  <a:pt x="2138" y="127"/>
                </a:lnTo>
                <a:lnTo>
                  <a:pt x="2095" y="108"/>
                </a:lnTo>
                <a:lnTo>
                  <a:pt x="2049" y="91"/>
                </a:lnTo>
                <a:lnTo>
                  <a:pt x="2005" y="75"/>
                </a:lnTo>
                <a:lnTo>
                  <a:pt x="1960" y="61"/>
                </a:lnTo>
                <a:lnTo>
                  <a:pt x="1907" y="46"/>
                </a:lnTo>
                <a:lnTo>
                  <a:pt x="1853" y="34"/>
                </a:lnTo>
                <a:lnTo>
                  <a:pt x="1800" y="24"/>
                </a:lnTo>
                <a:lnTo>
                  <a:pt x="1746" y="15"/>
                </a:lnTo>
                <a:lnTo>
                  <a:pt x="1692" y="9"/>
                </a:lnTo>
                <a:lnTo>
                  <a:pt x="1638" y="3"/>
                </a:lnTo>
                <a:lnTo>
                  <a:pt x="1582" y="1"/>
                </a:lnTo>
                <a:lnTo>
                  <a:pt x="1527" y="0"/>
                </a:lnTo>
                <a:lnTo>
                  <a:pt x="1490" y="0"/>
                </a:lnTo>
                <a:lnTo>
                  <a:pt x="1451" y="2"/>
                </a:lnTo>
                <a:lnTo>
                  <a:pt x="1413" y="4"/>
                </a:lnTo>
                <a:lnTo>
                  <a:pt x="1376" y="8"/>
                </a:lnTo>
                <a:lnTo>
                  <a:pt x="1338" y="11"/>
                </a:lnTo>
                <a:lnTo>
                  <a:pt x="1302" y="17"/>
                </a:lnTo>
                <a:lnTo>
                  <a:pt x="1264" y="22"/>
                </a:lnTo>
                <a:lnTo>
                  <a:pt x="1227" y="29"/>
                </a:lnTo>
                <a:lnTo>
                  <a:pt x="1191" y="36"/>
                </a:lnTo>
                <a:lnTo>
                  <a:pt x="1154" y="45"/>
                </a:lnTo>
                <a:lnTo>
                  <a:pt x="1118" y="55"/>
                </a:lnTo>
                <a:lnTo>
                  <a:pt x="1083" y="65"/>
                </a:lnTo>
                <a:lnTo>
                  <a:pt x="1047" y="76"/>
                </a:lnTo>
                <a:lnTo>
                  <a:pt x="1012" y="88"/>
                </a:lnTo>
                <a:lnTo>
                  <a:pt x="977" y="102"/>
                </a:lnTo>
                <a:lnTo>
                  <a:pt x="942" y="115"/>
                </a:lnTo>
                <a:lnTo>
                  <a:pt x="909" y="130"/>
                </a:lnTo>
                <a:lnTo>
                  <a:pt x="875" y="146"/>
                </a:lnTo>
                <a:lnTo>
                  <a:pt x="841" y="161"/>
                </a:lnTo>
                <a:lnTo>
                  <a:pt x="808" y="179"/>
                </a:lnTo>
                <a:lnTo>
                  <a:pt x="775" y="197"/>
                </a:lnTo>
                <a:lnTo>
                  <a:pt x="743" y="216"/>
                </a:lnTo>
                <a:lnTo>
                  <a:pt x="712" y="235"/>
                </a:lnTo>
                <a:lnTo>
                  <a:pt x="680" y="255"/>
                </a:lnTo>
                <a:lnTo>
                  <a:pt x="649" y="277"/>
                </a:lnTo>
                <a:lnTo>
                  <a:pt x="619" y="300"/>
                </a:lnTo>
                <a:lnTo>
                  <a:pt x="589" y="322"/>
                </a:lnTo>
                <a:lnTo>
                  <a:pt x="559" y="345"/>
                </a:lnTo>
                <a:lnTo>
                  <a:pt x="531" y="370"/>
                </a:lnTo>
                <a:lnTo>
                  <a:pt x="502" y="395"/>
                </a:lnTo>
                <a:lnTo>
                  <a:pt x="474" y="421"/>
                </a:lnTo>
                <a:lnTo>
                  <a:pt x="447" y="448"/>
                </a:lnTo>
                <a:lnTo>
                  <a:pt x="420" y="475"/>
                </a:lnTo>
                <a:lnTo>
                  <a:pt x="395" y="503"/>
                </a:lnTo>
                <a:lnTo>
                  <a:pt x="369" y="531"/>
                </a:lnTo>
                <a:lnTo>
                  <a:pt x="345" y="561"/>
                </a:lnTo>
                <a:lnTo>
                  <a:pt x="322" y="589"/>
                </a:lnTo>
                <a:lnTo>
                  <a:pt x="298" y="619"/>
                </a:lnTo>
                <a:lnTo>
                  <a:pt x="276" y="650"/>
                </a:lnTo>
                <a:lnTo>
                  <a:pt x="255" y="681"/>
                </a:lnTo>
                <a:lnTo>
                  <a:pt x="235" y="712"/>
                </a:lnTo>
                <a:lnTo>
                  <a:pt x="215" y="744"/>
                </a:lnTo>
                <a:lnTo>
                  <a:pt x="197" y="776"/>
                </a:lnTo>
                <a:lnTo>
                  <a:pt x="179" y="808"/>
                </a:lnTo>
                <a:lnTo>
                  <a:pt x="161" y="841"/>
                </a:lnTo>
                <a:lnTo>
                  <a:pt x="145" y="875"/>
                </a:lnTo>
                <a:lnTo>
                  <a:pt x="129" y="909"/>
                </a:lnTo>
                <a:lnTo>
                  <a:pt x="115" y="943"/>
                </a:lnTo>
                <a:lnTo>
                  <a:pt x="101" y="977"/>
                </a:lnTo>
                <a:lnTo>
                  <a:pt x="88" y="1012"/>
                </a:lnTo>
                <a:lnTo>
                  <a:pt x="76" y="1047"/>
                </a:lnTo>
                <a:lnTo>
                  <a:pt x="65" y="1082"/>
                </a:lnTo>
                <a:lnTo>
                  <a:pt x="55" y="1118"/>
                </a:lnTo>
                <a:lnTo>
                  <a:pt x="45" y="1154"/>
                </a:lnTo>
                <a:lnTo>
                  <a:pt x="36" y="1191"/>
                </a:lnTo>
                <a:lnTo>
                  <a:pt x="28" y="1227"/>
                </a:lnTo>
                <a:lnTo>
                  <a:pt x="22" y="1264"/>
                </a:lnTo>
                <a:lnTo>
                  <a:pt x="16" y="1301"/>
                </a:lnTo>
                <a:lnTo>
                  <a:pt x="11" y="1338"/>
                </a:lnTo>
                <a:lnTo>
                  <a:pt x="7" y="1376"/>
                </a:lnTo>
                <a:lnTo>
                  <a:pt x="4" y="1413"/>
                </a:lnTo>
                <a:lnTo>
                  <a:pt x="2" y="1452"/>
                </a:lnTo>
                <a:lnTo>
                  <a:pt x="0" y="1489"/>
                </a:lnTo>
                <a:lnTo>
                  <a:pt x="0" y="1527"/>
                </a:lnTo>
                <a:lnTo>
                  <a:pt x="6" y="1667"/>
                </a:lnTo>
                <a:lnTo>
                  <a:pt x="10" y="1707"/>
                </a:lnTo>
                <a:lnTo>
                  <a:pt x="15" y="1746"/>
                </a:lnTo>
                <a:lnTo>
                  <a:pt x="22" y="1785"/>
                </a:lnTo>
                <a:lnTo>
                  <a:pt x="28" y="1823"/>
                </a:lnTo>
                <a:lnTo>
                  <a:pt x="36" y="1862"/>
                </a:lnTo>
                <a:lnTo>
                  <a:pt x="45" y="1900"/>
                </a:lnTo>
                <a:lnTo>
                  <a:pt x="55" y="1937"/>
                </a:lnTo>
                <a:lnTo>
                  <a:pt x="66" y="1975"/>
                </a:lnTo>
                <a:lnTo>
                  <a:pt x="78" y="2012"/>
                </a:lnTo>
                <a:lnTo>
                  <a:pt x="92" y="2049"/>
                </a:lnTo>
                <a:lnTo>
                  <a:pt x="105" y="2085"/>
                </a:lnTo>
                <a:lnTo>
                  <a:pt x="119" y="2122"/>
                </a:lnTo>
                <a:lnTo>
                  <a:pt x="136" y="2157"/>
                </a:lnTo>
                <a:lnTo>
                  <a:pt x="152" y="2193"/>
                </a:lnTo>
                <a:lnTo>
                  <a:pt x="170" y="2228"/>
                </a:lnTo>
                <a:lnTo>
                  <a:pt x="189" y="2262"/>
                </a:lnTo>
                <a:lnTo>
                  <a:pt x="195" y="2277"/>
                </a:lnTo>
                <a:lnTo>
                  <a:pt x="213" y="2312"/>
                </a:lnTo>
                <a:lnTo>
                  <a:pt x="242" y="2366"/>
                </a:lnTo>
                <a:lnTo>
                  <a:pt x="278" y="2439"/>
                </a:lnTo>
                <a:lnTo>
                  <a:pt x="323" y="2528"/>
                </a:lnTo>
                <a:lnTo>
                  <a:pt x="371" y="2631"/>
                </a:lnTo>
                <a:lnTo>
                  <a:pt x="422" y="2743"/>
                </a:lnTo>
                <a:lnTo>
                  <a:pt x="450" y="2804"/>
                </a:lnTo>
                <a:lnTo>
                  <a:pt x="476" y="2867"/>
                </a:lnTo>
                <a:lnTo>
                  <a:pt x="503" y="2931"/>
                </a:lnTo>
                <a:lnTo>
                  <a:pt x="530" y="2998"/>
                </a:lnTo>
                <a:lnTo>
                  <a:pt x="556" y="3065"/>
                </a:lnTo>
                <a:lnTo>
                  <a:pt x="582" y="3134"/>
                </a:lnTo>
                <a:lnTo>
                  <a:pt x="607" y="3202"/>
                </a:lnTo>
                <a:lnTo>
                  <a:pt x="630" y="3273"/>
                </a:lnTo>
                <a:lnTo>
                  <a:pt x="653" y="3343"/>
                </a:lnTo>
                <a:lnTo>
                  <a:pt x="674" y="3413"/>
                </a:lnTo>
                <a:lnTo>
                  <a:pt x="693" y="3483"/>
                </a:lnTo>
                <a:lnTo>
                  <a:pt x="711" y="3553"/>
                </a:lnTo>
                <a:lnTo>
                  <a:pt x="726" y="3621"/>
                </a:lnTo>
                <a:lnTo>
                  <a:pt x="739" y="3690"/>
                </a:lnTo>
                <a:lnTo>
                  <a:pt x="750" y="3756"/>
                </a:lnTo>
                <a:lnTo>
                  <a:pt x="754" y="3788"/>
                </a:lnTo>
                <a:lnTo>
                  <a:pt x="757" y="3822"/>
                </a:lnTo>
                <a:lnTo>
                  <a:pt x="760" y="3854"/>
                </a:lnTo>
                <a:lnTo>
                  <a:pt x="762" y="3885"/>
                </a:lnTo>
                <a:lnTo>
                  <a:pt x="763" y="3915"/>
                </a:lnTo>
                <a:lnTo>
                  <a:pt x="764" y="3946"/>
                </a:lnTo>
                <a:lnTo>
                  <a:pt x="783" y="4137"/>
                </a:lnTo>
                <a:lnTo>
                  <a:pt x="789" y="4160"/>
                </a:lnTo>
                <a:lnTo>
                  <a:pt x="796" y="4181"/>
                </a:lnTo>
                <a:lnTo>
                  <a:pt x="804" y="4202"/>
                </a:lnTo>
                <a:lnTo>
                  <a:pt x="813" y="4220"/>
                </a:lnTo>
                <a:lnTo>
                  <a:pt x="823" y="4237"/>
                </a:lnTo>
                <a:lnTo>
                  <a:pt x="833" y="4253"/>
                </a:lnTo>
                <a:lnTo>
                  <a:pt x="844" y="4267"/>
                </a:lnTo>
                <a:lnTo>
                  <a:pt x="855" y="4280"/>
                </a:lnTo>
                <a:lnTo>
                  <a:pt x="867" y="4291"/>
                </a:lnTo>
                <a:lnTo>
                  <a:pt x="880" y="4301"/>
                </a:lnTo>
                <a:lnTo>
                  <a:pt x="895" y="4309"/>
                </a:lnTo>
                <a:lnTo>
                  <a:pt x="909" y="4316"/>
                </a:lnTo>
                <a:lnTo>
                  <a:pt x="924" y="4321"/>
                </a:lnTo>
                <a:lnTo>
                  <a:pt x="941" y="4325"/>
                </a:lnTo>
                <a:lnTo>
                  <a:pt x="959" y="4328"/>
                </a:lnTo>
                <a:lnTo>
                  <a:pt x="976" y="4328"/>
                </a:lnTo>
                <a:lnTo>
                  <a:pt x="2079" y="4328"/>
                </a:lnTo>
                <a:lnTo>
                  <a:pt x="2097" y="4328"/>
                </a:lnTo>
                <a:lnTo>
                  <a:pt x="2114" y="4325"/>
                </a:lnTo>
                <a:lnTo>
                  <a:pt x="2130" y="4321"/>
                </a:lnTo>
                <a:lnTo>
                  <a:pt x="2145" y="4316"/>
                </a:lnTo>
                <a:lnTo>
                  <a:pt x="2161" y="4309"/>
                </a:lnTo>
                <a:lnTo>
                  <a:pt x="2174" y="4301"/>
                </a:lnTo>
                <a:lnTo>
                  <a:pt x="2187" y="4291"/>
                </a:lnTo>
                <a:lnTo>
                  <a:pt x="2201" y="4280"/>
                </a:lnTo>
                <a:lnTo>
                  <a:pt x="2212" y="4267"/>
                </a:lnTo>
                <a:lnTo>
                  <a:pt x="2223" y="4253"/>
                </a:lnTo>
                <a:lnTo>
                  <a:pt x="2233" y="4237"/>
                </a:lnTo>
                <a:lnTo>
                  <a:pt x="2243" y="4220"/>
                </a:lnTo>
                <a:lnTo>
                  <a:pt x="2251" y="4202"/>
                </a:lnTo>
                <a:lnTo>
                  <a:pt x="2259" y="4181"/>
                </a:lnTo>
                <a:lnTo>
                  <a:pt x="2266" y="4160"/>
                </a:lnTo>
                <a:lnTo>
                  <a:pt x="2272" y="4137"/>
                </a:lnTo>
                <a:lnTo>
                  <a:pt x="2291" y="3946"/>
                </a:lnTo>
                <a:lnTo>
                  <a:pt x="2293" y="3915"/>
                </a:lnTo>
                <a:lnTo>
                  <a:pt x="2294" y="3885"/>
                </a:lnTo>
                <a:lnTo>
                  <a:pt x="2295" y="3854"/>
                </a:lnTo>
                <a:lnTo>
                  <a:pt x="2298" y="3822"/>
                </a:lnTo>
                <a:lnTo>
                  <a:pt x="2301" y="3788"/>
                </a:lnTo>
                <a:lnTo>
                  <a:pt x="2306" y="3756"/>
                </a:lnTo>
                <a:lnTo>
                  <a:pt x="2316" y="3690"/>
                </a:lnTo>
                <a:lnTo>
                  <a:pt x="2329" y="3621"/>
                </a:lnTo>
                <a:lnTo>
                  <a:pt x="2345" y="3553"/>
                </a:lnTo>
                <a:lnTo>
                  <a:pt x="2362" y="3483"/>
                </a:lnTo>
                <a:lnTo>
                  <a:pt x="2381" y="3413"/>
                </a:lnTo>
                <a:lnTo>
                  <a:pt x="2402" y="3343"/>
                </a:lnTo>
                <a:lnTo>
                  <a:pt x="2425" y="3273"/>
                </a:lnTo>
                <a:lnTo>
                  <a:pt x="2449" y="3202"/>
                </a:lnTo>
                <a:lnTo>
                  <a:pt x="2474" y="3134"/>
                </a:lnTo>
                <a:lnTo>
                  <a:pt x="2499" y="3065"/>
                </a:lnTo>
                <a:lnTo>
                  <a:pt x="2526" y="2998"/>
                </a:lnTo>
                <a:lnTo>
                  <a:pt x="2552" y="2931"/>
                </a:lnTo>
                <a:lnTo>
                  <a:pt x="2579" y="2867"/>
                </a:lnTo>
                <a:lnTo>
                  <a:pt x="2607" y="2804"/>
                </a:lnTo>
                <a:lnTo>
                  <a:pt x="2633" y="2743"/>
                </a:lnTo>
                <a:lnTo>
                  <a:pt x="2685" y="2631"/>
                </a:lnTo>
                <a:lnTo>
                  <a:pt x="2735" y="2528"/>
                </a:lnTo>
                <a:lnTo>
                  <a:pt x="2778" y="2439"/>
                </a:lnTo>
                <a:lnTo>
                  <a:pt x="2816" y="2366"/>
                </a:lnTo>
                <a:lnTo>
                  <a:pt x="2846" y="2312"/>
                </a:lnTo>
                <a:lnTo>
                  <a:pt x="2872" y="2262"/>
                </a:lnTo>
                <a:lnTo>
                  <a:pt x="2890" y="2228"/>
                </a:lnTo>
                <a:lnTo>
                  <a:pt x="2906" y="2193"/>
                </a:lnTo>
                <a:lnTo>
                  <a:pt x="2923" y="2157"/>
                </a:lnTo>
                <a:lnTo>
                  <a:pt x="2937" y="2122"/>
                </a:lnTo>
                <a:lnTo>
                  <a:pt x="2952" y="2085"/>
                </a:lnTo>
                <a:lnTo>
                  <a:pt x="2965" y="2049"/>
                </a:lnTo>
                <a:lnTo>
                  <a:pt x="2978" y="2012"/>
                </a:lnTo>
                <a:lnTo>
                  <a:pt x="2989" y="1975"/>
                </a:lnTo>
                <a:lnTo>
                  <a:pt x="3000" y="1937"/>
                </a:lnTo>
                <a:lnTo>
                  <a:pt x="3010" y="1900"/>
                </a:lnTo>
                <a:lnTo>
                  <a:pt x="3019" y="1862"/>
                </a:lnTo>
                <a:lnTo>
                  <a:pt x="3027" y="1823"/>
                </a:lnTo>
                <a:lnTo>
                  <a:pt x="3034" y="1785"/>
                </a:lnTo>
                <a:lnTo>
                  <a:pt x="3040" y="1746"/>
                </a:lnTo>
                <a:lnTo>
                  <a:pt x="3045" y="1707"/>
                </a:lnTo>
                <a:lnTo>
                  <a:pt x="3049" y="1667"/>
                </a:lnTo>
                <a:lnTo>
                  <a:pt x="3056" y="1527"/>
                </a:lnTo>
                <a:lnTo>
                  <a:pt x="3055" y="1489"/>
                </a:lnTo>
                <a:lnTo>
                  <a:pt x="3054" y="1452"/>
                </a:lnTo>
                <a:lnTo>
                  <a:pt x="3051" y="1413"/>
                </a:lnTo>
                <a:lnTo>
                  <a:pt x="3048" y="1376"/>
                </a:lnTo>
                <a:lnTo>
                  <a:pt x="3044" y="1338"/>
                </a:lnTo>
                <a:lnTo>
                  <a:pt x="3039" y="1301"/>
                </a:lnTo>
                <a:lnTo>
                  <a:pt x="3034" y="1264"/>
                </a:lnTo>
                <a:lnTo>
                  <a:pt x="3026" y="1227"/>
                </a:lnTo>
                <a:lnTo>
                  <a:pt x="3018" y="1191"/>
                </a:lnTo>
                <a:lnTo>
                  <a:pt x="3010" y="1154"/>
                </a:lnTo>
                <a:lnTo>
                  <a:pt x="3000" y="1118"/>
                </a:lnTo>
                <a:lnTo>
                  <a:pt x="2990" y="1082"/>
                </a:lnTo>
                <a:lnTo>
                  <a:pt x="2979" y="1047"/>
                </a:lnTo>
                <a:lnTo>
                  <a:pt x="2967" y="1012"/>
                </a:lnTo>
                <a:lnTo>
                  <a:pt x="2954" y="977"/>
                </a:lnTo>
                <a:lnTo>
                  <a:pt x="2941" y="943"/>
                </a:lnTo>
                <a:lnTo>
                  <a:pt x="2925" y="909"/>
                </a:lnTo>
                <a:lnTo>
                  <a:pt x="2910" y="875"/>
                </a:lnTo>
                <a:lnTo>
                  <a:pt x="2894" y="841"/>
                </a:lnTo>
                <a:lnTo>
                  <a:pt x="2877" y="808"/>
                </a:lnTo>
                <a:lnTo>
                  <a:pt x="2859" y="776"/>
                </a:lnTo>
                <a:lnTo>
                  <a:pt x="2840" y="744"/>
                </a:lnTo>
                <a:lnTo>
                  <a:pt x="2820" y="712"/>
                </a:lnTo>
                <a:lnTo>
                  <a:pt x="2800" y="681"/>
                </a:lnTo>
                <a:lnTo>
                  <a:pt x="2779" y="650"/>
                </a:lnTo>
                <a:lnTo>
                  <a:pt x="2757" y="619"/>
                </a:lnTo>
                <a:lnTo>
                  <a:pt x="2734" y="589"/>
                </a:lnTo>
                <a:lnTo>
                  <a:pt x="2711" y="561"/>
                </a:lnTo>
                <a:lnTo>
                  <a:pt x="2686" y="531"/>
                </a:lnTo>
                <a:lnTo>
                  <a:pt x="2661" y="503"/>
                </a:lnTo>
                <a:lnTo>
                  <a:pt x="2635" y="475"/>
                </a:lnTo>
                <a:lnTo>
                  <a:pt x="2609" y="448"/>
                </a:lnTo>
                <a:close/>
                <a:moveTo>
                  <a:pt x="2661" y="1641"/>
                </a:moveTo>
                <a:lnTo>
                  <a:pt x="2661" y="1641"/>
                </a:lnTo>
                <a:lnTo>
                  <a:pt x="2658" y="1669"/>
                </a:lnTo>
                <a:lnTo>
                  <a:pt x="2654" y="1697"/>
                </a:lnTo>
                <a:lnTo>
                  <a:pt x="2650" y="1725"/>
                </a:lnTo>
                <a:lnTo>
                  <a:pt x="2644" y="1753"/>
                </a:lnTo>
                <a:lnTo>
                  <a:pt x="2639" y="1781"/>
                </a:lnTo>
                <a:lnTo>
                  <a:pt x="2632" y="1809"/>
                </a:lnTo>
                <a:lnTo>
                  <a:pt x="2624" y="1837"/>
                </a:lnTo>
                <a:lnTo>
                  <a:pt x="2617" y="1863"/>
                </a:lnTo>
                <a:lnTo>
                  <a:pt x="2608" y="1891"/>
                </a:lnTo>
                <a:lnTo>
                  <a:pt x="2599" y="1918"/>
                </a:lnTo>
                <a:lnTo>
                  <a:pt x="2589" y="1945"/>
                </a:lnTo>
                <a:lnTo>
                  <a:pt x="2579" y="1972"/>
                </a:lnTo>
                <a:lnTo>
                  <a:pt x="2567" y="1998"/>
                </a:lnTo>
                <a:lnTo>
                  <a:pt x="2556" y="2025"/>
                </a:lnTo>
                <a:lnTo>
                  <a:pt x="2543" y="2051"/>
                </a:lnTo>
                <a:lnTo>
                  <a:pt x="2529" y="2078"/>
                </a:lnTo>
                <a:lnTo>
                  <a:pt x="2485" y="2158"/>
                </a:lnTo>
                <a:lnTo>
                  <a:pt x="2450" y="2227"/>
                </a:lnTo>
                <a:lnTo>
                  <a:pt x="2408" y="2311"/>
                </a:lnTo>
                <a:lnTo>
                  <a:pt x="2359" y="2409"/>
                </a:lnTo>
                <a:lnTo>
                  <a:pt x="2307" y="2519"/>
                </a:lnTo>
                <a:lnTo>
                  <a:pt x="2253" y="2641"/>
                </a:lnTo>
                <a:lnTo>
                  <a:pt x="2225" y="2705"/>
                </a:lnTo>
                <a:lnTo>
                  <a:pt x="2197" y="2771"/>
                </a:lnTo>
                <a:lnTo>
                  <a:pt x="2170" y="2838"/>
                </a:lnTo>
                <a:lnTo>
                  <a:pt x="2142" y="2908"/>
                </a:lnTo>
                <a:lnTo>
                  <a:pt x="2116" y="2979"/>
                </a:lnTo>
                <a:lnTo>
                  <a:pt x="2090" y="3051"/>
                </a:lnTo>
                <a:lnTo>
                  <a:pt x="2065" y="3124"/>
                </a:lnTo>
                <a:lnTo>
                  <a:pt x="2040" y="3198"/>
                </a:lnTo>
                <a:lnTo>
                  <a:pt x="2018" y="3272"/>
                </a:lnTo>
                <a:lnTo>
                  <a:pt x="1996" y="3346"/>
                </a:lnTo>
                <a:lnTo>
                  <a:pt x="1977" y="3420"/>
                </a:lnTo>
                <a:lnTo>
                  <a:pt x="1960" y="3494"/>
                </a:lnTo>
                <a:lnTo>
                  <a:pt x="1944" y="3568"/>
                </a:lnTo>
                <a:lnTo>
                  <a:pt x="1930" y="3641"/>
                </a:lnTo>
                <a:lnTo>
                  <a:pt x="1919" y="3714"/>
                </a:lnTo>
                <a:lnTo>
                  <a:pt x="1911" y="3785"/>
                </a:lnTo>
                <a:lnTo>
                  <a:pt x="1908" y="3820"/>
                </a:lnTo>
                <a:lnTo>
                  <a:pt x="1905" y="3856"/>
                </a:lnTo>
                <a:lnTo>
                  <a:pt x="1903" y="3890"/>
                </a:lnTo>
                <a:lnTo>
                  <a:pt x="1902" y="3924"/>
                </a:lnTo>
                <a:lnTo>
                  <a:pt x="1901" y="3939"/>
                </a:lnTo>
                <a:lnTo>
                  <a:pt x="1722" y="3939"/>
                </a:lnTo>
                <a:lnTo>
                  <a:pt x="1722" y="3230"/>
                </a:lnTo>
                <a:lnTo>
                  <a:pt x="1333" y="3230"/>
                </a:lnTo>
                <a:lnTo>
                  <a:pt x="1333" y="3939"/>
                </a:lnTo>
                <a:lnTo>
                  <a:pt x="1154" y="3939"/>
                </a:lnTo>
                <a:lnTo>
                  <a:pt x="1152" y="3924"/>
                </a:lnTo>
                <a:lnTo>
                  <a:pt x="1151" y="3873"/>
                </a:lnTo>
                <a:lnTo>
                  <a:pt x="1148" y="3820"/>
                </a:lnTo>
                <a:lnTo>
                  <a:pt x="1142" y="3767"/>
                </a:lnTo>
                <a:lnTo>
                  <a:pt x="1136" y="3714"/>
                </a:lnTo>
                <a:lnTo>
                  <a:pt x="1128" y="3659"/>
                </a:lnTo>
                <a:lnTo>
                  <a:pt x="1118" y="3604"/>
                </a:lnTo>
                <a:lnTo>
                  <a:pt x="1108" y="3547"/>
                </a:lnTo>
                <a:lnTo>
                  <a:pt x="1096" y="3491"/>
                </a:lnTo>
                <a:lnTo>
                  <a:pt x="1081" y="3434"/>
                </a:lnTo>
                <a:lnTo>
                  <a:pt x="1067" y="3377"/>
                </a:lnTo>
                <a:lnTo>
                  <a:pt x="1052" y="3319"/>
                </a:lnTo>
                <a:lnTo>
                  <a:pt x="1035" y="3261"/>
                </a:lnTo>
                <a:lnTo>
                  <a:pt x="1016" y="3203"/>
                </a:lnTo>
                <a:lnTo>
                  <a:pt x="997" y="3145"/>
                </a:lnTo>
                <a:lnTo>
                  <a:pt x="977" y="3086"/>
                </a:lnTo>
                <a:lnTo>
                  <a:pt x="958" y="3029"/>
                </a:lnTo>
                <a:lnTo>
                  <a:pt x="937" y="2970"/>
                </a:lnTo>
                <a:lnTo>
                  <a:pt x="914" y="2911"/>
                </a:lnTo>
                <a:lnTo>
                  <a:pt x="868" y="2796"/>
                </a:lnTo>
                <a:lnTo>
                  <a:pt x="820" y="2681"/>
                </a:lnTo>
                <a:lnTo>
                  <a:pt x="771" y="2570"/>
                </a:lnTo>
                <a:lnTo>
                  <a:pt x="721" y="2459"/>
                </a:lnTo>
                <a:lnTo>
                  <a:pt x="669" y="2353"/>
                </a:lnTo>
                <a:lnTo>
                  <a:pt x="618" y="2249"/>
                </a:lnTo>
                <a:lnTo>
                  <a:pt x="568" y="2150"/>
                </a:lnTo>
                <a:lnTo>
                  <a:pt x="567" y="2144"/>
                </a:lnTo>
                <a:lnTo>
                  <a:pt x="530" y="2075"/>
                </a:lnTo>
                <a:lnTo>
                  <a:pt x="515" y="2050"/>
                </a:lnTo>
                <a:lnTo>
                  <a:pt x="503" y="2024"/>
                </a:lnTo>
                <a:lnTo>
                  <a:pt x="491" y="1998"/>
                </a:lnTo>
                <a:lnTo>
                  <a:pt x="479" y="1972"/>
                </a:lnTo>
                <a:lnTo>
                  <a:pt x="468" y="1945"/>
                </a:lnTo>
                <a:lnTo>
                  <a:pt x="458" y="1918"/>
                </a:lnTo>
                <a:lnTo>
                  <a:pt x="449" y="1892"/>
                </a:lnTo>
                <a:lnTo>
                  <a:pt x="440" y="1864"/>
                </a:lnTo>
                <a:lnTo>
                  <a:pt x="431" y="1838"/>
                </a:lnTo>
                <a:lnTo>
                  <a:pt x="424" y="1810"/>
                </a:lnTo>
                <a:lnTo>
                  <a:pt x="418" y="1782"/>
                </a:lnTo>
                <a:lnTo>
                  <a:pt x="411" y="1754"/>
                </a:lnTo>
                <a:lnTo>
                  <a:pt x="406" y="1726"/>
                </a:lnTo>
                <a:lnTo>
                  <a:pt x="401" y="1697"/>
                </a:lnTo>
                <a:lnTo>
                  <a:pt x="398" y="1670"/>
                </a:lnTo>
                <a:lnTo>
                  <a:pt x="395" y="1641"/>
                </a:lnTo>
                <a:lnTo>
                  <a:pt x="389" y="1519"/>
                </a:lnTo>
                <a:lnTo>
                  <a:pt x="389" y="1492"/>
                </a:lnTo>
                <a:lnTo>
                  <a:pt x="390" y="1463"/>
                </a:lnTo>
                <a:lnTo>
                  <a:pt x="392" y="1435"/>
                </a:lnTo>
                <a:lnTo>
                  <a:pt x="395" y="1408"/>
                </a:lnTo>
                <a:lnTo>
                  <a:pt x="398" y="1380"/>
                </a:lnTo>
                <a:lnTo>
                  <a:pt x="402" y="1352"/>
                </a:lnTo>
                <a:lnTo>
                  <a:pt x="407" y="1325"/>
                </a:lnTo>
                <a:lnTo>
                  <a:pt x="412" y="1298"/>
                </a:lnTo>
                <a:lnTo>
                  <a:pt x="418" y="1270"/>
                </a:lnTo>
                <a:lnTo>
                  <a:pt x="424" y="1244"/>
                </a:lnTo>
                <a:lnTo>
                  <a:pt x="431" y="1217"/>
                </a:lnTo>
                <a:lnTo>
                  <a:pt x="439" y="1191"/>
                </a:lnTo>
                <a:lnTo>
                  <a:pt x="448" y="1165"/>
                </a:lnTo>
                <a:lnTo>
                  <a:pt x="457" y="1139"/>
                </a:lnTo>
                <a:lnTo>
                  <a:pt x="466" y="1113"/>
                </a:lnTo>
                <a:lnTo>
                  <a:pt x="476" y="1088"/>
                </a:lnTo>
                <a:lnTo>
                  <a:pt x="487" y="1063"/>
                </a:lnTo>
                <a:lnTo>
                  <a:pt x="499" y="1038"/>
                </a:lnTo>
                <a:lnTo>
                  <a:pt x="511" y="1013"/>
                </a:lnTo>
                <a:lnTo>
                  <a:pt x="524" y="989"/>
                </a:lnTo>
                <a:lnTo>
                  <a:pt x="537" y="965"/>
                </a:lnTo>
                <a:lnTo>
                  <a:pt x="551" y="941"/>
                </a:lnTo>
                <a:lnTo>
                  <a:pt x="565" y="918"/>
                </a:lnTo>
                <a:lnTo>
                  <a:pt x="580" y="895"/>
                </a:lnTo>
                <a:lnTo>
                  <a:pt x="596" y="871"/>
                </a:lnTo>
                <a:lnTo>
                  <a:pt x="612" y="849"/>
                </a:lnTo>
                <a:lnTo>
                  <a:pt x="629" y="827"/>
                </a:lnTo>
                <a:lnTo>
                  <a:pt x="647" y="806"/>
                </a:lnTo>
                <a:lnTo>
                  <a:pt x="664" y="784"/>
                </a:lnTo>
                <a:lnTo>
                  <a:pt x="683" y="763"/>
                </a:lnTo>
                <a:lnTo>
                  <a:pt x="702" y="743"/>
                </a:lnTo>
                <a:lnTo>
                  <a:pt x="722" y="723"/>
                </a:lnTo>
                <a:lnTo>
                  <a:pt x="743" y="703"/>
                </a:lnTo>
                <a:lnTo>
                  <a:pt x="764" y="683"/>
                </a:lnTo>
                <a:lnTo>
                  <a:pt x="785" y="665"/>
                </a:lnTo>
                <a:lnTo>
                  <a:pt x="806" y="647"/>
                </a:lnTo>
                <a:lnTo>
                  <a:pt x="828" y="629"/>
                </a:lnTo>
                <a:lnTo>
                  <a:pt x="850" y="611"/>
                </a:lnTo>
                <a:lnTo>
                  <a:pt x="874" y="596"/>
                </a:lnTo>
                <a:lnTo>
                  <a:pt x="896" y="579"/>
                </a:lnTo>
                <a:lnTo>
                  <a:pt x="920" y="565"/>
                </a:lnTo>
                <a:lnTo>
                  <a:pt x="943" y="550"/>
                </a:lnTo>
                <a:lnTo>
                  <a:pt x="968" y="536"/>
                </a:lnTo>
                <a:lnTo>
                  <a:pt x="992" y="523"/>
                </a:lnTo>
                <a:lnTo>
                  <a:pt x="1016" y="510"/>
                </a:lnTo>
                <a:lnTo>
                  <a:pt x="1041" y="498"/>
                </a:lnTo>
                <a:lnTo>
                  <a:pt x="1066" y="486"/>
                </a:lnTo>
                <a:lnTo>
                  <a:pt x="1091" y="475"/>
                </a:lnTo>
                <a:lnTo>
                  <a:pt x="1117" y="464"/>
                </a:lnTo>
                <a:lnTo>
                  <a:pt x="1143" y="456"/>
                </a:lnTo>
                <a:lnTo>
                  <a:pt x="1170" y="446"/>
                </a:lnTo>
                <a:lnTo>
                  <a:pt x="1195" y="438"/>
                </a:lnTo>
                <a:lnTo>
                  <a:pt x="1223" y="430"/>
                </a:lnTo>
                <a:lnTo>
                  <a:pt x="1250" y="423"/>
                </a:lnTo>
                <a:lnTo>
                  <a:pt x="1276" y="417"/>
                </a:lnTo>
                <a:lnTo>
                  <a:pt x="1304" y="411"/>
                </a:lnTo>
                <a:lnTo>
                  <a:pt x="1331" y="406"/>
                </a:lnTo>
                <a:lnTo>
                  <a:pt x="1359" y="401"/>
                </a:lnTo>
                <a:lnTo>
                  <a:pt x="1387" y="398"/>
                </a:lnTo>
                <a:lnTo>
                  <a:pt x="1414" y="395"/>
                </a:lnTo>
                <a:lnTo>
                  <a:pt x="1443" y="392"/>
                </a:lnTo>
                <a:lnTo>
                  <a:pt x="1471" y="390"/>
                </a:lnTo>
                <a:lnTo>
                  <a:pt x="1500" y="389"/>
                </a:lnTo>
                <a:lnTo>
                  <a:pt x="1527" y="389"/>
                </a:lnTo>
                <a:lnTo>
                  <a:pt x="1569" y="389"/>
                </a:lnTo>
                <a:lnTo>
                  <a:pt x="1610" y="391"/>
                </a:lnTo>
                <a:lnTo>
                  <a:pt x="1651" y="396"/>
                </a:lnTo>
                <a:lnTo>
                  <a:pt x="1691" y="400"/>
                </a:lnTo>
                <a:lnTo>
                  <a:pt x="1732" y="407"/>
                </a:lnTo>
                <a:lnTo>
                  <a:pt x="1771" y="415"/>
                </a:lnTo>
                <a:lnTo>
                  <a:pt x="1810" y="423"/>
                </a:lnTo>
                <a:lnTo>
                  <a:pt x="1849" y="435"/>
                </a:lnTo>
                <a:lnTo>
                  <a:pt x="1882" y="444"/>
                </a:lnTo>
                <a:lnTo>
                  <a:pt x="1917" y="457"/>
                </a:lnTo>
                <a:lnTo>
                  <a:pt x="1950" y="470"/>
                </a:lnTo>
                <a:lnTo>
                  <a:pt x="1983" y="483"/>
                </a:lnTo>
                <a:lnTo>
                  <a:pt x="2015" y="498"/>
                </a:lnTo>
                <a:lnTo>
                  <a:pt x="2047" y="514"/>
                </a:lnTo>
                <a:lnTo>
                  <a:pt x="2078" y="531"/>
                </a:lnTo>
                <a:lnTo>
                  <a:pt x="2109" y="548"/>
                </a:lnTo>
                <a:lnTo>
                  <a:pt x="2139" y="567"/>
                </a:lnTo>
                <a:lnTo>
                  <a:pt x="2169" y="586"/>
                </a:lnTo>
                <a:lnTo>
                  <a:pt x="2197" y="607"/>
                </a:lnTo>
                <a:lnTo>
                  <a:pt x="2226" y="628"/>
                </a:lnTo>
                <a:lnTo>
                  <a:pt x="2254" y="650"/>
                </a:lnTo>
                <a:lnTo>
                  <a:pt x="2281" y="673"/>
                </a:lnTo>
                <a:lnTo>
                  <a:pt x="2308" y="698"/>
                </a:lnTo>
                <a:lnTo>
                  <a:pt x="2333" y="723"/>
                </a:lnTo>
                <a:lnTo>
                  <a:pt x="2353" y="743"/>
                </a:lnTo>
                <a:lnTo>
                  <a:pt x="2372" y="763"/>
                </a:lnTo>
                <a:lnTo>
                  <a:pt x="2391" y="784"/>
                </a:lnTo>
                <a:lnTo>
                  <a:pt x="2409" y="806"/>
                </a:lnTo>
                <a:lnTo>
                  <a:pt x="2426" y="827"/>
                </a:lnTo>
                <a:lnTo>
                  <a:pt x="2443" y="849"/>
                </a:lnTo>
                <a:lnTo>
                  <a:pt x="2460" y="872"/>
                </a:lnTo>
                <a:lnTo>
                  <a:pt x="2475" y="895"/>
                </a:lnTo>
                <a:lnTo>
                  <a:pt x="2489" y="918"/>
                </a:lnTo>
                <a:lnTo>
                  <a:pt x="2505" y="941"/>
                </a:lnTo>
                <a:lnTo>
                  <a:pt x="2518" y="965"/>
                </a:lnTo>
                <a:lnTo>
                  <a:pt x="2531" y="989"/>
                </a:lnTo>
                <a:lnTo>
                  <a:pt x="2545" y="1013"/>
                </a:lnTo>
                <a:lnTo>
                  <a:pt x="2557" y="1038"/>
                </a:lnTo>
                <a:lnTo>
                  <a:pt x="2568" y="1063"/>
                </a:lnTo>
                <a:lnTo>
                  <a:pt x="2579" y="1088"/>
                </a:lnTo>
                <a:lnTo>
                  <a:pt x="2589" y="1113"/>
                </a:lnTo>
                <a:lnTo>
                  <a:pt x="2599" y="1139"/>
                </a:lnTo>
                <a:lnTo>
                  <a:pt x="2608" y="1164"/>
                </a:lnTo>
                <a:lnTo>
                  <a:pt x="2617" y="1191"/>
                </a:lnTo>
                <a:lnTo>
                  <a:pt x="2624" y="1217"/>
                </a:lnTo>
                <a:lnTo>
                  <a:pt x="2631" y="1244"/>
                </a:lnTo>
                <a:lnTo>
                  <a:pt x="2638" y="1270"/>
                </a:lnTo>
                <a:lnTo>
                  <a:pt x="2643" y="1297"/>
                </a:lnTo>
                <a:lnTo>
                  <a:pt x="2649" y="1325"/>
                </a:lnTo>
                <a:lnTo>
                  <a:pt x="2653" y="1352"/>
                </a:lnTo>
                <a:lnTo>
                  <a:pt x="2658" y="1379"/>
                </a:lnTo>
                <a:lnTo>
                  <a:pt x="2660" y="1406"/>
                </a:lnTo>
                <a:lnTo>
                  <a:pt x="2663" y="1435"/>
                </a:lnTo>
                <a:lnTo>
                  <a:pt x="2664" y="1463"/>
                </a:lnTo>
                <a:lnTo>
                  <a:pt x="2666" y="1491"/>
                </a:lnTo>
                <a:lnTo>
                  <a:pt x="2666" y="1519"/>
                </a:lnTo>
                <a:lnTo>
                  <a:pt x="2661" y="1641"/>
                </a:lnTo>
                <a:close/>
                <a:moveTo>
                  <a:pt x="907" y="4981"/>
                </a:moveTo>
                <a:lnTo>
                  <a:pt x="2149" y="4981"/>
                </a:lnTo>
                <a:lnTo>
                  <a:pt x="2149" y="4592"/>
                </a:lnTo>
                <a:lnTo>
                  <a:pt x="907" y="4592"/>
                </a:lnTo>
                <a:lnTo>
                  <a:pt x="907" y="4981"/>
                </a:lnTo>
                <a:close/>
                <a:moveTo>
                  <a:pt x="1177" y="5429"/>
                </a:moveTo>
                <a:lnTo>
                  <a:pt x="1879" y="5429"/>
                </a:lnTo>
                <a:lnTo>
                  <a:pt x="1879" y="5209"/>
                </a:lnTo>
                <a:lnTo>
                  <a:pt x="1177" y="5209"/>
                </a:lnTo>
                <a:lnTo>
                  <a:pt x="1177" y="5429"/>
                </a:lnTo>
                <a:close/>
              </a:path>
            </a:pathLst>
          </a:custGeom>
          <a:solidFill>
            <a:srgbClr val="71A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21815" y="1772285"/>
            <a:ext cx="4055265" cy="1248410"/>
            <a:chOff x="2621" y="3199"/>
            <a:chExt cx="6143" cy="1966"/>
          </a:xfrm>
        </p:grpSpPr>
        <p:sp>
          <p:nvSpPr>
            <p:cNvPr id="13" name="矩形 1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2621" y="3698"/>
              <a:ext cx="6143" cy="146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03" y="3199"/>
              <a:ext cx="4817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21905" y="1772285"/>
            <a:ext cx="4262755" cy="1556385"/>
            <a:chOff x="11591" y="3199"/>
            <a:chExt cx="5639" cy="2451"/>
          </a:xfrm>
        </p:grpSpPr>
        <p:sp>
          <p:nvSpPr>
            <p:cNvPr id="15" name="矩形 1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80"/>
              <a:ext cx="5614" cy="187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591" y="3199"/>
              <a:ext cx="5016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71546" y="3145155"/>
            <a:ext cx="4305534" cy="1247775"/>
            <a:chOff x="2286" y="5210"/>
            <a:chExt cx="6523" cy="1965"/>
          </a:xfrm>
        </p:grpSpPr>
        <p:sp>
          <p:nvSpPr>
            <p:cNvPr id="21" name="矩形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2286" y="5708"/>
              <a:ext cx="6523" cy="146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48" y="5210"/>
              <a:ext cx="4701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21905" y="3145155"/>
            <a:ext cx="4262120" cy="1556385"/>
            <a:chOff x="11591" y="5210"/>
            <a:chExt cx="5639" cy="2451"/>
          </a:xfrm>
        </p:grpSpPr>
        <p:sp>
          <p:nvSpPr>
            <p:cNvPr id="26" name="矩形 2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5791"/>
              <a:ext cx="5614" cy="187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591" y="5210"/>
              <a:ext cx="4523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45171" y="4517390"/>
            <a:ext cx="4031909" cy="1247775"/>
            <a:chOff x="2285" y="7361"/>
            <a:chExt cx="6108" cy="1965"/>
          </a:xfrm>
        </p:grpSpPr>
        <p:sp>
          <p:nvSpPr>
            <p:cNvPr id="31" name="矩形 3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2285" y="7859"/>
              <a:ext cx="6108" cy="146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419" y="7361"/>
              <a:ext cx="4878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621905" y="4517390"/>
            <a:ext cx="4067175" cy="1247775"/>
            <a:chOff x="11591" y="7361"/>
            <a:chExt cx="5382" cy="1965"/>
          </a:xfrm>
        </p:grpSpPr>
        <p:sp>
          <p:nvSpPr>
            <p:cNvPr id="36" name="矩形 3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7859"/>
              <a:ext cx="5357" cy="146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  <a:sym typeface="+mn-ea"/>
                </a:rPr>
                <a:t>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591" y="7361"/>
              <a:ext cx="4802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33670" y="2380615"/>
            <a:ext cx="15163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58093"/>
                </a:solidFill>
                <a:latin typeface="Arial" panose="020B0604020202020204" pitchFamily="34" charset="0"/>
                <a:ea typeface="微软雅黑 Light" panose="020B0502040204020203" pitchFamily="34" charset="-122"/>
                <a:sym typeface="+mn-ea"/>
              </a:rPr>
              <a:t>YOUR </a:t>
            </a:r>
            <a:endParaRPr lang="en-US" b="1" dirty="0">
              <a:solidFill>
                <a:srgbClr val="658093"/>
              </a:solidFill>
              <a:latin typeface="Arial" panose="020B0604020202020204" pitchFamily="34" charset="0"/>
              <a:ea typeface="微软雅黑 Light" panose="020B0502040204020203" pitchFamily="34" charset="-122"/>
              <a:sym typeface="+mn-ea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58093"/>
                </a:solidFill>
                <a:latin typeface="Arial" panose="020B0604020202020204" pitchFamily="34" charset="0"/>
                <a:ea typeface="微软雅黑 Light" panose="020B0502040204020203" pitchFamily="34" charset="-122"/>
                <a:sym typeface="+mn-ea"/>
              </a:rPr>
              <a:t>TITLE HERE</a:t>
            </a:r>
            <a:endParaRPr lang="en-US" altLang="en-US" b="1" dirty="0">
              <a:solidFill>
                <a:srgbClr val="658093"/>
              </a:solidFill>
              <a:latin typeface="Arial" panose="020B0604020202020204" pitchFamily="34" charset="0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9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23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9" grpId="0"/>
      <p:bldP spid="23" grpId="0"/>
      <p:bldP spid="205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32180" y="1555750"/>
            <a:ext cx="1311275" cy="1311275"/>
          </a:xfrm>
          <a:prstGeom prst="rect">
            <a:avLst/>
          </a:prstGeom>
          <a:solidFill>
            <a:srgbClr val="71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19985" y="1555750"/>
            <a:ext cx="1311275" cy="13112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32180" y="3086735"/>
            <a:ext cx="1311275" cy="13112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19985" y="3096260"/>
            <a:ext cx="1311275" cy="1311275"/>
          </a:xfrm>
          <a:prstGeom prst="rect">
            <a:avLst/>
          </a:prstGeom>
          <a:solidFill>
            <a:srgbClr val="D7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2180" y="4613275"/>
            <a:ext cx="1311275" cy="1311275"/>
          </a:xfrm>
          <a:prstGeom prst="rect">
            <a:avLst/>
          </a:prstGeom>
          <a:solidFill>
            <a:srgbClr val="A5CDCA"/>
          </a:solidFill>
          <a:ln>
            <a:solidFill>
              <a:srgbClr val="DFE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419985" y="4636770"/>
            <a:ext cx="1311275" cy="13112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5072380" y="2306320"/>
            <a:ext cx="597471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3" name="文本框 69"/>
          <p:cNvSpPr txBox="1">
            <a:spLocks noChangeArrowheads="1"/>
          </p:cNvSpPr>
          <p:nvPr/>
        </p:nvSpPr>
        <p:spPr bwMode="auto">
          <a:xfrm>
            <a:off x="5043805" y="1824355"/>
            <a:ext cx="2574925" cy="3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500"/>
              </a:lnSpc>
            </a:pPr>
            <a:r>
              <a:rPr lang="en-US" altLang="zh-CN" sz="1600" b="1" dirty="0">
                <a:solidFill>
                  <a:srgbClr val="658093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YOUR TITLE IN HERE</a:t>
            </a:r>
            <a:endParaRPr lang="en-US" altLang="zh-CN" sz="1600" b="1" dirty="0">
              <a:solidFill>
                <a:srgbClr val="658093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5072380" y="4481830"/>
            <a:ext cx="597471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69"/>
          <p:cNvSpPr txBox="1">
            <a:spLocks noChangeArrowheads="1"/>
          </p:cNvSpPr>
          <p:nvPr/>
        </p:nvSpPr>
        <p:spPr bwMode="auto">
          <a:xfrm>
            <a:off x="5043805" y="4062730"/>
            <a:ext cx="2574925" cy="3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500"/>
              </a:lnSpc>
            </a:pPr>
            <a:r>
              <a:rPr lang="en-US" altLang="zh-CN" sz="1600" b="1" dirty="0">
                <a:solidFill>
                  <a:srgbClr val="658093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YOUR TITLE IN HERE</a:t>
            </a:r>
            <a:endParaRPr lang="en-US" altLang="zh-CN" sz="1600" b="1" dirty="0">
              <a:solidFill>
                <a:srgbClr val="658093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6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5" grpId="0" bldLvl="0" animBg="1"/>
      <p:bldP spid="8" grpId="0" bldLvl="0" animBg="1"/>
      <p:bldP spid="7" grpId="0" bldLvl="0" animBg="1"/>
      <p:bldP spid="10" grpId="0" bldLvl="0" animBg="1"/>
      <p:bldP spid="13" grpId="0" bldLvl="0" animBg="1"/>
      <p:bldP spid="33" grpId="0"/>
      <p:bldP spid="34" grpId="0"/>
      <p:bldP spid="15" grpId="0"/>
      <p:bldP spid="14" grpId="0"/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152116" y="1484784"/>
            <a:ext cx="3802121" cy="3801617"/>
            <a:chOff x="304800" y="673100"/>
            <a:chExt cx="4000500" cy="4000500"/>
          </a:xfrm>
          <a:effectLst>
            <a:outerShdw blurRad="444500" dist="254000" dir="8100000" algn="tr" rotWithShape="0">
              <a:schemeClr val="bg1">
                <a:lumMod val="50000"/>
                <a:alpha val="50000"/>
              </a:scheme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45536" y="2101931"/>
            <a:ext cx="376569" cy="376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51763" y="4017149"/>
            <a:ext cx="291257" cy="291219"/>
            <a:chOff x="304800" y="673100"/>
            <a:chExt cx="4000500" cy="4000500"/>
          </a:xfrm>
          <a:solidFill>
            <a:srgbClr val="71A4A8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solidFill>
                <a:srgbClr val="71A4A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solidFill>
                <a:srgbClr val="71A4A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Group 30"/>
          <p:cNvGrpSpPr/>
          <p:nvPr/>
        </p:nvGrpSpPr>
        <p:grpSpPr>
          <a:xfrm>
            <a:off x="3777927" y="2353097"/>
            <a:ext cx="768188" cy="655687"/>
            <a:chOff x="3440113" y="1050925"/>
            <a:chExt cx="390525" cy="333376"/>
          </a:xfrm>
          <a:solidFill>
            <a:srgbClr val="71A4A8"/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3108321" y="3108040"/>
            <a:ext cx="2092192" cy="17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7729040" y="3110383"/>
            <a:ext cx="3659135" cy="6991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60" b="1" dirty="0">
                <a:solidFill>
                  <a:srgbClr val="65809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 HERE</a:t>
            </a:r>
            <a:endParaRPr lang="en-US" altLang="zh-CN" sz="2660" b="1" dirty="0">
              <a:solidFill>
                <a:srgbClr val="65809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5" name="TextBox 22"/>
          <p:cNvSpPr txBox="1"/>
          <p:nvPr/>
        </p:nvSpPr>
        <p:spPr>
          <a:xfrm>
            <a:off x="7931150" y="3738880"/>
            <a:ext cx="3422650" cy="1565910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 Narrow" panose="020B0606020202030204" charset="0"/>
              <a:ea typeface="微软雅黑" panose="020B0503020204020204" charset="-122"/>
              <a:sym typeface="+mn-ea"/>
            </a:endParaRPr>
          </a:p>
          <a:p>
            <a:pPr marL="0" marR="0" lvl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 Narrow" panose="020B0606020202030204" charset="0"/>
              <a:ea typeface="微软雅黑" panose="020B0503020204020204" charset="-122"/>
              <a:sym typeface="+mn-ea"/>
            </a:endParaRPr>
          </a:p>
          <a:p>
            <a:pPr marL="0" marR="0" lvl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565928" y="1542789"/>
            <a:ext cx="1331908" cy="1331735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57" name="椭圆 5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solidFill>
              <a:srgbClr val="71A4A8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82851" y="2078869"/>
            <a:ext cx="1528544" cy="1528345"/>
            <a:chOff x="5252030" y="2008764"/>
            <a:chExt cx="809336" cy="809336"/>
          </a:xfrm>
          <a:solidFill>
            <a:srgbClr val="C70112"/>
          </a:solidFill>
        </p:grpSpPr>
        <p:sp>
          <p:nvSpPr>
            <p:cNvPr id="60" name="椭圆 5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solidFill>
              <a:srgbClr val="A2CACD"/>
            </a:solidFill>
            <a:ln w="25400" cap="flat" cmpd="sng" algn="ctr">
              <a:solidFill>
                <a:srgbClr val="A2CACD"/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solidFill>
              <a:srgbClr val="71A4A8"/>
            </a:solidFill>
            <a:ln>
              <a:noFill/>
            </a:ln>
            <a:effectLst>
              <a:innerShdw blurRad="368300" dist="254000">
                <a:schemeClr val="bg1">
                  <a:lumMod val="75000"/>
                  <a:alpha val="22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179923" y="1652048"/>
            <a:ext cx="295813" cy="295775"/>
            <a:chOff x="5252030" y="2008764"/>
            <a:chExt cx="809336" cy="809336"/>
          </a:xfrm>
          <a:solidFill>
            <a:srgbClr val="71A4A8"/>
          </a:solidFill>
        </p:grpSpPr>
        <p:sp>
          <p:nvSpPr>
            <p:cNvPr id="69" name="椭圆 6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solidFill>
                <a:srgbClr val="A2CACD"/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solidFill>
                <a:srgbClr val="A2CACD"/>
              </a:solidFill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420707" y="2404616"/>
            <a:ext cx="592716" cy="592639"/>
            <a:chOff x="5252030" y="2008764"/>
            <a:chExt cx="809336" cy="809336"/>
          </a:xfrm>
          <a:solidFill>
            <a:srgbClr val="71A4A8"/>
          </a:solidFill>
        </p:grpSpPr>
        <p:sp>
          <p:nvSpPr>
            <p:cNvPr id="78" name="椭圆 7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solidFill>
                <a:srgbClr val="A2CACD"/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solidFill>
                <a:srgbClr val="A2CACD"/>
              </a:solidFill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350020" y="3102968"/>
            <a:ext cx="214508" cy="214480"/>
            <a:chOff x="5252030" y="2008764"/>
            <a:chExt cx="809336" cy="809336"/>
          </a:xfrm>
          <a:solidFill>
            <a:srgbClr val="D7EAEE"/>
          </a:solidFill>
        </p:grpSpPr>
        <p:sp>
          <p:nvSpPr>
            <p:cNvPr id="84" name="椭圆 8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solidFill>
                <a:srgbClr val="D7EAEE"/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solidFill>
                <a:srgbClr val="D7EAEE"/>
              </a:solidFill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2" name="图片 1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3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8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0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1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0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55" grpId="0"/>
          <p:bldP spid="3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55" grpId="0"/>
          <p:bldP spid="3" grpId="0"/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8c4172188fe5e359ecb646d8b6beca93"/>
          <p:cNvPicPr>
            <a:picLocks noChangeAspect="1"/>
          </p:cNvPicPr>
          <p:nvPr/>
        </p:nvPicPr>
        <p:blipFill>
          <a:blip r:embed="rId1"/>
          <a:srcRect r="71249"/>
          <a:stretch>
            <a:fillRect/>
          </a:stretch>
        </p:blipFill>
        <p:spPr>
          <a:xfrm flipH="1" flipV="1">
            <a:off x="8244205" y="-3175"/>
            <a:ext cx="3972560" cy="5059680"/>
          </a:xfrm>
          <a:prstGeom prst="rect">
            <a:avLst/>
          </a:prstGeom>
        </p:spPr>
      </p:pic>
      <p:pic>
        <p:nvPicPr>
          <p:cNvPr id="5" name="图片 4" descr="8c4172188fe5e359ecb646d8b6beca93"/>
          <p:cNvPicPr>
            <a:picLocks noChangeAspect="1"/>
          </p:cNvPicPr>
          <p:nvPr/>
        </p:nvPicPr>
        <p:blipFill>
          <a:blip r:embed="rId1"/>
          <a:srcRect l="55480" r="3493"/>
          <a:stretch>
            <a:fillRect/>
          </a:stretch>
        </p:blipFill>
        <p:spPr>
          <a:xfrm flipH="1">
            <a:off x="-635" y="-3175"/>
            <a:ext cx="5213350" cy="6864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00370" y="2366645"/>
            <a:ext cx="3628390" cy="518160"/>
            <a:chOff x="8705" y="3727"/>
            <a:chExt cx="5335" cy="816"/>
          </a:xfrm>
        </p:grpSpPr>
        <p:sp>
          <p:nvSpPr>
            <p:cNvPr id="15" name="文本框 13"/>
            <p:cNvSpPr txBox="1">
              <a:spLocks noChangeArrowheads="1"/>
            </p:cNvSpPr>
            <p:nvPr/>
          </p:nvSpPr>
          <p:spPr bwMode="auto">
            <a:xfrm>
              <a:off x="9912" y="3759"/>
              <a:ext cx="41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点击添加标题内容</a:t>
              </a:r>
              <a:endParaRPr lang="zh-CN" altLang="en-US" sz="24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05" y="3727"/>
              <a:ext cx="955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01</a:t>
              </a:r>
              <a:endParaRPr lang="en-US" altLang="zh-CN" sz="28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00370" y="3050540"/>
            <a:ext cx="3628390" cy="518160"/>
            <a:chOff x="8705" y="4804"/>
            <a:chExt cx="5335" cy="816"/>
          </a:xfrm>
        </p:grpSpPr>
        <p:sp>
          <p:nvSpPr>
            <p:cNvPr id="16" name="文本框 14"/>
            <p:cNvSpPr txBox="1">
              <a:spLocks noChangeArrowheads="1"/>
            </p:cNvSpPr>
            <p:nvPr/>
          </p:nvSpPr>
          <p:spPr bwMode="auto">
            <a:xfrm>
              <a:off x="9912" y="4825"/>
              <a:ext cx="41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点击添加标题内容</a:t>
              </a:r>
              <a:endParaRPr lang="zh-CN" altLang="en-US" sz="24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705" y="4804"/>
              <a:ext cx="1018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02</a:t>
              </a:r>
              <a:endParaRPr lang="en-US" altLang="zh-CN" sz="28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00370" y="3734435"/>
            <a:ext cx="3628390" cy="518160"/>
            <a:chOff x="8705" y="5881"/>
            <a:chExt cx="5335" cy="816"/>
          </a:xfrm>
        </p:grpSpPr>
        <p:sp>
          <p:nvSpPr>
            <p:cNvPr id="18" name="文本框 15"/>
            <p:cNvSpPr txBox="1">
              <a:spLocks noChangeArrowheads="1"/>
            </p:cNvSpPr>
            <p:nvPr/>
          </p:nvSpPr>
          <p:spPr bwMode="auto">
            <a:xfrm>
              <a:off x="9912" y="5891"/>
              <a:ext cx="41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点击添加标题内容</a:t>
              </a:r>
              <a:endParaRPr lang="zh-CN" altLang="en-US" sz="24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705" y="5881"/>
              <a:ext cx="1018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03</a:t>
              </a:r>
              <a:endParaRPr lang="en-US" altLang="zh-CN" sz="28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00370" y="4417695"/>
            <a:ext cx="3628390" cy="518795"/>
            <a:chOff x="8705" y="6957"/>
            <a:chExt cx="5335" cy="817"/>
          </a:xfrm>
        </p:grpSpPr>
        <p:sp>
          <p:nvSpPr>
            <p:cNvPr id="19" name="文本框 16"/>
            <p:cNvSpPr txBox="1">
              <a:spLocks noChangeArrowheads="1"/>
            </p:cNvSpPr>
            <p:nvPr/>
          </p:nvSpPr>
          <p:spPr bwMode="auto">
            <a:xfrm>
              <a:off x="9912" y="6957"/>
              <a:ext cx="41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点击添加标题内容</a:t>
              </a:r>
              <a:endParaRPr lang="zh-CN" altLang="en-US" sz="24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705" y="6958"/>
              <a:ext cx="1018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658093"/>
                  </a:solidFill>
                  <a:latin typeface="锐字云字库细圆体1.0" panose="02010604000000000000" charset="-122"/>
                  <a:ea typeface="锐字云字库细圆体1.0" panose="02010604000000000000" charset="-122"/>
                </a:rPr>
                <a:t>04</a:t>
              </a:r>
              <a:endParaRPr lang="en-US" altLang="zh-CN" sz="2800" dirty="0">
                <a:solidFill>
                  <a:srgbClr val="658093"/>
                </a:solidFill>
                <a:latin typeface="锐字云字库细圆体1.0" panose="02010604000000000000" charset="-122"/>
                <a:ea typeface="锐字云字库细圆体1.0" panose="02010604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50031" y="1631552"/>
            <a:ext cx="1899285" cy="1284605"/>
            <a:chOff x="2626783" y="2277020"/>
            <a:chExt cx="1899285" cy="1284605"/>
          </a:xfrm>
        </p:grpSpPr>
        <p:grpSp>
          <p:nvGrpSpPr>
            <p:cNvPr id="25" name="组合 24"/>
            <p:cNvGrpSpPr/>
            <p:nvPr/>
          </p:nvGrpSpPr>
          <p:grpSpPr>
            <a:xfrm>
              <a:off x="2626783" y="2277020"/>
              <a:ext cx="1838960" cy="1284605"/>
              <a:chOff x="2684915" y="2277020"/>
              <a:chExt cx="1838960" cy="128460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773815" y="2978060"/>
                <a:ext cx="166116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8497B0"/>
                    </a:solidFill>
                    <a:latin typeface="Impact" panose="020B0806030902050204" pitchFamily="34" charset="0"/>
                    <a:ea typeface="华文细黑" panose="02010600040101010101" pitchFamily="2" charset="-122"/>
                  </a:rPr>
                  <a:t>CONTENT</a:t>
                </a:r>
                <a:endParaRPr lang="en-US" altLang="zh-CN" sz="3200" dirty="0">
                  <a:solidFill>
                    <a:srgbClr val="8497B0"/>
                  </a:solidFill>
                  <a:latin typeface="Impact" panose="020B080603090205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684915" y="2277020"/>
                <a:ext cx="1838960" cy="82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>
                    <a:solidFill>
                      <a:srgbClr val="8497B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目录</a:t>
                </a:r>
                <a:endParaRPr lang="zh-CN" altLang="en-US" sz="4800" dirty="0">
                  <a:solidFill>
                    <a:srgbClr val="8497B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26" name="L 形 25"/>
            <p:cNvSpPr/>
            <p:nvPr/>
          </p:nvSpPr>
          <p:spPr>
            <a:xfrm rot="2493705" flipH="1" flipV="1">
              <a:off x="4363508" y="3196500"/>
              <a:ext cx="162560" cy="162560"/>
            </a:xfrm>
            <a:prstGeom prst="corner">
              <a:avLst>
                <a:gd name="adj1" fmla="val 15149"/>
                <a:gd name="adj2" fmla="val 17140"/>
              </a:avLst>
            </a:prstGeom>
            <a:solidFill>
              <a:srgbClr val="658093"/>
            </a:solidFill>
            <a:ln>
              <a:solidFill>
                <a:srgbClr val="658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3D735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7" name="L 形 26"/>
            <p:cNvSpPr/>
            <p:nvPr/>
          </p:nvSpPr>
          <p:spPr>
            <a:xfrm rot="2493705" flipH="1" flipV="1">
              <a:off x="4235238" y="3208565"/>
              <a:ext cx="144145" cy="144145"/>
            </a:xfrm>
            <a:prstGeom prst="corner">
              <a:avLst>
                <a:gd name="adj1" fmla="val 15149"/>
                <a:gd name="adj2" fmla="val 17140"/>
              </a:avLst>
            </a:prstGeom>
            <a:solidFill>
              <a:srgbClr val="658093"/>
            </a:solidFill>
            <a:ln>
              <a:solidFill>
                <a:srgbClr val="658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3D7351"/>
                </a:solidFill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r="71249"/>
          <a:stretch>
            <a:fillRect/>
          </a:stretch>
        </p:blipFill>
        <p:spPr>
          <a:xfrm>
            <a:off x="-635" y="1795780"/>
            <a:ext cx="3972560" cy="5059680"/>
          </a:xfrm>
          <a:prstGeom prst="rect">
            <a:avLst/>
          </a:prstGeom>
        </p:spPr>
      </p:pic>
      <p:pic>
        <p:nvPicPr>
          <p:cNvPr id="5" name="图片 4" descr="8c4172188fe5e359ecb646d8b6beca93"/>
          <p:cNvPicPr>
            <a:picLocks noChangeAspect="1"/>
          </p:cNvPicPr>
          <p:nvPr/>
        </p:nvPicPr>
        <p:blipFill>
          <a:blip r:embed="rId1"/>
          <a:srcRect l="55480"/>
          <a:stretch>
            <a:fillRect/>
          </a:stretch>
        </p:blipFill>
        <p:spPr>
          <a:xfrm>
            <a:off x="6160135" y="2540"/>
            <a:ext cx="6038215" cy="6852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9715" y="2489200"/>
            <a:ext cx="65087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2000">
                <a:solidFill>
                  <a:srgbClr val="146193"/>
                </a:solidFill>
              </a:rPr>
              <a:t>We sincerely thank you for your listening</a:t>
            </a:r>
            <a:endParaRPr lang="zh-CN" altLang="en-US" sz="2000">
              <a:solidFill>
                <a:srgbClr val="146193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564005" y="2957830"/>
            <a:ext cx="6419215" cy="6350"/>
          </a:xfrm>
          <a:prstGeom prst="line">
            <a:avLst/>
          </a:prstGeom>
          <a:ln>
            <a:solidFill>
              <a:srgbClr val="8497B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1518285" y="2963545"/>
            <a:ext cx="62642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72565" y="1752600"/>
            <a:ext cx="70021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4800">
                <a:solidFill>
                  <a:srgbClr val="146193"/>
                </a:solidFill>
                <a:latin typeface="腾祥睿黑简-W2" panose="01010104010101010101" charset="-122"/>
                <a:ea typeface="腾祥睿黑简-W2" panose="01010104010101010101" charset="-122"/>
              </a:rPr>
              <a:t>再次衷心感谢您的聆听！</a:t>
            </a:r>
            <a:endParaRPr lang="zh-CN" altLang="zh-CN" sz="4800">
              <a:solidFill>
                <a:srgbClr val="146193"/>
              </a:solidFill>
              <a:latin typeface="腾祥睿黑简-W2" panose="01010104010101010101" charset="-122"/>
              <a:ea typeface="腾祥睿黑简-W2" panose="0101010401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5425" y="3677285"/>
            <a:ext cx="206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>
                    <a:lumMod val="65000"/>
                  </a:schemeClr>
                </a:solidFill>
                <a:latin typeface="锐字云字库细圆体1.0" panose="02010604000000000000" charset="-122"/>
                <a:ea typeface="锐字云字库细圆体1.0" panose="02010604000000000000" charset="-122"/>
              </a:rPr>
              <a:t>汇报人：猪七爷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锐字云字库细圆体1.0" panose="02010604000000000000" charset="-122"/>
              <a:ea typeface="锐字云字库细圆体1.0" panose="02010604000000000000" charset="-122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8" grpId="0"/>
      <p:bldP spid="18" grpId="1"/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A4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996644" y="525589"/>
            <a:ext cx="441801" cy="40958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704780" y="543646"/>
            <a:ext cx="441801" cy="44180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2416726" y="532492"/>
            <a:ext cx="469413" cy="474015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3164778" y="537272"/>
            <a:ext cx="462510" cy="460209"/>
            <a:chOff x="13529" y="6556"/>
            <a:chExt cx="402" cy="400"/>
          </a:xfrm>
          <a:solidFill>
            <a:schemeClr val="bg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3903804" y="532492"/>
            <a:ext cx="469413" cy="474015"/>
            <a:chOff x="13907" y="6554"/>
            <a:chExt cx="408" cy="412"/>
          </a:xfrm>
          <a:solidFill>
            <a:schemeClr val="bg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4651856" y="532492"/>
            <a:ext cx="411887" cy="474015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5324687" y="593834"/>
            <a:ext cx="469413" cy="296834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6076549" y="535547"/>
            <a:ext cx="469413" cy="380823"/>
            <a:chOff x="15023" y="6551"/>
            <a:chExt cx="408" cy="331"/>
          </a:xfrm>
          <a:solidFill>
            <a:schemeClr val="bg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6824601" y="555861"/>
            <a:ext cx="469413" cy="322146"/>
            <a:chOff x="15413" y="6554"/>
            <a:chExt cx="408" cy="280"/>
          </a:xfrm>
          <a:solidFill>
            <a:schemeClr val="bg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7572654" y="515233"/>
            <a:ext cx="469414" cy="439500"/>
            <a:chOff x="15803" y="6556"/>
            <a:chExt cx="408" cy="382"/>
          </a:xfrm>
          <a:solidFill>
            <a:schemeClr val="bg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8320705" y="503282"/>
            <a:ext cx="296835" cy="474015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8843097" y="503282"/>
            <a:ext cx="353210" cy="474015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9439202" y="503282"/>
            <a:ext cx="469413" cy="474015"/>
            <a:chOff x="16715" y="6554"/>
            <a:chExt cx="408" cy="412"/>
          </a:xfrm>
          <a:solidFill>
            <a:schemeClr val="bg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10187254" y="503282"/>
            <a:ext cx="469413" cy="474015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10935306" y="503282"/>
            <a:ext cx="469413" cy="474015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992835" y="146081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753245" y="146081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2"/>
          <p:cNvSpPr/>
          <p:nvPr/>
        </p:nvSpPr>
        <p:spPr bwMode="auto">
          <a:xfrm>
            <a:off x="2513654" y="1460810"/>
            <a:ext cx="469414" cy="451005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7"/>
          <p:cNvSpPr/>
          <p:nvPr/>
        </p:nvSpPr>
        <p:spPr bwMode="auto">
          <a:xfrm>
            <a:off x="3274063" y="146678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2"/>
          <p:cNvSpPr/>
          <p:nvPr/>
        </p:nvSpPr>
        <p:spPr bwMode="auto">
          <a:xfrm>
            <a:off x="4034472" y="146678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5131047" y="1452844"/>
            <a:ext cx="266921" cy="474015"/>
            <a:chOff x="19937" y="6554"/>
            <a:chExt cx="232" cy="412"/>
          </a:xfrm>
          <a:solidFill>
            <a:schemeClr val="bg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4794882" y="1452844"/>
            <a:ext cx="144966" cy="474015"/>
            <a:chOff x="19835" y="6554"/>
            <a:chExt cx="126" cy="412"/>
          </a:xfrm>
          <a:solidFill>
            <a:schemeClr val="bg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5640015" y="1452844"/>
            <a:ext cx="469413" cy="474015"/>
            <a:chOff x="20147" y="6554"/>
            <a:chExt cx="408" cy="412"/>
          </a:xfrm>
          <a:solidFill>
            <a:schemeClr val="bg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6387089" y="1452844"/>
            <a:ext cx="469413" cy="474015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7104954" y="1452844"/>
            <a:ext cx="469413" cy="474015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7865363" y="1452844"/>
            <a:ext cx="469413" cy="474015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8677843" y="1452844"/>
            <a:ext cx="469413" cy="474015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9438252" y="1452844"/>
            <a:ext cx="469413" cy="474015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10198662" y="1452844"/>
            <a:ext cx="469413" cy="474015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10949549" y="1452844"/>
            <a:ext cx="469413" cy="474015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992834" y="2392001"/>
            <a:ext cx="469413" cy="474015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704028" y="2392001"/>
            <a:ext cx="469413" cy="474015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2415221" y="2392001"/>
            <a:ext cx="469413" cy="474015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126415" y="2392001"/>
            <a:ext cx="469413" cy="474015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3837609" y="2392001"/>
            <a:ext cx="469413" cy="474015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4548802" y="2392001"/>
            <a:ext cx="469413" cy="474015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5259996" y="2392001"/>
            <a:ext cx="469413" cy="474015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5971190" y="2392001"/>
            <a:ext cx="469413" cy="474015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6682384" y="2392001"/>
            <a:ext cx="469413" cy="474015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7351033" y="2382044"/>
            <a:ext cx="469414" cy="502779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8112392" y="2382044"/>
            <a:ext cx="469414" cy="502779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8815965" y="2392001"/>
            <a:ext cx="469413" cy="474015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9527158" y="2392001"/>
            <a:ext cx="469413" cy="474015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10183107" y="2392001"/>
            <a:ext cx="469413" cy="474015"/>
            <a:chOff x="483" y="7348"/>
            <a:chExt cx="408" cy="412"/>
          </a:xfrm>
          <a:solidFill>
            <a:schemeClr val="bg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10901924" y="2392001"/>
            <a:ext cx="469413" cy="474015"/>
            <a:chOff x="952" y="7348"/>
            <a:chExt cx="408" cy="412"/>
          </a:xfrm>
          <a:solidFill>
            <a:schemeClr val="bg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992834" y="3331159"/>
            <a:ext cx="469413" cy="474015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706667" y="3331159"/>
            <a:ext cx="469413" cy="474015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2420500" y="3331159"/>
            <a:ext cx="469413" cy="474015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3134333" y="3331159"/>
            <a:ext cx="469413" cy="474015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3848166" y="3331159"/>
            <a:ext cx="469413" cy="474015"/>
            <a:chOff x="3300" y="7348"/>
            <a:chExt cx="408" cy="412"/>
          </a:xfrm>
          <a:solidFill>
            <a:schemeClr val="bg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4561999" y="3331159"/>
            <a:ext cx="469413" cy="474015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5275832" y="3331159"/>
            <a:ext cx="469413" cy="474015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5989665" y="3331159"/>
            <a:ext cx="469413" cy="474015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6703498" y="3331159"/>
            <a:ext cx="469413" cy="474015"/>
            <a:chOff x="5179" y="7348"/>
            <a:chExt cx="408" cy="412"/>
          </a:xfrm>
          <a:solidFill>
            <a:schemeClr val="bg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7374786" y="3331159"/>
            <a:ext cx="469413" cy="474015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8074014" y="3331159"/>
            <a:ext cx="469413" cy="474015"/>
            <a:chOff x="6118" y="7348"/>
            <a:chExt cx="408" cy="412"/>
          </a:xfrm>
          <a:solidFill>
            <a:schemeClr val="bg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8787847" y="3331159"/>
            <a:ext cx="469413" cy="474015"/>
            <a:chOff x="6588" y="7348"/>
            <a:chExt cx="408" cy="412"/>
          </a:xfrm>
          <a:solidFill>
            <a:schemeClr val="bg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9503585" y="3331159"/>
            <a:ext cx="469413" cy="474015"/>
            <a:chOff x="7057" y="7348"/>
            <a:chExt cx="408" cy="412"/>
          </a:xfrm>
          <a:solidFill>
            <a:schemeClr val="bg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10217417" y="3331159"/>
            <a:ext cx="469413" cy="474015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10938877" y="3331159"/>
            <a:ext cx="411887" cy="474015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992835" y="4273819"/>
            <a:ext cx="469414" cy="409586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710767" y="4251512"/>
            <a:ext cx="411887" cy="474015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2353479" y="4273819"/>
            <a:ext cx="469414" cy="409586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3071411" y="4251512"/>
            <a:ext cx="469413" cy="474015"/>
            <a:chOff x="9767" y="7348"/>
            <a:chExt cx="408" cy="412"/>
          </a:xfrm>
          <a:solidFill>
            <a:schemeClr val="bg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3789343" y="425151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4507276" y="425151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648"/>
          <p:cNvSpPr/>
          <p:nvPr/>
        </p:nvSpPr>
        <p:spPr bwMode="auto">
          <a:xfrm>
            <a:off x="5225209" y="4251512"/>
            <a:ext cx="469413" cy="474015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653"/>
          <p:cNvSpPr/>
          <p:nvPr/>
        </p:nvSpPr>
        <p:spPr bwMode="auto">
          <a:xfrm>
            <a:off x="5943142" y="4374195"/>
            <a:ext cx="469412" cy="119654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6618529" y="4251512"/>
            <a:ext cx="469413" cy="474015"/>
            <a:chOff x="12115" y="7348"/>
            <a:chExt cx="408" cy="412"/>
          </a:xfrm>
          <a:solidFill>
            <a:schemeClr val="bg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7379006" y="4251512"/>
            <a:ext cx="469413" cy="474015"/>
            <a:chOff x="12585" y="7348"/>
            <a:chExt cx="408" cy="412"/>
          </a:xfrm>
          <a:solidFill>
            <a:schemeClr val="bg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8041694" y="4251512"/>
            <a:ext cx="469413" cy="474015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76"/>
          <p:cNvSpPr/>
          <p:nvPr/>
        </p:nvSpPr>
        <p:spPr bwMode="auto">
          <a:xfrm>
            <a:off x="8759626" y="4251512"/>
            <a:ext cx="469413" cy="474015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81"/>
          <p:cNvSpPr/>
          <p:nvPr/>
        </p:nvSpPr>
        <p:spPr bwMode="auto">
          <a:xfrm>
            <a:off x="9477560" y="4288955"/>
            <a:ext cx="469414" cy="365866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10265341" y="4286167"/>
            <a:ext cx="469413" cy="37392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10939455" y="4251512"/>
            <a:ext cx="411887" cy="474015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992834" y="5171864"/>
            <a:ext cx="441801" cy="474015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760897" y="5171864"/>
            <a:ext cx="441801" cy="474015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2459746" y="5171864"/>
            <a:ext cx="469413" cy="474015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3250580" y="5171864"/>
            <a:ext cx="469413" cy="474015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4041414" y="5171864"/>
            <a:ext cx="469413" cy="474015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4832248" y="5171864"/>
            <a:ext cx="469413" cy="474015"/>
            <a:chOff x="17637" y="7348"/>
            <a:chExt cx="408" cy="412"/>
          </a:xfrm>
          <a:solidFill>
            <a:schemeClr val="bg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5623083" y="5171864"/>
            <a:ext cx="469413" cy="474015"/>
            <a:chOff x="18107" y="7348"/>
            <a:chExt cx="408" cy="412"/>
          </a:xfrm>
          <a:solidFill>
            <a:schemeClr val="bg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6413917" y="5171864"/>
            <a:ext cx="469413" cy="474015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7228246" y="5153449"/>
            <a:ext cx="469413" cy="474015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745"/>
          <p:cNvSpPr/>
          <p:nvPr/>
        </p:nvSpPr>
        <p:spPr bwMode="auto">
          <a:xfrm>
            <a:off x="8015905" y="5214484"/>
            <a:ext cx="296835" cy="350909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8581079" y="5214484"/>
            <a:ext cx="353210" cy="350909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9256797" y="5214484"/>
            <a:ext cx="353210" cy="350909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60"/>
          <p:cNvSpPr/>
          <p:nvPr/>
        </p:nvSpPr>
        <p:spPr bwMode="auto">
          <a:xfrm>
            <a:off x="9895686" y="5224443"/>
            <a:ext cx="307190" cy="322146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65"/>
          <p:cNvSpPr/>
          <p:nvPr/>
        </p:nvSpPr>
        <p:spPr bwMode="auto">
          <a:xfrm>
            <a:off x="10473129" y="5224443"/>
            <a:ext cx="307190" cy="322146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70"/>
          <p:cNvSpPr/>
          <p:nvPr/>
        </p:nvSpPr>
        <p:spPr bwMode="auto">
          <a:xfrm>
            <a:off x="11025166" y="5214484"/>
            <a:ext cx="353210" cy="350909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75"/>
          <p:cNvSpPr/>
          <p:nvPr/>
        </p:nvSpPr>
        <p:spPr bwMode="auto">
          <a:xfrm>
            <a:off x="992835" y="6093466"/>
            <a:ext cx="353210" cy="350910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80"/>
          <p:cNvSpPr/>
          <p:nvPr/>
        </p:nvSpPr>
        <p:spPr bwMode="auto">
          <a:xfrm>
            <a:off x="1773497" y="6093466"/>
            <a:ext cx="208245" cy="350910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85"/>
          <p:cNvSpPr/>
          <p:nvPr/>
        </p:nvSpPr>
        <p:spPr bwMode="auto">
          <a:xfrm>
            <a:off x="2351268" y="6093466"/>
            <a:ext cx="208245" cy="350910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929039" y="6093466"/>
            <a:ext cx="469413" cy="350910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3848313" y="6073151"/>
            <a:ext cx="498176" cy="409586"/>
            <a:chOff x="22904" y="7344"/>
            <a:chExt cx="433" cy="356"/>
          </a:xfrm>
          <a:solidFill>
            <a:schemeClr val="bg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4791861" y="6072752"/>
            <a:ext cx="407285" cy="410737"/>
            <a:chOff x="23397" y="7343"/>
            <a:chExt cx="354" cy="357"/>
          </a:xfrm>
          <a:solidFill>
            <a:schemeClr val="bg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5629896" y="6072752"/>
            <a:ext cx="307190" cy="410737"/>
            <a:chOff x="23807" y="7343"/>
            <a:chExt cx="267" cy="357"/>
          </a:xfrm>
          <a:solidFill>
            <a:schemeClr val="bg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6337046" y="6072752"/>
            <a:ext cx="208245" cy="410737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6879893" y="6073151"/>
            <a:ext cx="441801" cy="409586"/>
            <a:chOff x="24374" y="7344"/>
            <a:chExt cx="384" cy="356"/>
          </a:xfrm>
          <a:solidFill>
            <a:schemeClr val="bg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7721151" y="6073151"/>
            <a:ext cx="469414" cy="409586"/>
            <a:chOff x="24814" y="7344"/>
            <a:chExt cx="408" cy="356"/>
          </a:xfrm>
          <a:solidFill>
            <a:schemeClr val="bg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8624872" y="6034174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1"/>
          <p:cNvSpPr/>
          <p:nvPr/>
        </p:nvSpPr>
        <p:spPr bwMode="auto">
          <a:xfrm>
            <a:off x="9456945" y="6049026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10213268" y="6020464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898380" y="5973622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A4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355849" y="636837"/>
            <a:ext cx="469930" cy="351294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26"/>
          <p:cNvSpPr/>
          <p:nvPr/>
        </p:nvSpPr>
        <p:spPr bwMode="auto">
          <a:xfrm>
            <a:off x="619286" y="594131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31"/>
          <p:cNvSpPr/>
          <p:nvPr/>
        </p:nvSpPr>
        <p:spPr bwMode="auto">
          <a:xfrm>
            <a:off x="2865414" y="607466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6"/>
          <p:cNvSpPr/>
          <p:nvPr/>
        </p:nvSpPr>
        <p:spPr bwMode="auto">
          <a:xfrm>
            <a:off x="2110518" y="575215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41"/>
          <p:cNvSpPr/>
          <p:nvPr/>
        </p:nvSpPr>
        <p:spPr bwMode="auto">
          <a:xfrm>
            <a:off x="3570554" y="561880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46"/>
          <p:cNvSpPr/>
          <p:nvPr/>
        </p:nvSpPr>
        <p:spPr bwMode="auto">
          <a:xfrm>
            <a:off x="4252117" y="561880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51"/>
          <p:cNvSpPr/>
          <p:nvPr/>
        </p:nvSpPr>
        <p:spPr bwMode="auto">
          <a:xfrm>
            <a:off x="4933680" y="561880"/>
            <a:ext cx="399670" cy="474536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5620472" y="561880"/>
            <a:ext cx="528672" cy="474536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1"/>
          <p:cNvSpPr/>
          <p:nvPr/>
        </p:nvSpPr>
        <p:spPr bwMode="auto">
          <a:xfrm>
            <a:off x="6439113" y="579158"/>
            <a:ext cx="469930" cy="439982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8017652" y="579158"/>
            <a:ext cx="469930" cy="439982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7199011" y="561880"/>
            <a:ext cx="528672" cy="474536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8783900" y="561880"/>
            <a:ext cx="528672" cy="474536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10298911" y="577755"/>
            <a:ext cx="528672" cy="474536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11117551" y="577755"/>
            <a:ext cx="469930" cy="474536"/>
            <a:chOff x="11314" y="9398"/>
            <a:chExt cx="408" cy="412"/>
          </a:xfrm>
          <a:solidFill>
            <a:schemeClr val="bg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9593856" y="608527"/>
            <a:ext cx="412340" cy="38124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389071" y="1449289"/>
            <a:ext cx="528672" cy="474536"/>
            <a:chOff x="11542" y="9369"/>
            <a:chExt cx="459" cy="412"/>
          </a:xfrm>
          <a:solidFill>
            <a:schemeClr val="bg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618630" y="1449289"/>
            <a:ext cx="469930" cy="474536"/>
            <a:chOff x="11400" y="9906"/>
            <a:chExt cx="408" cy="412"/>
          </a:xfrm>
          <a:solidFill>
            <a:schemeClr val="bg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2197299" y="1462624"/>
            <a:ext cx="469930" cy="474536"/>
            <a:chOff x="11910" y="9194"/>
            <a:chExt cx="408" cy="412"/>
          </a:xfrm>
          <a:solidFill>
            <a:schemeClr val="bg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981598" y="1465414"/>
            <a:ext cx="353600" cy="442286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4396672" y="1525307"/>
            <a:ext cx="469930" cy="322500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3628612" y="1525307"/>
            <a:ext cx="469930" cy="322500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5905553" y="1449288"/>
            <a:ext cx="412342" cy="474538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6611449" y="1465415"/>
            <a:ext cx="414644" cy="442284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8089622" y="1464262"/>
            <a:ext cx="459564" cy="444590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5163798" y="1457926"/>
            <a:ext cx="446894" cy="457260"/>
            <a:chOff x="12707" y="10525"/>
            <a:chExt cx="388" cy="397"/>
          </a:xfrm>
          <a:solidFill>
            <a:schemeClr val="bg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10349497" y="1468620"/>
            <a:ext cx="469930" cy="467624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8859597" y="1433414"/>
            <a:ext cx="469930" cy="474536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7321982" y="1477508"/>
            <a:ext cx="469930" cy="418098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9640180" y="1478647"/>
            <a:ext cx="434224" cy="452652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11098501" y="1449289"/>
            <a:ext cx="469930" cy="474536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6"/>
          <p:cNvSpPr/>
          <p:nvPr/>
        </p:nvSpPr>
        <p:spPr bwMode="auto">
          <a:xfrm>
            <a:off x="620986" y="2349369"/>
            <a:ext cx="469930" cy="449196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385854" y="2336698"/>
            <a:ext cx="469930" cy="474536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96"/>
          <p:cNvSpPr/>
          <p:nvPr/>
        </p:nvSpPr>
        <p:spPr bwMode="auto">
          <a:xfrm>
            <a:off x="2150721" y="2336698"/>
            <a:ext cx="469930" cy="474536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915589" y="2336698"/>
            <a:ext cx="469930" cy="474536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3680457" y="2336698"/>
            <a:ext cx="469930" cy="474536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4445325" y="2336698"/>
            <a:ext cx="469930" cy="474536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5210192" y="2336698"/>
            <a:ext cx="469930" cy="474536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5975060" y="2336698"/>
            <a:ext cx="469930" cy="474536"/>
            <a:chOff x="3853" y="5819"/>
            <a:chExt cx="408" cy="412"/>
          </a:xfrm>
          <a:solidFill>
            <a:schemeClr val="bg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6739928" y="2336698"/>
            <a:ext cx="469930" cy="474536"/>
            <a:chOff x="4322" y="5819"/>
            <a:chExt cx="408" cy="412"/>
          </a:xfrm>
          <a:solidFill>
            <a:schemeClr val="bg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7504795" y="2336698"/>
            <a:ext cx="469930" cy="474536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8269663" y="2336698"/>
            <a:ext cx="469930" cy="474536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9047231" y="2320823"/>
            <a:ext cx="469930" cy="474536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9826069" y="2355113"/>
            <a:ext cx="469930" cy="474536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10562342" y="2368698"/>
            <a:ext cx="297162" cy="442286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2"/>
          <p:cNvSpPr/>
          <p:nvPr/>
        </p:nvSpPr>
        <p:spPr bwMode="auto">
          <a:xfrm>
            <a:off x="11141234" y="2352823"/>
            <a:ext cx="442288" cy="442286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67"/>
          <p:cNvSpPr/>
          <p:nvPr/>
        </p:nvSpPr>
        <p:spPr bwMode="auto">
          <a:xfrm>
            <a:off x="708958" y="3192992"/>
            <a:ext cx="469930" cy="474536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491003" y="3225243"/>
            <a:ext cx="469930" cy="410036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2254837" y="3192991"/>
            <a:ext cx="412342" cy="474538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958030" y="3208231"/>
            <a:ext cx="457260" cy="474538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3615132" y="3224107"/>
            <a:ext cx="469930" cy="474536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4396541" y="3241385"/>
            <a:ext cx="469930" cy="439982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5245896" y="3192992"/>
            <a:ext cx="469930" cy="474536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5913641" y="3240232"/>
            <a:ext cx="469930" cy="442286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6"/>
          <p:cNvSpPr/>
          <p:nvPr/>
        </p:nvSpPr>
        <p:spPr bwMode="auto">
          <a:xfrm>
            <a:off x="6679810" y="3231017"/>
            <a:ext cx="469930" cy="460716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7443879" y="3224107"/>
            <a:ext cx="418098" cy="474536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8168817" y="3208232"/>
            <a:ext cx="469930" cy="474536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8934986" y="3254880"/>
            <a:ext cx="469930" cy="38124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9682946" y="3286894"/>
            <a:ext cx="412342" cy="411190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10397448" y="3272233"/>
            <a:ext cx="469930" cy="410036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11156206" y="3229289"/>
            <a:ext cx="412342" cy="464172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837373" y="4080399"/>
            <a:ext cx="297162" cy="474538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443692" y="4112073"/>
            <a:ext cx="353600" cy="411188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2113453" y="4096525"/>
            <a:ext cx="469930" cy="442286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898918" y="4095640"/>
            <a:ext cx="400822" cy="474536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3617768" y="4096216"/>
            <a:ext cx="468778" cy="473384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6"/>
          <p:cNvSpPr/>
          <p:nvPr/>
        </p:nvSpPr>
        <p:spPr bwMode="auto">
          <a:xfrm>
            <a:off x="4407377" y="4095640"/>
            <a:ext cx="469930" cy="474536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5128333" y="4111765"/>
            <a:ext cx="469930" cy="442286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5905804" y="4095640"/>
            <a:ext cx="469930" cy="474536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1"/>
          <p:cNvSpPr/>
          <p:nvPr/>
        </p:nvSpPr>
        <p:spPr bwMode="auto">
          <a:xfrm>
            <a:off x="6694182" y="4095640"/>
            <a:ext cx="410036" cy="474536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6"/>
          <p:cNvSpPr/>
          <p:nvPr/>
        </p:nvSpPr>
        <p:spPr bwMode="auto">
          <a:xfrm>
            <a:off x="7422667" y="4095640"/>
            <a:ext cx="469930" cy="474536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8212212" y="4095639"/>
            <a:ext cx="438832" cy="474538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8955625" y="4111514"/>
            <a:ext cx="412342" cy="474538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9683006" y="4111515"/>
            <a:ext cx="383546" cy="474536"/>
            <a:chOff x="1571" y="6554"/>
            <a:chExt cx="333" cy="412"/>
          </a:xfrm>
          <a:solidFill>
            <a:schemeClr val="bg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10386672" y="4127389"/>
            <a:ext cx="412342" cy="474538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11112470" y="4158163"/>
            <a:ext cx="469930" cy="38124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47"/>
          <p:cNvSpPr/>
          <p:nvPr/>
        </p:nvSpPr>
        <p:spPr bwMode="auto">
          <a:xfrm>
            <a:off x="750988" y="4967809"/>
            <a:ext cx="469930" cy="474536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511331" y="5014457"/>
            <a:ext cx="469930" cy="38124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2283104" y="4967809"/>
            <a:ext cx="469930" cy="474536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3052822" y="4968386"/>
            <a:ext cx="419250" cy="473382"/>
            <a:chOff x="3779" y="6555"/>
            <a:chExt cx="364" cy="411"/>
          </a:xfrm>
          <a:solidFill>
            <a:schemeClr val="bg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3767417" y="4967809"/>
            <a:ext cx="469930" cy="474536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4536949" y="4967809"/>
            <a:ext cx="414644" cy="474536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8"/>
          <p:cNvSpPr/>
          <p:nvPr/>
        </p:nvSpPr>
        <p:spPr bwMode="auto">
          <a:xfrm>
            <a:off x="5251195" y="4967809"/>
            <a:ext cx="469930" cy="474536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5938083" y="4998923"/>
            <a:ext cx="412342" cy="474538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6648812" y="5016202"/>
            <a:ext cx="442288" cy="439982"/>
            <a:chOff x="5573" y="6548"/>
            <a:chExt cx="384" cy="382"/>
          </a:xfrm>
          <a:solidFill>
            <a:schemeClr val="bg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7389487" y="4998923"/>
            <a:ext cx="412342" cy="474538"/>
            <a:chOff x="5933" y="6554"/>
            <a:chExt cx="358" cy="412"/>
          </a:xfrm>
          <a:solidFill>
            <a:schemeClr val="bg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8100216" y="4998923"/>
            <a:ext cx="442288" cy="474538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8843226" y="4998924"/>
            <a:ext cx="469930" cy="474536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9614998" y="4998924"/>
            <a:ext cx="469930" cy="474536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10386771" y="5015049"/>
            <a:ext cx="469930" cy="442286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11156207" y="5074942"/>
            <a:ext cx="412340" cy="322500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779157" y="5936825"/>
            <a:ext cx="633482" cy="322500"/>
            <a:chOff x="8135" y="6554"/>
            <a:chExt cx="550" cy="280"/>
          </a:xfrm>
          <a:solidFill>
            <a:schemeClr val="bg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643164" y="5936825"/>
            <a:ext cx="633482" cy="322500"/>
            <a:chOff x="8663" y="6554"/>
            <a:chExt cx="550" cy="280"/>
          </a:xfrm>
          <a:solidFill>
            <a:schemeClr val="bg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2507171" y="5936825"/>
            <a:ext cx="633482" cy="322500"/>
            <a:chOff x="9191" y="6554"/>
            <a:chExt cx="550" cy="280"/>
          </a:xfrm>
          <a:solidFill>
            <a:schemeClr val="bg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3364547" y="5965619"/>
            <a:ext cx="469930" cy="264910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4022532" y="5911485"/>
            <a:ext cx="469930" cy="373178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4709725" y="5907455"/>
            <a:ext cx="469930" cy="38124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5372153" y="5949494"/>
            <a:ext cx="469930" cy="29716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6059346" y="5893056"/>
            <a:ext cx="469930" cy="410036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6746540" y="5884417"/>
            <a:ext cx="469930" cy="427314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7416736" y="5893056"/>
            <a:ext cx="442288" cy="41003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6"/>
          <p:cNvSpPr/>
          <p:nvPr/>
        </p:nvSpPr>
        <p:spPr bwMode="auto">
          <a:xfrm>
            <a:off x="8127070" y="5922039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31"/>
          <p:cNvSpPr/>
          <p:nvPr/>
        </p:nvSpPr>
        <p:spPr bwMode="auto">
          <a:xfrm>
            <a:off x="9653285" y="5922039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36"/>
          <p:cNvSpPr/>
          <p:nvPr/>
        </p:nvSpPr>
        <p:spPr bwMode="auto">
          <a:xfrm>
            <a:off x="8936216" y="5889788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1"/>
          <p:cNvSpPr/>
          <p:nvPr/>
        </p:nvSpPr>
        <p:spPr bwMode="auto">
          <a:xfrm>
            <a:off x="10456942" y="5889788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/>
        </p:nvSpPr>
        <p:spPr bwMode="auto">
          <a:xfrm>
            <a:off x="11138505" y="5889788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942465" cy="2256790"/>
          </a:xfrm>
          <a:prstGeom prst="rect">
            <a:avLst/>
          </a:prstGeom>
        </p:spPr>
      </p:pic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t="8779" r="75181"/>
          <a:stretch>
            <a:fillRect/>
          </a:stretch>
        </p:blipFill>
        <p:spPr>
          <a:xfrm flipH="1">
            <a:off x="7083425" y="-2540"/>
            <a:ext cx="5098415" cy="6861810"/>
          </a:xfrm>
          <a:prstGeom prst="rect">
            <a:avLst/>
          </a:prstGeom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384233" y="2872740"/>
            <a:ext cx="4881880" cy="497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CLICK TO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ADD </a:t>
            </a:r>
            <a:r>
              <a:rPr lang="en-US" altLang="zh-CN" sz="2665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TITLE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IN HERE</a:t>
            </a:r>
            <a:endParaRPr lang="en-US" altLang="zh-CN" sz="2665" dirty="0">
              <a:solidFill>
                <a:srgbClr val="658093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16196" y="1333500"/>
            <a:ext cx="1736725" cy="14325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01</a:t>
            </a:r>
            <a:r>
              <a:rPr lang="en-US" altLang="zh-CN" sz="8800" b="1" dirty="0">
                <a:solidFill>
                  <a:srgbClr val="B71D22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endParaRPr lang="en-US" altLang="zh-CN" sz="8800" b="1" dirty="0">
              <a:solidFill>
                <a:srgbClr val="B71D22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3522345" y="3450590"/>
            <a:ext cx="4688205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</a:t>
            </a:r>
            <a:endParaRPr lang="zh-CN" altLang="en-US" sz="120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 mainly to avoid large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618481" y="3441065"/>
            <a:ext cx="587375" cy="0"/>
          </a:xfrm>
          <a:prstGeom prst="line">
            <a:avLst/>
          </a:prstGeom>
          <a:ln w="28575">
            <a:solidFill>
              <a:srgbClr val="658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275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5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bldLvl="0" animBg="1"/>
      <p:bldP spid="15" grpId="0" animBg="1"/>
      <p:bldP spid="1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9"/>
          <p:cNvSpPr txBox="1"/>
          <p:nvPr/>
        </p:nvSpPr>
        <p:spPr>
          <a:xfrm>
            <a:off x="1812290" y="4150360"/>
            <a:ext cx="1487805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Arial Narrow" panose="020B0606020202030204" charset="0"/>
              <a:ea typeface="+mj-ea"/>
              <a:sym typeface="+mn-ea"/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3949700" y="4150360"/>
            <a:ext cx="1518920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Arial Narrow" panose="020B0606020202030204" charset="0"/>
              <a:ea typeface="+mj-ea"/>
              <a:sym typeface="+mn-ea"/>
            </a:endParaRPr>
          </a:p>
        </p:txBody>
      </p:sp>
      <p:sp>
        <p:nvSpPr>
          <p:cNvPr id="24" name="TextBox 32"/>
          <p:cNvSpPr txBox="1"/>
          <p:nvPr/>
        </p:nvSpPr>
        <p:spPr>
          <a:xfrm>
            <a:off x="6116955" y="4150360"/>
            <a:ext cx="1518920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Arial Narrow" panose="020B0606020202030204" charset="0"/>
              <a:ea typeface="+mj-ea"/>
              <a:sym typeface="+mn-ea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8315960" y="4150360"/>
            <a:ext cx="1518920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Arial Narrow" panose="020B0606020202030204" charset="0"/>
                <a:sym typeface="+mn-ea"/>
              </a:rPr>
              <a:t>.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Arial Narrow" panose="020B0606020202030204" charset="0"/>
              <a:ea typeface="+mj-ea"/>
              <a:sym typeface="+mn-ea"/>
            </a:endParaRPr>
          </a:p>
        </p:txBody>
      </p:sp>
      <p:sp>
        <p:nvSpPr>
          <p:cNvPr id="26" name="燕尾形箭头 25"/>
          <p:cNvSpPr/>
          <p:nvPr/>
        </p:nvSpPr>
        <p:spPr>
          <a:xfrm>
            <a:off x="910749" y="2755205"/>
            <a:ext cx="10017869" cy="239559"/>
          </a:xfrm>
          <a:prstGeom prst="notchedRightArrow">
            <a:avLst/>
          </a:prstGeom>
          <a:solidFill>
            <a:srgbClr val="71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 defTabSz="913765">
              <a:defRPr/>
            </a:pPr>
            <a:endParaRPr lang="zh-CN" altLang="en-US" sz="3335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812053" y="2170927"/>
            <a:ext cx="1490980" cy="1388032"/>
            <a:chOff x="1274088" y="3334906"/>
            <a:chExt cx="981677" cy="914014"/>
          </a:xfrm>
        </p:grpSpPr>
        <p:grpSp>
          <p:nvGrpSpPr>
            <p:cNvPr id="28" name="组合 2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  <p:sp>
          <p:nvSpPr>
            <p:cNvPr id="29" name="TextBox 3"/>
            <p:cNvSpPr txBox="1"/>
            <p:nvPr/>
          </p:nvSpPr>
          <p:spPr>
            <a:xfrm>
              <a:off x="1274088" y="3673243"/>
              <a:ext cx="981677" cy="253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65809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YOU TITLE</a:t>
              </a:r>
              <a:r>
                <a:rPr lang="zh-CN" altLang="en-US" b="1" dirty="0">
                  <a:solidFill>
                    <a:srgbClr val="658093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 </a:t>
              </a:r>
              <a:endParaRPr lang="zh-CN" altLang="en-US" b="1" dirty="0">
                <a:solidFill>
                  <a:srgbClr val="658093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05418" y="2228580"/>
            <a:ext cx="1388213" cy="1388032"/>
            <a:chOff x="1278794" y="3334906"/>
            <a:chExt cx="914014" cy="914014"/>
          </a:xfrm>
        </p:grpSpPr>
        <p:grpSp>
          <p:nvGrpSpPr>
            <p:cNvPr id="33" name="组合 3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  <p:sp>
          <p:nvSpPr>
            <p:cNvPr id="34" name="TextBox 8"/>
            <p:cNvSpPr txBox="1"/>
            <p:nvPr/>
          </p:nvSpPr>
          <p:spPr>
            <a:xfrm>
              <a:off x="1282031" y="3669985"/>
              <a:ext cx="905584" cy="253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65809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YOU TITLE</a:t>
              </a:r>
              <a:endParaRPr lang="en-US" altLang="zh-CN" b="1" dirty="0">
                <a:solidFill>
                  <a:srgbClr val="658093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47064" y="2223632"/>
            <a:ext cx="1388213" cy="1388032"/>
            <a:chOff x="1278794" y="3334906"/>
            <a:chExt cx="914014" cy="91401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  <p:sp>
          <p:nvSpPr>
            <p:cNvPr id="39" name="TextBox 13"/>
            <p:cNvSpPr txBox="1"/>
            <p:nvPr/>
          </p:nvSpPr>
          <p:spPr>
            <a:xfrm>
              <a:off x="1282031" y="3689957"/>
              <a:ext cx="905584" cy="253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65809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YOU TITLE</a:t>
              </a:r>
              <a:endParaRPr lang="en-US" altLang="zh-CN" b="1" dirty="0">
                <a:solidFill>
                  <a:srgbClr val="658093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05402" y="2250580"/>
            <a:ext cx="1388213" cy="1388032"/>
            <a:chOff x="1278794" y="3334906"/>
            <a:chExt cx="914014" cy="914014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58093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  <p:sp>
          <p:nvSpPr>
            <p:cNvPr id="44" name="TextBox 18"/>
            <p:cNvSpPr txBox="1"/>
            <p:nvPr/>
          </p:nvSpPr>
          <p:spPr>
            <a:xfrm>
              <a:off x="1282031" y="3672131"/>
              <a:ext cx="905584" cy="253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65809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YOU TITLE</a:t>
              </a:r>
              <a:endParaRPr lang="en-US" altLang="zh-CN" b="1" dirty="0">
                <a:solidFill>
                  <a:srgbClr val="658093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1840252" y="2048408"/>
            <a:ext cx="527813" cy="527745"/>
          </a:xfrm>
          <a:prstGeom prst="ellipse">
            <a:avLst/>
          </a:prstGeom>
          <a:solidFill>
            <a:srgbClr val="71A4A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132788" y="2036668"/>
            <a:ext cx="527813" cy="527745"/>
          </a:xfrm>
          <a:prstGeom prst="ellipse">
            <a:avLst/>
          </a:prstGeom>
          <a:solidFill>
            <a:srgbClr val="71A4A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052468" y="2048408"/>
            <a:ext cx="527813" cy="527745"/>
          </a:xfrm>
          <a:prstGeom prst="ellipse">
            <a:avLst/>
          </a:prstGeom>
          <a:solidFill>
            <a:srgbClr val="71A4A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8385231" y="2048408"/>
            <a:ext cx="527813" cy="527745"/>
          </a:xfrm>
          <a:prstGeom prst="ellipse">
            <a:avLst/>
          </a:prstGeom>
          <a:solidFill>
            <a:srgbClr val="71A4A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51" name="Freeform 34"/>
          <p:cNvSpPr>
            <a:spLocks noEditPoints="1"/>
          </p:cNvSpPr>
          <p:nvPr/>
        </p:nvSpPr>
        <p:spPr bwMode="auto">
          <a:xfrm>
            <a:off x="1987345" y="2161787"/>
            <a:ext cx="273375" cy="280532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4271649" y="2177028"/>
            <a:ext cx="250089" cy="247027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>
            <a:off x="8528887" y="2182244"/>
            <a:ext cx="240501" cy="260075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54" name="Freeform 20"/>
          <p:cNvSpPr>
            <a:spLocks noEditPoints="1"/>
          </p:cNvSpPr>
          <p:nvPr/>
        </p:nvSpPr>
        <p:spPr bwMode="auto">
          <a:xfrm>
            <a:off x="6198740" y="2164284"/>
            <a:ext cx="235268" cy="295992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latin typeface="+mj-ea"/>
              <a:ea typeface="+mj-ea"/>
            </a:endParaRPr>
          </a:p>
        </p:txBody>
      </p:sp>
      <p:pic>
        <p:nvPicPr>
          <p:cNvPr id="5" name="图片 4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6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random/>
      </p:transition>
    </mc:Choice>
    <mc:Fallback>
      <p:transition spd="slow" advClick="0" advTm="5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Par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 bldLvl="0" animBg="1"/>
          <p:bldP spid="47" grpId="0" bldLvl="0" animBg="1"/>
          <p:bldP spid="48" grpId="0" bldLvl="0" animBg="1"/>
          <p:bldP spid="49" grpId="0" bldLvl="0" animBg="1"/>
          <p:bldP spid="50" grpId="0" bldLvl="0" animBg="1"/>
          <p:bldP spid="51" grpId="0" bldLvl="0" animBg="1"/>
          <p:bldP spid="52" grpId="0" bldLvl="0" animBg="1"/>
          <p:bldP spid="53" grpId="0" bldLvl="0" animBg="1"/>
          <p:bldP spid="54" grpId="0" bldLvl="0" animBg="1"/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Par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 bldLvl="0" animBg="1"/>
          <p:bldP spid="47" grpId="0" bldLvl="0" animBg="1"/>
          <p:bldP spid="48" grpId="0" bldLvl="0" animBg="1"/>
          <p:bldP spid="49" grpId="0" bldLvl="0" animBg="1"/>
          <p:bldP spid="50" grpId="0" bldLvl="0" animBg="1"/>
          <p:bldP spid="51" grpId="0" bldLvl="0" animBg="1"/>
          <p:bldP spid="52" grpId="0" bldLvl="0" animBg="1"/>
          <p:bldP spid="53" grpId="0" bldLvl="0" animBg="1"/>
          <p:bldP spid="54" grpId="0" bldLvl="0" animBg="1"/>
          <p:bldP spid="6" grpId="0"/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413030" y="2636207"/>
            <a:ext cx="3871386" cy="1417273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rgbClr val="71A4A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368874" y="2767805"/>
            <a:ext cx="12896" cy="1547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546839" y="3473218"/>
            <a:ext cx="2579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5549418" y="3462901"/>
            <a:ext cx="16764" cy="10317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5340503" y="4056118"/>
            <a:ext cx="386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5344371" y="4053539"/>
            <a:ext cx="18054" cy="6448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4284318" y="3421634"/>
            <a:ext cx="64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4049610" y="3199822"/>
            <a:ext cx="0" cy="6448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4094747" y="3260433"/>
            <a:ext cx="16764" cy="6448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4094747" y="3428081"/>
            <a:ext cx="3868" cy="2579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4111511" y="3257854"/>
            <a:ext cx="24502" cy="5158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841426" y="43630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841426" y="43630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346950" y="4059986"/>
            <a:ext cx="2579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95420" y="2004060"/>
            <a:ext cx="2847975" cy="1271905"/>
            <a:chOff x="6292" y="3156"/>
            <a:chExt cx="4485" cy="2003"/>
          </a:xfrm>
          <a:solidFill>
            <a:srgbClr val="A2CACD"/>
          </a:solidFill>
        </p:grpSpPr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8081" y="3156"/>
              <a:ext cx="2697" cy="1639"/>
            </a:xfrm>
            <a:custGeom>
              <a:avLst/>
              <a:gdLst>
                <a:gd name="T0" fmla="*/ 3 w 532"/>
                <a:gd name="T1" fmla="*/ 173 h 323"/>
                <a:gd name="T2" fmla="*/ 47 w 532"/>
                <a:gd name="T3" fmla="*/ 307 h 323"/>
                <a:gd name="T4" fmla="*/ 72 w 532"/>
                <a:gd name="T5" fmla="*/ 320 h 323"/>
                <a:gd name="T6" fmla="*/ 516 w 532"/>
                <a:gd name="T7" fmla="*/ 175 h 323"/>
                <a:gd name="T8" fmla="*/ 529 w 532"/>
                <a:gd name="T9" fmla="*/ 150 h 323"/>
                <a:gd name="T10" fmla="*/ 485 w 532"/>
                <a:gd name="T11" fmla="*/ 16 h 323"/>
                <a:gd name="T12" fmla="*/ 460 w 532"/>
                <a:gd name="T13" fmla="*/ 3 h 323"/>
                <a:gd name="T14" fmla="*/ 16 w 532"/>
                <a:gd name="T15" fmla="*/ 149 h 323"/>
                <a:gd name="T16" fmla="*/ 3 w 532"/>
                <a:gd name="T17" fmla="*/ 173 h 323"/>
                <a:gd name="T18" fmla="*/ 106 w 532"/>
                <a:gd name="T19" fmla="*/ 214 h 323"/>
                <a:gd name="T20" fmla="*/ 87 w 532"/>
                <a:gd name="T21" fmla="*/ 252 h 323"/>
                <a:gd name="T22" fmla="*/ 49 w 532"/>
                <a:gd name="T23" fmla="*/ 233 h 323"/>
                <a:gd name="T24" fmla="*/ 68 w 532"/>
                <a:gd name="T25" fmla="*/ 195 h 323"/>
                <a:gd name="T26" fmla="*/ 106 w 532"/>
                <a:gd name="T27" fmla="*/ 2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23">
                  <a:moveTo>
                    <a:pt x="3" y="173"/>
                  </a:moveTo>
                  <a:cubicBezTo>
                    <a:pt x="47" y="307"/>
                    <a:pt x="47" y="307"/>
                    <a:pt x="47" y="307"/>
                  </a:cubicBezTo>
                  <a:cubicBezTo>
                    <a:pt x="50" y="318"/>
                    <a:pt x="61" y="323"/>
                    <a:pt x="72" y="320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26" y="171"/>
                    <a:pt x="532" y="160"/>
                    <a:pt x="529" y="150"/>
                  </a:cubicBezTo>
                  <a:cubicBezTo>
                    <a:pt x="485" y="16"/>
                    <a:pt x="485" y="16"/>
                    <a:pt x="485" y="16"/>
                  </a:cubicBezTo>
                  <a:cubicBezTo>
                    <a:pt x="481" y="6"/>
                    <a:pt x="470" y="0"/>
                    <a:pt x="460" y="3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5" y="152"/>
                    <a:pt x="0" y="163"/>
                    <a:pt x="3" y="173"/>
                  </a:cubicBezTo>
                  <a:close/>
                  <a:moveTo>
                    <a:pt x="106" y="214"/>
                  </a:moveTo>
                  <a:cubicBezTo>
                    <a:pt x="111" y="230"/>
                    <a:pt x="102" y="246"/>
                    <a:pt x="87" y="252"/>
                  </a:cubicBezTo>
                  <a:cubicBezTo>
                    <a:pt x="71" y="257"/>
                    <a:pt x="54" y="248"/>
                    <a:pt x="49" y="233"/>
                  </a:cubicBezTo>
                  <a:cubicBezTo>
                    <a:pt x="44" y="217"/>
                    <a:pt x="53" y="200"/>
                    <a:pt x="68" y="195"/>
                  </a:cubicBezTo>
                  <a:cubicBezTo>
                    <a:pt x="84" y="190"/>
                    <a:pt x="101" y="198"/>
                    <a:pt x="10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32"/>
            <p:cNvGrpSpPr/>
            <p:nvPr/>
          </p:nvGrpSpPr>
          <p:grpSpPr>
            <a:xfrm>
              <a:off x="6292" y="4125"/>
              <a:ext cx="2203" cy="1034"/>
              <a:chOff x="6623050" y="2611438"/>
              <a:chExt cx="1722437" cy="808037"/>
            </a:xfrm>
            <a:grpFill/>
          </p:grpSpPr>
          <p:sp>
            <p:nvSpPr>
              <p:cNvPr id="30" name="Freeform 28"/>
              <p:cNvSpPr/>
              <p:nvPr/>
            </p:nvSpPr>
            <p:spPr bwMode="auto">
              <a:xfrm>
                <a:off x="6951663" y="2801938"/>
                <a:ext cx="1196975" cy="534987"/>
              </a:xfrm>
              <a:custGeom>
                <a:avLst/>
                <a:gdLst>
                  <a:gd name="T0" fmla="*/ 301 w 302"/>
                  <a:gd name="T1" fmla="*/ 20 h 135"/>
                  <a:gd name="T2" fmla="*/ 295 w 302"/>
                  <a:gd name="T3" fmla="*/ 2 h 135"/>
                  <a:gd name="T4" fmla="*/ 66 w 302"/>
                  <a:gd name="T5" fmla="*/ 90 h 135"/>
                  <a:gd name="T6" fmla="*/ 0 w 302"/>
                  <a:gd name="T7" fmla="*/ 116 h 135"/>
                  <a:gd name="T8" fmla="*/ 5 w 302"/>
                  <a:gd name="T9" fmla="*/ 135 h 135"/>
                  <a:gd name="T10" fmla="*/ 171 w 302"/>
                  <a:gd name="T11" fmla="*/ 71 h 135"/>
                  <a:gd name="T12" fmla="*/ 301 w 302"/>
                  <a:gd name="T13" fmla="*/ 2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135">
                    <a:moveTo>
                      <a:pt x="301" y="20"/>
                    </a:moveTo>
                    <a:cubicBezTo>
                      <a:pt x="295" y="2"/>
                      <a:pt x="295" y="2"/>
                      <a:pt x="295" y="2"/>
                    </a:cubicBezTo>
                    <a:cubicBezTo>
                      <a:pt x="298" y="0"/>
                      <a:pt x="146" y="60"/>
                      <a:pt x="66" y="90"/>
                    </a:cubicBezTo>
                    <a:cubicBezTo>
                      <a:pt x="45" y="99"/>
                      <a:pt x="23" y="108"/>
                      <a:pt x="0" y="116"/>
                    </a:cubicBezTo>
                    <a:cubicBezTo>
                      <a:pt x="2" y="122"/>
                      <a:pt x="4" y="129"/>
                      <a:pt x="5" y="135"/>
                    </a:cubicBezTo>
                    <a:cubicBezTo>
                      <a:pt x="61" y="115"/>
                      <a:pt x="116" y="92"/>
                      <a:pt x="171" y="71"/>
                    </a:cubicBezTo>
                    <a:cubicBezTo>
                      <a:pt x="216" y="54"/>
                      <a:pt x="302" y="19"/>
                      <a:pt x="30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6623050" y="2611438"/>
                <a:ext cx="1722437" cy="808037"/>
              </a:xfrm>
              <a:custGeom>
                <a:avLst/>
                <a:gdLst>
                  <a:gd name="T0" fmla="*/ 421 w 435"/>
                  <a:gd name="T1" fmla="*/ 11 h 204"/>
                  <a:gd name="T2" fmla="*/ 357 w 435"/>
                  <a:gd name="T3" fmla="*/ 22 h 204"/>
                  <a:gd name="T4" fmla="*/ 183 w 435"/>
                  <a:gd name="T5" fmla="*/ 88 h 204"/>
                  <a:gd name="T6" fmla="*/ 22 w 435"/>
                  <a:gd name="T7" fmla="*/ 156 h 204"/>
                  <a:gd name="T8" fmla="*/ 3 w 435"/>
                  <a:gd name="T9" fmla="*/ 186 h 204"/>
                  <a:gd name="T10" fmla="*/ 39 w 435"/>
                  <a:gd name="T11" fmla="*/ 199 h 204"/>
                  <a:gd name="T12" fmla="*/ 44 w 435"/>
                  <a:gd name="T13" fmla="*/ 198 h 204"/>
                  <a:gd name="T14" fmla="*/ 36 w 435"/>
                  <a:gd name="T15" fmla="*/ 199 h 204"/>
                  <a:gd name="T16" fmla="*/ 22 w 435"/>
                  <a:gd name="T17" fmla="*/ 184 h 204"/>
                  <a:gd name="T18" fmla="*/ 22 w 435"/>
                  <a:gd name="T19" fmla="*/ 184 h 204"/>
                  <a:gd name="T20" fmla="*/ 17 w 435"/>
                  <a:gd name="T21" fmla="*/ 184 h 204"/>
                  <a:gd name="T22" fmla="*/ 17 w 435"/>
                  <a:gd name="T23" fmla="*/ 182 h 204"/>
                  <a:gd name="T24" fmla="*/ 17 w 435"/>
                  <a:gd name="T25" fmla="*/ 182 h 204"/>
                  <a:gd name="T26" fmla="*/ 18 w 435"/>
                  <a:gd name="T27" fmla="*/ 181 h 204"/>
                  <a:gd name="T28" fmla="*/ 18 w 435"/>
                  <a:gd name="T29" fmla="*/ 181 h 204"/>
                  <a:gd name="T30" fmla="*/ 18 w 435"/>
                  <a:gd name="T31" fmla="*/ 181 h 204"/>
                  <a:gd name="T32" fmla="*/ 32 w 435"/>
                  <a:gd name="T33" fmla="*/ 173 h 204"/>
                  <a:gd name="T34" fmla="*/ 47 w 435"/>
                  <a:gd name="T35" fmla="*/ 165 h 204"/>
                  <a:gd name="T36" fmla="*/ 51 w 435"/>
                  <a:gd name="T37" fmla="*/ 163 h 204"/>
                  <a:gd name="T38" fmla="*/ 62 w 435"/>
                  <a:gd name="T39" fmla="*/ 158 h 204"/>
                  <a:gd name="T40" fmla="*/ 67 w 435"/>
                  <a:gd name="T41" fmla="*/ 156 h 204"/>
                  <a:gd name="T42" fmla="*/ 79 w 435"/>
                  <a:gd name="T43" fmla="*/ 151 h 204"/>
                  <a:gd name="T44" fmla="*/ 98 w 435"/>
                  <a:gd name="T45" fmla="*/ 143 h 204"/>
                  <a:gd name="T46" fmla="*/ 297 w 435"/>
                  <a:gd name="T47" fmla="*/ 64 h 204"/>
                  <a:gd name="T48" fmla="*/ 373 w 435"/>
                  <a:gd name="T49" fmla="*/ 36 h 204"/>
                  <a:gd name="T50" fmla="*/ 411 w 435"/>
                  <a:gd name="T51" fmla="*/ 25 h 204"/>
                  <a:gd name="T52" fmla="*/ 416 w 435"/>
                  <a:gd name="T53" fmla="*/ 35 h 204"/>
                  <a:gd name="T54" fmla="*/ 402 w 435"/>
                  <a:gd name="T55" fmla="*/ 40 h 204"/>
                  <a:gd name="T56" fmla="*/ 402 w 435"/>
                  <a:gd name="T57" fmla="*/ 42 h 204"/>
                  <a:gd name="T58" fmla="*/ 413 w 435"/>
                  <a:gd name="T59" fmla="*/ 57 h 204"/>
                  <a:gd name="T60" fmla="*/ 426 w 435"/>
                  <a:gd name="T61" fmla="*/ 51 h 204"/>
                  <a:gd name="T62" fmla="*/ 427 w 435"/>
                  <a:gd name="T63" fmla="*/ 51 h 204"/>
                  <a:gd name="T64" fmla="*/ 428 w 435"/>
                  <a:gd name="T65" fmla="*/ 51 h 204"/>
                  <a:gd name="T66" fmla="*/ 431 w 435"/>
                  <a:gd name="T67" fmla="*/ 46 h 204"/>
                  <a:gd name="T68" fmla="*/ 421 w 435"/>
                  <a:gd name="T69" fmla="*/ 1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5" h="204">
                    <a:moveTo>
                      <a:pt x="421" y="11"/>
                    </a:moveTo>
                    <a:cubicBezTo>
                      <a:pt x="402" y="0"/>
                      <a:pt x="375" y="15"/>
                      <a:pt x="357" y="22"/>
                    </a:cubicBezTo>
                    <a:cubicBezTo>
                      <a:pt x="298" y="43"/>
                      <a:pt x="240" y="65"/>
                      <a:pt x="183" y="88"/>
                    </a:cubicBezTo>
                    <a:cubicBezTo>
                      <a:pt x="129" y="109"/>
                      <a:pt x="74" y="129"/>
                      <a:pt x="22" y="156"/>
                    </a:cubicBezTo>
                    <a:cubicBezTo>
                      <a:pt x="8" y="163"/>
                      <a:pt x="0" y="168"/>
                      <a:pt x="3" y="186"/>
                    </a:cubicBezTo>
                    <a:cubicBezTo>
                      <a:pt x="6" y="204"/>
                      <a:pt x="26" y="203"/>
                      <a:pt x="39" y="199"/>
                    </a:cubicBezTo>
                    <a:cubicBezTo>
                      <a:pt x="41" y="199"/>
                      <a:pt x="42" y="198"/>
                      <a:pt x="44" y="198"/>
                    </a:cubicBezTo>
                    <a:cubicBezTo>
                      <a:pt x="41" y="198"/>
                      <a:pt x="38" y="199"/>
                      <a:pt x="36" y="199"/>
                    </a:cubicBezTo>
                    <a:cubicBezTo>
                      <a:pt x="32" y="193"/>
                      <a:pt x="28" y="188"/>
                      <a:pt x="22" y="184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18" y="184"/>
                      <a:pt x="17" y="182"/>
                      <a:pt x="17" y="184"/>
                    </a:cubicBezTo>
                    <a:cubicBezTo>
                      <a:pt x="17" y="183"/>
                      <a:pt x="17" y="182"/>
                      <a:pt x="17" y="182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21" y="178"/>
                      <a:pt x="28" y="175"/>
                      <a:pt x="32" y="173"/>
                    </a:cubicBezTo>
                    <a:cubicBezTo>
                      <a:pt x="37" y="170"/>
                      <a:pt x="42" y="168"/>
                      <a:pt x="47" y="165"/>
                    </a:cubicBezTo>
                    <a:cubicBezTo>
                      <a:pt x="48" y="165"/>
                      <a:pt x="50" y="164"/>
                      <a:pt x="51" y="163"/>
                    </a:cubicBezTo>
                    <a:cubicBezTo>
                      <a:pt x="55" y="162"/>
                      <a:pt x="58" y="160"/>
                      <a:pt x="62" y="158"/>
                    </a:cubicBezTo>
                    <a:cubicBezTo>
                      <a:pt x="63" y="158"/>
                      <a:pt x="65" y="157"/>
                      <a:pt x="67" y="156"/>
                    </a:cubicBezTo>
                    <a:cubicBezTo>
                      <a:pt x="71" y="154"/>
                      <a:pt x="75" y="152"/>
                      <a:pt x="79" y="151"/>
                    </a:cubicBezTo>
                    <a:cubicBezTo>
                      <a:pt x="86" y="148"/>
                      <a:pt x="92" y="145"/>
                      <a:pt x="98" y="143"/>
                    </a:cubicBezTo>
                    <a:cubicBezTo>
                      <a:pt x="164" y="115"/>
                      <a:pt x="231" y="89"/>
                      <a:pt x="297" y="64"/>
                    </a:cubicBezTo>
                    <a:cubicBezTo>
                      <a:pt x="323" y="55"/>
                      <a:pt x="348" y="45"/>
                      <a:pt x="373" y="36"/>
                    </a:cubicBezTo>
                    <a:cubicBezTo>
                      <a:pt x="385" y="31"/>
                      <a:pt x="398" y="27"/>
                      <a:pt x="411" y="25"/>
                    </a:cubicBezTo>
                    <a:cubicBezTo>
                      <a:pt x="419" y="25"/>
                      <a:pt x="419" y="29"/>
                      <a:pt x="416" y="35"/>
                    </a:cubicBezTo>
                    <a:cubicBezTo>
                      <a:pt x="412" y="37"/>
                      <a:pt x="407" y="38"/>
                      <a:pt x="402" y="40"/>
                    </a:cubicBezTo>
                    <a:cubicBezTo>
                      <a:pt x="402" y="41"/>
                      <a:pt x="402" y="41"/>
                      <a:pt x="402" y="42"/>
                    </a:cubicBezTo>
                    <a:cubicBezTo>
                      <a:pt x="404" y="48"/>
                      <a:pt x="408" y="53"/>
                      <a:pt x="413" y="57"/>
                    </a:cubicBezTo>
                    <a:cubicBezTo>
                      <a:pt x="409" y="58"/>
                      <a:pt x="418" y="55"/>
                      <a:pt x="426" y="51"/>
                    </a:cubicBezTo>
                    <a:cubicBezTo>
                      <a:pt x="427" y="51"/>
                      <a:pt x="427" y="51"/>
                      <a:pt x="427" y="51"/>
                    </a:cubicBezTo>
                    <a:cubicBezTo>
                      <a:pt x="427" y="51"/>
                      <a:pt x="427" y="51"/>
                      <a:pt x="428" y="51"/>
                    </a:cubicBezTo>
                    <a:cubicBezTo>
                      <a:pt x="430" y="50"/>
                      <a:pt x="431" y="48"/>
                      <a:pt x="431" y="46"/>
                    </a:cubicBezTo>
                    <a:cubicBezTo>
                      <a:pt x="435" y="34"/>
                      <a:pt x="434" y="18"/>
                      <a:pt x="421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TextBox 12"/>
            <p:cNvSpPr txBox="1"/>
            <p:nvPr/>
          </p:nvSpPr>
          <p:spPr>
            <a:xfrm rot="20490134">
              <a:off x="8796" y="3634"/>
              <a:ext cx="1593" cy="5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添加标题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23995" y="3115310"/>
            <a:ext cx="3005455" cy="617220"/>
            <a:chOff x="6337" y="4906"/>
            <a:chExt cx="4733" cy="972"/>
          </a:xfrm>
          <a:solidFill>
            <a:srgbClr val="A2CACD"/>
          </a:solidFill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486" y="4906"/>
              <a:ext cx="2585" cy="973"/>
            </a:xfrm>
            <a:custGeom>
              <a:avLst/>
              <a:gdLst>
                <a:gd name="T0" fmla="*/ 4 w 510"/>
                <a:gd name="T1" fmla="*/ 19 h 192"/>
                <a:gd name="T2" fmla="*/ 0 w 510"/>
                <a:gd name="T3" fmla="*/ 160 h 192"/>
                <a:gd name="T4" fmla="*/ 19 w 510"/>
                <a:gd name="T5" fmla="*/ 180 h 192"/>
                <a:gd name="T6" fmla="*/ 487 w 510"/>
                <a:gd name="T7" fmla="*/ 192 h 192"/>
                <a:gd name="T8" fmla="*/ 507 w 510"/>
                <a:gd name="T9" fmla="*/ 173 h 192"/>
                <a:gd name="T10" fmla="*/ 510 w 510"/>
                <a:gd name="T11" fmla="*/ 32 h 192"/>
                <a:gd name="T12" fmla="*/ 491 w 510"/>
                <a:gd name="T13" fmla="*/ 12 h 192"/>
                <a:gd name="T14" fmla="*/ 24 w 510"/>
                <a:gd name="T15" fmla="*/ 0 h 192"/>
                <a:gd name="T16" fmla="*/ 4 w 510"/>
                <a:gd name="T17" fmla="*/ 19 h 192"/>
                <a:gd name="T18" fmla="*/ 87 w 510"/>
                <a:gd name="T19" fmla="*/ 92 h 192"/>
                <a:gd name="T20" fmla="*/ 56 w 510"/>
                <a:gd name="T21" fmla="*/ 121 h 192"/>
                <a:gd name="T22" fmla="*/ 27 w 510"/>
                <a:gd name="T23" fmla="*/ 90 h 192"/>
                <a:gd name="T24" fmla="*/ 58 w 510"/>
                <a:gd name="T25" fmla="*/ 61 h 192"/>
                <a:gd name="T26" fmla="*/ 87 w 510"/>
                <a:gd name="T27" fmla="*/ 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0" h="192">
                  <a:moveTo>
                    <a:pt x="4" y="1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71"/>
                    <a:pt x="8" y="180"/>
                    <a:pt x="19" y="180"/>
                  </a:cubicBezTo>
                  <a:cubicBezTo>
                    <a:pt x="487" y="192"/>
                    <a:pt x="487" y="192"/>
                    <a:pt x="487" y="192"/>
                  </a:cubicBezTo>
                  <a:cubicBezTo>
                    <a:pt x="497" y="192"/>
                    <a:pt x="506" y="184"/>
                    <a:pt x="507" y="173"/>
                  </a:cubicBezTo>
                  <a:cubicBezTo>
                    <a:pt x="510" y="32"/>
                    <a:pt x="510" y="32"/>
                    <a:pt x="510" y="32"/>
                  </a:cubicBezTo>
                  <a:cubicBezTo>
                    <a:pt x="510" y="21"/>
                    <a:pt x="502" y="12"/>
                    <a:pt x="491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3" y="0"/>
                    <a:pt x="4" y="8"/>
                    <a:pt x="4" y="19"/>
                  </a:cubicBezTo>
                  <a:close/>
                  <a:moveTo>
                    <a:pt x="87" y="92"/>
                  </a:moveTo>
                  <a:cubicBezTo>
                    <a:pt x="86" y="108"/>
                    <a:pt x="73" y="121"/>
                    <a:pt x="56" y="121"/>
                  </a:cubicBezTo>
                  <a:cubicBezTo>
                    <a:pt x="40" y="120"/>
                    <a:pt x="27" y="107"/>
                    <a:pt x="27" y="90"/>
                  </a:cubicBezTo>
                  <a:cubicBezTo>
                    <a:pt x="28" y="74"/>
                    <a:pt x="41" y="61"/>
                    <a:pt x="58" y="61"/>
                  </a:cubicBezTo>
                  <a:cubicBezTo>
                    <a:pt x="74" y="62"/>
                    <a:pt x="87" y="75"/>
                    <a:pt x="87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337" y="5096"/>
              <a:ext cx="2468" cy="366"/>
            </a:xfrm>
            <a:custGeom>
              <a:avLst/>
              <a:gdLst>
                <a:gd name="T0" fmla="*/ 478 w 487"/>
                <a:gd name="T1" fmla="*/ 31 h 72"/>
                <a:gd name="T2" fmla="*/ 411 w 487"/>
                <a:gd name="T3" fmla="*/ 15 h 72"/>
                <a:gd name="T4" fmla="*/ 217 w 487"/>
                <a:gd name="T5" fmla="*/ 6 h 72"/>
                <a:gd name="T6" fmla="*/ 35 w 487"/>
                <a:gd name="T7" fmla="*/ 4 h 72"/>
                <a:gd name="T8" fmla="*/ 4 w 487"/>
                <a:gd name="T9" fmla="*/ 25 h 72"/>
                <a:gd name="T10" fmla="*/ 34 w 487"/>
                <a:gd name="T11" fmla="*/ 52 h 72"/>
                <a:gd name="T12" fmla="*/ 273 w 487"/>
                <a:gd name="T13" fmla="*/ 65 h 72"/>
                <a:gd name="T14" fmla="*/ 422 w 487"/>
                <a:gd name="T15" fmla="*/ 71 h 72"/>
                <a:gd name="T16" fmla="*/ 423 w 487"/>
                <a:gd name="T17" fmla="*/ 51 h 72"/>
                <a:gd name="T18" fmla="*/ 164 w 487"/>
                <a:gd name="T19" fmla="*/ 40 h 72"/>
                <a:gd name="T20" fmla="*/ 76 w 487"/>
                <a:gd name="T21" fmla="*/ 37 h 72"/>
                <a:gd name="T22" fmla="*/ 74 w 487"/>
                <a:gd name="T23" fmla="*/ 56 h 72"/>
                <a:gd name="T24" fmla="*/ 38 w 487"/>
                <a:gd name="T25" fmla="*/ 44 h 72"/>
                <a:gd name="T26" fmla="*/ 26 w 487"/>
                <a:gd name="T27" fmla="*/ 41 h 72"/>
                <a:gd name="T28" fmla="*/ 26 w 487"/>
                <a:gd name="T29" fmla="*/ 32 h 72"/>
                <a:gd name="T30" fmla="*/ 25 w 487"/>
                <a:gd name="T31" fmla="*/ 31 h 72"/>
                <a:gd name="T32" fmla="*/ 19 w 487"/>
                <a:gd name="T33" fmla="*/ 29 h 72"/>
                <a:gd name="T34" fmla="*/ 20 w 487"/>
                <a:gd name="T35" fmla="*/ 27 h 72"/>
                <a:gd name="T36" fmla="*/ 20 w 487"/>
                <a:gd name="T37" fmla="*/ 27 h 72"/>
                <a:gd name="T38" fmla="*/ 26 w 487"/>
                <a:gd name="T39" fmla="*/ 25 h 72"/>
                <a:gd name="T40" fmla="*/ 26 w 487"/>
                <a:gd name="T41" fmla="*/ 25 h 72"/>
                <a:gd name="T42" fmla="*/ 27 w 487"/>
                <a:gd name="T43" fmla="*/ 25 h 72"/>
                <a:gd name="T44" fmla="*/ 29 w 487"/>
                <a:gd name="T45" fmla="*/ 25 h 72"/>
                <a:gd name="T46" fmla="*/ 30 w 487"/>
                <a:gd name="T47" fmla="*/ 25 h 72"/>
                <a:gd name="T48" fmla="*/ 32 w 487"/>
                <a:gd name="T49" fmla="*/ 25 h 72"/>
                <a:gd name="T50" fmla="*/ 32 w 487"/>
                <a:gd name="T51" fmla="*/ 25 h 72"/>
                <a:gd name="T52" fmla="*/ 35 w 487"/>
                <a:gd name="T53" fmla="*/ 24 h 72"/>
                <a:gd name="T54" fmla="*/ 38 w 487"/>
                <a:gd name="T55" fmla="*/ 24 h 72"/>
                <a:gd name="T56" fmla="*/ 62 w 487"/>
                <a:gd name="T57" fmla="*/ 23 h 72"/>
                <a:gd name="T58" fmla="*/ 114 w 487"/>
                <a:gd name="T59" fmla="*/ 23 h 72"/>
                <a:gd name="T60" fmla="*/ 337 w 487"/>
                <a:gd name="T61" fmla="*/ 31 h 72"/>
                <a:gd name="T62" fmla="*/ 421 w 487"/>
                <a:gd name="T63" fmla="*/ 36 h 72"/>
                <a:gd name="T64" fmla="*/ 462 w 487"/>
                <a:gd name="T65" fmla="*/ 41 h 72"/>
                <a:gd name="T66" fmla="*/ 463 w 487"/>
                <a:gd name="T67" fmla="*/ 52 h 72"/>
                <a:gd name="T68" fmla="*/ 448 w 487"/>
                <a:gd name="T69" fmla="*/ 52 h 72"/>
                <a:gd name="T70" fmla="*/ 458 w 487"/>
                <a:gd name="T71" fmla="*/ 72 h 72"/>
                <a:gd name="T72" fmla="*/ 466 w 487"/>
                <a:gd name="T73" fmla="*/ 72 h 72"/>
                <a:gd name="T74" fmla="*/ 467 w 487"/>
                <a:gd name="T75" fmla="*/ 72 h 72"/>
                <a:gd name="T76" fmla="*/ 468 w 487"/>
                <a:gd name="T77" fmla="*/ 72 h 72"/>
                <a:gd name="T78" fmla="*/ 472 w 487"/>
                <a:gd name="T79" fmla="*/ 69 h 72"/>
                <a:gd name="T80" fmla="*/ 478 w 487"/>
                <a:gd name="T81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7" h="72">
                  <a:moveTo>
                    <a:pt x="478" y="31"/>
                  </a:moveTo>
                  <a:cubicBezTo>
                    <a:pt x="464" y="13"/>
                    <a:pt x="432" y="16"/>
                    <a:pt x="411" y="15"/>
                  </a:cubicBezTo>
                  <a:cubicBezTo>
                    <a:pt x="346" y="11"/>
                    <a:pt x="282" y="8"/>
                    <a:pt x="217" y="6"/>
                  </a:cubicBezTo>
                  <a:cubicBezTo>
                    <a:pt x="156" y="4"/>
                    <a:pt x="95" y="0"/>
                    <a:pt x="35" y="4"/>
                  </a:cubicBezTo>
                  <a:cubicBezTo>
                    <a:pt x="18" y="5"/>
                    <a:pt x="9" y="7"/>
                    <a:pt x="4" y="25"/>
                  </a:cubicBezTo>
                  <a:cubicBezTo>
                    <a:pt x="0" y="43"/>
                    <a:pt x="19" y="51"/>
                    <a:pt x="34" y="52"/>
                  </a:cubicBezTo>
                  <a:cubicBezTo>
                    <a:pt x="113" y="61"/>
                    <a:pt x="193" y="62"/>
                    <a:pt x="273" y="65"/>
                  </a:cubicBezTo>
                  <a:cubicBezTo>
                    <a:pt x="323" y="67"/>
                    <a:pt x="373" y="69"/>
                    <a:pt x="422" y="7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337" y="48"/>
                    <a:pt x="251" y="44"/>
                    <a:pt x="164" y="40"/>
                  </a:cubicBezTo>
                  <a:cubicBezTo>
                    <a:pt x="135" y="39"/>
                    <a:pt x="105" y="38"/>
                    <a:pt x="76" y="37"/>
                  </a:cubicBezTo>
                  <a:cubicBezTo>
                    <a:pt x="75" y="43"/>
                    <a:pt x="75" y="49"/>
                    <a:pt x="74" y="56"/>
                  </a:cubicBezTo>
                  <a:cubicBezTo>
                    <a:pt x="62" y="51"/>
                    <a:pt x="50" y="47"/>
                    <a:pt x="38" y="44"/>
                  </a:cubicBezTo>
                  <a:cubicBezTo>
                    <a:pt x="33" y="42"/>
                    <a:pt x="29" y="41"/>
                    <a:pt x="26" y="41"/>
                  </a:cubicBezTo>
                  <a:cubicBezTo>
                    <a:pt x="26" y="38"/>
                    <a:pt x="26" y="35"/>
                    <a:pt x="26" y="32"/>
                  </a:cubicBezTo>
                  <a:cubicBezTo>
                    <a:pt x="26" y="32"/>
                    <a:pt x="26" y="31"/>
                    <a:pt x="25" y="31"/>
                  </a:cubicBezTo>
                  <a:cubicBezTo>
                    <a:pt x="20" y="30"/>
                    <a:pt x="20" y="26"/>
                    <a:pt x="19" y="29"/>
                  </a:cubicBezTo>
                  <a:cubicBezTo>
                    <a:pt x="19" y="28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6"/>
                    <a:pt x="24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8" y="24"/>
                  </a:cubicBezTo>
                  <a:cubicBezTo>
                    <a:pt x="46" y="24"/>
                    <a:pt x="54" y="23"/>
                    <a:pt x="62" y="23"/>
                  </a:cubicBezTo>
                  <a:cubicBezTo>
                    <a:pt x="80" y="23"/>
                    <a:pt x="97" y="23"/>
                    <a:pt x="114" y="23"/>
                  </a:cubicBezTo>
                  <a:cubicBezTo>
                    <a:pt x="188" y="24"/>
                    <a:pt x="262" y="27"/>
                    <a:pt x="337" y="31"/>
                  </a:cubicBezTo>
                  <a:cubicBezTo>
                    <a:pt x="365" y="32"/>
                    <a:pt x="393" y="34"/>
                    <a:pt x="421" y="36"/>
                  </a:cubicBezTo>
                  <a:cubicBezTo>
                    <a:pt x="435" y="36"/>
                    <a:pt x="449" y="37"/>
                    <a:pt x="462" y="41"/>
                  </a:cubicBezTo>
                  <a:cubicBezTo>
                    <a:pt x="470" y="44"/>
                    <a:pt x="468" y="47"/>
                    <a:pt x="463" y="52"/>
                  </a:cubicBezTo>
                  <a:cubicBezTo>
                    <a:pt x="454" y="52"/>
                    <a:pt x="444" y="51"/>
                    <a:pt x="448" y="52"/>
                  </a:cubicBezTo>
                  <a:cubicBezTo>
                    <a:pt x="449" y="60"/>
                    <a:pt x="452" y="67"/>
                    <a:pt x="458" y="72"/>
                  </a:cubicBezTo>
                  <a:cubicBezTo>
                    <a:pt x="460" y="72"/>
                    <a:pt x="463" y="72"/>
                    <a:pt x="466" y="72"/>
                  </a:cubicBezTo>
                  <a:cubicBezTo>
                    <a:pt x="466" y="72"/>
                    <a:pt x="467" y="72"/>
                    <a:pt x="467" y="72"/>
                  </a:cubicBezTo>
                  <a:cubicBezTo>
                    <a:pt x="467" y="72"/>
                    <a:pt x="467" y="72"/>
                    <a:pt x="468" y="72"/>
                  </a:cubicBezTo>
                  <a:cubicBezTo>
                    <a:pt x="470" y="72"/>
                    <a:pt x="472" y="71"/>
                    <a:pt x="472" y="69"/>
                  </a:cubicBezTo>
                  <a:cubicBezTo>
                    <a:pt x="482" y="59"/>
                    <a:pt x="487" y="43"/>
                    <a:pt x="47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>
            <a:xfrm rot="164884">
              <a:off x="9173" y="5121"/>
              <a:ext cx="1593" cy="5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添加标题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36695" y="3359785"/>
            <a:ext cx="2854960" cy="1160145"/>
            <a:chOff x="6357" y="5291"/>
            <a:chExt cx="4496" cy="1827"/>
          </a:xfrm>
          <a:solidFill>
            <a:srgbClr val="A2CACD"/>
          </a:solidFill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183" y="5784"/>
              <a:ext cx="2671" cy="1334"/>
            </a:xfrm>
            <a:custGeom>
              <a:avLst/>
              <a:gdLst>
                <a:gd name="T0" fmla="*/ 26 w 527"/>
                <a:gd name="T1" fmla="*/ 18 h 263"/>
                <a:gd name="T2" fmla="*/ 1 w 527"/>
                <a:gd name="T3" fmla="*/ 157 h 263"/>
                <a:gd name="T4" fmla="*/ 17 w 527"/>
                <a:gd name="T5" fmla="*/ 180 h 263"/>
                <a:gd name="T6" fmla="*/ 478 w 527"/>
                <a:gd name="T7" fmla="*/ 261 h 263"/>
                <a:gd name="T8" fmla="*/ 500 w 527"/>
                <a:gd name="T9" fmla="*/ 245 h 263"/>
                <a:gd name="T10" fmla="*/ 525 w 527"/>
                <a:gd name="T11" fmla="*/ 106 h 263"/>
                <a:gd name="T12" fmla="*/ 509 w 527"/>
                <a:gd name="T13" fmla="*/ 84 h 263"/>
                <a:gd name="T14" fmla="*/ 49 w 527"/>
                <a:gd name="T15" fmla="*/ 2 h 263"/>
                <a:gd name="T16" fmla="*/ 26 w 527"/>
                <a:gd name="T17" fmla="*/ 18 h 263"/>
                <a:gd name="T18" fmla="*/ 97 w 527"/>
                <a:gd name="T19" fmla="*/ 102 h 263"/>
                <a:gd name="T20" fmla="*/ 63 w 527"/>
                <a:gd name="T21" fmla="*/ 126 h 263"/>
                <a:gd name="T22" fmla="*/ 39 w 527"/>
                <a:gd name="T23" fmla="*/ 92 h 263"/>
                <a:gd name="T24" fmla="*/ 73 w 527"/>
                <a:gd name="T25" fmla="*/ 68 h 263"/>
                <a:gd name="T26" fmla="*/ 97 w 527"/>
                <a:gd name="T27" fmla="*/ 1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263">
                  <a:moveTo>
                    <a:pt x="26" y="18"/>
                  </a:moveTo>
                  <a:cubicBezTo>
                    <a:pt x="1" y="157"/>
                    <a:pt x="1" y="157"/>
                    <a:pt x="1" y="157"/>
                  </a:cubicBezTo>
                  <a:cubicBezTo>
                    <a:pt x="0" y="168"/>
                    <a:pt x="7" y="178"/>
                    <a:pt x="17" y="18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88" y="263"/>
                    <a:pt x="498" y="256"/>
                    <a:pt x="500" y="245"/>
                  </a:cubicBezTo>
                  <a:cubicBezTo>
                    <a:pt x="525" y="106"/>
                    <a:pt x="525" y="106"/>
                    <a:pt x="525" y="106"/>
                  </a:cubicBezTo>
                  <a:cubicBezTo>
                    <a:pt x="527" y="96"/>
                    <a:pt x="520" y="86"/>
                    <a:pt x="509" y="84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38" y="0"/>
                    <a:pt x="28" y="7"/>
                    <a:pt x="26" y="18"/>
                  </a:cubicBezTo>
                  <a:close/>
                  <a:moveTo>
                    <a:pt x="97" y="102"/>
                  </a:moveTo>
                  <a:cubicBezTo>
                    <a:pt x="94" y="119"/>
                    <a:pt x="79" y="129"/>
                    <a:pt x="63" y="126"/>
                  </a:cubicBezTo>
                  <a:cubicBezTo>
                    <a:pt x="47" y="124"/>
                    <a:pt x="36" y="108"/>
                    <a:pt x="39" y="92"/>
                  </a:cubicBezTo>
                  <a:cubicBezTo>
                    <a:pt x="41" y="76"/>
                    <a:pt x="57" y="65"/>
                    <a:pt x="73" y="68"/>
                  </a:cubicBezTo>
                  <a:cubicBezTo>
                    <a:pt x="89" y="71"/>
                    <a:pt x="100" y="86"/>
                    <a:pt x="9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Group 31"/>
            <p:cNvGrpSpPr/>
            <p:nvPr/>
          </p:nvGrpSpPr>
          <p:grpSpPr>
            <a:xfrm>
              <a:off x="6357" y="5291"/>
              <a:ext cx="2206" cy="1103"/>
              <a:chOff x="6673850" y="3522663"/>
              <a:chExt cx="1724025" cy="862012"/>
            </a:xfrm>
            <a:grpFill/>
          </p:grpSpPr>
          <p:sp>
            <p:nvSpPr>
              <p:cNvPr id="26" name="Freeform 25"/>
              <p:cNvSpPr/>
              <p:nvPr/>
            </p:nvSpPr>
            <p:spPr bwMode="auto">
              <a:xfrm>
                <a:off x="6931025" y="3733800"/>
                <a:ext cx="1236662" cy="587375"/>
              </a:xfrm>
              <a:custGeom>
                <a:avLst/>
                <a:gdLst>
                  <a:gd name="T0" fmla="*/ 79 w 312"/>
                  <a:gd name="T1" fmla="*/ 31 h 148"/>
                  <a:gd name="T2" fmla="*/ 6 w 312"/>
                  <a:gd name="T3" fmla="*/ 0 h 148"/>
                  <a:gd name="T4" fmla="*/ 0 w 312"/>
                  <a:gd name="T5" fmla="*/ 18 h 148"/>
                  <a:gd name="T6" fmla="*/ 168 w 312"/>
                  <a:gd name="T7" fmla="*/ 90 h 148"/>
                  <a:gd name="T8" fmla="*/ 306 w 312"/>
                  <a:gd name="T9" fmla="*/ 148 h 148"/>
                  <a:gd name="T10" fmla="*/ 309 w 312"/>
                  <a:gd name="T11" fmla="*/ 129 h 148"/>
                  <a:gd name="T12" fmla="*/ 79 w 312"/>
                  <a:gd name="T13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148">
                    <a:moveTo>
                      <a:pt x="79" y="31"/>
                    </a:moveTo>
                    <a:cubicBezTo>
                      <a:pt x="55" y="20"/>
                      <a:pt x="30" y="10"/>
                      <a:pt x="6" y="0"/>
                    </a:cubicBezTo>
                    <a:cubicBezTo>
                      <a:pt x="4" y="6"/>
                      <a:pt x="2" y="12"/>
                      <a:pt x="0" y="18"/>
                    </a:cubicBezTo>
                    <a:cubicBezTo>
                      <a:pt x="55" y="44"/>
                      <a:pt x="112" y="67"/>
                      <a:pt x="168" y="90"/>
                    </a:cubicBezTo>
                    <a:cubicBezTo>
                      <a:pt x="214" y="110"/>
                      <a:pt x="260" y="129"/>
                      <a:pt x="306" y="148"/>
                    </a:cubicBezTo>
                    <a:cubicBezTo>
                      <a:pt x="309" y="129"/>
                      <a:pt x="309" y="129"/>
                      <a:pt x="309" y="129"/>
                    </a:cubicBezTo>
                    <a:cubicBezTo>
                      <a:pt x="312" y="130"/>
                      <a:pt x="158" y="65"/>
                      <a:pt x="7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6673850" y="3522663"/>
                <a:ext cx="1724025" cy="862012"/>
              </a:xfrm>
              <a:custGeom>
                <a:avLst/>
                <a:gdLst>
                  <a:gd name="T0" fmla="*/ 431 w 435"/>
                  <a:gd name="T1" fmla="*/ 182 h 217"/>
                  <a:gd name="T2" fmla="*/ 377 w 435"/>
                  <a:gd name="T3" fmla="*/ 145 h 217"/>
                  <a:gd name="T4" fmla="*/ 205 w 435"/>
                  <a:gd name="T5" fmla="*/ 70 h 217"/>
                  <a:gd name="T6" fmla="*/ 41 w 435"/>
                  <a:gd name="T7" fmla="*/ 7 h 217"/>
                  <a:gd name="T8" fmla="*/ 5 w 435"/>
                  <a:gd name="T9" fmla="*/ 15 h 217"/>
                  <a:gd name="T10" fmla="*/ 5 w 435"/>
                  <a:gd name="T11" fmla="*/ 36 h 217"/>
                  <a:gd name="T12" fmla="*/ 19 w 435"/>
                  <a:gd name="T13" fmla="*/ 25 h 217"/>
                  <a:gd name="T14" fmla="*/ 17 w 435"/>
                  <a:gd name="T15" fmla="*/ 24 h 217"/>
                  <a:gd name="T16" fmla="*/ 19 w 435"/>
                  <a:gd name="T17" fmla="*/ 22 h 217"/>
                  <a:gd name="T18" fmla="*/ 19 w 435"/>
                  <a:gd name="T19" fmla="*/ 22 h 217"/>
                  <a:gd name="T20" fmla="*/ 21 w 435"/>
                  <a:gd name="T21" fmla="*/ 22 h 217"/>
                  <a:gd name="T22" fmla="*/ 21 w 435"/>
                  <a:gd name="T23" fmla="*/ 22 h 217"/>
                  <a:gd name="T24" fmla="*/ 21 w 435"/>
                  <a:gd name="T25" fmla="*/ 22 h 217"/>
                  <a:gd name="T26" fmla="*/ 24 w 435"/>
                  <a:gd name="T27" fmla="*/ 22 h 217"/>
                  <a:gd name="T28" fmla="*/ 25 w 435"/>
                  <a:gd name="T29" fmla="*/ 23 h 217"/>
                  <a:gd name="T30" fmla="*/ 28 w 435"/>
                  <a:gd name="T31" fmla="*/ 24 h 217"/>
                  <a:gd name="T32" fmla="*/ 29 w 435"/>
                  <a:gd name="T33" fmla="*/ 24 h 217"/>
                  <a:gd name="T34" fmla="*/ 32 w 435"/>
                  <a:gd name="T35" fmla="*/ 25 h 217"/>
                  <a:gd name="T36" fmla="*/ 36 w 435"/>
                  <a:gd name="T37" fmla="*/ 26 h 217"/>
                  <a:gd name="T38" fmla="*/ 51 w 435"/>
                  <a:gd name="T39" fmla="*/ 31 h 217"/>
                  <a:gd name="T40" fmla="*/ 54 w 435"/>
                  <a:gd name="T41" fmla="*/ 32 h 217"/>
                  <a:gd name="T42" fmla="*/ 67 w 435"/>
                  <a:gd name="T43" fmla="*/ 37 h 217"/>
                  <a:gd name="T44" fmla="*/ 74 w 435"/>
                  <a:gd name="T45" fmla="*/ 39 h 217"/>
                  <a:gd name="T46" fmla="*/ 74 w 435"/>
                  <a:gd name="T47" fmla="*/ 39 h 217"/>
                  <a:gd name="T48" fmla="*/ 105 w 435"/>
                  <a:gd name="T49" fmla="*/ 51 h 217"/>
                  <a:gd name="T50" fmla="*/ 303 w 435"/>
                  <a:gd name="T51" fmla="*/ 134 h 217"/>
                  <a:gd name="T52" fmla="*/ 378 w 435"/>
                  <a:gd name="T53" fmla="*/ 167 h 217"/>
                  <a:gd name="T54" fmla="*/ 413 w 435"/>
                  <a:gd name="T55" fmla="*/ 186 h 217"/>
                  <a:gd name="T56" fmla="*/ 410 w 435"/>
                  <a:gd name="T57" fmla="*/ 196 h 217"/>
                  <a:gd name="T58" fmla="*/ 398 w 435"/>
                  <a:gd name="T59" fmla="*/ 192 h 217"/>
                  <a:gd name="T60" fmla="*/ 408 w 435"/>
                  <a:gd name="T61" fmla="*/ 217 h 217"/>
                  <a:gd name="T62" fmla="*/ 412 w 435"/>
                  <a:gd name="T63" fmla="*/ 215 h 217"/>
                  <a:gd name="T64" fmla="*/ 431 w 435"/>
                  <a:gd name="T65" fmla="*/ 18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217">
                    <a:moveTo>
                      <a:pt x="431" y="182"/>
                    </a:moveTo>
                    <a:cubicBezTo>
                      <a:pt x="425" y="161"/>
                      <a:pt x="395" y="153"/>
                      <a:pt x="377" y="145"/>
                    </a:cubicBezTo>
                    <a:cubicBezTo>
                      <a:pt x="320" y="119"/>
                      <a:pt x="262" y="94"/>
                      <a:pt x="205" y="70"/>
                    </a:cubicBezTo>
                    <a:cubicBezTo>
                      <a:pt x="151" y="48"/>
                      <a:pt x="97" y="23"/>
                      <a:pt x="41" y="7"/>
                    </a:cubicBezTo>
                    <a:cubicBezTo>
                      <a:pt x="25" y="2"/>
                      <a:pt x="16" y="0"/>
                      <a:pt x="5" y="15"/>
                    </a:cubicBezTo>
                    <a:cubicBezTo>
                      <a:pt x="0" y="23"/>
                      <a:pt x="1" y="30"/>
                      <a:pt x="5" y="36"/>
                    </a:cubicBezTo>
                    <a:cubicBezTo>
                      <a:pt x="10" y="33"/>
                      <a:pt x="15" y="29"/>
                      <a:pt x="19" y="25"/>
                    </a:cubicBezTo>
                    <a:cubicBezTo>
                      <a:pt x="18" y="23"/>
                      <a:pt x="18" y="23"/>
                      <a:pt x="17" y="24"/>
                    </a:cubicBezTo>
                    <a:cubicBezTo>
                      <a:pt x="18" y="23"/>
                      <a:pt x="18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20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2"/>
                      <a:pt x="23" y="22"/>
                      <a:pt x="24" y="22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6" y="23"/>
                      <a:pt x="27" y="23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30" y="24"/>
                      <a:pt x="31" y="24"/>
                      <a:pt x="32" y="25"/>
                    </a:cubicBezTo>
                    <a:cubicBezTo>
                      <a:pt x="33" y="25"/>
                      <a:pt x="34" y="26"/>
                      <a:pt x="36" y="26"/>
                    </a:cubicBezTo>
                    <a:cubicBezTo>
                      <a:pt x="41" y="27"/>
                      <a:pt x="46" y="29"/>
                      <a:pt x="51" y="31"/>
                    </a:cubicBezTo>
                    <a:cubicBezTo>
                      <a:pt x="52" y="31"/>
                      <a:pt x="53" y="32"/>
                      <a:pt x="54" y="32"/>
                    </a:cubicBezTo>
                    <a:cubicBezTo>
                      <a:pt x="59" y="33"/>
                      <a:pt x="63" y="35"/>
                      <a:pt x="67" y="37"/>
                    </a:cubicBezTo>
                    <a:cubicBezTo>
                      <a:pt x="70" y="37"/>
                      <a:pt x="72" y="38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84" y="43"/>
                      <a:pt x="95" y="47"/>
                      <a:pt x="105" y="51"/>
                    </a:cubicBezTo>
                    <a:cubicBezTo>
                      <a:pt x="172" y="77"/>
                      <a:pt x="238" y="105"/>
                      <a:pt x="303" y="134"/>
                    </a:cubicBezTo>
                    <a:cubicBezTo>
                      <a:pt x="328" y="145"/>
                      <a:pt x="353" y="156"/>
                      <a:pt x="378" y="167"/>
                    </a:cubicBezTo>
                    <a:cubicBezTo>
                      <a:pt x="390" y="172"/>
                      <a:pt x="402" y="177"/>
                      <a:pt x="413" y="186"/>
                    </a:cubicBezTo>
                    <a:cubicBezTo>
                      <a:pt x="419" y="191"/>
                      <a:pt x="416" y="194"/>
                      <a:pt x="410" y="196"/>
                    </a:cubicBezTo>
                    <a:cubicBezTo>
                      <a:pt x="407" y="195"/>
                      <a:pt x="402" y="193"/>
                      <a:pt x="398" y="192"/>
                    </a:cubicBezTo>
                    <a:cubicBezTo>
                      <a:pt x="397" y="201"/>
                      <a:pt x="401" y="211"/>
                      <a:pt x="408" y="217"/>
                    </a:cubicBezTo>
                    <a:cubicBezTo>
                      <a:pt x="410" y="216"/>
                      <a:pt x="411" y="216"/>
                      <a:pt x="412" y="215"/>
                    </a:cubicBezTo>
                    <a:cubicBezTo>
                      <a:pt x="424" y="209"/>
                      <a:pt x="435" y="196"/>
                      <a:pt x="431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extBox 12"/>
            <p:cNvSpPr txBox="1"/>
            <p:nvPr/>
          </p:nvSpPr>
          <p:spPr>
            <a:xfrm rot="533412">
              <a:off x="8923" y="6193"/>
              <a:ext cx="1593" cy="5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添加标题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920490" y="3415030"/>
            <a:ext cx="2320925" cy="2225675"/>
            <a:chOff x="6174" y="5378"/>
            <a:chExt cx="3655" cy="3505"/>
          </a:xfrm>
          <a:solidFill>
            <a:srgbClr val="A2CACD"/>
          </a:solidFill>
        </p:grpSpPr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7431" y="6485"/>
              <a:ext cx="2398" cy="2398"/>
            </a:xfrm>
            <a:custGeom>
              <a:avLst/>
              <a:gdLst>
                <a:gd name="T0" fmla="*/ 107 w 473"/>
                <a:gd name="T1" fmla="*/ 7 h 473"/>
                <a:gd name="T2" fmla="*/ 7 w 473"/>
                <a:gd name="T3" fmla="*/ 107 h 473"/>
                <a:gd name="T4" fmla="*/ 7 w 473"/>
                <a:gd name="T5" fmla="*/ 135 h 473"/>
                <a:gd name="T6" fmla="*/ 338 w 473"/>
                <a:gd name="T7" fmla="*/ 465 h 473"/>
                <a:gd name="T8" fmla="*/ 366 w 473"/>
                <a:gd name="T9" fmla="*/ 465 h 473"/>
                <a:gd name="T10" fmla="*/ 466 w 473"/>
                <a:gd name="T11" fmla="*/ 366 h 473"/>
                <a:gd name="T12" fmla="*/ 466 w 473"/>
                <a:gd name="T13" fmla="*/ 338 h 473"/>
                <a:gd name="T14" fmla="*/ 135 w 473"/>
                <a:gd name="T15" fmla="*/ 7 h 473"/>
                <a:gd name="T16" fmla="*/ 107 w 473"/>
                <a:gd name="T17" fmla="*/ 7 h 473"/>
                <a:gd name="T18" fmla="*/ 117 w 473"/>
                <a:gd name="T19" fmla="*/ 117 h 473"/>
                <a:gd name="T20" fmla="*/ 75 w 473"/>
                <a:gd name="T21" fmla="*/ 117 h 473"/>
                <a:gd name="T22" fmla="*/ 75 w 473"/>
                <a:gd name="T23" fmla="*/ 75 h 473"/>
                <a:gd name="T24" fmla="*/ 117 w 473"/>
                <a:gd name="T25" fmla="*/ 75 h 473"/>
                <a:gd name="T26" fmla="*/ 117 w 473"/>
                <a:gd name="T27" fmla="*/ 11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3" h="473">
                  <a:moveTo>
                    <a:pt x="107" y="7"/>
                  </a:moveTo>
                  <a:cubicBezTo>
                    <a:pt x="7" y="107"/>
                    <a:pt x="7" y="107"/>
                    <a:pt x="7" y="107"/>
                  </a:cubicBezTo>
                  <a:cubicBezTo>
                    <a:pt x="0" y="115"/>
                    <a:pt x="0" y="127"/>
                    <a:pt x="7" y="135"/>
                  </a:cubicBezTo>
                  <a:cubicBezTo>
                    <a:pt x="338" y="465"/>
                    <a:pt x="338" y="465"/>
                    <a:pt x="338" y="465"/>
                  </a:cubicBezTo>
                  <a:cubicBezTo>
                    <a:pt x="346" y="473"/>
                    <a:pt x="358" y="473"/>
                    <a:pt x="366" y="465"/>
                  </a:cubicBezTo>
                  <a:cubicBezTo>
                    <a:pt x="466" y="366"/>
                    <a:pt x="466" y="366"/>
                    <a:pt x="466" y="366"/>
                  </a:cubicBezTo>
                  <a:cubicBezTo>
                    <a:pt x="473" y="358"/>
                    <a:pt x="473" y="346"/>
                    <a:pt x="466" y="338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27" y="0"/>
                    <a:pt x="115" y="0"/>
                    <a:pt x="107" y="7"/>
                  </a:cubicBezTo>
                  <a:close/>
                  <a:moveTo>
                    <a:pt x="117" y="117"/>
                  </a:moveTo>
                  <a:cubicBezTo>
                    <a:pt x="106" y="129"/>
                    <a:pt x="87" y="129"/>
                    <a:pt x="75" y="117"/>
                  </a:cubicBezTo>
                  <a:cubicBezTo>
                    <a:pt x="64" y="106"/>
                    <a:pt x="64" y="87"/>
                    <a:pt x="75" y="75"/>
                  </a:cubicBezTo>
                  <a:cubicBezTo>
                    <a:pt x="87" y="63"/>
                    <a:pt x="106" y="63"/>
                    <a:pt x="117" y="75"/>
                  </a:cubicBezTo>
                  <a:cubicBezTo>
                    <a:pt x="129" y="87"/>
                    <a:pt x="129" y="106"/>
                    <a:pt x="117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Group 30"/>
            <p:cNvGrpSpPr/>
            <p:nvPr/>
          </p:nvGrpSpPr>
          <p:grpSpPr>
            <a:xfrm>
              <a:off x="6174" y="5378"/>
              <a:ext cx="1826" cy="1673"/>
              <a:chOff x="6530975" y="3590925"/>
              <a:chExt cx="1427162" cy="1308100"/>
            </a:xfrm>
            <a:grpFill/>
          </p:grpSpPr>
          <p:sp>
            <p:nvSpPr>
              <p:cNvPr id="19" name="Freeform 19"/>
              <p:cNvSpPr/>
              <p:nvPr/>
            </p:nvSpPr>
            <p:spPr bwMode="auto">
              <a:xfrm>
                <a:off x="6816725" y="3948113"/>
                <a:ext cx="908050" cy="809625"/>
              </a:xfrm>
              <a:custGeom>
                <a:avLst/>
                <a:gdLst>
                  <a:gd name="T0" fmla="*/ 229 w 229"/>
                  <a:gd name="T1" fmla="*/ 190 h 204"/>
                  <a:gd name="T2" fmla="*/ 46 w 229"/>
                  <a:gd name="T3" fmla="*/ 30 h 204"/>
                  <a:gd name="T4" fmla="*/ 11 w 229"/>
                  <a:gd name="T5" fmla="*/ 0 h 204"/>
                  <a:gd name="T6" fmla="*/ 12 w 229"/>
                  <a:gd name="T7" fmla="*/ 0 h 204"/>
                  <a:gd name="T8" fmla="*/ 0 w 229"/>
                  <a:gd name="T9" fmla="*/ 17 h 204"/>
                  <a:gd name="T10" fmla="*/ 112 w 229"/>
                  <a:gd name="T11" fmla="*/ 114 h 204"/>
                  <a:gd name="T12" fmla="*/ 214 w 229"/>
                  <a:gd name="T13" fmla="*/ 204 h 204"/>
                  <a:gd name="T14" fmla="*/ 228 w 229"/>
                  <a:gd name="T15" fmla="*/ 190 h 204"/>
                  <a:gd name="T16" fmla="*/ 229 w 229"/>
                  <a:gd name="T17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04">
                    <a:moveTo>
                      <a:pt x="229" y="190"/>
                    </a:moveTo>
                    <a:cubicBezTo>
                      <a:pt x="168" y="137"/>
                      <a:pt x="107" y="84"/>
                      <a:pt x="46" y="30"/>
                    </a:cubicBezTo>
                    <a:cubicBezTo>
                      <a:pt x="35" y="20"/>
                      <a:pt x="23" y="1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8" y="6"/>
                      <a:pt x="4" y="11"/>
                      <a:pt x="0" y="17"/>
                    </a:cubicBezTo>
                    <a:cubicBezTo>
                      <a:pt x="37" y="50"/>
                      <a:pt x="75" y="82"/>
                      <a:pt x="112" y="114"/>
                    </a:cubicBezTo>
                    <a:cubicBezTo>
                      <a:pt x="146" y="144"/>
                      <a:pt x="180" y="174"/>
                      <a:pt x="214" y="204"/>
                    </a:cubicBezTo>
                    <a:cubicBezTo>
                      <a:pt x="228" y="190"/>
                      <a:pt x="228" y="190"/>
                      <a:pt x="228" y="190"/>
                    </a:cubicBezTo>
                    <a:cubicBezTo>
                      <a:pt x="229" y="190"/>
                      <a:pt x="229" y="190"/>
                      <a:pt x="229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6530975" y="3590925"/>
                <a:ext cx="1427162" cy="1308100"/>
              </a:xfrm>
              <a:custGeom>
                <a:avLst/>
                <a:gdLst>
                  <a:gd name="T0" fmla="*/ 320 w 360"/>
                  <a:gd name="T1" fmla="*/ 251 h 330"/>
                  <a:gd name="T2" fmla="*/ 180 w 360"/>
                  <a:gd name="T3" fmla="*/ 126 h 330"/>
                  <a:gd name="T4" fmla="*/ 44 w 360"/>
                  <a:gd name="T5" fmla="*/ 14 h 330"/>
                  <a:gd name="T6" fmla="*/ 8 w 360"/>
                  <a:gd name="T7" fmla="*/ 11 h 330"/>
                  <a:gd name="T8" fmla="*/ 0 w 360"/>
                  <a:gd name="T9" fmla="*/ 23 h 330"/>
                  <a:gd name="T10" fmla="*/ 16 w 360"/>
                  <a:gd name="T11" fmla="*/ 26 h 330"/>
                  <a:gd name="T12" fmla="*/ 18 w 360"/>
                  <a:gd name="T13" fmla="*/ 26 h 330"/>
                  <a:gd name="T14" fmla="*/ 16 w 360"/>
                  <a:gd name="T15" fmla="*/ 23 h 330"/>
                  <a:gd name="T16" fmla="*/ 18 w 360"/>
                  <a:gd name="T17" fmla="*/ 22 h 330"/>
                  <a:gd name="T18" fmla="*/ 18 w 360"/>
                  <a:gd name="T19" fmla="*/ 22 h 330"/>
                  <a:gd name="T20" fmla="*/ 33 w 360"/>
                  <a:gd name="T21" fmla="*/ 31 h 330"/>
                  <a:gd name="T22" fmla="*/ 91 w 360"/>
                  <a:gd name="T23" fmla="*/ 76 h 330"/>
                  <a:gd name="T24" fmla="*/ 254 w 360"/>
                  <a:gd name="T25" fmla="*/ 218 h 330"/>
                  <a:gd name="T26" fmla="*/ 314 w 360"/>
                  <a:gd name="T27" fmla="*/ 272 h 330"/>
                  <a:gd name="T28" fmla="*/ 341 w 360"/>
                  <a:gd name="T29" fmla="*/ 301 h 330"/>
                  <a:gd name="T30" fmla="*/ 335 w 360"/>
                  <a:gd name="T31" fmla="*/ 310 h 330"/>
                  <a:gd name="T32" fmla="*/ 320 w 360"/>
                  <a:gd name="T33" fmla="*/ 297 h 330"/>
                  <a:gd name="T34" fmla="*/ 315 w 360"/>
                  <a:gd name="T35" fmla="*/ 319 h 330"/>
                  <a:gd name="T36" fmla="*/ 324 w 360"/>
                  <a:gd name="T37" fmla="*/ 327 h 330"/>
                  <a:gd name="T38" fmla="*/ 325 w 360"/>
                  <a:gd name="T39" fmla="*/ 328 h 330"/>
                  <a:gd name="T40" fmla="*/ 325 w 360"/>
                  <a:gd name="T41" fmla="*/ 328 h 330"/>
                  <a:gd name="T42" fmla="*/ 331 w 360"/>
                  <a:gd name="T43" fmla="*/ 328 h 330"/>
                  <a:gd name="T44" fmla="*/ 359 w 360"/>
                  <a:gd name="T45" fmla="*/ 303 h 330"/>
                  <a:gd name="T46" fmla="*/ 320 w 360"/>
                  <a:gd name="T47" fmla="*/ 251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0" h="330">
                    <a:moveTo>
                      <a:pt x="320" y="251"/>
                    </a:moveTo>
                    <a:cubicBezTo>
                      <a:pt x="274" y="209"/>
                      <a:pt x="227" y="167"/>
                      <a:pt x="180" y="126"/>
                    </a:cubicBezTo>
                    <a:cubicBezTo>
                      <a:pt x="136" y="88"/>
                      <a:pt x="92" y="48"/>
                      <a:pt x="44" y="14"/>
                    </a:cubicBezTo>
                    <a:cubicBezTo>
                      <a:pt x="31" y="5"/>
                      <a:pt x="23" y="0"/>
                      <a:pt x="8" y="11"/>
                    </a:cubicBezTo>
                    <a:cubicBezTo>
                      <a:pt x="3" y="15"/>
                      <a:pt x="1" y="19"/>
                      <a:pt x="0" y="23"/>
                    </a:cubicBezTo>
                    <a:cubicBezTo>
                      <a:pt x="5" y="25"/>
                      <a:pt x="11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7" y="23"/>
                      <a:pt x="18" y="22"/>
                      <a:pt x="16" y="23"/>
                    </a:cubicBezTo>
                    <a:cubicBezTo>
                      <a:pt x="17" y="23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3" y="23"/>
                      <a:pt x="29" y="28"/>
                      <a:pt x="33" y="31"/>
                    </a:cubicBezTo>
                    <a:cubicBezTo>
                      <a:pt x="53" y="45"/>
                      <a:pt x="72" y="61"/>
                      <a:pt x="91" y="76"/>
                    </a:cubicBezTo>
                    <a:cubicBezTo>
                      <a:pt x="146" y="122"/>
                      <a:pt x="200" y="170"/>
                      <a:pt x="254" y="218"/>
                    </a:cubicBezTo>
                    <a:cubicBezTo>
                      <a:pt x="274" y="236"/>
                      <a:pt x="294" y="254"/>
                      <a:pt x="314" y="272"/>
                    </a:cubicBezTo>
                    <a:cubicBezTo>
                      <a:pt x="324" y="281"/>
                      <a:pt x="334" y="290"/>
                      <a:pt x="341" y="301"/>
                    </a:cubicBezTo>
                    <a:cubicBezTo>
                      <a:pt x="346" y="308"/>
                      <a:pt x="342" y="310"/>
                      <a:pt x="335" y="310"/>
                    </a:cubicBezTo>
                    <a:cubicBezTo>
                      <a:pt x="327" y="303"/>
                      <a:pt x="317" y="294"/>
                      <a:pt x="320" y="297"/>
                    </a:cubicBezTo>
                    <a:cubicBezTo>
                      <a:pt x="315" y="304"/>
                      <a:pt x="314" y="311"/>
                      <a:pt x="315" y="319"/>
                    </a:cubicBezTo>
                    <a:cubicBezTo>
                      <a:pt x="312" y="316"/>
                      <a:pt x="318" y="322"/>
                      <a:pt x="324" y="327"/>
                    </a:cubicBezTo>
                    <a:cubicBezTo>
                      <a:pt x="324" y="327"/>
                      <a:pt x="325" y="327"/>
                      <a:pt x="325" y="328"/>
                    </a:cubicBezTo>
                    <a:cubicBezTo>
                      <a:pt x="325" y="328"/>
                      <a:pt x="325" y="328"/>
                      <a:pt x="325" y="328"/>
                    </a:cubicBezTo>
                    <a:cubicBezTo>
                      <a:pt x="327" y="330"/>
                      <a:pt x="329" y="329"/>
                      <a:pt x="331" y="328"/>
                    </a:cubicBezTo>
                    <a:cubicBezTo>
                      <a:pt x="345" y="327"/>
                      <a:pt x="359" y="318"/>
                      <a:pt x="359" y="303"/>
                    </a:cubicBezTo>
                    <a:cubicBezTo>
                      <a:pt x="360" y="281"/>
                      <a:pt x="335" y="264"/>
                      <a:pt x="320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12"/>
            <p:cNvSpPr txBox="1"/>
            <p:nvPr/>
          </p:nvSpPr>
          <p:spPr>
            <a:xfrm rot="2636807">
              <a:off x="8094" y="7607"/>
              <a:ext cx="1593" cy="5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添加标题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7270115" y="1983105"/>
            <a:ext cx="45053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express,not a large segment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270115" y="3044825"/>
            <a:ext cx="46132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express,not a large segment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7270115" y="4099560"/>
            <a:ext cx="46132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express,not a large segment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270115" y="5161280"/>
            <a:ext cx="46132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express,not a large segment of text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" name="图片 43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45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46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6" grpId="0"/>
      <p:bldP spid="38" grpId="0"/>
      <p:bldP spid="39" grpId="0"/>
      <p:bldP spid="40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55140" y="1584325"/>
            <a:ext cx="5684520" cy="2995930"/>
          </a:xfrm>
          <a:prstGeom prst="rect">
            <a:avLst/>
          </a:prstGeom>
          <a:blipFill rotWithShape="1">
            <a:blip r:embed="rId1"/>
            <a:stretch>
              <a:fillRect t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550785" y="1612900"/>
            <a:ext cx="2934335" cy="2995930"/>
          </a:xfrm>
          <a:prstGeom prst="rect">
            <a:avLst/>
          </a:prstGeom>
          <a:solidFill>
            <a:srgbClr val="71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7785735" y="1810385"/>
            <a:ext cx="2363470" cy="2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bg1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Here to add your text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Here to add your text, mainly to avoid large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Here to add your text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Here to add your text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55140" y="4896485"/>
            <a:ext cx="8729980" cy="921385"/>
            <a:chOff x="2764" y="5602"/>
            <a:chExt cx="13748" cy="1451"/>
          </a:xfrm>
        </p:grpSpPr>
        <p:sp>
          <p:nvSpPr>
            <p:cNvPr id="16" name="文本框 15"/>
            <p:cNvSpPr txBox="1"/>
            <p:nvPr/>
          </p:nvSpPr>
          <p:spPr>
            <a:xfrm>
              <a:off x="2922" y="5898"/>
              <a:ext cx="13391" cy="8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text, mainly to avoid largeHere to add your text, mainly to avoid large sections of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text, </a:t>
              </a:r>
              <a:endPara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764" y="5602"/>
              <a:ext cx="13748" cy="145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 descr="8c4172188fe5e359ecb646d8b6beca93"/>
          <p:cNvPicPr>
            <a:picLocks noChangeAspect="1"/>
          </p:cNvPicPr>
          <p:nvPr/>
        </p:nvPicPr>
        <p:blipFill>
          <a:blip r:embed="rId2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9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23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55698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55698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/>
      <p:bldP spid="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942465" cy="2256790"/>
          </a:xfrm>
          <a:prstGeom prst="rect">
            <a:avLst/>
          </a:prstGeom>
        </p:spPr>
      </p:pic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t="8779" r="75181"/>
          <a:stretch>
            <a:fillRect/>
          </a:stretch>
        </p:blipFill>
        <p:spPr>
          <a:xfrm flipH="1">
            <a:off x="7083425" y="-2540"/>
            <a:ext cx="5098415" cy="6861810"/>
          </a:xfrm>
          <a:prstGeom prst="rect">
            <a:avLst/>
          </a:prstGeom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384233" y="2872740"/>
            <a:ext cx="4881880" cy="497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CLICK TO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ADD </a:t>
            </a:r>
            <a:r>
              <a:rPr lang="en-US" altLang="zh-CN" sz="2665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TITLE </a:t>
            </a:r>
            <a:r>
              <a:rPr lang="en-US" altLang="zh-CN" sz="2665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IN HERE</a:t>
            </a:r>
            <a:endParaRPr lang="en-US" altLang="zh-CN" sz="2665" dirty="0">
              <a:solidFill>
                <a:srgbClr val="658093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16196" y="1333500"/>
            <a:ext cx="1736725" cy="14325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658093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02</a:t>
            </a:r>
            <a:r>
              <a:rPr lang="en-US" altLang="zh-CN" sz="8800" b="1" dirty="0">
                <a:solidFill>
                  <a:srgbClr val="B71D22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endParaRPr lang="en-US" altLang="zh-CN" sz="8800" b="1" dirty="0">
              <a:solidFill>
                <a:srgbClr val="B71D22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3522345" y="3450590"/>
            <a:ext cx="4688205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</a:t>
            </a:r>
            <a:endParaRPr lang="zh-CN" altLang="en-US" sz="120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 mainly to avoid large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618481" y="3441065"/>
            <a:ext cx="587375" cy="0"/>
          </a:xfrm>
          <a:prstGeom prst="line">
            <a:avLst/>
          </a:prstGeom>
          <a:ln w="28575">
            <a:solidFill>
              <a:srgbClr val="658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275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5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bldLvl="0" animBg="1"/>
      <p:bldP spid="15" grpId="0" animBg="1"/>
      <p:bldP spid="1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1854217" y="2292491"/>
            <a:ext cx="1499200" cy="1499200"/>
          </a:xfrm>
          <a:prstGeom prst="ellipse">
            <a:avLst/>
          </a:prstGeom>
          <a:noFill/>
          <a:ln w="76200">
            <a:solidFill>
              <a:srgbClr val="D7E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>
            <a:off x="1858662" y="2292491"/>
            <a:ext cx="1499200" cy="1499200"/>
          </a:xfrm>
          <a:prstGeom prst="arc">
            <a:avLst>
              <a:gd name="adj1" fmla="val 16200000"/>
              <a:gd name="adj2" fmla="val 13210481"/>
            </a:avLst>
          </a:prstGeom>
          <a:ln w="76200">
            <a:solidFill>
              <a:srgbClr val="71A4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197967" y="2292491"/>
            <a:ext cx="1498600" cy="1499200"/>
          </a:xfrm>
          <a:prstGeom prst="ellipse">
            <a:avLst/>
          </a:prstGeom>
          <a:noFill/>
          <a:ln w="76200">
            <a:solidFill>
              <a:srgbClr val="D7E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弧形 38"/>
          <p:cNvSpPr/>
          <p:nvPr/>
        </p:nvSpPr>
        <p:spPr>
          <a:xfrm>
            <a:off x="4206857" y="2292491"/>
            <a:ext cx="1498600" cy="1499200"/>
          </a:xfrm>
          <a:prstGeom prst="arc">
            <a:avLst>
              <a:gd name="adj1" fmla="val 16200000"/>
              <a:gd name="adj2" fmla="val 11235840"/>
            </a:avLst>
          </a:prstGeom>
          <a:ln w="76200">
            <a:solidFill>
              <a:srgbClr val="71A4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541117" y="2292491"/>
            <a:ext cx="1498600" cy="1499200"/>
          </a:xfrm>
          <a:prstGeom prst="ellipse">
            <a:avLst/>
          </a:prstGeom>
          <a:noFill/>
          <a:ln w="76200">
            <a:solidFill>
              <a:srgbClr val="D7E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>
            <a:off x="6554452" y="2292491"/>
            <a:ext cx="1498600" cy="1499200"/>
          </a:xfrm>
          <a:prstGeom prst="arc">
            <a:avLst>
              <a:gd name="adj1" fmla="val 16200000"/>
              <a:gd name="adj2" fmla="val 11484651"/>
            </a:avLst>
          </a:prstGeom>
          <a:ln w="76200">
            <a:solidFill>
              <a:srgbClr val="71A4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884267" y="2292491"/>
            <a:ext cx="1498600" cy="1499200"/>
          </a:xfrm>
          <a:prstGeom prst="ellipse">
            <a:avLst/>
          </a:prstGeom>
          <a:noFill/>
          <a:ln w="76200">
            <a:solidFill>
              <a:srgbClr val="D7EAE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71A4A8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/>
          <p:cNvSpPr/>
          <p:nvPr/>
        </p:nvSpPr>
        <p:spPr>
          <a:xfrm>
            <a:off x="8902047" y="2292491"/>
            <a:ext cx="1498600" cy="1499200"/>
          </a:xfrm>
          <a:prstGeom prst="arc">
            <a:avLst>
              <a:gd name="adj1" fmla="val 16200000"/>
              <a:gd name="adj2" fmla="val 11441934"/>
            </a:avLst>
          </a:prstGeom>
          <a:ln w="76200">
            <a:solidFill>
              <a:srgbClr val="71A4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576385" y="4872389"/>
            <a:ext cx="1804322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838342" y="4360889"/>
            <a:ext cx="1325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</a:rPr>
              <a:t>TITLE HERE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054673" y="4872389"/>
            <a:ext cx="1804322" cy="119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234715" y="4360889"/>
            <a:ext cx="1325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</a:rPr>
              <a:t>TITLE HERE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436664" y="4872389"/>
            <a:ext cx="1804322" cy="119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581781" y="4360889"/>
            <a:ext cx="1325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</a:rPr>
              <a:t>TITLE HERE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779825" y="4872389"/>
            <a:ext cx="1804322" cy="119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912877" y="4360889"/>
            <a:ext cx="1325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</a:rPr>
              <a:t>TITLE HERE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0" name="对象 59"/>
          <p:cNvGraphicFramePr>
            <a:graphicFrameLocks noChangeAspect="1"/>
          </p:cNvGraphicFramePr>
          <p:nvPr/>
        </p:nvGraphicFramePr>
        <p:xfrm>
          <a:off x="2357885" y="2827341"/>
          <a:ext cx="474086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CorelDRAW" r:id="rId2" imgW="9525" imgH="9525" progId="CorelDraw.Graphic.15">
                  <p:embed/>
                </p:oleObj>
              </mc:Choice>
              <mc:Fallback>
                <p:oleObj name="CorelDRAW" r:id="rId2" imgW="9525" imgH="9525" progId="CorelDraw.Graphic.15">
                  <p:embed/>
                  <p:pic>
                    <p:nvPicPr>
                      <p:cNvPr id="0" name="图片 6345"/>
                      <p:cNvPicPr/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2357885" y="2827341"/>
                        <a:ext cx="474086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/>
        </p:nvGraphicFramePr>
        <p:xfrm>
          <a:off x="4696966" y="2827341"/>
          <a:ext cx="468630" cy="45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CorelDRAW" r:id="rId4" imgW="9525" imgH="9525" progId="CorelDraw.Graphic.15">
                  <p:embed/>
                </p:oleObj>
              </mc:Choice>
              <mc:Fallback>
                <p:oleObj name="CorelDRAW" r:id="rId4" imgW="9525" imgH="9525" progId="CorelDraw.Graphic.15">
                  <p:embed/>
                  <p:pic>
                    <p:nvPicPr>
                      <p:cNvPr id="0" name="图片 63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6966" y="2827341"/>
                        <a:ext cx="468630" cy="450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/>
        </p:nvGraphicFramePr>
        <p:xfrm>
          <a:off x="7030591" y="2827341"/>
          <a:ext cx="471805" cy="47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CorelDRAW" r:id="rId6" imgW="9525" imgH="9525" progId="CorelDraw.Graphic.15">
                  <p:embed/>
                </p:oleObj>
              </mc:Choice>
              <mc:Fallback>
                <p:oleObj name="CorelDRAW" r:id="rId6" imgW="9525" imgH="9525" progId="CorelDraw.Graphic.15">
                  <p:embed/>
                  <p:pic>
                    <p:nvPicPr>
                      <p:cNvPr id="0" name="图片 634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0591" y="2827341"/>
                        <a:ext cx="471805" cy="471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/>
        </p:nvGraphicFramePr>
        <p:xfrm>
          <a:off x="9367391" y="2827341"/>
          <a:ext cx="564515" cy="41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CorelDRAW" r:id="rId8" imgW="9525" imgH="9525" progId="CorelDraw.Graphic.15">
                  <p:embed/>
                </p:oleObj>
              </mc:Choice>
              <mc:Fallback>
                <p:oleObj name="CorelDRAW" r:id="rId8" imgW="9525" imgH="9525" progId="CorelDraw.Graphic.15">
                  <p:embed/>
                  <p:pic>
                    <p:nvPicPr>
                      <p:cNvPr id="0" name="图片 63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67391" y="2827341"/>
                        <a:ext cx="564515" cy="41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23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3848" y="2138679"/>
            <a:ext cx="8276988" cy="2762960"/>
            <a:chOff x="1865" y="1977"/>
            <a:chExt cx="2437" cy="814"/>
          </a:xfrm>
        </p:grpSpPr>
        <p:sp>
          <p:nvSpPr>
            <p:cNvPr id="5" name="Freeform 4"/>
            <p:cNvSpPr/>
            <p:nvPr/>
          </p:nvSpPr>
          <p:spPr>
            <a:xfrm>
              <a:off x="1865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71A4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744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71A4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Rectangle 6"/>
          <p:cNvSpPr/>
          <p:nvPr/>
        </p:nvSpPr>
        <p:spPr>
          <a:xfrm rot="18900000">
            <a:off x="2731794" y="2860141"/>
            <a:ext cx="1325984" cy="1325982"/>
          </a:xfrm>
          <a:prstGeom prst="rect">
            <a:avLst/>
          </a:prstGeom>
          <a:solidFill>
            <a:srgbClr val="71A4A8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 rot="18900000">
            <a:off x="5532413" y="2860141"/>
            <a:ext cx="1325982" cy="1325982"/>
          </a:xfrm>
          <a:prstGeom prst="rect">
            <a:avLst/>
          </a:prstGeom>
          <a:solidFill>
            <a:srgbClr val="71A4A8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8307266" y="2860141"/>
            <a:ext cx="1325982" cy="1325982"/>
          </a:xfrm>
          <a:prstGeom prst="rect">
            <a:avLst/>
          </a:prstGeom>
          <a:solidFill>
            <a:srgbClr val="71A4A8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6113075" y="2777487"/>
            <a:ext cx="127000" cy="274320"/>
          </a:xfrm>
          <a:prstGeom prst="rect">
            <a:avLst/>
          </a:prstGeom>
          <a:noFill/>
          <a:ln w="6350">
            <a:noFill/>
            <a:miter/>
          </a:ln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41585" y="3332519"/>
            <a:ext cx="1665620" cy="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32245" y="3365352"/>
            <a:ext cx="1665620" cy="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11960" y="3365352"/>
            <a:ext cx="1665620" cy="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303079" y="5102302"/>
            <a:ext cx="2368452" cy="80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049270" y="5102302"/>
            <a:ext cx="2368452" cy="80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7795461" y="5102302"/>
            <a:ext cx="2368452" cy="80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图片 14" descr="8c4172188fe5e359ecb646d8b6beca93"/>
          <p:cNvPicPr>
            <a:picLocks noChangeAspect="1"/>
          </p:cNvPicPr>
          <p:nvPr/>
        </p:nvPicPr>
        <p:blipFill>
          <a:blip r:embed="rId1"/>
          <a:srcRect t="8779" r="71249"/>
          <a:stretch>
            <a:fillRect/>
          </a:stretch>
        </p:blipFill>
        <p:spPr>
          <a:xfrm flipV="1">
            <a:off x="-635" y="-2540"/>
            <a:ext cx="1387475" cy="1612900"/>
          </a:xfrm>
          <a:prstGeom prst="rect">
            <a:avLst/>
          </a:prstGeom>
        </p:spPr>
      </p:pic>
      <p:sp>
        <p:nvSpPr>
          <p:cNvPr id="18" name="文本占位符 1"/>
          <p:cNvSpPr>
            <a:spLocks noGrp="1"/>
          </p:cNvSpPr>
          <p:nvPr/>
        </p:nvSpPr>
        <p:spPr>
          <a:xfrm>
            <a:off x="808355" y="158750"/>
            <a:ext cx="7886700" cy="43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0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点击添加你的标题</a:t>
            </a:r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zh-CN" altLang="en-US" sz="2400" b="0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  <p:sp>
        <p:nvSpPr>
          <p:cNvPr id="19" name="文本占位符 2"/>
          <p:cNvSpPr>
            <a:spLocks noGrp="1"/>
          </p:cNvSpPr>
          <p:nvPr/>
        </p:nvSpPr>
        <p:spPr>
          <a:xfrm>
            <a:off x="811530" y="590550"/>
            <a:ext cx="78867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658093"/>
                </a:solidFill>
                <a:latin typeface="锐字云字库姚体1.0" panose="02010604000000000000" charset="-122"/>
                <a:ea typeface="锐字云字库姚体1.0" panose="02010604000000000000" charset="-122"/>
              </a:rPr>
              <a:t>Click here to edit the content you want to recommend that you use the</a:t>
            </a:r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  <a:p>
            <a:endParaRPr lang="en-US" altLang="zh-CN" dirty="0">
              <a:solidFill>
                <a:srgbClr val="658093"/>
              </a:solidFill>
              <a:latin typeface="锐字云字库姚体1.0" panose="02010604000000000000" charset="-122"/>
              <a:ea typeface="锐字云字库姚体1.0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ldLvl="0" animBg="1"/>
      <p:bldP spid="8" grpId="0" bldLvl="0" animBg="1"/>
      <p:bldP spid="9" grpId="0" bldLvl="0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9E7E3"/>
      </a:accent1>
      <a:accent2>
        <a:srgbClr val="F1CFCD"/>
      </a:accent2>
      <a:accent3>
        <a:srgbClr val="E5AAA4"/>
      </a:accent3>
      <a:accent4>
        <a:srgbClr val="9B7F7B"/>
      </a:accent4>
      <a:accent5>
        <a:srgbClr val="756359"/>
      </a:accent5>
      <a:accent6>
        <a:srgbClr val="ABA8A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8422</Words>
  <Application>WPS 演示</Application>
  <PresentationFormat>宽屏</PresentationFormat>
  <Paragraphs>380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腾祥睿黑简-W2</vt:lpstr>
      <vt:lpstr>锐字云字库细圆体1.0</vt:lpstr>
      <vt:lpstr>Impact</vt:lpstr>
      <vt:lpstr>华文细黑</vt:lpstr>
      <vt:lpstr>Arial Unicode MS</vt:lpstr>
      <vt:lpstr>Arial Narrow</vt:lpstr>
      <vt:lpstr>微软雅黑 Light</vt:lpstr>
      <vt:lpstr>锐字云字库姚体1.0</vt:lpstr>
      <vt:lpstr>黑体</vt:lpstr>
      <vt:lpstr>Arial Unicode MS</vt:lpstr>
      <vt:lpstr>Calibri Light</vt:lpstr>
      <vt:lpstr>Agency FB</vt:lpstr>
      <vt:lpstr>Segoe UI Light</vt:lpstr>
      <vt:lpstr>Cambria</vt:lpstr>
      <vt:lpstr>Segoe UI</vt:lpstr>
      <vt:lpstr>Calibri</vt:lpstr>
      <vt:lpstr>Office 主题</vt:lpstr>
      <vt:lpstr>1_Office 主题​​</vt:lpstr>
      <vt:lpstr>CorelDraw.Graphic.15</vt:lpstr>
      <vt:lpstr>CorelDraw.Graphic.15</vt:lpstr>
      <vt:lpstr>CorelDraw.Graphic.15</vt:lpstr>
      <vt:lpstr>CorelDraw.Graphic.15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沐心</dc:creator>
  <cp:lastModifiedBy>Moment123</cp:lastModifiedBy>
  <cp:revision>4</cp:revision>
  <dcterms:created xsi:type="dcterms:W3CDTF">2017-03-13T08:57:00Z</dcterms:created>
  <dcterms:modified xsi:type="dcterms:W3CDTF">2017-12-19T09:34:16Z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