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wav" ContentType="audio/x-wav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257" r:id="rId4"/>
    <p:sldId id="258" r:id="rId5"/>
    <p:sldId id="271" r:id="rId6"/>
    <p:sldId id="274" r:id="rId7"/>
    <p:sldId id="273" r:id="rId8"/>
    <p:sldId id="265" r:id="rId9"/>
    <p:sldId id="266" r:id="rId11"/>
    <p:sldId id="269" r:id="rId12"/>
    <p:sldId id="267" r:id="rId13"/>
    <p:sldId id="268" r:id="rId14"/>
    <p:sldId id="260" r:id="rId15"/>
    <p:sldId id="270" r:id="rId16"/>
    <p:sldId id="272" r:id="rId17"/>
    <p:sldId id="275" r:id="rId18"/>
    <p:sldId id="276" r:id="rId19"/>
    <p:sldId id="277" r:id="rId20"/>
    <p:sldId id="278" r:id="rId21"/>
    <p:sldId id="279" r:id="rId22"/>
    <p:sldId id="280" r:id="rId23"/>
    <p:sldId id="261" r:id="rId24"/>
    <p:sldId id="281" r:id="rId25"/>
    <p:sldId id="264" r:id="rId26"/>
    <p:sldId id="282" r:id="rId27"/>
    <p:sldId id="283" r:id="rId28"/>
    <p:sldId id="284" r:id="rId29"/>
    <p:sldId id="285" r:id="rId30"/>
    <p:sldId id="286" r:id="rId31"/>
    <p:sldId id="287" r:id="rId32"/>
    <p:sldId id="262" r:id="rId33"/>
    <p:sldId id="288" r:id="rId34"/>
    <p:sldId id="295" r:id="rId35"/>
    <p:sldId id="289" r:id="rId36"/>
    <p:sldId id="290" r:id="rId37"/>
    <p:sldId id="291" r:id="rId38"/>
    <p:sldId id="292" r:id="rId39"/>
    <p:sldId id="293" r:id="rId40"/>
    <p:sldId id="294" r:id="rId41"/>
    <p:sldId id="296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715A"/>
    <a:srgbClr val="83A1AB"/>
    <a:srgbClr val="BAC3C8"/>
    <a:srgbClr val="FDF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10" autoAdjust="0"/>
    <p:restoredTop sz="94660"/>
  </p:normalViewPr>
  <p:slideViewPr>
    <p:cSldViewPr snapToGrid="0">
      <p:cViewPr>
        <p:scale>
          <a:sx n="53" d="100"/>
          <a:sy n="53" d="100"/>
        </p:scale>
        <p:origin x="1680" y="1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2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添加标题</c:v>
                </c:pt>
                <c:pt idx="1">
                  <c:v>添加标题</c:v>
                </c:pt>
                <c:pt idx="2">
                  <c:v>添加标题</c:v>
                </c:pt>
                <c:pt idx="3">
                  <c:v>添加标题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添加标题</c:v>
                </c:pt>
                <c:pt idx="1">
                  <c:v>添加标题</c:v>
                </c:pt>
                <c:pt idx="2">
                  <c:v>添加标题</c:v>
                </c:pt>
                <c:pt idx="3">
                  <c:v>添加标题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列3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添加标题</c:v>
                </c:pt>
                <c:pt idx="1">
                  <c:v>添加标题</c:v>
                </c:pt>
                <c:pt idx="2">
                  <c:v>添加标题</c:v>
                </c:pt>
                <c:pt idx="3">
                  <c:v>添加标题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77208560"/>
        <c:axId val="477218352"/>
      </c:barChart>
      <c:catAx>
        <c:axId val="47720856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477218352"/>
        <c:crosses val="autoZero"/>
        <c:auto val="1"/>
        <c:lblAlgn val="ctr"/>
        <c:lblOffset val="100"/>
        <c:noMultiLvlLbl val="0"/>
      </c:catAx>
      <c:valAx>
        <c:axId val="477218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4772085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0"/>
          <c:dPt>
            <c:idx val="0"/>
            <c:bubble3D val="0"/>
            <c:spPr>
              <a:solidFill>
                <a:srgbClr val="F8D35E"/>
              </a:solidFill>
            </c:spPr>
          </c:dPt>
          <c:dPt>
            <c:idx val="1"/>
            <c:bubble3D val="0"/>
            <c:spPr>
              <a:solidFill>
                <a:sysClr val="window" lastClr="FFFFFF">
                  <a:lumMod val="95000"/>
                </a:sysClr>
              </a:solidFill>
            </c:spPr>
          </c:dPt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</c:v>
                </c:pt>
                <c:pt idx="1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0"/>
          <c:dPt>
            <c:idx val="0"/>
            <c:bubble3D val="0"/>
            <c:spPr>
              <a:solidFill>
                <a:srgbClr val="F8D35E"/>
              </a:solidFill>
            </c:spPr>
          </c:dPt>
          <c:dPt>
            <c:idx val="1"/>
            <c:bubble3D val="0"/>
            <c:spPr>
              <a:solidFill>
                <a:sysClr val="window" lastClr="FFFFFF">
                  <a:lumMod val="95000"/>
                </a:sysClr>
              </a:solidFill>
            </c:spPr>
          </c:dPt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</c:v>
                </c:pt>
                <c:pt idx="1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800C3-1E68-477C-A735-309D61B75F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154D5-AD5F-491A-B98D-6257ED0F13C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96647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96647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96647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96647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66470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</a:fld>
            <a:endParaRPr 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>
                  <a:alpha val="33000"/>
                </a:srgbClr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2741" y="161365"/>
            <a:ext cx="10515600" cy="663388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u"/>
              <a:defRPr sz="2800" b="1">
                <a:solidFill>
                  <a:srgbClr val="55715A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Relationship Id="rId3" Type="http://schemas.openxmlformats.org/officeDocument/2006/relationships/image" Target="../media/image9.png"/><Relationship Id="rId2" Type="http://schemas.microsoft.com/office/2007/relationships/hdphoto" Target="../media/hdphoto1.wdp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6.xml"/><Relationship Id="rId7" Type="http://schemas.openxmlformats.org/officeDocument/2006/relationships/audio" Target="../media/audio1.wa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5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52950" y="2325575"/>
            <a:ext cx="6234544" cy="78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r"/>
            <a:r>
              <a:rPr lang="en-US" altLang="zh-CN" sz="4535" dirty="0">
                <a:solidFill>
                  <a:srgbClr val="83A1AB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Fresh Business Report</a:t>
            </a:r>
            <a:endParaRPr lang="zh-CN" altLang="en-US" sz="4535" dirty="0">
              <a:solidFill>
                <a:srgbClr val="83A1AB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" name="PA_文本框 1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56545" y="3117306"/>
            <a:ext cx="6412207" cy="48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2" tIns="45684" rIns="91372" bIns="45684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en-US" altLang="zh-CN" sz="1100" dirty="0">
                <a:solidFill>
                  <a:srgbClr val="55715A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Click here to modify the text , you may post text here . Click here to modify the text . Click here to modify the text , you may post text here . Click here to modify the </a:t>
            </a:r>
            <a:r>
              <a:rPr lang="en-US" altLang="zh-CN" sz="1100" dirty="0" smtClean="0">
                <a:solidFill>
                  <a:srgbClr val="55715A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text</a:t>
            </a:r>
            <a:endParaRPr lang="zh-CN" altLang="en-US" sz="1100" baseline="-3000" dirty="0">
              <a:solidFill>
                <a:srgbClr val="55715A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PA_矩形 27"/>
          <p:cNvSpPr/>
          <p:nvPr>
            <p:custDataLst>
              <p:tags r:id="rId3"/>
            </p:custDataLst>
          </p:nvPr>
        </p:nvSpPr>
        <p:spPr>
          <a:xfrm>
            <a:off x="8412155" y="6148287"/>
            <a:ext cx="1505529" cy="379629"/>
          </a:xfrm>
          <a:prstGeom prst="roundRect">
            <a:avLst>
              <a:gd name="adj" fmla="val 27969"/>
            </a:avLst>
          </a:prstGeom>
          <a:solidFill>
            <a:srgbClr val="55715A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65" dirty="0">
                <a:solidFill>
                  <a:schemeClr val="bg1"/>
                </a:solidFill>
              </a:rPr>
              <a:t>Name</a:t>
            </a:r>
            <a:r>
              <a:rPr lang="zh-CN" altLang="en-US" sz="1465" dirty="0" smtClean="0">
                <a:solidFill>
                  <a:schemeClr val="bg1"/>
                </a:solidFill>
              </a:rPr>
              <a:t>：</a:t>
            </a:r>
            <a:r>
              <a:rPr lang="en-US" altLang="zh-CN" sz="1465" dirty="0" err="1" smtClean="0">
                <a:solidFill>
                  <a:schemeClr val="bg1"/>
                </a:solidFill>
              </a:rPr>
              <a:t>mou</a:t>
            </a:r>
            <a:endParaRPr lang="en-US" altLang="zh-CN" sz="1465" dirty="0">
              <a:solidFill>
                <a:schemeClr val="bg1"/>
              </a:solidFill>
            </a:endParaRPr>
          </a:p>
        </p:txBody>
      </p:sp>
      <p:sp>
        <p:nvSpPr>
          <p:cNvPr id="5" name="PA_矩形 27"/>
          <p:cNvSpPr/>
          <p:nvPr>
            <p:custDataLst>
              <p:tags r:id="rId4"/>
            </p:custDataLst>
          </p:nvPr>
        </p:nvSpPr>
        <p:spPr>
          <a:xfrm>
            <a:off x="10242045" y="6148287"/>
            <a:ext cx="1607128" cy="379629"/>
          </a:xfrm>
          <a:prstGeom prst="roundRect">
            <a:avLst>
              <a:gd name="adj" fmla="val 27969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65" dirty="0"/>
              <a:t>Date</a:t>
            </a:r>
            <a:r>
              <a:rPr lang="zh-CN" altLang="en-US" sz="1465" dirty="0"/>
              <a:t>：</a:t>
            </a:r>
            <a:r>
              <a:rPr lang="en-US" altLang="zh-CN" sz="1465" dirty="0"/>
              <a:t>16 Feb</a:t>
            </a:r>
            <a:endParaRPr lang="zh-CN" altLang="en-US" sz="1465" dirty="0"/>
          </a:p>
        </p:txBody>
      </p:sp>
      <p:pic>
        <p:nvPicPr>
          <p:cNvPr id="7" name="班得瑞 - 追梦人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42045" y="-189603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84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1068324" y="1860517"/>
            <a:ext cx="2969512" cy="2976565"/>
            <a:chOff x="800752" y="1176303"/>
            <a:chExt cx="2227424" cy="2232424"/>
          </a:xfrm>
        </p:grpSpPr>
        <p:grpSp>
          <p:nvGrpSpPr>
            <p:cNvPr id="3" name="组合 2"/>
            <p:cNvGrpSpPr/>
            <p:nvPr/>
          </p:nvGrpSpPr>
          <p:grpSpPr>
            <a:xfrm>
              <a:off x="800752" y="1176303"/>
              <a:ext cx="2227424" cy="2232424"/>
              <a:chOff x="1529375" y="1276859"/>
              <a:chExt cx="2373418" cy="2378746"/>
            </a:xfrm>
          </p:grpSpPr>
          <p:sp>
            <p:nvSpPr>
              <p:cNvPr id="8" name="椭圆 1"/>
              <p:cNvSpPr/>
              <p:nvPr/>
            </p:nvSpPr>
            <p:spPr>
              <a:xfrm>
                <a:off x="1529375" y="1276859"/>
                <a:ext cx="2373418" cy="2378746"/>
              </a:xfrm>
              <a:custGeom>
                <a:avLst/>
                <a:gdLst/>
                <a:ahLst/>
                <a:cxnLst/>
                <a:rect l="l" t="t" r="r" b="b"/>
                <a:pathLst>
                  <a:path w="2373418" h="2378746">
                    <a:moveTo>
                      <a:pt x="1189373" y="0"/>
                    </a:moveTo>
                    <a:lnTo>
                      <a:pt x="1189373" y="287688"/>
                    </a:lnTo>
                    <a:cubicBezTo>
                      <a:pt x="691386" y="287688"/>
                      <a:pt x="287688" y="691386"/>
                      <a:pt x="287688" y="1189373"/>
                    </a:cubicBezTo>
                    <a:cubicBezTo>
                      <a:pt x="287688" y="1687360"/>
                      <a:pt x="691386" y="2091058"/>
                      <a:pt x="1189373" y="2091058"/>
                    </a:cubicBezTo>
                    <a:cubicBezTo>
                      <a:pt x="1651642" y="2091058"/>
                      <a:pt x="2032663" y="1743194"/>
                      <a:pt x="2084369" y="1294891"/>
                    </a:cubicBezTo>
                    <a:lnTo>
                      <a:pt x="2373418" y="1294891"/>
                    </a:lnTo>
                    <a:cubicBezTo>
                      <a:pt x="2320695" y="1902370"/>
                      <a:pt x="1810666" y="2378746"/>
                      <a:pt x="1189373" y="2378746"/>
                    </a:cubicBezTo>
                    <a:cubicBezTo>
                      <a:pt x="532500" y="2378746"/>
                      <a:pt x="0" y="1846246"/>
                      <a:pt x="0" y="1189373"/>
                    </a:cubicBezTo>
                    <a:cubicBezTo>
                      <a:pt x="0" y="532500"/>
                      <a:pt x="532500" y="0"/>
                      <a:pt x="11893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1636782" y="1386930"/>
                <a:ext cx="2158604" cy="2158604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546202" y="1844450"/>
              <a:ext cx="773389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76%</a:t>
              </a:r>
              <a:endPara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87883" y="2217359"/>
              <a:ext cx="869582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添加标题</a:t>
              </a:r>
              <a:endParaRPr lang="zh-CN" alt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073550" y="4937289"/>
            <a:ext cx="2964286" cy="938016"/>
            <a:chOff x="804672" y="3483883"/>
            <a:chExt cx="2223504" cy="703512"/>
          </a:xfrm>
        </p:grpSpPr>
        <p:sp>
          <p:nvSpPr>
            <p:cNvPr id="6" name="矩形 5"/>
            <p:cNvSpPr/>
            <p:nvPr/>
          </p:nvSpPr>
          <p:spPr>
            <a:xfrm>
              <a:off x="901552" y="3483883"/>
              <a:ext cx="2126624" cy="7071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804672" y="3633397"/>
              <a:ext cx="219821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您的内容打在这里，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  <a:p>
              <a:pPr lvl="0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或者通过复制您的文本后，在此框中选择粘贴，并选择只保留文字。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720407" y="1860516"/>
            <a:ext cx="2835131" cy="2838832"/>
            <a:chOff x="3540169" y="1176303"/>
            <a:chExt cx="2126625" cy="2129124"/>
          </a:xfrm>
        </p:grpSpPr>
        <p:sp>
          <p:nvSpPr>
            <p:cNvPr id="11" name="椭圆 10"/>
            <p:cNvSpPr/>
            <p:nvPr/>
          </p:nvSpPr>
          <p:spPr>
            <a:xfrm>
              <a:off x="3540169" y="1176303"/>
              <a:ext cx="2025824" cy="2025823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2" name="椭圆 1"/>
            <p:cNvSpPr/>
            <p:nvPr/>
          </p:nvSpPr>
          <p:spPr>
            <a:xfrm>
              <a:off x="3577963" y="2288243"/>
              <a:ext cx="2088831" cy="1017184"/>
            </a:xfrm>
            <a:custGeom>
              <a:avLst/>
              <a:gdLst/>
              <a:ahLst/>
              <a:cxnLst/>
              <a:rect l="l" t="t" r="r" b="b"/>
              <a:pathLst>
                <a:path w="2088831" h="1017184">
                  <a:moveTo>
                    <a:pt x="1817562" y="0"/>
                  </a:moveTo>
                  <a:lnTo>
                    <a:pt x="2088831" y="0"/>
                  </a:lnTo>
                  <a:cubicBezTo>
                    <a:pt x="2039351" y="570111"/>
                    <a:pt x="1560695" y="1017184"/>
                    <a:pt x="977619" y="1017184"/>
                  </a:cubicBezTo>
                  <a:cubicBezTo>
                    <a:pt x="556457" y="1017184"/>
                    <a:pt x="189775" y="783931"/>
                    <a:pt x="0" y="439399"/>
                  </a:cubicBezTo>
                  <a:lnTo>
                    <a:pt x="248210" y="323051"/>
                  </a:lnTo>
                  <a:cubicBezTo>
                    <a:pt x="391494" y="577373"/>
                    <a:pt x="664725" y="747193"/>
                    <a:pt x="977619" y="747193"/>
                  </a:cubicBezTo>
                  <a:cubicBezTo>
                    <a:pt x="1411453" y="747193"/>
                    <a:pt x="1769037" y="420726"/>
                    <a:pt x="1817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23097" y="1741150"/>
              <a:ext cx="773389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48%</a:t>
              </a:r>
              <a:endPara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34521" y="2114059"/>
              <a:ext cx="869582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添加标题</a:t>
              </a:r>
              <a:endParaRPr lang="zh-CN" alt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591249" y="4936211"/>
            <a:ext cx="3060802" cy="938016"/>
            <a:chOff x="3443290" y="3483074"/>
            <a:chExt cx="2295900" cy="703512"/>
          </a:xfrm>
        </p:grpSpPr>
        <p:sp>
          <p:nvSpPr>
            <p:cNvPr id="15" name="矩形 14"/>
            <p:cNvSpPr/>
            <p:nvPr/>
          </p:nvSpPr>
          <p:spPr>
            <a:xfrm>
              <a:off x="3540169" y="3483074"/>
              <a:ext cx="2126624" cy="7071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443290" y="3632588"/>
              <a:ext cx="22959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您的内容打在这里，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  <a:p>
              <a:pPr lvl="0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或者通过复制您的文本后，在此框中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  <a:p>
              <a:pPr lvl="0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选择粘贴，并选择只保留文字。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238106" y="1860516"/>
            <a:ext cx="2829242" cy="2838832"/>
            <a:chOff x="6178788" y="1176303"/>
            <a:chExt cx="2122208" cy="2129124"/>
          </a:xfrm>
        </p:grpSpPr>
        <p:sp>
          <p:nvSpPr>
            <p:cNvPr id="18" name="椭圆 1"/>
            <p:cNvSpPr/>
            <p:nvPr/>
          </p:nvSpPr>
          <p:spPr>
            <a:xfrm>
              <a:off x="6178788" y="2276645"/>
              <a:ext cx="1173991" cy="1028782"/>
            </a:xfrm>
            <a:custGeom>
              <a:avLst/>
              <a:gdLst/>
              <a:ahLst/>
              <a:cxnLst/>
              <a:rect l="l" t="t" r="r" b="b"/>
              <a:pathLst>
                <a:path w="1173991" h="1028782">
                  <a:moveTo>
                    <a:pt x="0" y="0"/>
                  </a:moveTo>
                  <a:lnTo>
                    <a:pt x="270084" y="0"/>
                  </a:lnTo>
                  <a:cubicBezTo>
                    <a:pt x="313795" y="426278"/>
                    <a:pt x="673965" y="758791"/>
                    <a:pt x="1111797" y="758791"/>
                  </a:cubicBezTo>
                  <a:lnTo>
                    <a:pt x="1173991" y="755875"/>
                  </a:lnTo>
                  <a:lnTo>
                    <a:pt x="1173991" y="1025811"/>
                  </a:lnTo>
                  <a:cubicBezTo>
                    <a:pt x="1153450" y="1028208"/>
                    <a:pt x="1132691" y="1028782"/>
                    <a:pt x="1111797" y="1028782"/>
                  </a:cubicBezTo>
                  <a:cubicBezTo>
                    <a:pt x="524781" y="1028782"/>
                    <a:pt x="43600" y="57564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6275172" y="1176303"/>
              <a:ext cx="2025824" cy="2025823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58100" y="1741150"/>
              <a:ext cx="773389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22%</a:t>
              </a:r>
              <a:endPara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94560" y="2114059"/>
              <a:ext cx="869582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添加标题</a:t>
              </a:r>
              <a:endParaRPr lang="zh-CN" alt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268703" y="4939256"/>
            <a:ext cx="2966539" cy="938016"/>
            <a:chOff x="6201738" y="3485358"/>
            <a:chExt cx="2225194" cy="703512"/>
          </a:xfrm>
        </p:grpSpPr>
        <p:sp>
          <p:nvSpPr>
            <p:cNvPr id="22" name="矩形 21"/>
            <p:cNvSpPr/>
            <p:nvPr/>
          </p:nvSpPr>
          <p:spPr>
            <a:xfrm>
              <a:off x="6275172" y="3485358"/>
              <a:ext cx="2126624" cy="7071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6201738" y="3634872"/>
              <a:ext cx="222519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您的内容打在这里，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  <a:p>
              <a:pPr lvl="0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或者通过复制您的文本后，在此框中选择粘贴，并选择只保留文字。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1004832" y="1562821"/>
            <a:ext cx="4211286" cy="4449272"/>
            <a:chOff x="477652" y="948060"/>
            <a:chExt cx="3658220" cy="3864446"/>
          </a:xfrm>
        </p:grpSpPr>
        <p:grpSp>
          <p:nvGrpSpPr>
            <p:cNvPr id="52" name="组合 51"/>
            <p:cNvGrpSpPr/>
            <p:nvPr/>
          </p:nvGrpSpPr>
          <p:grpSpPr>
            <a:xfrm>
              <a:off x="990600" y="1347614"/>
              <a:ext cx="2694112" cy="3000412"/>
              <a:chOff x="990600" y="1347614"/>
              <a:chExt cx="2694112" cy="3000412"/>
            </a:xfrm>
          </p:grpSpPr>
          <p:sp>
            <p:nvSpPr>
              <p:cNvPr id="67" name="流程图: 摘录 66"/>
              <p:cNvSpPr/>
              <p:nvPr/>
            </p:nvSpPr>
            <p:spPr>
              <a:xfrm rot="10800000">
                <a:off x="1017712" y="2156780"/>
                <a:ext cx="2667000" cy="2191246"/>
              </a:xfrm>
              <a:prstGeom prst="flowChartExtract">
                <a:avLst/>
              </a:prstGeom>
              <a:noFill/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8" name="流程图: 摘录 67"/>
              <p:cNvSpPr/>
              <p:nvPr/>
            </p:nvSpPr>
            <p:spPr>
              <a:xfrm>
                <a:off x="990600" y="1347614"/>
                <a:ext cx="2667000" cy="2191246"/>
              </a:xfrm>
              <a:prstGeom prst="flowChartExtract">
                <a:avLst/>
              </a:prstGeom>
              <a:noFill/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53" name="椭圆 52"/>
            <p:cNvSpPr/>
            <p:nvPr/>
          </p:nvSpPr>
          <p:spPr>
            <a:xfrm>
              <a:off x="1798452" y="2294260"/>
              <a:ext cx="1080120" cy="108012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3043052" y="1633860"/>
              <a:ext cx="1080120" cy="108012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3055752" y="2929260"/>
              <a:ext cx="1080120" cy="108012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1798452" y="3732386"/>
              <a:ext cx="1080120" cy="10801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477652" y="2929260"/>
              <a:ext cx="1080120" cy="10801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528452" y="1633860"/>
              <a:ext cx="1080120" cy="10801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1773052" y="948060"/>
              <a:ext cx="1080120" cy="1080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2024368" y="2653878"/>
              <a:ext cx="628288" cy="360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1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998968" y="1307678"/>
              <a:ext cx="628288" cy="360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1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268968" y="1993479"/>
              <a:ext cx="628288" cy="360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1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3239966" y="3284654"/>
              <a:ext cx="628288" cy="360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1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1982666" y="4110154"/>
              <a:ext cx="628288" cy="360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1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649165" y="3310054"/>
              <a:ext cx="628288" cy="360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1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668274" y="1989254"/>
              <a:ext cx="628288" cy="360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1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5881253" y="1579791"/>
            <a:ext cx="5928558" cy="4224469"/>
            <a:chOff x="4512518" y="1184842"/>
            <a:chExt cx="4446997" cy="3168352"/>
          </a:xfrm>
        </p:grpSpPr>
        <p:sp>
          <p:nvSpPr>
            <p:cNvPr id="70" name="矩形 69"/>
            <p:cNvSpPr/>
            <p:nvPr/>
          </p:nvSpPr>
          <p:spPr>
            <a:xfrm>
              <a:off x="4650036" y="2720331"/>
              <a:ext cx="4309479" cy="1523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您的内容打在这里，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  <a:p>
              <a:pPr lvl="0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或者通过复制您的文本后，在此框中选择粘贴，并选择只保留文字。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  <a:p>
              <a:pPr lvl="0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您的内容打在这里，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  <a:p>
              <a:pPr lvl="0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或者通过复制您的文本后，在此框中选择粘贴，并选择只保留文字。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  <a:p>
              <a:pPr lvl="0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您的内容打在这里，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  <a:p>
              <a:pPr lvl="0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或者通过复制您的文本后，在此框中选择粘贴，并选择只保留文字。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  <a:p>
              <a:pPr lvl="0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您的内容打在这里，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  <a:p>
              <a:pPr lvl="0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或者通过复制您的文本后，在此框中选择粘贴，并选择只保留文字。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  <a:p>
              <a:pPr lvl="0"/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650037" y="1561232"/>
              <a:ext cx="1437119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添加小标题</a:t>
              </a:r>
              <a:endParaRPr lang="zh-CN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4650037" y="2015138"/>
              <a:ext cx="4309478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您的内容打在这里，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  <a:p>
              <a:pPr lvl="0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华文黑体" pitchFamily="2" charset="-122"/>
                </a:rPr>
                <a:t>或者通过复制您的文本后，在此框中选择粘贴，并选择只保留文字。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endParaRPr>
            </a:p>
          </p:txBody>
        </p:sp>
        <p:cxnSp>
          <p:nvCxnSpPr>
            <p:cNvPr id="73" name="直接连接符 72"/>
            <p:cNvCxnSpPr/>
            <p:nvPr/>
          </p:nvCxnSpPr>
          <p:spPr>
            <a:xfrm>
              <a:off x="4512518" y="1184842"/>
              <a:ext cx="0" cy="3168352"/>
            </a:xfrm>
            <a:prstGeom prst="line">
              <a:avLst/>
            </a:prstGeom>
            <a:ln>
              <a:solidFill>
                <a:srgbClr val="735A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2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2754633" y="2039711"/>
            <a:ext cx="2345872" cy="2346779"/>
            <a:chOff x="1714285" y="2039505"/>
            <a:chExt cx="2346735" cy="2347189"/>
          </a:xfrm>
        </p:grpSpPr>
        <p:sp>
          <p:nvSpPr>
            <p:cNvPr id="3" name="任意多边形 2"/>
            <p:cNvSpPr/>
            <p:nvPr/>
          </p:nvSpPr>
          <p:spPr>
            <a:xfrm rot="13500000" flipH="1">
              <a:off x="1714058" y="2039732"/>
              <a:ext cx="2347189" cy="2346735"/>
            </a:xfrm>
            <a:custGeom>
              <a:avLst/>
              <a:gdLst>
                <a:gd name="connsiteX0" fmla="*/ 650363 w 4518605"/>
                <a:gd name="connsiteY0" fmla="*/ 3854920 h 4518605"/>
                <a:gd name="connsiteX1" fmla="*/ 657342 w 4518605"/>
                <a:gd name="connsiteY1" fmla="*/ 3861263 h 4518605"/>
                <a:gd name="connsiteX2" fmla="*/ 663685 w 4518605"/>
                <a:gd name="connsiteY2" fmla="*/ 3868242 h 4518605"/>
                <a:gd name="connsiteX3" fmla="*/ 664321 w 4518605"/>
                <a:gd name="connsiteY3" fmla="*/ 3867606 h 4518605"/>
                <a:gd name="connsiteX4" fmla="*/ 811278 w 4518605"/>
                <a:gd name="connsiteY4" fmla="*/ 4001169 h 4518605"/>
                <a:gd name="connsiteX5" fmla="*/ 2252641 w 4518605"/>
                <a:gd name="connsiteY5" fmla="*/ 4518605 h 4518605"/>
                <a:gd name="connsiteX6" fmla="*/ 4518605 w 4518605"/>
                <a:gd name="connsiteY6" fmla="*/ 2252641 h 4518605"/>
                <a:gd name="connsiteX7" fmla="*/ 4341017 w 4518605"/>
                <a:gd name="connsiteY7" fmla="*/ 234852 h 4518605"/>
                <a:gd name="connsiteX8" fmla="*/ 4376100 w 4518605"/>
                <a:gd name="connsiteY8" fmla="*/ 155826 h 4518605"/>
                <a:gd name="connsiteX9" fmla="*/ 4410691 w 4518605"/>
                <a:gd name="connsiteY9" fmla="*/ 121235 h 4518605"/>
                <a:gd name="connsiteX10" fmla="*/ 4386735 w 4518605"/>
                <a:gd name="connsiteY10" fmla="*/ 131870 h 4518605"/>
                <a:gd name="connsiteX11" fmla="*/ 4397370 w 4518605"/>
                <a:gd name="connsiteY11" fmla="*/ 107914 h 4518605"/>
                <a:gd name="connsiteX12" fmla="*/ 4362779 w 4518605"/>
                <a:gd name="connsiteY12" fmla="*/ 142505 h 4518605"/>
                <a:gd name="connsiteX13" fmla="*/ 4283753 w 4518605"/>
                <a:gd name="connsiteY13" fmla="*/ 177588 h 4518605"/>
                <a:gd name="connsiteX14" fmla="*/ 2265964 w 4518605"/>
                <a:gd name="connsiteY14" fmla="*/ 0 h 4518605"/>
                <a:gd name="connsiteX15" fmla="*/ 0 w 4518605"/>
                <a:gd name="connsiteY15" fmla="*/ 2265964 h 4518605"/>
                <a:gd name="connsiteX16" fmla="*/ 517436 w 4518605"/>
                <a:gd name="connsiteY16" fmla="*/ 3707327 h 4518605"/>
                <a:gd name="connsiteX17" fmla="*/ 650999 w 4518605"/>
                <a:gd name="connsiteY17" fmla="*/ 3854284 h 451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18605" h="4518605">
                  <a:moveTo>
                    <a:pt x="650363" y="3854920"/>
                  </a:moveTo>
                  <a:lnTo>
                    <a:pt x="657342" y="3861263"/>
                  </a:lnTo>
                  <a:lnTo>
                    <a:pt x="663685" y="3868242"/>
                  </a:lnTo>
                  <a:lnTo>
                    <a:pt x="664321" y="3867606"/>
                  </a:lnTo>
                  <a:lnTo>
                    <a:pt x="811278" y="4001169"/>
                  </a:lnTo>
                  <a:cubicBezTo>
                    <a:pt x="1202970" y="4324422"/>
                    <a:pt x="1705128" y="4518605"/>
                    <a:pt x="2252641" y="4518605"/>
                  </a:cubicBezTo>
                  <a:cubicBezTo>
                    <a:pt x="3504098" y="4518605"/>
                    <a:pt x="4518605" y="3504098"/>
                    <a:pt x="4518605" y="2252641"/>
                  </a:cubicBezTo>
                  <a:cubicBezTo>
                    <a:pt x="4518605" y="1544527"/>
                    <a:pt x="4104232" y="871931"/>
                    <a:pt x="4341017" y="234852"/>
                  </a:cubicBezTo>
                  <a:lnTo>
                    <a:pt x="4376100" y="155826"/>
                  </a:lnTo>
                  <a:lnTo>
                    <a:pt x="4410691" y="121235"/>
                  </a:lnTo>
                  <a:lnTo>
                    <a:pt x="4386735" y="131870"/>
                  </a:lnTo>
                  <a:lnTo>
                    <a:pt x="4397370" y="107914"/>
                  </a:lnTo>
                  <a:lnTo>
                    <a:pt x="4362779" y="142505"/>
                  </a:lnTo>
                  <a:lnTo>
                    <a:pt x="4283753" y="177588"/>
                  </a:lnTo>
                  <a:cubicBezTo>
                    <a:pt x="3646674" y="414373"/>
                    <a:pt x="2974078" y="0"/>
                    <a:pt x="2265964" y="0"/>
                  </a:cubicBezTo>
                  <a:cubicBezTo>
                    <a:pt x="1014507" y="0"/>
                    <a:pt x="0" y="1014507"/>
                    <a:pt x="0" y="2265964"/>
                  </a:cubicBezTo>
                  <a:cubicBezTo>
                    <a:pt x="0" y="2813477"/>
                    <a:pt x="194183" y="3315635"/>
                    <a:pt x="517436" y="3707327"/>
                  </a:cubicBezTo>
                  <a:lnTo>
                    <a:pt x="650999" y="3854284"/>
                  </a:lnTo>
                  <a:close/>
                </a:path>
              </a:pathLst>
            </a:custGeom>
            <a:solidFill>
              <a:srgbClr val="557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rcRect l="43447" t="18711" r="10242" b="14206"/>
            <a:stretch>
              <a:fillRect/>
            </a:stretch>
          </p:blipFill>
          <p:spPr>
            <a:xfrm>
              <a:off x="1869346" y="2194792"/>
              <a:ext cx="2036614" cy="2036614"/>
            </a:xfrm>
            <a:custGeom>
              <a:avLst/>
              <a:gdLst>
                <a:gd name="connsiteX0" fmla="*/ 893600 w 1787200"/>
                <a:gd name="connsiteY0" fmla="*/ 0 h 1787200"/>
                <a:gd name="connsiteX1" fmla="*/ 1787200 w 1787200"/>
                <a:gd name="connsiteY1" fmla="*/ 893600 h 1787200"/>
                <a:gd name="connsiteX2" fmla="*/ 893600 w 1787200"/>
                <a:gd name="connsiteY2" fmla="*/ 1787200 h 1787200"/>
                <a:gd name="connsiteX3" fmla="*/ 0 w 1787200"/>
                <a:gd name="connsiteY3" fmla="*/ 893600 h 1787200"/>
                <a:gd name="connsiteX4" fmla="*/ 893600 w 1787200"/>
                <a:gd name="connsiteY4" fmla="*/ 0 h 178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7200" h="1787200">
                  <a:moveTo>
                    <a:pt x="893600" y="0"/>
                  </a:moveTo>
                  <a:cubicBezTo>
                    <a:pt x="1387122" y="0"/>
                    <a:pt x="1787200" y="400078"/>
                    <a:pt x="1787200" y="893600"/>
                  </a:cubicBezTo>
                  <a:cubicBezTo>
                    <a:pt x="1787200" y="1387122"/>
                    <a:pt x="1387122" y="1787200"/>
                    <a:pt x="893600" y="1787200"/>
                  </a:cubicBezTo>
                  <a:cubicBezTo>
                    <a:pt x="400078" y="1787200"/>
                    <a:pt x="0" y="1387122"/>
                    <a:pt x="0" y="893600"/>
                  </a:cubicBezTo>
                  <a:cubicBezTo>
                    <a:pt x="0" y="400078"/>
                    <a:pt x="400078" y="0"/>
                    <a:pt x="893600" y="0"/>
                  </a:cubicBezTo>
                  <a:close/>
                </a:path>
              </a:pathLst>
            </a:custGeom>
          </p:spPr>
        </p:pic>
        <p:sp>
          <p:nvSpPr>
            <p:cNvPr id="4" name="文本框 5"/>
            <p:cNvSpPr txBox="1">
              <a:spLocks noChangeArrowheads="1"/>
            </p:cNvSpPr>
            <p:nvPr/>
          </p:nvSpPr>
          <p:spPr bwMode="auto">
            <a:xfrm>
              <a:off x="1950177" y="2186816"/>
              <a:ext cx="1960793" cy="2015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5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02</a:t>
              </a:r>
              <a:endParaRPr lang="zh-CN" altLang="en-US" sz="125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 rot="10800000">
            <a:off x="1993989" y="3495675"/>
            <a:ext cx="463550" cy="463550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 bwMode="auto">
          <a:xfrm>
            <a:off x="5175344" y="2443163"/>
            <a:ext cx="6777037" cy="1808162"/>
            <a:chOff x="277329" y="1093495"/>
            <a:chExt cx="5427948" cy="1808240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10834" y="2206380"/>
              <a:ext cx="43088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277329" y="1418946"/>
              <a:ext cx="5141865" cy="7683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取得成绩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26916" y="1093495"/>
              <a:ext cx="5141865" cy="4000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微软雅黑" panose="020B0503020204020204" pitchFamily="34" charset="-122"/>
                </a:rPr>
                <a:t>YOUR TITLE HERE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7329" y="2317510"/>
              <a:ext cx="5427948" cy="584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在这里输入一些描述文字，可以是对这部分内容的简要说明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2905219" y="4125913"/>
            <a:ext cx="147637" cy="149225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757831" y="4362450"/>
            <a:ext cx="242888" cy="242888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105494" y="4079875"/>
            <a:ext cx="152400" cy="152400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 rot="11047877">
            <a:off x="4148231" y="4818063"/>
            <a:ext cx="387350" cy="387350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rot="11047877">
            <a:off x="3368769" y="4422775"/>
            <a:ext cx="169862" cy="169863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359119" y="2378075"/>
            <a:ext cx="344487" cy="344488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/>
          <p:nvPr/>
        </p:nvGrpSpPr>
        <p:grpSpPr>
          <a:xfrm>
            <a:off x="8513473" y="5233809"/>
            <a:ext cx="1025431" cy="1025025"/>
            <a:chOff x="9180430" y="5869754"/>
            <a:chExt cx="930275" cy="930275"/>
          </a:xfrm>
        </p:grpSpPr>
        <p:sp>
          <p:nvSpPr>
            <p:cNvPr id="4" name="Freeform 243"/>
            <p:cNvSpPr/>
            <p:nvPr/>
          </p:nvSpPr>
          <p:spPr bwMode="auto">
            <a:xfrm>
              <a:off x="9515392" y="6214241"/>
              <a:ext cx="254000" cy="236537"/>
            </a:xfrm>
            <a:custGeom>
              <a:avLst/>
              <a:gdLst>
                <a:gd name="T0" fmla="*/ 127 w 202"/>
                <a:gd name="T1" fmla="*/ 3 h 188"/>
                <a:gd name="T2" fmla="*/ 104 w 202"/>
                <a:gd name="T3" fmla="*/ 0 h 188"/>
                <a:gd name="T4" fmla="*/ 12 w 202"/>
                <a:gd name="T5" fmla="*/ 72 h 188"/>
                <a:gd name="T6" fmla="*/ 81 w 202"/>
                <a:gd name="T7" fmla="*/ 186 h 188"/>
                <a:gd name="T8" fmla="*/ 104 w 202"/>
                <a:gd name="T9" fmla="*/ 188 h 188"/>
                <a:gd name="T10" fmla="*/ 104 w 202"/>
                <a:gd name="T11" fmla="*/ 188 h 188"/>
                <a:gd name="T12" fmla="*/ 196 w 202"/>
                <a:gd name="T13" fmla="*/ 117 h 188"/>
                <a:gd name="T14" fmla="*/ 185 w 202"/>
                <a:gd name="T15" fmla="*/ 46 h 188"/>
                <a:gd name="T16" fmla="*/ 127 w 202"/>
                <a:gd name="T17" fmla="*/ 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" h="188">
                  <a:moveTo>
                    <a:pt x="127" y="3"/>
                  </a:moveTo>
                  <a:cubicBezTo>
                    <a:pt x="119" y="1"/>
                    <a:pt x="112" y="0"/>
                    <a:pt x="104" y="0"/>
                  </a:cubicBezTo>
                  <a:cubicBezTo>
                    <a:pt x="60" y="0"/>
                    <a:pt x="23" y="30"/>
                    <a:pt x="12" y="72"/>
                  </a:cubicBezTo>
                  <a:cubicBezTo>
                    <a:pt x="0" y="122"/>
                    <a:pt x="30" y="173"/>
                    <a:pt x="81" y="186"/>
                  </a:cubicBezTo>
                  <a:cubicBezTo>
                    <a:pt x="89" y="188"/>
                    <a:pt x="96" y="188"/>
                    <a:pt x="104" y="188"/>
                  </a:cubicBezTo>
                  <a:cubicBezTo>
                    <a:pt x="104" y="188"/>
                    <a:pt x="104" y="188"/>
                    <a:pt x="104" y="188"/>
                  </a:cubicBezTo>
                  <a:cubicBezTo>
                    <a:pt x="147" y="188"/>
                    <a:pt x="185" y="159"/>
                    <a:pt x="196" y="117"/>
                  </a:cubicBezTo>
                  <a:cubicBezTo>
                    <a:pt x="202" y="93"/>
                    <a:pt x="198" y="68"/>
                    <a:pt x="185" y="46"/>
                  </a:cubicBezTo>
                  <a:cubicBezTo>
                    <a:pt x="172" y="24"/>
                    <a:pt x="151" y="9"/>
                    <a:pt x="127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5" name="Freeform 244"/>
            <p:cNvSpPr>
              <a:spLocks noEditPoints="1"/>
            </p:cNvSpPr>
            <p:nvPr/>
          </p:nvSpPr>
          <p:spPr bwMode="auto">
            <a:xfrm>
              <a:off x="9180430" y="5869754"/>
              <a:ext cx="930275" cy="930275"/>
            </a:xfrm>
            <a:custGeom>
              <a:avLst/>
              <a:gdLst>
                <a:gd name="T0" fmla="*/ 730 w 738"/>
                <a:gd name="T1" fmla="*/ 444 h 738"/>
                <a:gd name="T2" fmla="*/ 738 w 738"/>
                <a:gd name="T3" fmla="*/ 357 h 738"/>
                <a:gd name="T4" fmla="*/ 646 w 738"/>
                <a:gd name="T5" fmla="*/ 318 h 738"/>
                <a:gd name="T6" fmla="*/ 624 w 738"/>
                <a:gd name="T7" fmla="*/ 249 h 738"/>
                <a:gd name="T8" fmla="*/ 677 w 738"/>
                <a:gd name="T9" fmla="*/ 167 h 738"/>
                <a:gd name="T10" fmla="*/ 621 w 738"/>
                <a:gd name="T11" fmla="*/ 99 h 738"/>
                <a:gd name="T12" fmla="*/ 530 w 738"/>
                <a:gd name="T13" fmla="*/ 137 h 738"/>
                <a:gd name="T14" fmla="*/ 468 w 738"/>
                <a:gd name="T15" fmla="*/ 104 h 738"/>
                <a:gd name="T16" fmla="*/ 447 w 738"/>
                <a:gd name="T17" fmla="*/ 8 h 738"/>
                <a:gd name="T18" fmla="*/ 360 w 738"/>
                <a:gd name="T19" fmla="*/ 0 h 738"/>
                <a:gd name="T20" fmla="*/ 322 w 738"/>
                <a:gd name="T21" fmla="*/ 90 h 738"/>
                <a:gd name="T22" fmla="*/ 252 w 738"/>
                <a:gd name="T23" fmla="*/ 112 h 738"/>
                <a:gd name="T24" fmla="*/ 169 w 738"/>
                <a:gd name="T25" fmla="*/ 58 h 738"/>
                <a:gd name="T26" fmla="*/ 102 w 738"/>
                <a:gd name="T27" fmla="*/ 114 h 738"/>
                <a:gd name="T28" fmla="*/ 139 w 738"/>
                <a:gd name="T29" fmla="*/ 205 h 738"/>
                <a:gd name="T30" fmla="*/ 105 w 738"/>
                <a:gd name="T31" fmla="*/ 270 h 738"/>
                <a:gd name="T32" fmla="*/ 8 w 738"/>
                <a:gd name="T33" fmla="*/ 291 h 738"/>
                <a:gd name="T34" fmla="*/ 0 w 738"/>
                <a:gd name="T35" fmla="*/ 379 h 738"/>
                <a:gd name="T36" fmla="*/ 92 w 738"/>
                <a:gd name="T37" fmla="*/ 417 h 738"/>
                <a:gd name="T38" fmla="*/ 113 w 738"/>
                <a:gd name="T39" fmla="*/ 485 h 738"/>
                <a:gd name="T40" fmla="*/ 59 w 738"/>
                <a:gd name="T41" fmla="*/ 569 h 738"/>
                <a:gd name="T42" fmla="*/ 115 w 738"/>
                <a:gd name="T43" fmla="*/ 637 h 738"/>
                <a:gd name="T44" fmla="*/ 208 w 738"/>
                <a:gd name="T45" fmla="*/ 599 h 738"/>
                <a:gd name="T46" fmla="*/ 269 w 738"/>
                <a:gd name="T47" fmla="*/ 631 h 738"/>
                <a:gd name="T48" fmla="*/ 290 w 738"/>
                <a:gd name="T49" fmla="*/ 729 h 738"/>
                <a:gd name="T50" fmla="*/ 378 w 738"/>
                <a:gd name="T51" fmla="*/ 738 h 738"/>
                <a:gd name="T52" fmla="*/ 417 w 738"/>
                <a:gd name="T53" fmla="*/ 645 h 738"/>
                <a:gd name="T54" fmla="*/ 484 w 738"/>
                <a:gd name="T55" fmla="*/ 625 h 738"/>
                <a:gd name="T56" fmla="*/ 568 w 738"/>
                <a:gd name="T57" fmla="*/ 679 h 738"/>
                <a:gd name="T58" fmla="*/ 636 w 738"/>
                <a:gd name="T59" fmla="*/ 623 h 738"/>
                <a:gd name="T60" fmla="*/ 599 w 738"/>
                <a:gd name="T61" fmla="*/ 531 h 738"/>
                <a:gd name="T62" fmla="*/ 633 w 738"/>
                <a:gd name="T63" fmla="*/ 465 h 738"/>
                <a:gd name="T64" fmla="*/ 730 w 738"/>
                <a:gd name="T65" fmla="*/ 444 h 738"/>
                <a:gd name="T66" fmla="*/ 503 w 738"/>
                <a:gd name="T67" fmla="*/ 401 h 738"/>
                <a:gd name="T68" fmla="*/ 369 w 738"/>
                <a:gd name="T69" fmla="*/ 505 h 738"/>
                <a:gd name="T70" fmla="*/ 369 w 738"/>
                <a:gd name="T71" fmla="*/ 505 h 738"/>
                <a:gd name="T72" fmla="*/ 335 w 738"/>
                <a:gd name="T73" fmla="*/ 502 h 738"/>
                <a:gd name="T74" fmla="*/ 234 w 738"/>
                <a:gd name="T75" fmla="*/ 334 h 738"/>
                <a:gd name="T76" fmla="*/ 369 w 738"/>
                <a:gd name="T77" fmla="*/ 229 h 738"/>
                <a:gd name="T78" fmla="*/ 403 w 738"/>
                <a:gd name="T79" fmla="*/ 233 h 738"/>
                <a:gd name="T80" fmla="*/ 488 w 738"/>
                <a:gd name="T81" fmla="*/ 297 h 738"/>
                <a:gd name="T82" fmla="*/ 503 w 738"/>
                <a:gd name="T83" fmla="*/ 401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8" h="738">
                  <a:moveTo>
                    <a:pt x="730" y="444"/>
                  </a:moveTo>
                  <a:cubicBezTo>
                    <a:pt x="738" y="357"/>
                    <a:pt x="738" y="357"/>
                    <a:pt x="738" y="357"/>
                  </a:cubicBezTo>
                  <a:cubicBezTo>
                    <a:pt x="646" y="318"/>
                    <a:pt x="646" y="318"/>
                    <a:pt x="646" y="318"/>
                  </a:cubicBezTo>
                  <a:cubicBezTo>
                    <a:pt x="642" y="294"/>
                    <a:pt x="635" y="271"/>
                    <a:pt x="624" y="249"/>
                  </a:cubicBezTo>
                  <a:cubicBezTo>
                    <a:pt x="677" y="167"/>
                    <a:pt x="677" y="167"/>
                    <a:pt x="677" y="167"/>
                  </a:cubicBezTo>
                  <a:cubicBezTo>
                    <a:pt x="621" y="99"/>
                    <a:pt x="621" y="99"/>
                    <a:pt x="621" y="99"/>
                  </a:cubicBezTo>
                  <a:cubicBezTo>
                    <a:pt x="530" y="137"/>
                    <a:pt x="530" y="137"/>
                    <a:pt x="530" y="137"/>
                  </a:cubicBezTo>
                  <a:cubicBezTo>
                    <a:pt x="511" y="124"/>
                    <a:pt x="490" y="113"/>
                    <a:pt x="468" y="104"/>
                  </a:cubicBezTo>
                  <a:cubicBezTo>
                    <a:pt x="447" y="8"/>
                    <a:pt x="447" y="8"/>
                    <a:pt x="447" y="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22" y="90"/>
                    <a:pt x="322" y="90"/>
                    <a:pt x="322" y="90"/>
                  </a:cubicBezTo>
                  <a:cubicBezTo>
                    <a:pt x="298" y="94"/>
                    <a:pt x="274" y="102"/>
                    <a:pt x="252" y="112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02" y="114"/>
                    <a:pt x="102" y="114"/>
                    <a:pt x="102" y="114"/>
                  </a:cubicBezTo>
                  <a:cubicBezTo>
                    <a:pt x="139" y="205"/>
                    <a:pt x="139" y="205"/>
                    <a:pt x="139" y="205"/>
                  </a:cubicBezTo>
                  <a:cubicBezTo>
                    <a:pt x="125" y="225"/>
                    <a:pt x="113" y="247"/>
                    <a:pt x="105" y="270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92" y="417"/>
                    <a:pt x="92" y="417"/>
                    <a:pt x="92" y="417"/>
                  </a:cubicBezTo>
                  <a:cubicBezTo>
                    <a:pt x="96" y="441"/>
                    <a:pt x="103" y="464"/>
                    <a:pt x="113" y="485"/>
                  </a:cubicBezTo>
                  <a:cubicBezTo>
                    <a:pt x="59" y="569"/>
                    <a:pt x="59" y="569"/>
                    <a:pt x="59" y="569"/>
                  </a:cubicBezTo>
                  <a:cubicBezTo>
                    <a:pt x="115" y="637"/>
                    <a:pt x="115" y="637"/>
                    <a:pt x="115" y="637"/>
                  </a:cubicBezTo>
                  <a:cubicBezTo>
                    <a:pt x="208" y="599"/>
                    <a:pt x="208" y="599"/>
                    <a:pt x="208" y="599"/>
                  </a:cubicBezTo>
                  <a:cubicBezTo>
                    <a:pt x="226" y="612"/>
                    <a:pt x="247" y="623"/>
                    <a:pt x="269" y="631"/>
                  </a:cubicBezTo>
                  <a:cubicBezTo>
                    <a:pt x="290" y="729"/>
                    <a:pt x="290" y="729"/>
                    <a:pt x="290" y="729"/>
                  </a:cubicBezTo>
                  <a:cubicBezTo>
                    <a:pt x="378" y="738"/>
                    <a:pt x="378" y="738"/>
                    <a:pt x="378" y="738"/>
                  </a:cubicBezTo>
                  <a:cubicBezTo>
                    <a:pt x="417" y="645"/>
                    <a:pt x="417" y="645"/>
                    <a:pt x="417" y="645"/>
                  </a:cubicBezTo>
                  <a:cubicBezTo>
                    <a:pt x="440" y="641"/>
                    <a:pt x="463" y="634"/>
                    <a:pt x="484" y="625"/>
                  </a:cubicBezTo>
                  <a:cubicBezTo>
                    <a:pt x="568" y="679"/>
                    <a:pt x="568" y="679"/>
                    <a:pt x="568" y="679"/>
                  </a:cubicBezTo>
                  <a:cubicBezTo>
                    <a:pt x="636" y="623"/>
                    <a:pt x="636" y="623"/>
                    <a:pt x="636" y="623"/>
                  </a:cubicBezTo>
                  <a:cubicBezTo>
                    <a:pt x="599" y="531"/>
                    <a:pt x="599" y="531"/>
                    <a:pt x="599" y="531"/>
                  </a:cubicBezTo>
                  <a:cubicBezTo>
                    <a:pt x="613" y="511"/>
                    <a:pt x="624" y="489"/>
                    <a:pt x="633" y="465"/>
                  </a:cubicBezTo>
                  <a:lnTo>
                    <a:pt x="730" y="444"/>
                  </a:lnTo>
                  <a:close/>
                  <a:moveTo>
                    <a:pt x="503" y="401"/>
                  </a:moveTo>
                  <a:cubicBezTo>
                    <a:pt x="488" y="463"/>
                    <a:pt x="433" y="505"/>
                    <a:pt x="369" y="505"/>
                  </a:cubicBezTo>
                  <a:cubicBezTo>
                    <a:pt x="369" y="505"/>
                    <a:pt x="369" y="505"/>
                    <a:pt x="369" y="505"/>
                  </a:cubicBezTo>
                  <a:cubicBezTo>
                    <a:pt x="358" y="505"/>
                    <a:pt x="346" y="504"/>
                    <a:pt x="335" y="502"/>
                  </a:cubicBezTo>
                  <a:cubicBezTo>
                    <a:pt x="261" y="483"/>
                    <a:pt x="216" y="408"/>
                    <a:pt x="234" y="334"/>
                  </a:cubicBezTo>
                  <a:cubicBezTo>
                    <a:pt x="250" y="272"/>
                    <a:pt x="305" y="229"/>
                    <a:pt x="369" y="229"/>
                  </a:cubicBezTo>
                  <a:cubicBezTo>
                    <a:pt x="380" y="229"/>
                    <a:pt x="392" y="231"/>
                    <a:pt x="403" y="233"/>
                  </a:cubicBezTo>
                  <a:cubicBezTo>
                    <a:pt x="439" y="242"/>
                    <a:pt x="469" y="265"/>
                    <a:pt x="488" y="297"/>
                  </a:cubicBezTo>
                  <a:cubicBezTo>
                    <a:pt x="507" y="328"/>
                    <a:pt x="512" y="365"/>
                    <a:pt x="503" y="4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10380841" y="1405570"/>
            <a:ext cx="1025431" cy="1025025"/>
            <a:chOff x="10874515" y="2395387"/>
            <a:chExt cx="930275" cy="930275"/>
          </a:xfrm>
          <a:solidFill>
            <a:srgbClr val="92D050"/>
          </a:solidFill>
        </p:grpSpPr>
        <p:sp>
          <p:nvSpPr>
            <p:cNvPr id="7" name="Freeform 245"/>
            <p:cNvSpPr/>
            <p:nvPr/>
          </p:nvSpPr>
          <p:spPr bwMode="auto">
            <a:xfrm>
              <a:off x="11209477" y="2741462"/>
              <a:ext cx="254000" cy="238125"/>
            </a:xfrm>
            <a:custGeom>
              <a:avLst/>
              <a:gdLst>
                <a:gd name="T0" fmla="*/ 128 w 202"/>
                <a:gd name="T1" fmla="*/ 3 h 189"/>
                <a:gd name="T2" fmla="*/ 104 w 202"/>
                <a:gd name="T3" fmla="*/ 0 h 189"/>
                <a:gd name="T4" fmla="*/ 13 w 202"/>
                <a:gd name="T5" fmla="*/ 71 h 189"/>
                <a:gd name="T6" fmla="*/ 82 w 202"/>
                <a:gd name="T7" fmla="*/ 186 h 189"/>
                <a:gd name="T8" fmla="*/ 105 w 202"/>
                <a:gd name="T9" fmla="*/ 189 h 189"/>
                <a:gd name="T10" fmla="*/ 196 w 202"/>
                <a:gd name="T11" fmla="*/ 117 h 189"/>
                <a:gd name="T12" fmla="*/ 186 w 202"/>
                <a:gd name="T13" fmla="*/ 46 h 189"/>
                <a:gd name="T14" fmla="*/ 128 w 202"/>
                <a:gd name="T15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189">
                  <a:moveTo>
                    <a:pt x="128" y="3"/>
                  </a:moveTo>
                  <a:cubicBezTo>
                    <a:pt x="120" y="1"/>
                    <a:pt x="112" y="0"/>
                    <a:pt x="104" y="0"/>
                  </a:cubicBezTo>
                  <a:cubicBezTo>
                    <a:pt x="61" y="0"/>
                    <a:pt x="23" y="29"/>
                    <a:pt x="13" y="71"/>
                  </a:cubicBezTo>
                  <a:cubicBezTo>
                    <a:pt x="0" y="122"/>
                    <a:pt x="31" y="173"/>
                    <a:pt x="82" y="186"/>
                  </a:cubicBezTo>
                  <a:cubicBezTo>
                    <a:pt x="89" y="188"/>
                    <a:pt x="97" y="189"/>
                    <a:pt x="105" y="189"/>
                  </a:cubicBezTo>
                  <a:cubicBezTo>
                    <a:pt x="148" y="189"/>
                    <a:pt x="186" y="160"/>
                    <a:pt x="196" y="117"/>
                  </a:cubicBezTo>
                  <a:cubicBezTo>
                    <a:pt x="202" y="93"/>
                    <a:pt x="199" y="67"/>
                    <a:pt x="186" y="46"/>
                  </a:cubicBezTo>
                  <a:cubicBezTo>
                    <a:pt x="173" y="24"/>
                    <a:pt x="152" y="9"/>
                    <a:pt x="12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8" name="Freeform 246"/>
            <p:cNvSpPr>
              <a:spLocks noEditPoints="1"/>
            </p:cNvSpPr>
            <p:nvPr/>
          </p:nvSpPr>
          <p:spPr bwMode="auto">
            <a:xfrm>
              <a:off x="10874515" y="2395387"/>
              <a:ext cx="930275" cy="930275"/>
            </a:xfrm>
            <a:custGeom>
              <a:avLst/>
              <a:gdLst>
                <a:gd name="T0" fmla="*/ 730 w 738"/>
                <a:gd name="T1" fmla="*/ 445 h 738"/>
                <a:gd name="T2" fmla="*/ 738 w 738"/>
                <a:gd name="T3" fmla="*/ 357 h 738"/>
                <a:gd name="T4" fmla="*/ 647 w 738"/>
                <a:gd name="T5" fmla="*/ 319 h 738"/>
                <a:gd name="T6" fmla="*/ 625 w 738"/>
                <a:gd name="T7" fmla="*/ 250 h 738"/>
                <a:gd name="T8" fmla="*/ 678 w 738"/>
                <a:gd name="T9" fmla="*/ 168 h 738"/>
                <a:gd name="T10" fmla="*/ 622 w 738"/>
                <a:gd name="T11" fmla="*/ 100 h 738"/>
                <a:gd name="T12" fmla="*/ 530 w 738"/>
                <a:gd name="T13" fmla="*/ 137 h 738"/>
                <a:gd name="T14" fmla="*/ 469 w 738"/>
                <a:gd name="T15" fmla="*/ 105 h 738"/>
                <a:gd name="T16" fmla="*/ 448 w 738"/>
                <a:gd name="T17" fmla="*/ 9 h 738"/>
                <a:gd name="T18" fmla="*/ 360 w 738"/>
                <a:gd name="T19" fmla="*/ 0 h 738"/>
                <a:gd name="T20" fmla="*/ 322 w 738"/>
                <a:gd name="T21" fmla="*/ 91 h 738"/>
                <a:gd name="T22" fmla="*/ 253 w 738"/>
                <a:gd name="T23" fmla="*/ 112 h 738"/>
                <a:gd name="T24" fmla="*/ 170 w 738"/>
                <a:gd name="T25" fmla="*/ 59 h 738"/>
                <a:gd name="T26" fmla="*/ 102 w 738"/>
                <a:gd name="T27" fmla="*/ 115 h 738"/>
                <a:gd name="T28" fmla="*/ 139 w 738"/>
                <a:gd name="T29" fmla="*/ 206 h 738"/>
                <a:gd name="T30" fmla="*/ 105 w 738"/>
                <a:gd name="T31" fmla="*/ 271 h 738"/>
                <a:gd name="T32" fmla="*/ 8 w 738"/>
                <a:gd name="T33" fmla="*/ 292 h 738"/>
                <a:gd name="T34" fmla="*/ 0 w 738"/>
                <a:gd name="T35" fmla="*/ 379 h 738"/>
                <a:gd name="T36" fmla="*/ 92 w 738"/>
                <a:gd name="T37" fmla="*/ 418 h 738"/>
                <a:gd name="T38" fmla="*/ 113 w 738"/>
                <a:gd name="T39" fmla="*/ 486 h 738"/>
                <a:gd name="T40" fmla="*/ 59 w 738"/>
                <a:gd name="T41" fmla="*/ 570 h 738"/>
                <a:gd name="T42" fmla="*/ 116 w 738"/>
                <a:gd name="T43" fmla="*/ 637 h 738"/>
                <a:gd name="T44" fmla="*/ 208 w 738"/>
                <a:gd name="T45" fmla="*/ 599 h 738"/>
                <a:gd name="T46" fmla="*/ 270 w 738"/>
                <a:gd name="T47" fmla="*/ 632 h 738"/>
                <a:gd name="T48" fmla="*/ 291 w 738"/>
                <a:gd name="T49" fmla="*/ 730 h 738"/>
                <a:gd name="T50" fmla="*/ 379 w 738"/>
                <a:gd name="T51" fmla="*/ 738 h 738"/>
                <a:gd name="T52" fmla="*/ 417 w 738"/>
                <a:gd name="T53" fmla="*/ 646 h 738"/>
                <a:gd name="T54" fmla="*/ 485 w 738"/>
                <a:gd name="T55" fmla="*/ 625 h 738"/>
                <a:gd name="T56" fmla="*/ 569 w 738"/>
                <a:gd name="T57" fmla="*/ 680 h 738"/>
                <a:gd name="T58" fmla="*/ 637 w 738"/>
                <a:gd name="T59" fmla="*/ 623 h 738"/>
                <a:gd name="T60" fmla="*/ 599 w 738"/>
                <a:gd name="T61" fmla="*/ 532 h 738"/>
                <a:gd name="T62" fmla="*/ 634 w 738"/>
                <a:gd name="T63" fmla="*/ 466 h 738"/>
                <a:gd name="T64" fmla="*/ 730 w 738"/>
                <a:gd name="T65" fmla="*/ 445 h 738"/>
                <a:gd name="T66" fmla="*/ 504 w 738"/>
                <a:gd name="T67" fmla="*/ 402 h 738"/>
                <a:gd name="T68" fmla="*/ 370 w 738"/>
                <a:gd name="T69" fmla="*/ 507 h 738"/>
                <a:gd name="T70" fmla="*/ 336 w 738"/>
                <a:gd name="T71" fmla="*/ 503 h 738"/>
                <a:gd name="T72" fmla="*/ 235 w 738"/>
                <a:gd name="T73" fmla="*/ 335 h 738"/>
                <a:gd name="T74" fmla="*/ 369 w 738"/>
                <a:gd name="T75" fmla="*/ 230 h 738"/>
                <a:gd name="T76" fmla="*/ 403 w 738"/>
                <a:gd name="T77" fmla="*/ 234 h 738"/>
                <a:gd name="T78" fmla="*/ 488 w 738"/>
                <a:gd name="T79" fmla="*/ 297 h 738"/>
                <a:gd name="T80" fmla="*/ 504 w 738"/>
                <a:gd name="T81" fmla="*/ 40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38" h="738">
                  <a:moveTo>
                    <a:pt x="730" y="445"/>
                  </a:moveTo>
                  <a:cubicBezTo>
                    <a:pt x="738" y="357"/>
                    <a:pt x="738" y="357"/>
                    <a:pt x="738" y="357"/>
                  </a:cubicBezTo>
                  <a:cubicBezTo>
                    <a:pt x="647" y="319"/>
                    <a:pt x="647" y="319"/>
                    <a:pt x="647" y="319"/>
                  </a:cubicBezTo>
                  <a:cubicBezTo>
                    <a:pt x="643" y="295"/>
                    <a:pt x="635" y="272"/>
                    <a:pt x="625" y="250"/>
                  </a:cubicBezTo>
                  <a:cubicBezTo>
                    <a:pt x="678" y="168"/>
                    <a:pt x="678" y="168"/>
                    <a:pt x="678" y="168"/>
                  </a:cubicBezTo>
                  <a:cubicBezTo>
                    <a:pt x="622" y="100"/>
                    <a:pt x="622" y="100"/>
                    <a:pt x="622" y="100"/>
                  </a:cubicBezTo>
                  <a:cubicBezTo>
                    <a:pt x="530" y="137"/>
                    <a:pt x="530" y="137"/>
                    <a:pt x="530" y="137"/>
                  </a:cubicBezTo>
                  <a:cubicBezTo>
                    <a:pt x="512" y="124"/>
                    <a:pt x="491" y="113"/>
                    <a:pt x="469" y="105"/>
                  </a:cubicBezTo>
                  <a:cubicBezTo>
                    <a:pt x="448" y="9"/>
                    <a:pt x="448" y="9"/>
                    <a:pt x="448" y="9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22" y="91"/>
                    <a:pt x="322" y="91"/>
                    <a:pt x="322" y="91"/>
                  </a:cubicBezTo>
                  <a:cubicBezTo>
                    <a:pt x="298" y="95"/>
                    <a:pt x="275" y="102"/>
                    <a:pt x="253" y="112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02" y="115"/>
                    <a:pt x="102" y="115"/>
                    <a:pt x="102" y="115"/>
                  </a:cubicBezTo>
                  <a:cubicBezTo>
                    <a:pt x="139" y="206"/>
                    <a:pt x="139" y="206"/>
                    <a:pt x="139" y="206"/>
                  </a:cubicBezTo>
                  <a:cubicBezTo>
                    <a:pt x="125" y="226"/>
                    <a:pt x="114" y="247"/>
                    <a:pt x="105" y="271"/>
                  </a:cubicBezTo>
                  <a:cubicBezTo>
                    <a:pt x="8" y="292"/>
                    <a:pt x="8" y="292"/>
                    <a:pt x="8" y="292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92" y="418"/>
                    <a:pt x="92" y="418"/>
                    <a:pt x="92" y="418"/>
                  </a:cubicBezTo>
                  <a:cubicBezTo>
                    <a:pt x="97" y="441"/>
                    <a:pt x="104" y="464"/>
                    <a:pt x="113" y="486"/>
                  </a:cubicBezTo>
                  <a:cubicBezTo>
                    <a:pt x="59" y="570"/>
                    <a:pt x="59" y="570"/>
                    <a:pt x="59" y="570"/>
                  </a:cubicBezTo>
                  <a:cubicBezTo>
                    <a:pt x="116" y="637"/>
                    <a:pt x="116" y="637"/>
                    <a:pt x="116" y="637"/>
                  </a:cubicBezTo>
                  <a:cubicBezTo>
                    <a:pt x="208" y="599"/>
                    <a:pt x="208" y="599"/>
                    <a:pt x="208" y="599"/>
                  </a:cubicBezTo>
                  <a:cubicBezTo>
                    <a:pt x="227" y="612"/>
                    <a:pt x="248" y="623"/>
                    <a:pt x="270" y="632"/>
                  </a:cubicBezTo>
                  <a:cubicBezTo>
                    <a:pt x="291" y="730"/>
                    <a:pt x="291" y="730"/>
                    <a:pt x="291" y="730"/>
                  </a:cubicBezTo>
                  <a:cubicBezTo>
                    <a:pt x="379" y="738"/>
                    <a:pt x="379" y="738"/>
                    <a:pt x="379" y="738"/>
                  </a:cubicBezTo>
                  <a:cubicBezTo>
                    <a:pt x="417" y="646"/>
                    <a:pt x="417" y="646"/>
                    <a:pt x="417" y="646"/>
                  </a:cubicBezTo>
                  <a:cubicBezTo>
                    <a:pt x="441" y="642"/>
                    <a:pt x="463" y="635"/>
                    <a:pt x="485" y="625"/>
                  </a:cubicBezTo>
                  <a:cubicBezTo>
                    <a:pt x="569" y="680"/>
                    <a:pt x="569" y="680"/>
                    <a:pt x="569" y="680"/>
                  </a:cubicBezTo>
                  <a:cubicBezTo>
                    <a:pt x="637" y="623"/>
                    <a:pt x="637" y="623"/>
                    <a:pt x="637" y="623"/>
                  </a:cubicBezTo>
                  <a:cubicBezTo>
                    <a:pt x="599" y="532"/>
                    <a:pt x="599" y="532"/>
                    <a:pt x="599" y="532"/>
                  </a:cubicBezTo>
                  <a:cubicBezTo>
                    <a:pt x="613" y="512"/>
                    <a:pt x="625" y="490"/>
                    <a:pt x="634" y="466"/>
                  </a:cubicBezTo>
                  <a:lnTo>
                    <a:pt x="730" y="445"/>
                  </a:lnTo>
                  <a:close/>
                  <a:moveTo>
                    <a:pt x="504" y="402"/>
                  </a:moveTo>
                  <a:cubicBezTo>
                    <a:pt x="489" y="464"/>
                    <a:pt x="433" y="507"/>
                    <a:pt x="370" y="507"/>
                  </a:cubicBezTo>
                  <a:cubicBezTo>
                    <a:pt x="358" y="507"/>
                    <a:pt x="347" y="506"/>
                    <a:pt x="336" y="503"/>
                  </a:cubicBezTo>
                  <a:cubicBezTo>
                    <a:pt x="262" y="484"/>
                    <a:pt x="217" y="409"/>
                    <a:pt x="235" y="335"/>
                  </a:cubicBezTo>
                  <a:cubicBezTo>
                    <a:pt x="251" y="273"/>
                    <a:pt x="306" y="230"/>
                    <a:pt x="369" y="230"/>
                  </a:cubicBezTo>
                  <a:cubicBezTo>
                    <a:pt x="381" y="230"/>
                    <a:pt x="392" y="231"/>
                    <a:pt x="403" y="234"/>
                  </a:cubicBezTo>
                  <a:cubicBezTo>
                    <a:pt x="439" y="243"/>
                    <a:pt x="469" y="265"/>
                    <a:pt x="488" y="297"/>
                  </a:cubicBezTo>
                  <a:cubicBezTo>
                    <a:pt x="508" y="329"/>
                    <a:pt x="513" y="366"/>
                    <a:pt x="504" y="4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</p:grpSp>
      <p:grpSp>
        <p:nvGrpSpPr>
          <p:cNvPr id="9" name="Group 19"/>
          <p:cNvGrpSpPr/>
          <p:nvPr/>
        </p:nvGrpSpPr>
        <p:grpSpPr>
          <a:xfrm>
            <a:off x="6648345" y="1167683"/>
            <a:ext cx="2556577" cy="2555567"/>
            <a:chOff x="7488377" y="2179487"/>
            <a:chExt cx="2319338" cy="2319337"/>
          </a:xfrm>
          <a:solidFill>
            <a:schemeClr val="accent6"/>
          </a:solidFill>
        </p:grpSpPr>
        <p:sp>
          <p:nvSpPr>
            <p:cNvPr id="10" name="Freeform 240"/>
            <p:cNvSpPr>
              <a:spLocks noEditPoints="1"/>
            </p:cNvSpPr>
            <p:nvPr/>
          </p:nvSpPr>
          <p:spPr bwMode="auto">
            <a:xfrm>
              <a:off x="7488377" y="2179487"/>
              <a:ext cx="2319338" cy="2319337"/>
            </a:xfrm>
            <a:custGeom>
              <a:avLst/>
              <a:gdLst>
                <a:gd name="T0" fmla="*/ 1840 w 1840"/>
                <a:gd name="T1" fmla="*/ 964 h 1840"/>
                <a:gd name="T2" fmla="*/ 1682 w 1840"/>
                <a:gd name="T3" fmla="*/ 808 h 1840"/>
                <a:gd name="T4" fmla="*/ 1791 w 1840"/>
                <a:gd name="T5" fmla="*/ 614 h 1840"/>
                <a:gd name="T6" fmla="*/ 1578 w 1840"/>
                <a:gd name="T7" fmla="*/ 521 h 1840"/>
                <a:gd name="T8" fmla="*/ 1602 w 1840"/>
                <a:gd name="T9" fmla="*/ 301 h 1840"/>
                <a:gd name="T10" fmla="*/ 1379 w 1840"/>
                <a:gd name="T11" fmla="*/ 303 h 1840"/>
                <a:gd name="T12" fmla="*/ 1318 w 1840"/>
                <a:gd name="T13" fmla="*/ 90 h 1840"/>
                <a:gd name="T14" fmla="*/ 1103 w 1840"/>
                <a:gd name="T15" fmla="*/ 173 h 1840"/>
                <a:gd name="T16" fmla="*/ 964 w 1840"/>
                <a:gd name="T17" fmla="*/ 0 h 1840"/>
                <a:gd name="T18" fmla="*/ 808 w 1840"/>
                <a:gd name="T19" fmla="*/ 159 h 1840"/>
                <a:gd name="T20" fmla="*/ 613 w 1840"/>
                <a:gd name="T21" fmla="*/ 49 h 1840"/>
                <a:gd name="T22" fmla="*/ 521 w 1840"/>
                <a:gd name="T23" fmla="*/ 262 h 1840"/>
                <a:gd name="T24" fmla="*/ 301 w 1840"/>
                <a:gd name="T25" fmla="*/ 239 h 1840"/>
                <a:gd name="T26" fmla="*/ 303 w 1840"/>
                <a:gd name="T27" fmla="*/ 461 h 1840"/>
                <a:gd name="T28" fmla="*/ 89 w 1840"/>
                <a:gd name="T29" fmla="*/ 522 h 1840"/>
                <a:gd name="T30" fmla="*/ 173 w 1840"/>
                <a:gd name="T31" fmla="*/ 737 h 1840"/>
                <a:gd name="T32" fmla="*/ 0 w 1840"/>
                <a:gd name="T33" fmla="*/ 877 h 1840"/>
                <a:gd name="T34" fmla="*/ 159 w 1840"/>
                <a:gd name="T35" fmla="*/ 1032 h 1840"/>
                <a:gd name="T36" fmla="*/ 49 w 1840"/>
                <a:gd name="T37" fmla="*/ 1227 h 1840"/>
                <a:gd name="T38" fmla="*/ 262 w 1840"/>
                <a:gd name="T39" fmla="*/ 1320 h 1840"/>
                <a:gd name="T40" fmla="*/ 239 w 1840"/>
                <a:gd name="T41" fmla="*/ 1540 h 1840"/>
                <a:gd name="T42" fmla="*/ 461 w 1840"/>
                <a:gd name="T43" fmla="*/ 1538 h 1840"/>
                <a:gd name="T44" fmla="*/ 522 w 1840"/>
                <a:gd name="T45" fmla="*/ 1751 h 1840"/>
                <a:gd name="T46" fmla="*/ 737 w 1840"/>
                <a:gd name="T47" fmla="*/ 1668 h 1840"/>
                <a:gd name="T48" fmla="*/ 876 w 1840"/>
                <a:gd name="T49" fmla="*/ 1840 h 1840"/>
                <a:gd name="T50" fmla="*/ 1032 w 1840"/>
                <a:gd name="T51" fmla="*/ 1682 h 1840"/>
                <a:gd name="T52" fmla="*/ 1227 w 1840"/>
                <a:gd name="T53" fmla="*/ 1791 h 1840"/>
                <a:gd name="T54" fmla="*/ 1319 w 1840"/>
                <a:gd name="T55" fmla="*/ 1579 h 1840"/>
                <a:gd name="T56" fmla="*/ 1540 w 1840"/>
                <a:gd name="T57" fmla="*/ 1602 h 1840"/>
                <a:gd name="T58" fmla="*/ 1538 w 1840"/>
                <a:gd name="T59" fmla="*/ 1380 h 1840"/>
                <a:gd name="T60" fmla="*/ 1751 w 1840"/>
                <a:gd name="T61" fmla="*/ 1318 h 1840"/>
                <a:gd name="T62" fmla="*/ 1668 w 1840"/>
                <a:gd name="T63" fmla="*/ 1104 h 1840"/>
                <a:gd name="T64" fmla="*/ 1081 w 1840"/>
                <a:gd name="T65" fmla="*/ 1490 h 1840"/>
                <a:gd name="T66" fmla="*/ 759 w 1840"/>
                <a:gd name="T67" fmla="*/ 351 h 1840"/>
                <a:gd name="T68" fmla="*/ 1081 w 1840"/>
                <a:gd name="T69" fmla="*/ 1490 h 1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40" h="1840">
                  <a:moveTo>
                    <a:pt x="1827" y="1080"/>
                  </a:moveTo>
                  <a:cubicBezTo>
                    <a:pt x="1840" y="964"/>
                    <a:pt x="1840" y="964"/>
                    <a:pt x="1840" y="964"/>
                  </a:cubicBezTo>
                  <a:cubicBezTo>
                    <a:pt x="1690" y="906"/>
                    <a:pt x="1690" y="906"/>
                    <a:pt x="1690" y="906"/>
                  </a:cubicBezTo>
                  <a:cubicBezTo>
                    <a:pt x="1689" y="874"/>
                    <a:pt x="1687" y="841"/>
                    <a:pt x="1682" y="808"/>
                  </a:cubicBezTo>
                  <a:cubicBezTo>
                    <a:pt x="1823" y="726"/>
                    <a:pt x="1823" y="726"/>
                    <a:pt x="1823" y="726"/>
                  </a:cubicBezTo>
                  <a:cubicBezTo>
                    <a:pt x="1791" y="614"/>
                    <a:pt x="1791" y="614"/>
                    <a:pt x="1791" y="614"/>
                  </a:cubicBezTo>
                  <a:cubicBezTo>
                    <a:pt x="1628" y="618"/>
                    <a:pt x="1628" y="618"/>
                    <a:pt x="1628" y="618"/>
                  </a:cubicBezTo>
                  <a:cubicBezTo>
                    <a:pt x="1614" y="584"/>
                    <a:pt x="1597" y="552"/>
                    <a:pt x="1578" y="521"/>
                  </a:cubicBezTo>
                  <a:cubicBezTo>
                    <a:pt x="1675" y="392"/>
                    <a:pt x="1675" y="392"/>
                    <a:pt x="1675" y="392"/>
                  </a:cubicBezTo>
                  <a:cubicBezTo>
                    <a:pt x="1602" y="301"/>
                    <a:pt x="1602" y="301"/>
                    <a:pt x="1602" y="301"/>
                  </a:cubicBezTo>
                  <a:cubicBezTo>
                    <a:pt x="1455" y="366"/>
                    <a:pt x="1455" y="366"/>
                    <a:pt x="1455" y="366"/>
                  </a:cubicBezTo>
                  <a:cubicBezTo>
                    <a:pt x="1431" y="344"/>
                    <a:pt x="1406" y="322"/>
                    <a:pt x="1379" y="303"/>
                  </a:cubicBezTo>
                  <a:cubicBezTo>
                    <a:pt x="1420" y="147"/>
                    <a:pt x="1420" y="147"/>
                    <a:pt x="1420" y="147"/>
                  </a:cubicBezTo>
                  <a:cubicBezTo>
                    <a:pt x="1318" y="90"/>
                    <a:pt x="1318" y="90"/>
                    <a:pt x="1318" y="90"/>
                  </a:cubicBezTo>
                  <a:cubicBezTo>
                    <a:pt x="1206" y="206"/>
                    <a:pt x="1206" y="206"/>
                    <a:pt x="1206" y="206"/>
                  </a:cubicBezTo>
                  <a:cubicBezTo>
                    <a:pt x="1173" y="193"/>
                    <a:pt x="1139" y="181"/>
                    <a:pt x="1103" y="173"/>
                  </a:cubicBezTo>
                  <a:cubicBezTo>
                    <a:pt x="1080" y="13"/>
                    <a:pt x="1080" y="13"/>
                    <a:pt x="1080" y="13"/>
                  </a:cubicBezTo>
                  <a:cubicBezTo>
                    <a:pt x="964" y="0"/>
                    <a:pt x="964" y="0"/>
                    <a:pt x="964" y="0"/>
                  </a:cubicBezTo>
                  <a:cubicBezTo>
                    <a:pt x="906" y="151"/>
                    <a:pt x="906" y="151"/>
                    <a:pt x="906" y="151"/>
                  </a:cubicBezTo>
                  <a:cubicBezTo>
                    <a:pt x="874" y="151"/>
                    <a:pt x="841" y="154"/>
                    <a:pt x="808" y="159"/>
                  </a:cubicBezTo>
                  <a:cubicBezTo>
                    <a:pt x="726" y="17"/>
                    <a:pt x="726" y="17"/>
                    <a:pt x="726" y="17"/>
                  </a:cubicBezTo>
                  <a:cubicBezTo>
                    <a:pt x="613" y="49"/>
                    <a:pt x="613" y="49"/>
                    <a:pt x="613" y="49"/>
                  </a:cubicBezTo>
                  <a:cubicBezTo>
                    <a:pt x="617" y="213"/>
                    <a:pt x="617" y="213"/>
                    <a:pt x="617" y="213"/>
                  </a:cubicBezTo>
                  <a:cubicBezTo>
                    <a:pt x="584" y="227"/>
                    <a:pt x="552" y="244"/>
                    <a:pt x="521" y="262"/>
                  </a:cubicBezTo>
                  <a:cubicBezTo>
                    <a:pt x="392" y="166"/>
                    <a:pt x="392" y="166"/>
                    <a:pt x="392" y="166"/>
                  </a:cubicBezTo>
                  <a:cubicBezTo>
                    <a:pt x="301" y="239"/>
                    <a:pt x="301" y="239"/>
                    <a:pt x="301" y="239"/>
                  </a:cubicBezTo>
                  <a:cubicBezTo>
                    <a:pt x="366" y="386"/>
                    <a:pt x="366" y="386"/>
                    <a:pt x="366" y="386"/>
                  </a:cubicBezTo>
                  <a:cubicBezTo>
                    <a:pt x="343" y="410"/>
                    <a:pt x="322" y="435"/>
                    <a:pt x="303" y="461"/>
                  </a:cubicBezTo>
                  <a:cubicBezTo>
                    <a:pt x="147" y="420"/>
                    <a:pt x="147" y="420"/>
                    <a:pt x="147" y="420"/>
                  </a:cubicBezTo>
                  <a:cubicBezTo>
                    <a:pt x="89" y="522"/>
                    <a:pt x="89" y="522"/>
                    <a:pt x="89" y="522"/>
                  </a:cubicBezTo>
                  <a:cubicBezTo>
                    <a:pt x="206" y="634"/>
                    <a:pt x="206" y="634"/>
                    <a:pt x="206" y="634"/>
                  </a:cubicBezTo>
                  <a:cubicBezTo>
                    <a:pt x="192" y="668"/>
                    <a:pt x="181" y="702"/>
                    <a:pt x="173" y="737"/>
                  </a:cubicBezTo>
                  <a:cubicBezTo>
                    <a:pt x="13" y="760"/>
                    <a:pt x="13" y="760"/>
                    <a:pt x="13" y="760"/>
                  </a:cubicBezTo>
                  <a:cubicBezTo>
                    <a:pt x="0" y="877"/>
                    <a:pt x="0" y="877"/>
                    <a:pt x="0" y="877"/>
                  </a:cubicBezTo>
                  <a:cubicBezTo>
                    <a:pt x="151" y="934"/>
                    <a:pt x="151" y="934"/>
                    <a:pt x="151" y="934"/>
                  </a:cubicBezTo>
                  <a:cubicBezTo>
                    <a:pt x="151" y="967"/>
                    <a:pt x="154" y="1000"/>
                    <a:pt x="159" y="1032"/>
                  </a:cubicBezTo>
                  <a:cubicBezTo>
                    <a:pt x="17" y="1115"/>
                    <a:pt x="17" y="1115"/>
                    <a:pt x="17" y="1115"/>
                  </a:cubicBezTo>
                  <a:cubicBezTo>
                    <a:pt x="49" y="1227"/>
                    <a:pt x="49" y="1227"/>
                    <a:pt x="49" y="1227"/>
                  </a:cubicBezTo>
                  <a:cubicBezTo>
                    <a:pt x="212" y="1223"/>
                    <a:pt x="212" y="1223"/>
                    <a:pt x="212" y="1223"/>
                  </a:cubicBezTo>
                  <a:cubicBezTo>
                    <a:pt x="227" y="1257"/>
                    <a:pt x="243" y="1289"/>
                    <a:pt x="262" y="1320"/>
                  </a:cubicBezTo>
                  <a:cubicBezTo>
                    <a:pt x="166" y="1449"/>
                    <a:pt x="166" y="1449"/>
                    <a:pt x="166" y="1449"/>
                  </a:cubicBezTo>
                  <a:cubicBezTo>
                    <a:pt x="239" y="1540"/>
                    <a:pt x="239" y="1540"/>
                    <a:pt x="239" y="1540"/>
                  </a:cubicBezTo>
                  <a:cubicBezTo>
                    <a:pt x="386" y="1474"/>
                    <a:pt x="386" y="1474"/>
                    <a:pt x="386" y="1474"/>
                  </a:cubicBezTo>
                  <a:cubicBezTo>
                    <a:pt x="410" y="1497"/>
                    <a:pt x="435" y="1518"/>
                    <a:pt x="461" y="1538"/>
                  </a:cubicBezTo>
                  <a:cubicBezTo>
                    <a:pt x="420" y="1694"/>
                    <a:pt x="420" y="1694"/>
                    <a:pt x="420" y="1694"/>
                  </a:cubicBezTo>
                  <a:cubicBezTo>
                    <a:pt x="522" y="1751"/>
                    <a:pt x="522" y="1751"/>
                    <a:pt x="522" y="1751"/>
                  </a:cubicBezTo>
                  <a:cubicBezTo>
                    <a:pt x="634" y="1635"/>
                    <a:pt x="634" y="1635"/>
                    <a:pt x="634" y="1635"/>
                  </a:cubicBezTo>
                  <a:cubicBezTo>
                    <a:pt x="667" y="1648"/>
                    <a:pt x="702" y="1659"/>
                    <a:pt x="737" y="1668"/>
                  </a:cubicBezTo>
                  <a:cubicBezTo>
                    <a:pt x="760" y="1827"/>
                    <a:pt x="760" y="1827"/>
                    <a:pt x="760" y="1827"/>
                  </a:cubicBezTo>
                  <a:cubicBezTo>
                    <a:pt x="876" y="1840"/>
                    <a:pt x="876" y="1840"/>
                    <a:pt x="876" y="1840"/>
                  </a:cubicBezTo>
                  <a:cubicBezTo>
                    <a:pt x="934" y="1690"/>
                    <a:pt x="934" y="1690"/>
                    <a:pt x="934" y="1690"/>
                  </a:cubicBezTo>
                  <a:cubicBezTo>
                    <a:pt x="967" y="1689"/>
                    <a:pt x="1000" y="1687"/>
                    <a:pt x="1032" y="1682"/>
                  </a:cubicBezTo>
                  <a:cubicBezTo>
                    <a:pt x="1114" y="1823"/>
                    <a:pt x="1114" y="1823"/>
                    <a:pt x="1114" y="1823"/>
                  </a:cubicBezTo>
                  <a:cubicBezTo>
                    <a:pt x="1227" y="1791"/>
                    <a:pt x="1227" y="1791"/>
                    <a:pt x="1227" y="1791"/>
                  </a:cubicBezTo>
                  <a:cubicBezTo>
                    <a:pt x="1223" y="1628"/>
                    <a:pt x="1223" y="1628"/>
                    <a:pt x="1223" y="1628"/>
                  </a:cubicBezTo>
                  <a:cubicBezTo>
                    <a:pt x="1256" y="1614"/>
                    <a:pt x="1289" y="1597"/>
                    <a:pt x="1319" y="1579"/>
                  </a:cubicBezTo>
                  <a:cubicBezTo>
                    <a:pt x="1448" y="1675"/>
                    <a:pt x="1448" y="1675"/>
                    <a:pt x="1448" y="1675"/>
                  </a:cubicBezTo>
                  <a:cubicBezTo>
                    <a:pt x="1540" y="1602"/>
                    <a:pt x="1540" y="1602"/>
                    <a:pt x="1540" y="1602"/>
                  </a:cubicBezTo>
                  <a:cubicBezTo>
                    <a:pt x="1474" y="1455"/>
                    <a:pt x="1474" y="1455"/>
                    <a:pt x="1474" y="1455"/>
                  </a:cubicBezTo>
                  <a:cubicBezTo>
                    <a:pt x="1497" y="1431"/>
                    <a:pt x="1518" y="1406"/>
                    <a:pt x="1538" y="1380"/>
                  </a:cubicBezTo>
                  <a:cubicBezTo>
                    <a:pt x="1694" y="1420"/>
                    <a:pt x="1694" y="1420"/>
                    <a:pt x="1694" y="1420"/>
                  </a:cubicBezTo>
                  <a:cubicBezTo>
                    <a:pt x="1751" y="1318"/>
                    <a:pt x="1751" y="1318"/>
                    <a:pt x="1751" y="1318"/>
                  </a:cubicBezTo>
                  <a:cubicBezTo>
                    <a:pt x="1635" y="1207"/>
                    <a:pt x="1635" y="1207"/>
                    <a:pt x="1635" y="1207"/>
                  </a:cubicBezTo>
                  <a:cubicBezTo>
                    <a:pt x="1648" y="1173"/>
                    <a:pt x="1659" y="1139"/>
                    <a:pt x="1668" y="1104"/>
                  </a:cubicBezTo>
                  <a:lnTo>
                    <a:pt x="1827" y="1080"/>
                  </a:lnTo>
                  <a:close/>
                  <a:moveTo>
                    <a:pt x="1081" y="1490"/>
                  </a:moveTo>
                  <a:cubicBezTo>
                    <a:pt x="766" y="1579"/>
                    <a:pt x="439" y="1396"/>
                    <a:pt x="350" y="1081"/>
                  </a:cubicBezTo>
                  <a:cubicBezTo>
                    <a:pt x="262" y="767"/>
                    <a:pt x="445" y="439"/>
                    <a:pt x="759" y="351"/>
                  </a:cubicBezTo>
                  <a:cubicBezTo>
                    <a:pt x="1074" y="262"/>
                    <a:pt x="1401" y="445"/>
                    <a:pt x="1490" y="760"/>
                  </a:cubicBezTo>
                  <a:cubicBezTo>
                    <a:pt x="1579" y="1074"/>
                    <a:pt x="1396" y="1401"/>
                    <a:pt x="1081" y="14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11" name="Freeform 247"/>
            <p:cNvSpPr>
              <a:spLocks noEditPoints="1"/>
            </p:cNvSpPr>
            <p:nvPr/>
          </p:nvSpPr>
          <p:spPr bwMode="auto">
            <a:xfrm>
              <a:off x="8332927" y="3025625"/>
              <a:ext cx="630238" cy="628650"/>
            </a:xfrm>
            <a:custGeom>
              <a:avLst/>
              <a:gdLst>
                <a:gd name="T0" fmla="*/ 250 w 500"/>
                <a:gd name="T1" fmla="*/ 499 h 499"/>
                <a:gd name="T2" fmla="*/ 0 w 500"/>
                <a:gd name="T3" fmla="*/ 249 h 499"/>
                <a:gd name="T4" fmla="*/ 250 w 500"/>
                <a:gd name="T5" fmla="*/ 0 h 499"/>
                <a:gd name="T6" fmla="*/ 500 w 500"/>
                <a:gd name="T7" fmla="*/ 249 h 499"/>
                <a:gd name="T8" fmla="*/ 250 w 500"/>
                <a:gd name="T9" fmla="*/ 499 h 499"/>
                <a:gd name="T10" fmla="*/ 250 w 500"/>
                <a:gd name="T11" fmla="*/ 140 h 499"/>
                <a:gd name="T12" fmla="*/ 140 w 500"/>
                <a:gd name="T13" fmla="*/ 249 h 499"/>
                <a:gd name="T14" fmla="*/ 250 w 500"/>
                <a:gd name="T15" fmla="*/ 359 h 499"/>
                <a:gd name="T16" fmla="*/ 360 w 500"/>
                <a:gd name="T17" fmla="*/ 249 h 499"/>
                <a:gd name="T18" fmla="*/ 250 w 500"/>
                <a:gd name="T19" fmla="*/ 14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0" h="499">
                  <a:moveTo>
                    <a:pt x="250" y="499"/>
                  </a:moveTo>
                  <a:cubicBezTo>
                    <a:pt x="112" y="499"/>
                    <a:pt x="0" y="387"/>
                    <a:pt x="0" y="249"/>
                  </a:cubicBezTo>
                  <a:cubicBezTo>
                    <a:pt x="0" y="112"/>
                    <a:pt x="112" y="0"/>
                    <a:pt x="250" y="0"/>
                  </a:cubicBezTo>
                  <a:cubicBezTo>
                    <a:pt x="388" y="0"/>
                    <a:pt x="500" y="112"/>
                    <a:pt x="500" y="249"/>
                  </a:cubicBezTo>
                  <a:cubicBezTo>
                    <a:pt x="500" y="387"/>
                    <a:pt x="388" y="499"/>
                    <a:pt x="250" y="499"/>
                  </a:cubicBezTo>
                  <a:close/>
                  <a:moveTo>
                    <a:pt x="250" y="140"/>
                  </a:moveTo>
                  <a:cubicBezTo>
                    <a:pt x="190" y="140"/>
                    <a:pt x="140" y="189"/>
                    <a:pt x="140" y="249"/>
                  </a:cubicBezTo>
                  <a:cubicBezTo>
                    <a:pt x="140" y="310"/>
                    <a:pt x="190" y="359"/>
                    <a:pt x="250" y="359"/>
                  </a:cubicBezTo>
                  <a:cubicBezTo>
                    <a:pt x="311" y="359"/>
                    <a:pt x="360" y="310"/>
                    <a:pt x="360" y="249"/>
                  </a:cubicBezTo>
                  <a:cubicBezTo>
                    <a:pt x="360" y="189"/>
                    <a:pt x="311" y="140"/>
                    <a:pt x="250" y="1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</p:grpSp>
      <p:grpSp>
        <p:nvGrpSpPr>
          <p:cNvPr id="12" name="Group 16"/>
          <p:cNvGrpSpPr/>
          <p:nvPr/>
        </p:nvGrpSpPr>
        <p:grpSpPr>
          <a:xfrm>
            <a:off x="8720204" y="2253930"/>
            <a:ext cx="2939799" cy="2938639"/>
            <a:chOff x="9367977" y="3165325"/>
            <a:chExt cx="2667000" cy="2667000"/>
          </a:xfrm>
          <a:solidFill>
            <a:schemeClr val="bg2"/>
          </a:solidFill>
        </p:grpSpPr>
        <p:sp>
          <p:nvSpPr>
            <p:cNvPr id="13" name="Freeform 239"/>
            <p:cNvSpPr>
              <a:spLocks noEditPoints="1"/>
            </p:cNvSpPr>
            <p:nvPr/>
          </p:nvSpPr>
          <p:spPr bwMode="auto">
            <a:xfrm>
              <a:off x="9367977" y="3165325"/>
              <a:ext cx="2667000" cy="2667000"/>
            </a:xfrm>
            <a:custGeom>
              <a:avLst/>
              <a:gdLst>
                <a:gd name="T0" fmla="*/ 2116 w 2116"/>
                <a:gd name="T1" fmla="*/ 1052 h 2116"/>
                <a:gd name="T2" fmla="*/ 1925 w 2116"/>
                <a:gd name="T3" fmla="*/ 883 h 2116"/>
                <a:gd name="T4" fmla="*/ 2038 w 2116"/>
                <a:gd name="T5" fmla="*/ 652 h 2116"/>
                <a:gd name="T6" fmla="*/ 1795 w 2116"/>
                <a:gd name="T7" fmla="*/ 570 h 2116"/>
                <a:gd name="T8" fmla="*/ 1802 w 2116"/>
                <a:gd name="T9" fmla="*/ 305 h 2116"/>
                <a:gd name="T10" fmla="*/ 1548 w 2116"/>
                <a:gd name="T11" fmla="*/ 321 h 2116"/>
                <a:gd name="T12" fmla="*/ 1464 w 2116"/>
                <a:gd name="T13" fmla="*/ 80 h 2116"/>
                <a:gd name="T14" fmla="*/ 1234 w 2116"/>
                <a:gd name="T15" fmla="*/ 191 h 2116"/>
                <a:gd name="T16" fmla="*/ 1052 w 2116"/>
                <a:gd name="T17" fmla="*/ 0 h 2116"/>
                <a:gd name="T18" fmla="*/ 884 w 2116"/>
                <a:gd name="T19" fmla="*/ 191 h 2116"/>
                <a:gd name="T20" fmla="*/ 653 w 2116"/>
                <a:gd name="T21" fmla="*/ 78 h 2116"/>
                <a:gd name="T22" fmla="*/ 570 w 2116"/>
                <a:gd name="T23" fmla="*/ 321 h 2116"/>
                <a:gd name="T24" fmla="*/ 305 w 2116"/>
                <a:gd name="T25" fmla="*/ 314 h 2116"/>
                <a:gd name="T26" fmla="*/ 322 w 2116"/>
                <a:gd name="T27" fmla="*/ 568 h 2116"/>
                <a:gd name="T28" fmla="*/ 81 w 2116"/>
                <a:gd name="T29" fmla="*/ 652 h 2116"/>
                <a:gd name="T30" fmla="*/ 192 w 2116"/>
                <a:gd name="T31" fmla="*/ 882 h 2116"/>
                <a:gd name="T32" fmla="*/ 0 w 2116"/>
                <a:gd name="T33" fmla="*/ 1064 h 2116"/>
                <a:gd name="T34" fmla="*/ 191 w 2116"/>
                <a:gd name="T35" fmla="*/ 1233 h 2116"/>
                <a:gd name="T36" fmla="*/ 78 w 2116"/>
                <a:gd name="T37" fmla="*/ 1463 h 2116"/>
                <a:gd name="T38" fmla="*/ 321 w 2116"/>
                <a:gd name="T39" fmla="*/ 1546 h 2116"/>
                <a:gd name="T40" fmla="*/ 314 w 2116"/>
                <a:gd name="T41" fmla="*/ 1811 h 2116"/>
                <a:gd name="T42" fmla="*/ 569 w 2116"/>
                <a:gd name="T43" fmla="*/ 1794 h 2116"/>
                <a:gd name="T44" fmla="*/ 653 w 2116"/>
                <a:gd name="T45" fmla="*/ 2035 h 2116"/>
                <a:gd name="T46" fmla="*/ 882 w 2116"/>
                <a:gd name="T47" fmla="*/ 1925 h 2116"/>
                <a:gd name="T48" fmla="*/ 1064 w 2116"/>
                <a:gd name="T49" fmla="*/ 2116 h 2116"/>
                <a:gd name="T50" fmla="*/ 1233 w 2116"/>
                <a:gd name="T51" fmla="*/ 1925 h 2116"/>
                <a:gd name="T52" fmla="*/ 1464 w 2116"/>
                <a:gd name="T53" fmla="*/ 2038 h 2116"/>
                <a:gd name="T54" fmla="*/ 1546 w 2116"/>
                <a:gd name="T55" fmla="*/ 1795 h 2116"/>
                <a:gd name="T56" fmla="*/ 1811 w 2116"/>
                <a:gd name="T57" fmla="*/ 1802 h 2116"/>
                <a:gd name="T58" fmla="*/ 1795 w 2116"/>
                <a:gd name="T59" fmla="*/ 1547 h 2116"/>
                <a:gd name="T60" fmla="*/ 2036 w 2116"/>
                <a:gd name="T61" fmla="*/ 1463 h 2116"/>
                <a:gd name="T62" fmla="*/ 1925 w 2116"/>
                <a:gd name="T63" fmla="*/ 1234 h 2116"/>
                <a:gd name="T64" fmla="*/ 1358 w 2116"/>
                <a:gd name="T65" fmla="*/ 1669 h 2116"/>
                <a:gd name="T66" fmla="*/ 759 w 2116"/>
                <a:gd name="T67" fmla="*/ 447 h 2116"/>
                <a:gd name="T68" fmla="*/ 1358 w 2116"/>
                <a:gd name="T69" fmla="*/ 1669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16" h="2116">
                  <a:moveTo>
                    <a:pt x="1941" y="1111"/>
                  </a:moveTo>
                  <a:cubicBezTo>
                    <a:pt x="2116" y="1052"/>
                    <a:pt x="2116" y="1052"/>
                    <a:pt x="2116" y="1052"/>
                  </a:cubicBezTo>
                  <a:cubicBezTo>
                    <a:pt x="2107" y="917"/>
                    <a:pt x="2107" y="917"/>
                    <a:pt x="2107" y="917"/>
                  </a:cubicBezTo>
                  <a:cubicBezTo>
                    <a:pt x="1925" y="883"/>
                    <a:pt x="1925" y="883"/>
                    <a:pt x="1925" y="883"/>
                  </a:cubicBezTo>
                  <a:cubicBezTo>
                    <a:pt x="1918" y="847"/>
                    <a:pt x="1908" y="810"/>
                    <a:pt x="1896" y="774"/>
                  </a:cubicBezTo>
                  <a:cubicBezTo>
                    <a:pt x="2038" y="652"/>
                    <a:pt x="2038" y="652"/>
                    <a:pt x="2038" y="652"/>
                  </a:cubicBezTo>
                  <a:cubicBezTo>
                    <a:pt x="1979" y="532"/>
                    <a:pt x="1979" y="532"/>
                    <a:pt x="1979" y="532"/>
                  </a:cubicBezTo>
                  <a:cubicBezTo>
                    <a:pt x="1795" y="570"/>
                    <a:pt x="1795" y="570"/>
                    <a:pt x="1795" y="570"/>
                  </a:cubicBezTo>
                  <a:cubicBezTo>
                    <a:pt x="1772" y="535"/>
                    <a:pt x="1747" y="502"/>
                    <a:pt x="1720" y="471"/>
                  </a:cubicBezTo>
                  <a:cubicBezTo>
                    <a:pt x="1802" y="305"/>
                    <a:pt x="1802" y="305"/>
                    <a:pt x="1802" y="305"/>
                  </a:cubicBezTo>
                  <a:cubicBezTo>
                    <a:pt x="1700" y="217"/>
                    <a:pt x="1700" y="217"/>
                    <a:pt x="1700" y="217"/>
                  </a:cubicBezTo>
                  <a:cubicBezTo>
                    <a:pt x="1548" y="321"/>
                    <a:pt x="1548" y="321"/>
                    <a:pt x="1548" y="321"/>
                  </a:cubicBezTo>
                  <a:cubicBezTo>
                    <a:pt x="1516" y="301"/>
                    <a:pt x="1483" y="282"/>
                    <a:pt x="1450" y="265"/>
                  </a:cubicBezTo>
                  <a:cubicBezTo>
                    <a:pt x="1464" y="80"/>
                    <a:pt x="1464" y="80"/>
                    <a:pt x="1464" y="80"/>
                  </a:cubicBezTo>
                  <a:cubicBezTo>
                    <a:pt x="1336" y="37"/>
                    <a:pt x="1336" y="37"/>
                    <a:pt x="1336" y="37"/>
                  </a:cubicBezTo>
                  <a:cubicBezTo>
                    <a:pt x="1234" y="191"/>
                    <a:pt x="1234" y="191"/>
                    <a:pt x="1234" y="191"/>
                  </a:cubicBezTo>
                  <a:cubicBezTo>
                    <a:pt x="1194" y="183"/>
                    <a:pt x="1152" y="178"/>
                    <a:pt x="1111" y="175"/>
                  </a:cubicBezTo>
                  <a:cubicBezTo>
                    <a:pt x="1052" y="0"/>
                    <a:pt x="1052" y="0"/>
                    <a:pt x="1052" y="0"/>
                  </a:cubicBezTo>
                  <a:cubicBezTo>
                    <a:pt x="918" y="9"/>
                    <a:pt x="918" y="9"/>
                    <a:pt x="918" y="9"/>
                  </a:cubicBezTo>
                  <a:cubicBezTo>
                    <a:pt x="884" y="191"/>
                    <a:pt x="884" y="191"/>
                    <a:pt x="884" y="191"/>
                  </a:cubicBezTo>
                  <a:cubicBezTo>
                    <a:pt x="847" y="198"/>
                    <a:pt x="810" y="208"/>
                    <a:pt x="774" y="220"/>
                  </a:cubicBezTo>
                  <a:cubicBezTo>
                    <a:pt x="653" y="78"/>
                    <a:pt x="653" y="78"/>
                    <a:pt x="653" y="78"/>
                  </a:cubicBezTo>
                  <a:cubicBezTo>
                    <a:pt x="532" y="137"/>
                    <a:pt x="532" y="137"/>
                    <a:pt x="532" y="137"/>
                  </a:cubicBezTo>
                  <a:cubicBezTo>
                    <a:pt x="570" y="321"/>
                    <a:pt x="570" y="321"/>
                    <a:pt x="570" y="321"/>
                  </a:cubicBezTo>
                  <a:cubicBezTo>
                    <a:pt x="535" y="344"/>
                    <a:pt x="502" y="369"/>
                    <a:pt x="471" y="396"/>
                  </a:cubicBezTo>
                  <a:cubicBezTo>
                    <a:pt x="305" y="314"/>
                    <a:pt x="305" y="314"/>
                    <a:pt x="305" y="314"/>
                  </a:cubicBezTo>
                  <a:cubicBezTo>
                    <a:pt x="217" y="416"/>
                    <a:pt x="217" y="416"/>
                    <a:pt x="217" y="416"/>
                  </a:cubicBezTo>
                  <a:cubicBezTo>
                    <a:pt x="322" y="568"/>
                    <a:pt x="322" y="568"/>
                    <a:pt x="322" y="568"/>
                  </a:cubicBezTo>
                  <a:cubicBezTo>
                    <a:pt x="301" y="600"/>
                    <a:pt x="282" y="633"/>
                    <a:pt x="265" y="666"/>
                  </a:cubicBezTo>
                  <a:cubicBezTo>
                    <a:pt x="81" y="652"/>
                    <a:pt x="81" y="652"/>
                    <a:pt x="81" y="652"/>
                  </a:cubicBezTo>
                  <a:cubicBezTo>
                    <a:pt x="37" y="780"/>
                    <a:pt x="37" y="780"/>
                    <a:pt x="37" y="780"/>
                  </a:cubicBezTo>
                  <a:cubicBezTo>
                    <a:pt x="192" y="882"/>
                    <a:pt x="192" y="882"/>
                    <a:pt x="192" y="882"/>
                  </a:cubicBezTo>
                  <a:cubicBezTo>
                    <a:pt x="183" y="923"/>
                    <a:pt x="178" y="964"/>
                    <a:pt x="175" y="1005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9" y="1198"/>
                    <a:pt x="9" y="1198"/>
                    <a:pt x="9" y="1198"/>
                  </a:cubicBezTo>
                  <a:cubicBezTo>
                    <a:pt x="191" y="1233"/>
                    <a:pt x="191" y="1233"/>
                    <a:pt x="191" y="1233"/>
                  </a:cubicBezTo>
                  <a:cubicBezTo>
                    <a:pt x="199" y="1269"/>
                    <a:pt x="208" y="1306"/>
                    <a:pt x="221" y="1342"/>
                  </a:cubicBezTo>
                  <a:cubicBezTo>
                    <a:pt x="78" y="1463"/>
                    <a:pt x="78" y="1463"/>
                    <a:pt x="78" y="1463"/>
                  </a:cubicBezTo>
                  <a:cubicBezTo>
                    <a:pt x="138" y="1584"/>
                    <a:pt x="138" y="1584"/>
                    <a:pt x="138" y="1584"/>
                  </a:cubicBezTo>
                  <a:cubicBezTo>
                    <a:pt x="321" y="1546"/>
                    <a:pt x="321" y="1546"/>
                    <a:pt x="321" y="1546"/>
                  </a:cubicBezTo>
                  <a:cubicBezTo>
                    <a:pt x="344" y="1581"/>
                    <a:pt x="369" y="1614"/>
                    <a:pt x="397" y="1645"/>
                  </a:cubicBezTo>
                  <a:cubicBezTo>
                    <a:pt x="314" y="1811"/>
                    <a:pt x="314" y="1811"/>
                    <a:pt x="314" y="1811"/>
                  </a:cubicBezTo>
                  <a:cubicBezTo>
                    <a:pt x="416" y="1899"/>
                    <a:pt x="416" y="1899"/>
                    <a:pt x="416" y="1899"/>
                  </a:cubicBezTo>
                  <a:cubicBezTo>
                    <a:pt x="569" y="1794"/>
                    <a:pt x="569" y="1794"/>
                    <a:pt x="569" y="1794"/>
                  </a:cubicBezTo>
                  <a:cubicBezTo>
                    <a:pt x="600" y="1815"/>
                    <a:pt x="633" y="1834"/>
                    <a:pt x="667" y="1851"/>
                  </a:cubicBezTo>
                  <a:cubicBezTo>
                    <a:pt x="653" y="2035"/>
                    <a:pt x="653" y="2035"/>
                    <a:pt x="653" y="2035"/>
                  </a:cubicBezTo>
                  <a:cubicBezTo>
                    <a:pt x="780" y="2079"/>
                    <a:pt x="780" y="2079"/>
                    <a:pt x="780" y="2079"/>
                  </a:cubicBezTo>
                  <a:cubicBezTo>
                    <a:pt x="882" y="1925"/>
                    <a:pt x="882" y="1925"/>
                    <a:pt x="882" y="1925"/>
                  </a:cubicBezTo>
                  <a:cubicBezTo>
                    <a:pt x="923" y="1933"/>
                    <a:pt x="964" y="1938"/>
                    <a:pt x="1005" y="1941"/>
                  </a:cubicBezTo>
                  <a:cubicBezTo>
                    <a:pt x="1064" y="2116"/>
                    <a:pt x="1064" y="2116"/>
                    <a:pt x="1064" y="2116"/>
                  </a:cubicBezTo>
                  <a:cubicBezTo>
                    <a:pt x="1199" y="2107"/>
                    <a:pt x="1199" y="2107"/>
                    <a:pt x="1199" y="2107"/>
                  </a:cubicBezTo>
                  <a:cubicBezTo>
                    <a:pt x="1233" y="1925"/>
                    <a:pt x="1233" y="1925"/>
                    <a:pt x="1233" y="1925"/>
                  </a:cubicBezTo>
                  <a:cubicBezTo>
                    <a:pt x="1269" y="1918"/>
                    <a:pt x="1306" y="1908"/>
                    <a:pt x="1342" y="1896"/>
                  </a:cubicBezTo>
                  <a:cubicBezTo>
                    <a:pt x="1464" y="2038"/>
                    <a:pt x="1464" y="2038"/>
                    <a:pt x="1464" y="2038"/>
                  </a:cubicBezTo>
                  <a:cubicBezTo>
                    <a:pt x="1584" y="1979"/>
                    <a:pt x="1584" y="1979"/>
                    <a:pt x="1584" y="1979"/>
                  </a:cubicBezTo>
                  <a:cubicBezTo>
                    <a:pt x="1546" y="1795"/>
                    <a:pt x="1546" y="1795"/>
                    <a:pt x="1546" y="1795"/>
                  </a:cubicBezTo>
                  <a:cubicBezTo>
                    <a:pt x="1581" y="1772"/>
                    <a:pt x="1614" y="1747"/>
                    <a:pt x="1645" y="1719"/>
                  </a:cubicBezTo>
                  <a:cubicBezTo>
                    <a:pt x="1811" y="1802"/>
                    <a:pt x="1811" y="1802"/>
                    <a:pt x="1811" y="1802"/>
                  </a:cubicBezTo>
                  <a:cubicBezTo>
                    <a:pt x="1899" y="1700"/>
                    <a:pt x="1899" y="1700"/>
                    <a:pt x="1899" y="1700"/>
                  </a:cubicBezTo>
                  <a:cubicBezTo>
                    <a:pt x="1795" y="1547"/>
                    <a:pt x="1795" y="1547"/>
                    <a:pt x="1795" y="1547"/>
                  </a:cubicBezTo>
                  <a:cubicBezTo>
                    <a:pt x="1816" y="1516"/>
                    <a:pt x="1834" y="1483"/>
                    <a:pt x="1851" y="1450"/>
                  </a:cubicBezTo>
                  <a:cubicBezTo>
                    <a:pt x="2036" y="1463"/>
                    <a:pt x="2036" y="1463"/>
                    <a:pt x="2036" y="1463"/>
                  </a:cubicBezTo>
                  <a:cubicBezTo>
                    <a:pt x="2079" y="1336"/>
                    <a:pt x="2079" y="1336"/>
                    <a:pt x="2079" y="1336"/>
                  </a:cubicBezTo>
                  <a:cubicBezTo>
                    <a:pt x="1925" y="1234"/>
                    <a:pt x="1925" y="1234"/>
                    <a:pt x="1925" y="1234"/>
                  </a:cubicBezTo>
                  <a:cubicBezTo>
                    <a:pt x="1933" y="1193"/>
                    <a:pt x="1938" y="1152"/>
                    <a:pt x="1941" y="1111"/>
                  </a:cubicBezTo>
                  <a:close/>
                  <a:moveTo>
                    <a:pt x="1358" y="1669"/>
                  </a:moveTo>
                  <a:cubicBezTo>
                    <a:pt x="1020" y="1834"/>
                    <a:pt x="613" y="1695"/>
                    <a:pt x="447" y="1357"/>
                  </a:cubicBezTo>
                  <a:cubicBezTo>
                    <a:pt x="282" y="1020"/>
                    <a:pt x="421" y="613"/>
                    <a:pt x="759" y="447"/>
                  </a:cubicBezTo>
                  <a:cubicBezTo>
                    <a:pt x="1096" y="282"/>
                    <a:pt x="1504" y="421"/>
                    <a:pt x="1669" y="759"/>
                  </a:cubicBezTo>
                  <a:cubicBezTo>
                    <a:pt x="1834" y="1096"/>
                    <a:pt x="1695" y="1503"/>
                    <a:pt x="1358" y="16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14" name="Freeform 248"/>
            <p:cNvSpPr>
              <a:spLocks noEditPoints="1"/>
            </p:cNvSpPr>
            <p:nvPr/>
          </p:nvSpPr>
          <p:spPr bwMode="auto">
            <a:xfrm>
              <a:off x="10353815" y="4136875"/>
              <a:ext cx="722313" cy="725487"/>
            </a:xfrm>
            <a:custGeom>
              <a:avLst/>
              <a:gdLst>
                <a:gd name="T0" fmla="*/ 287 w 574"/>
                <a:gd name="T1" fmla="*/ 575 h 575"/>
                <a:gd name="T2" fmla="*/ 0 w 574"/>
                <a:gd name="T3" fmla="*/ 287 h 575"/>
                <a:gd name="T4" fmla="*/ 287 w 574"/>
                <a:gd name="T5" fmla="*/ 0 h 575"/>
                <a:gd name="T6" fmla="*/ 574 w 574"/>
                <a:gd name="T7" fmla="*/ 287 h 575"/>
                <a:gd name="T8" fmla="*/ 287 w 574"/>
                <a:gd name="T9" fmla="*/ 575 h 575"/>
                <a:gd name="T10" fmla="*/ 287 w 574"/>
                <a:gd name="T11" fmla="*/ 160 h 575"/>
                <a:gd name="T12" fmla="*/ 160 w 574"/>
                <a:gd name="T13" fmla="*/ 287 h 575"/>
                <a:gd name="T14" fmla="*/ 287 w 574"/>
                <a:gd name="T15" fmla="*/ 415 h 575"/>
                <a:gd name="T16" fmla="*/ 414 w 574"/>
                <a:gd name="T17" fmla="*/ 287 h 575"/>
                <a:gd name="T18" fmla="*/ 287 w 574"/>
                <a:gd name="T19" fmla="*/ 16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4" h="575">
                  <a:moveTo>
                    <a:pt x="287" y="575"/>
                  </a:moveTo>
                  <a:cubicBezTo>
                    <a:pt x="129" y="575"/>
                    <a:pt x="0" y="446"/>
                    <a:pt x="0" y="287"/>
                  </a:cubicBezTo>
                  <a:cubicBezTo>
                    <a:pt x="0" y="129"/>
                    <a:pt x="129" y="0"/>
                    <a:pt x="287" y="0"/>
                  </a:cubicBezTo>
                  <a:cubicBezTo>
                    <a:pt x="446" y="0"/>
                    <a:pt x="574" y="129"/>
                    <a:pt x="574" y="287"/>
                  </a:cubicBezTo>
                  <a:cubicBezTo>
                    <a:pt x="574" y="446"/>
                    <a:pt x="446" y="575"/>
                    <a:pt x="287" y="575"/>
                  </a:cubicBezTo>
                  <a:close/>
                  <a:moveTo>
                    <a:pt x="287" y="160"/>
                  </a:moveTo>
                  <a:cubicBezTo>
                    <a:pt x="217" y="160"/>
                    <a:pt x="160" y="217"/>
                    <a:pt x="160" y="287"/>
                  </a:cubicBezTo>
                  <a:cubicBezTo>
                    <a:pt x="160" y="358"/>
                    <a:pt x="217" y="415"/>
                    <a:pt x="287" y="415"/>
                  </a:cubicBezTo>
                  <a:cubicBezTo>
                    <a:pt x="357" y="415"/>
                    <a:pt x="414" y="358"/>
                    <a:pt x="414" y="287"/>
                  </a:cubicBezTo>
                  <a:cubicBezTo>
                    <a:pt x="414" y="217"/>
                    <a:pt x="357" y="160"/>
                    <a:pt x="287" y="1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</p:grpSp>
      <p:grpSp>
        <p:nvGrpSpPr>
          <p:cNvPr id="15" name="Group 8"/>
          <p:cNvGrpSpPr/>
          <p:nvPr/>
        </p:nvGrpSpPr>
        <p:grpSpPr>
          <a:xfrm>
            <a:off x="8776200" y="328071"/>
            <a:ext cx="1854875" cy="1854141"/>
            <a:chOff x="9418777" y="1417488"/>
            <a:chExt cx="1682750" cy="1682750"/>
          </a:xfrm>
          <a:solidFill>
            <a:schemeClr val="accent5"/>
          </a:solidFill>
        </p:grpSpPr>
        <p:sp>
          <p:nvSpPr>
            <p:cNvPr id="16" name="Freeform 241"/>
            <p:cNvSpPr>
              <a:spLocks noEditPoints="1"/>
            </p:cNvSpPr>
            <p:nvPr/>
          </p:nvSpPr>
          <p:spPr bwMode="auto">
            <a:xfrm>
              <a:off x="9418777" y="1417488"/>
              <a:ext cx="1682750" cy="1682750"/>
            </a:xfrm>
            <a:custGeom>
              <a:avLst/>
              <a:gdLst>
                <a:gd name="T0" fmla="*/ 1335 w 1335"/>
                <a:gd name="T1" fmla="*/ 699 h 1335"/>
                <a:gd name="T2" fmla="*/ 1220 w 1335"/>
                <a:gd name="T3" fmla="*/ 586 h 1335"/>
                <a:gd name="T4" fmla="*/ 1300 w 1335"/>
                <a:gd name="T5" fmla="*/ 445 h 1335"/>
                <a:gd name="T6" fmla="*/ 1145 w 1335"/>
                <a:gd name="T7" fmla="*/ 378 h 1335"/>
                <a:gd name="T8" fmla="*/ 1162 w 1335"/>
                <a:gd name="T9" fmla="*/ 218 h 1335"/>
                <a:gd name="T10" fmla="*/ 1001 w 1335"/>
                <a:gd name="T11" fmla="*/ 219 h 1335"/>
                <a:gd name="T12" fmla="*/ 956 w 1335"/>
                <a:gd name="T13" fmla="*/ 65 h 1335"/>
                <a:gd name="T14" fmla="*/ 801 w 1335"/>
                <a:gd name="T15" fmla="*/ 125 h 1335"/>
                <a:gd name="T16" fmla="*/ 699 w 1335"/>
                <a:gd name="T17" fmla="*/ 0 h 1335"/>
                <a:gd name="T18" fmla="*/ 586 w 1335"/>
                <a:gd name="T19" fmla="*/ 115 h 1335"/>
                <a:gd name="T20" fmla="*/ 445 w 1335"/>
                <a:gd name="T21" fmla="*/ 35 h 1335"/>
                <a:gd name="T22" fmla="*/ 378 w 1335"/>
                <a:gd name="T23" fmla="*/ 190 h 1335"/>
                <a:gd name="T24" fmla="*/ 218 w 1335"/>
                <a:gd name="T25" fmla="*/ 173 h 1335"/>
                <a:gd name="T26" fmla="*/ 220 w 1335"/>
                <a:gd name="T27" fmla="*/ 334 h 1335"/>
                <a:gd name="T28" fmla="*/ 65 w 1335"/>
                <a:gd name="T29" fmla="*/ 379 h 1335"/>
                <a:gd name="T30" fmla="*/ 125 w 1335"/>
                <a:gd name="T31" fmla="*/ 535 h 1335"/>
                <a:gd name="T32" fmla="*/ 0 w 1335"/>
                <a:gd name="T33" fmla="*/ 636 h 1335"/>
                <a:gd name="T34" fmla="*/ 115 w 1335"/>
                <a:gd name="T35" fmla="*/ 749 h 1335"/>
                <a:gd name="T36" fmla="*/ 35 w 1335"/>
                <a:gd name="T37" fmla="*/ 890 h 1335"/>
                <a:gd name="T38" fmla="*/ 190 w 1335"/>
                <a:gd name="T39" fmla="*/ 957 h 1335"/>
                <a:gd name="T40" fmla="*/ 173 w 1335"/>
                <a:gd name="T41" fmla="*/ 1117 h 1335"/>
                <a:gd name="T42" fmla="*/ 334 w 1335"/>
                <a:gd name="T43" fmla="*/ 1116 h 1335"/>
                <a:gd name="T44" fmla="*/ 379 w 1335"/>
                <a:gd name="T45" fmla="*/ 1270 h 1335"/>
                <a:gd name="T46" fmla="*/ 535 w 1335"/>
                <a:gd name="T47" fmla="*/ 1210 h 1335"/>
                <a:gd name="T48" fmla="*/ 636 w 1335"/>
                <a:gd name="T49" fmla="*/ 1335 h 1335"/>
                <a:gd name="T50" fmla="*/ 749 w 1335"/>
                <a:gd name="T51" fmla="*/ 1220 h 1335"/>
                <a:gd name="T52" fmla="*/ 890 w 1335"/>
                <a:gd name="T53" fmla="*/ 1299 h 1335"/>
                <a:gd name="T54" fmla="*/ 957 w 1335"/>
                <a:gd name="T55" fmla="*/ 1145 h 1335"/>
                <a:gd name="T56" fmla="*/ 1117 w 1335"/>
                <a:gd name="T57" fmla="*/ 1162 h 1335"/>
                <a:gd name="T58" fmla="*/ 1116 w 1335"/>
                <a:gd name="T59" fmla="*/ 1001 h 1335"/>
                <a:gd name="T60" fmla="*/ 1271 w 1335"/>
                <a:gd name="T61" fmla="*/ 956 h 1335"/>
                <a:gd name="T62" fmla="*/ 1210 w 1335"/>
                <a:gd name="T63" fmla="*/ 801 h 1335"/>
                <a:gd name="T64" fmla="*/ 776 w 1335"/>
                <a:gd name="T65" fmla="*/ 1050 h 1335"/>
                <a:gd name="T66" fmla="*/ 560 w 1335"/>
                <a:gd name="T67" fmla="*/ 286 h 1335"/>
                <a:gd name="T68" fmla="*/ 776 w 1335"/>
                <a:gd name="T69" fmla="*/ 1050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5" h="1335">
                  <a:moveTo>
                    <a:pt x="1326" y="784"/>
                  </a:moveTo>
                  <a:cubicBezTo>
                    <a:pt x="1335" y="699"/>
                    <a:pt x="1335" y="699"/>
                    <a:pt x="1335" y="699"/>
                  </a:cubicBezTo>
                  <a:cubicBezTo>
                    <a:pt x="1226" y="658"/>
                    <a:pt x="1226" y="658"/>
                    <a:pt x="1226" y="658"/>
                  </a:cubicBezTo>
                  <a:cubicBezTo>
                    <a:pt x="1226" y="634"/>
                    <a:pt x="1224" y="610"/>
                    <a:pt x="1220" y="586"/>
                  </a:cubicBezTo>
                  <a:cubicBezTo>
                    <a:pt x="1323" y="527"/>
                    <a:pt x="1323" y="527"/>
                    <a:pt x="1323" y="527"/>
                  </a:cubicBezTo>
                  <a:cubicBezTo>
                    <a:pt x="1300" y="445"/>
                    <a:pt x="1300" y="445"/>
                    <a:pt x="1300" y="445"/>
                  </a:cubicBezTo>
                  <a:cubicBezTo>
                    <a:pt x="1181" y="448"/>
                    <a:pt x="1181" y="448"/>
                    <a:pt x="1181" y="448"/>
                  </a:cubicBezTo>
                  <a:cubicBezTo>
                    <a:pt x="1171" y="424"/>
                    <a:pt x="1159" y="400"/>
                    <a:pt x="1145" y="378"/>
                  </a:cubicBezTo>
                  <a:cubicBezTo>
                    <a:pt x="1215" y="284"/>
                    <a:pt x="1215" y="284"/>
                    <a:pt x="1215" y="284"/>
                  </a:cubicBezTo>
                  <a:cubicBezTo>
                    <a:pt x="1162" y="218"/>
                    <a:pt x="1162" y="218"/>
                    <a:pt x="1162" y="218"/>
                  </a:cubicBezTo>
                  <a:cubicBezTo>
                    <a:pt x="1055" y="266"/>
                    <a:pt x="1055" y="266"/>
                    <a:pt x="1055" y="266"/>
                  </a:cubicBezTo>
                  <a:cubicBezTo>
                    <a:pt x="1038" y="249"/>
                    <a:pt x="1020" y="234"/>
                    <a:pt x="1001" y="219"/>
                  </a:cubicBezTo>
                  <a:cubicBezTo>
                    <a:pt x="1031" y="106"/>
                    <a:pt x="1031" y="106"/>
                    <a:pt x="1031" y="106"/>
                  </a:cubicBezTo>
                  <a:cubicBezTo>
                    <a:pt x="956" y="65"/>
                    <a:pt x="956" y="65"/>
                    <a:pt x="956" y="65"/>
                  </a:cubicBezTo>
                  <a:cubicBezTo>
                    <a:pt x="875" y="149"/>
                    <a:pt x="875" y="149"/>
                    <a:pt x="875" y="149"/>
                  </a:cubicBezTo>
                  <a:cubicBezTo>
                    <a:pt x="851" y="139"/>
                    <a:pt x="826" y="131"/>
                    <a:pt x="801" y="125"/>
                  </a:cubicBezTo>
                  <a:cubicBezTo>
                    <a:pt x="784" y="9"/>
                    <a:pt x="784" y="9"/>
                    <a:pt x="784" y="9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58" y="109"/>
                    <a:pt x="658" y="109"/>
                    <a:pt x="658" y="109"/>
                  </a:cubicBezTo>
                  <a:cubicBezTo>
                    <a:pt x="634" y="109"/>
                    <a:pt x="610" y="111"/>
                    <a:pt x="586" y="115"/>
                  </a:cubicBezTo>
                  <a:cubicBezTo>
                    <a:pt x="527" y="12"/>
                    <a:pt x="527" y="12"/>
                    <a:pt x="527" y="12"/>
                  </a:cubicBezTo>
                  <a:cubicBezTo>
                    <a:pt x="445" y="35"/>
                    <a:pt x="445" y="35"/>
                    <a:pt x="445" y="35"/>
                  </a:cubicBezTo>
                  <a:cubicBezTo>
                    <a:pt x="448" y="154"/>
                    <a:pt x="448" y="154"/>
                    <a:pt x="448" y="154"/>
                  </a:cubicBezTo>
                  <a:cubicBezTo>
                    <a:pt x="424" y="164"/>
                    <a:pt x="400" y="176"/>
                    <a:pt x="378" y="190"/>
                  </a:cubicBezTo>
                  <a:cubicBezTo>
                    <a:pt x="284" y="120"/>
                    <a:pt x="284" y="120"/>
                    <a:pt x="284" y="120"/>
                  </a:cubicBezTo>
                  <a:cubicBezTo>
                    <a:pt x="218" y="173"/>
                    <a:pt x="218" y="173"/>
                    <a:pt x="218" y="173"/>
                  </a:cubicBezTo>
                  <a:cubicBezTo>
                    <a:pt x="266" y="280"/>
                    <a:pt x="266" y="280"/>
                    <a:pt x="266" y="280"/>
                  </a:cubicBezTo>
                  <a:cubicBezTo>
                    <a:pt x="249" y="297"/>
                    <a:pt x="234" y="315"/>
                    <a:pt x="220" y="334"/>
                  </a:cubicBezTo>
                  <a:cubicBezTo>
                    <a:pt x="106" y="305"/>
                    <a:pt x="106" y="305"/>
                    <a:pt x="106" y="305"/>
                  </a:cubicBezTo>
                  <a:cubicBezTo>
                    <a:pt x="65" y="379"/>
                    <a:pt x="65" y="379"/>
                    <a:pt x="65" y="379"/>
                  </a:cubicBezTo>
                  <a:cubicBezTo>
                    <a:pt x="149" y="460"/>
                    <a:pt x="149" y="460"/>
                    <a:pt x="149" y="460"/>
                  </a:cubicBezTo>
                  <a:cubicBezTo>
                    <a:pt x="139" y="484"/>
                    <a:pt x="131" y="509"/>
                    <a:pt x="125" y="535"/>
                  </a:cubicBezTo>
                  <a:cubicBezTo>
                    <a:pt x="9" y="551"/>
                    <a:pt x="9" y="551"/>
                    <a:pt x="9" y="551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109" y="678"/>
                    <a:pt x="109" y="678"/>
                    <a:pt x="109" y="678"/>
                  </a:cubicBezTo>
                  <a:cubicBezTo>
                    <a:pt x="110" y="701"/>
                    <a:pt x="111" y="725"/>
                    <a:pt x="115" y="749"/>
                  </a:cubicBezTo>
                  <a:cubicBezTo>
                    <a:pt x="12" y="809"/>
                    <a:pt x="12" y="809"/>
                    <a:pt x="12" y="809"/>
                  </a:cubicBezTo>
                  <a:cubicBezTo>
                    <a:pt x="35" y="890"/>
                    <a:pt x="35" y="890"/>
                    <a:pt x="35" y="890"/>
                  </a:cubicBezTo>
                  <a:cubicBezTo>
                    <a:pt x="154" y="887"/>
                    <a:pt x="154" y="887"/>
                    <a:pt x="154" y="887"/>
                  </a:cubicBezTo>
                  <a:cubicBezTo>
                    <a:pt x="164" y="912"/>
                    <a:pt x="177" y="935"/>
                    <a:pt x="190" y="957"/>
                  </a:cubicBezTo>
                  <a:cubicBezTo>
                    <a:pt x="120" y="1051"/>
                    <a:pt x="120" y="1051"/>
                    <a:pt x="120" y="1051"/>
                  </a:cubicBezTo>
                  <a:cubicBezTo>
                    <a:pt x="173" y="1117"/>
                    <a:pt x="173" y="1117"/>
                    <a:pt x="173" y="1117"/>
                  </a:cubicBezTo>
                  <a:cubicBezTo>
                    <a:pt x="280" y="1070"/>
                    <a:pt x="280" y="1070"/>
                    <a:pt x="280" y="1070"/>
                  </a:cubicBezTo>
                  <a:cubicBezTo>
                    <a:pt x="297" y="1086"/>
                    <a:pt x="315" y="1102"/>
                    <a:pt x="334" y="1116"/>
                  </a:cubicBezTo>
                  <a:cubicBezTo>
                    <a:pt x="305" y="1229"/>
                    <a:pt x="305" y="1229"/>
                    <a:pt x="305" y="1229"/>
                  </a:cubicBezTo>
                  <a:cubicBezTo>
                    <a:pt x="379" y="1270"/>
                    <a:pt x="379" y="1270"/>
                    <a:pt x="379" y="1270"/>
                  </a:cubicBezTo>
                  <a:cubicBezTo>
                    <a:pt x="460" y="1186"/>
                    <a:pt x="460" y="1186"/>
                    <a:pt x="460" y="1186"/>
                  </a:cubicBezTo>
                  <a:cubicBezTo>
                    <a:pt x="484" y="1196"/>
                    <a:pt x="509" y="1204"/>
                    <a:pt x="535" y="1210"/>
                  </a:cubicBezTo>
                  <a:cubicBezTo>
                    <a:pt x="551" y="1326"/>
                    <a:pt x="551" y="1326"/>
                    <a:pt x="551" y="1326"/>
                  </a:cubicBezTo>
                  <a:cubicBezTo>
                    <a:pt x="636" y="1335"/>
                    <a:pt x="636" y="1335"/>
                    <a:pt x="636" y="1335"/>
                  </a:cubicBezTo>
                  <a:cubicBezTo>
                    <a:pt x="678" y="1226"/>
                    <a:pt x="678" y="1226"/>
                    <a:pt x="678" y="1226"/>
                  </a:cubicBezTo>
                  <a:cubicBezTo>
                    <a:pt x="701" y="1226"/>
                    <a:pt x="725" y="1224"/>
                    <a:pt x="749" y="1220"/>
                  </a:cubicBezTo>
                  <a:cubicBezTo>
                    <a:pt x="808" y="1323"/>
                    <a:pt x="808" y="1323"/>
                    <a:pt x="808" y="1323"/>
                  </a:cubicBezTo>
                  <a:cubicBezTo>
                    <a:pt x="890" y="1299"/>
                    <a:pt x="890" y="1299"/>
                    <a:pt x="890" y="1299"/>
                  </a:cubicBezTo>
                  <a:cubicBezTo>
                    <a:pt x="887" y="1181"/>
                    <a:pt x="887" y="1181"/>
                    <a:pt x="887" y="1181"/>
                  </a:cubicBezTo>
                  <a:cubicBezTo>
                    <a:pt x="912" y="1171"/>
                    <a:pt x="935" y="1159"/>
                    <a:pt x="957" y="1145"/>
                  </a:cubicBezTo>
                  <a:cubicBezTo>
                    <a:pt x="1051" y="1215"/>
                    <a:pt x="1051" y="1215"/>
                    <a:pt x="1051" y="1215"/>
                  </a:cubicBezTo>
                  <a:cubicBezTo>
                    <a:pt x="1117" y="1162"/>
                    <a:pt x="1117" y="1162"/>
                    <a:pt x="1117" y="1162"/>
                  </a:cubicBezTo>
                  <a:cubicBezTo>
                    <a:pt x="1070" y="1055"/>
                    <a:pt x="1070" y="1055"/>
                    <a:pt x="1070" y="1055"/>
                  </a:cubicBezTo>
                  <a:cubicBezTo>
                    <a:pt x="1086" y="1038"/>
                    <a:pt x="1102" y="1020"/>
                    <a:pt x="1116" y="1001"/>
                  </a:cubicBezTo>
                  <a:cubicBezTo>
                    <a:pt x="1229" y="1031"/>
                    <a:pt x="1229" y="1031"/>
                    <a:pt x="1229" y="1031"/>
                  </a:cubicBezTo>
                  <a:cubicBezTo>
                    <a:pt x="1271" y="956"/>
                    <a:pt x="1271" y="956"/>
                    <a:pt x="1271" y="956"/>
                  </a:cubicBezTo>
                  <a:cubicBezTo>
                    <a:pt x="1186" y="875"/>
                    <a:pt x="1186" y="875"/>
                    <a:pt x="1186" y="875"/>
                  </a:cubicBezTo>
                  <a:cubicBezTo>
                    <a:pt x="1196" y="851"/>
                    <a:pt x="1204" y="826"/>
                    <a:pt x="1210" y="801"/>
                  </a:cubicBezTo>
                  <a:lnTo>
                    <a:pt x="1326" y="784"/>
                  </a:lnTo>
                  <a:close/>
                  <a:moveTo>
                    <a:pt x="776" y="1050"/>
                  </a:moveTo>
                  <a:cubicBezTo>
                    <a:pt x="565" y="1109"/>
                    <a:pt x="345" y="986"/>
                    <a:pt x="286" y="775"/>
                  </a:cubicBezTo>
                  <a:cubicBezTo>
                    <a:pt x="226" y="564"/>
                    <a:pt x="349" y="345"/>
                    <a:pt x="560" y="286"/>
                  </a:cubicBezTo>
                  <a:cubicBezTo>
                    <a:pt x="771" y="226"/>
                    <a:pt x="990" y="349"/>
                    <a:pt x="1050" y="560"/>
                  </a:cubicBezTo>
                  <a:cubicBezTo>
                    <a:pt x="1109" y="771"/>
                    <a:pt x="987" y="990"/>
                    <a:pt x="776" y="10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17" name="Freeform 249"/>
            <p:cNvSpPr>
              <a:spLocks noEditPoints="1"/>
            </p:cNvSpPr>
            <p:nvPr/>
          </p:nvSpPr>
          <p:spPr bwMode="auto">
            <a:xfrm>
              <a:off x="10033140" y="2033437"/>
              <a:ext cx="457200" cy="457200"/>
            </a:xfrm>
            <a:custGeom>
              <a:avLst/>
              <a:gdLst>
                <a:gd name="T0" fmla="*/ 181 w 363"/>
                <a:gd name="T1" fmla="*/ 363 h 363"/>
                <a:gd name="T2" fmla="*/ 0 w 363"/>
                <a:gd name="T3" fmla="*/ 181 h 363"/>
                <a:gd name="T4" fmla="*/ 181 w 363"/>
                <a:gd name="T5" fmla="*/ 0 h 363"/>
                <a:gd name="T6" fmla="*/ 363 w 363"/>
                <a:gd name="T7" fmla="*/ 181 h 363"/>
                <a:gd name="T8" fmla="*/ 181 w 363"/>
                <a:gd name="T9" fmla="*/ 363 h 363"/>
                <a:gd name="T10" fmla="*/ 181 w 363"/>
                <a:gd name="T11" fmla="*/ 120 h 363"/>
                <a:gd name="T12" fmla="*/ 120 w 363"/>
                <a:gd name="T13" fmla="*/ 181 h 363"/>
                <a:gd name="T14" fmla="*/ 181 w 363"/>
                <a:gd name="T15" fmla="*/ 243 h 363"/>
                <a:gd name="T16" fmla="*/ 243 w 363"/>
                <a:gd name="T17" fmla="*/ 181 h 363"/>
                <a:gd name="T18" fmla="*/ 181 w 363"/>
                <a:gd name="T19" fmla="*/ 12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363">
                  <a:moveTo>
                    <a:pt x="181" y="363"/>
                  </a:moveTo>
                  <a:cubicBezTo>
                    <a:pt x="81" y="363"/>
                    <a:pt x="0" y="282"/>
                    <a:pt x="0" y="181"/>
                  </a:cubicBezTo>
                  <a:cubicBezTo>
                    <a:pt x="0" y="81"/>
                    <a:pt x="81" y="0"/>
                    <a:pt x="181" y="0"/>
                  </a:cubicBezTo>
                  <a:cubicBezTo>
                    <a:pt x="281" y="0"/>
                    <a:pt x="363" y="81"/>
                    <a:pt x="363" y="181"/>
                  </a:cubicBezTo>
                  <a:cubicBezTo>
                    <a:pt x="363" y="282"/>
                    <a:pt x="281" y="363"/>
                    <a:pt x="181" y="363"/>
                  </a:cubicBezTo>
                  <a:close/>
                  <a:moveTo>
                    <a:pt x="181" y="120"/>
                  </a:moveTo>
                  <a:cubicBezTo>
                    <a:pt x="147" y="120"/>
                    <a:pt x="120" y="147"/>
                    <a:pt x="120" y="181"/>
                  </a:cubicBezTo>
                  <a:cubicBezTo>
                    <a:pt x="120" y="215"/>
                    <a:pt x="147" y="243"/>
                    <a:pt x="181" y="243"/>
                  </a:cubicBezTo>
                  <a:cubicBezTo>
                    <a:pt x="215" y="243"/>
                    <a:pt x="243" y="215"/>
                    <a:pt x="243" y="181"/>
                  </a:cubicBezTo>
                  <a:cubicBezTo>
                    <a:pt x="243" y="147"/>
                    <a:pt x="215" y="120"/>
                    <a:pt x="181" y="1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505544" y="4035611"/>
            <a:ext cx="1576641" cy="1574271"/>
            <a:chOff x="8266030" y="4782316"/>
            <a:chExt cx="1430338" cy="1428750"/>
          </a:xfrm>
          <a:solidFill>
            <a:schemeClr val="accent1"/>
          </a:solidFill>
        </p:grpSpPr>
        <p:sp>
          <p:nvSpPr>
            <p:cNvPr id="19" name="Freeform 242"/>
            <p:cNvSpPr>
              <a:spLocks noEditPoints="1"/>
            </p:cNvSpPr>
            <p:nvPr/>
          </p:nvSpPr>
          <p:spPr bwMode="auto">
            <a:xfrm>
              <a:off x="8266030" y="4782316"/>
              <a:ext cx="1430338" cy="1428750"/>
            </a:xfrm>
            <a:custGeom>
              <a:avLst/>
              <a:gdLst>
                <a:gd name="T0" fmla="*/ 1013 w 1135"/>
                <a:gd name="T1" fmla="*/ 544 h 1134"/>
                <a:gd name="T2" fmla="*/ 1135 w 1135"/>
                <a:gd name="T3" fmla="*/ 472 h 1134"/>
                <a:gd name="T4" fmla="*/ 1107 w 1135"/>
                <a:gd name="T5" fmla="*/ 367 h 1134"/>
                <a:gd name="T6" fmla="*/ 965 w 1135"/>
                <a:gd name="T7" fmla="*/ 366 h 1134"/>
                <a:gd name="T8" fmla="*/ 866 w 1135"/>
                <a:gd name="T9" fmla="*/ 237 h 1134"/>
                <a:gd name="T10" fmla="*/ 901 w 1135"/>
                <a:gd name="T11" fmla="*/ 99 h 1134"/>
                <a:gd name="T12" fmla="*/ 808 w 1135"/>
                <a:gd name="T13" fmla="*/ 45 h 1134"/>
                <a:gd name="T14" fmla="*/ 706 w 1135"/>
                <a:gd name="T15" fmla="*/ 144 h 1134"/>
                <a:gd name="T16" fmla="*/ 544 w 1135"/>
                <a:gd name="T17" fmla="*/ 123 h 1134"/>
                <a:gd name="T18" fmla="*/ 472 w 1135"/>
                <a:gd name="T19" fmla="*/ 0 h 1134"/>
                <a:gd name="T20" fmla="*/ 367 w 1135"/>
                <a:gd name="T21" fmla="*/ 28 h 1134"/>
                <a:gd name="T22" fmla="*/ 365 w 1135"/>
                <a:gd name="T23" fmla="*/ 170 h 1134"/>
                <a:gd name="T24" fmla="*/ 237 w 1135"/>
                <a:gd name="T25" fmla="*/ 269 h 1134"/>
                <a:gd name="T26" fmla="*/ 99 w 1135"/>
                <a:gd name="T27" fmla="*/ 234 h 1134"/>
                <a:gd name="T28" fmla="*/ 45 w 1135"/>
                <a:gd name="T29" fmla="*/ 327 h 1134"/>
                <a:gd name="T30" fmla="*/ 144 w 1135"/>
                <a:gd name="T31" fmla="*/ 429 h 1134"/>
                <a:gd name="T32" fmla="*/ 123 w 1135"/>
                <a:gd name="T33" fmla="*/ 590 h 1134"/>
                <a:gd name="T34" fmla="*/ 0 w 1135"/>
                <a:gd name="T35" fmla="*/ 663 h 1134"/>
                <a:gd name="T36" fmla="*/ 28 w 1135"/>
                <a:gd name="T37" fmla="*/ 767 h 1134"/>
                <a:gd name="T38" fmla="*/ 171 w 1135"/>
                <a:gd name="T39" fmla="*/ 769 h 1134"/>
                <a:gd name="T40" fmla="*/ 269 w 1135"/>
                <a:gd name="T41" fmla="*/ 898 h 1134"/>
                <a:gd name="T42" fmla="*/ 234 w 1135"/>
                <a:gd name="T43" fmla="*/ 1036 h 1134"/>
                <a:gd name="T44" fmla="*/ 328 w 1135"/>
                <a:gd name="T45" fmla="*/ 1090 h 1134"/>
                <a:gd name="T46" fmla="*/ 429 w 1135"/>
                <a:gd name="T47" fmla="*/ 991 h 1134"/>
                <a:gd name="T48" fmla="*/ 591 w 1135"/>
                <a:gd name="T49" fmla="*/ 1012 h 1134"/>
                <a:gd name="T50" fmla="*/ 664 w 1135"/>
                <a:gd name="T51" fmla="*/ 1134 h 1134"/>
                <a:gd name="T52" fmla="*/ 768 w 1135"/>
                <a:gd name="T53" fmla="*/ 1106 h 1134"/>
                <a:gd name="T54" fmla="*/ 770 w 1135"/>
                <a:gd name="T55" fmla="*/ 964 h 1134"/>
                <a:gd name="T56" fmla="*/ 899 w 1135"/>
                <a:gd name="T57" fmla="*/ 865 h 1134"/>
                <a:gd name="T58" fmla="*/ 1036 w 1135"/>
                <a:gd name="T59" fmla="*/ 900 h 1134"/>
                <a:gd name="T60" fmla="*/ 1090 w 1135"/>
                <a:gd name="T61" fmla="*/ 807 h 1134"/>
                <a:gd name="T62" fmla="*/ 992 w 1135"/>
                <a:gd name="T63" fmla="*/ 705 h 1134"/>
                <a:gd name="T64" fmla="*/ 1013 w 1135"/>
                <a:gd name="T65" fmla="*/ 544 h 1134"/>
                <a:gd name="T66" fmla="*/ 593 w 1135"/>
                <a:gd name="T67" fmla="*/ 879 h 1134"/>
                <a:gd name="T68" fmla="*/ 256 w 1135"/>
                <a:gd name="T69" fmla="*/ 593 h 1134"/>
                <a:gd name="T70" fmla="*/ 543 w 1135"/>
                <a:gd name="T71" fmla="*/ 256 h 1134"/>
                <a:gd name="T72" fmla="*/ 879 w 1135"/>
                <a:gd name="T73" fmla="*/ 542 h 1134"/>
                <a:gd name="T74" fmla="*/ 593 w 1135"/>
                <a:gd name="T75" fmla="*/ 8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35" h="1134">
                  <a:moveTo>
                    <a:pt x="1013" y="544"/>
                  </a:moveTo>
                  <a:cubicBezTo>
                    <a:pt x="1135" y="472"/>
                    <a:pt x="1135" y="472"/>
                    <a:pt x="1135" y="472"/>
                  </a:cubicBezTo>
                  <a:cubicBezTo>
                    <a:pt x="1107" y="367"/>
                    <a:pt x="1107" y="367"/>
                    <a:pt x="1107" y="367"/>
                  </a:cubicBezTo>
                  <a:cubicBezTo>
                    <a:pt x="965" y="366"/>
                    <a:pt x="965" y="366"/>
                    <a:pt x="965" y="366"/>
                  </a:cubicBezTo>
                  <a:cubicBezTo>
                    <a:pt x="940" y="317"/>
                    <a:pt x="906" y="273"/>
                    <a:pt x="866" y="237"/>
                  </a:cubicBezTo>
                  <a:cubicBezTo>
                    <a:pt x="901" y="99"/>
                    <a:pt x="901" y="99"/>
                    <a:pt x="901" y="99"/>
                  </a:cubicBezTo>
                  <a:cubicBezTo>
                    <a:pt x="808" y="45"/>
                    <a:pt x="808" y="45"/>
                    <a:pt x="808" y="45"/>
                  </a:cubicBezTo>
                  <a:cubicBezTo>
                    <a:pt x="706" y="144"/>
                    <a:pt x="706" y="144"/>
                    <a:pt x="706" y="144"/>
                  </a:cubicBezTo>
                  <a:cubicBezTo>
                    <a:pt x="655" y="127"/>
                    <a:pt x="601" y="120"/>
                    <a:pt x="544" y="123"/>
                  </a:cubicBezTo>
                  <a:cubicBezTo>
                    <a:pt x="472" y="0"/>
                    <a:pt x="472" y="0"/>
                    <a:pt x="472" y="0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65" y="170"/>
                    <a:pt x="365" y="170"/>
                    <a:pt x="365" y="170"/>
                  </a:cubicBezTo>
                  <a:cubicBezTo>
                    <a:pt x="317" y="195"/>
                    <a:pt x="273" y="229"/>
                    <a:pt x="237" y="269"/>
                  </a:cubicBezTo>
                  <a:cubicBezTo>
                    <a:pt x="99" y="234"/>
                    <a:pt x="99" y="234"/>
                    <a:pt x="99" y="234"/>
                  </a:cubicBezTo>
                  <a:cubicBezTo>
                    <a:pt x="45" y="327"/>
                    <a:pt x="45" y="327"/>
                    <a:pt x="45" y="327"/>
                  </a:cubicBezTo>
                  <a:cubicBezTo>
                    <a:pt x="144" y="429"/>
                    <a:pt x="144" y="429"/>
                    <a:pt x="144" y="429"/>
                  </a:cubicBezTo>
                  <a:cubicBezTo>
                    <a:pt x="128" y="480"/>
                    <a:pt x="120" y="534"/>
                    <a:pt x="123" y="590"/>
                  </a:cubicBezTo>
                  <a:cubicBezTo>
                    <a:pt x="0" y="663"/>
                    <a:pt x="0" y="663"/>
                    <a:pt x="0" y="663"/>
                  </a:cubicBezTo>
                  <a:cubicBezTo>
                    <a:pt x="28" y="767"/>
                    <a:pt x="28" y="767"/>
                    <a:pt x="28" y="767"/>
                  </a:cubicBezTo>
                  <a:cubicBezTo>
                    <a:pt x="171" y="769"/>
                    <a:pt x="171" y="769"/>
                    <a:pt x="171" y="769"/>
                  </a:cubicBezTo>
                  <a:cubicBezTo>
                    <a:pt x="195" y="818"/>
                    <a:pt x="229" y="862"/>
                    <a:pt x="269" y="898"/>
                  </a:cubicBezTo>
                  <a:cubicBezTo>
                    <a:pt x="234" y="1036"/>
                    <a:pt x="234" y="1036"/>
                    <a:pt x="234" y="1036"/>
                  </a:cubicBezTo>
                  <a:cubicBezTo>
                    <a:pt x="328" y="1090"/>
                    <a:pt x="328" y="1090"/>
                    <a:pt x="328" y="1090"/>
                  </a:cubicBezTo>
                  <a:cubicBezTo>
                    <a:pt x="429" y="991"/>
                    <a:pt x="429" y="991"/>
                    <a:pt x="429" y="991"/>
                  </a:cubicBezTo>
                  <a:cubicBezTo>
                    <a:pt x="480" y="1008"/>
                    <a:pt x="535" y="1015"/>
                    <a:pt x="591" y="1012"/>
                  </a:cubicBezTo>
                  <a:cubicBezTo>
                    <a:pt x="664" y="1134"/>
                    <a:pt x="664" y="1134"/>
                    <a:pt x="664" y="1134"/>
                  </a:cubicBezTo>
                  <a:cubicBezTo>
                    <a:pt x="768" y="1106"/>
                    <a:pt x="768" y="1106"/>
                    <a:pt x="768" y="1106"/>
                  </a:cubicBezTo>
                  <a:cubicBezTo>
                    <a:pt x="770" y="964"/>
                    <a:pt x="770" y="964"/>
                    <a:pt x="770" y="964"/>
                  </a:cubicBezTo>
                  <a:cubicBezTo>
                    <a:pt x="819" y="939"/>
                    <a:pt x="863" y="906"/>
                    <a:pt x="899" y="865"/>
                  </a:cubicBezTo>
                  <a:cubicBezTo>
                    <a:pt x="1036" y="900"/>
                    <a:pt x="1036" y="900"/>
                    <a:pt x="1036" y="900"/>
                  </a:cubicBezTo>
                  <a:cubicBezTo>
                    <a:pt x="1090" y="807"/>
                    <a:pt x="1090" y="807"/>
                    <a:pt x="1090" y="807"/>
                  </a:cubicBezTo>
                  <a:cubicBezTo>
                    <a:pt x="992" y="705"/>
                    <a:pt x="992" y="705"/>
                    <a:pt x="992" y="705"/>
                  </a:cubicBezTo>
                  <a:cubicBezTo>
                    <a:pt x="1008" y="654"/>
                    <a:pt x="1015" y="600"/>
                    <a:pt x="1013" y="544"/>
                  </a:cubicBezTo>
                  <a:close/>
                  <a:moveTo>
                    <a:pt x="593" y="879"/>
                  </a:moveTo>
                  <a:cubicBezTo>
                    <a:pt x="421" y="893"/>
                    <a:pt x="270" y="764"/>
                    <a:pt x="256" y="593"/>
                  </a:cubicBezTo>
                  <a:cubicBezTo>
                    <a:pt x="243" y="421"/>
                    <a:pt x="371" y="270"/>
                    <a:pt x="543" y="256"/>
                  </a:cubicBezTo>
                  <a:cubicBezTo>
                    <a:pt x="714" y="242"/>
                    <a:pt x="865" y="370"/>
                    <a:pt x="879" y="542"/>
                  </a:cubicBezTo>
                  <a:cubicBezTo>
                    <a:pt x="893" y="714"/>
                    <a:pt x="765" y="865"/>
                    <a:pt x="593" y="8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20" name="Freeform 250"/>
            <p:cNvSpPr>
              <a:spLocks noEditPoints="1"/>
            </p:cNvSpPr>
            <p:nvPr/>
          </p:nvSpPr>
          <p:spPr bwMode="auto">
            <a:xfrm>
              <a:off x="8764505" y="5282379"/>
              <a:ext cx="431800" cy="433387"/>
            </a:xfrm>
            <a:custGeom>
              <a:avLst/>
              <a:gdLst>
                <a:gd name="T0" fmla="*/ 171 w 343"/>
                <a:gd name="T1" fmla="*/ 343 h 343"/>
                <a:gd name="T2" fmla="*/ 0 w 343"/>
                <a:gd name="T3" fmla="*/ 171 h 343"/>
                <a:gd name="T4" fmla="*/ 171 w 343"/>
                <a:gd name="T5" fmla="*/ 0 h 343"/>
                <a:gd name="T6" fmla="*/ 343 w 343"/>
                <a:gd name="T7" fmla="*/ 171 h 343"/>
                <a:gd name="T8" fmla="*/ 171 w 343"/>
                <a:gd name="T9" fmla="*/ 343 h 343"/>
                <a:gd name="T10" fmla="*/ 171 w 343"/>
                <a:gd name="T11" fmla="*/ 100 h 343"/>
                <a:gd name="T12" fmla="*/ 100 w 343"/>
                <a:gd name="T13" fmla="*/ 171 h 343"/>
                <a:gd name="T14" fmla="*/ 171 w 343"/>
                <a:gd name="T15" fmla="*/ 243 h 343"/>
                <a:gd name="T16" fmla="*/ 243 w 343"/>
                <a:gd name="T17" fmla="*/ 171 h 343"/>
                <a:gd name="T18" fmla="*/ 171 w 343"/>
                <a:gd name="T19" fmla="*/ 10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3" h="343">
                  <a:moveTo>
                    <a:pt x="171" y="343"/>
                  </a:moveTo>
                  <a:cubicBezTo>
                    <a:pt x="77" y="343"/>
                    <a:pt x="0" y="266"/>
                    <a:pt x="0" y="171"/>
                  </a:cubicBezTo>
                  <a:cubicBezTo>
                    <a:pt x="0" y="77"/>
                    <a:pt x="77" y="0"/>
                    <a:pt x="171" y="0"/>
                  </a:cubicBezTo>
                  <a:cubicBezTo>
                    <a:pt x="266" y="0"/>
                    <a:pt x="343" y="77"/>
                    <a:pt x="343" y="171"/>
                  </a:cubicBezTo>
                  <a:cubicBezTo>
                    <a:pt x="343" y="266"/>
                    <a:pt x="266" y="343"/>
                    <a:pt x="171" y="343"/>
                  </a:cubicBezTo>
                  <a:close/>
                  <a:moveTo>
                    <a:pt x="171" y="100"/>
                  </a:moveTo>
                  <a:cubicBezTo>
                    <a:pt x="132" y="100"/>
                    <a:pt x="100" y="132"/>
                    <a:pt x="100" y="171"/>
                  </a:cubicBezTo>
                  <a:cubicBezTo>
                    <a:pt x="100" y="211"/>
                    <a:pt x="132" y="243"/>
                    <a:pt x="171" y="243"/>
                  </a:cubicBezTo>
                  <a:cubicBezTo>
                    <a:pt x="211" y="243"/>
                    <a:pt x="243" y="211"/>
                    <a:pt x="243" y="171"/>
                  </a:cubicBezTo>
                  <a:cubicBezTo>
                    <a:pt x="243" y="132"/>
                    <a:pt x="211" y="100"/>
                    <a:pt x="171" y="1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 flipH="1">
            <a:off x="5471026" y="3307185"/>
            <a:ext cx="1625683" cy="3169817"/>
            <a:chOff x="6598421" y="4121221"/>
            <a:chExt cx="1474828" cy="2876809"/>
          </a:xfrm>
          <a:solidFill>
            <a:srgbClr val="4B5773"/>
          </a:solidFill>
        </p:grpSpPr>
        <p:sp>
          <p:nvSpPr>
            <p:cNvPr id="22" name="Freeform 254"/>
            <p:cNvSpPr/>
            <p:nvPr/>
          </p:nvSpPr>
          <p:spPr bwMode="auto">
            <a:xfrm flipH="1">
              <a:off x="7112037" y="4121221"/>
              <a:ext cx="735013" cy="352425"/>
            </a:xfrm>
            <a:custGeom>
              <a:avLst/>
              <a:gdLst>
                <a:gd name="T0" fmla="*/ 630 w 651"/>
                <a:gd name="T1" fmla="*/ 273 h 313"/>
                <a:gd name="T2" fmla="*/ 589 w 651"/>
                <a:gd name="T3" fmla="*/ 273 h 313"/>
                <a:gd name="T4" fmla="*/ 304 w 651"/>
                <a:gd name="T5" fmla="*/ 0 h 313"/>
                <a:gd name="T6" fmla="*/ 19 w 651"/>
                <a:gd name="T7" fmla="*/ 271 h 313"/>
                <a:gd name="T8" fmla="*/ 0 w 651"/>
                <a:gd name="T9" fmla="*/ 292 h 313"/>
                <a:gd name="T10" fmla="*/ 21 w 651"/>
                <a:gd name="T11" fmla="*/ 313 h 313"/>
                <a:gd name="T12" fmla="*/ 630 w 651"/>
                <a:gd name="T13" fmla="*/ 313 h 313"/>
                <a:gd name="T14" fmla="*/ 651 w 651"/>
                <a:gd name="T15" fmla="*/ 293 h 313"/>
                <a:gd name="T16" fmla="*/ 630 w 651"/>
                <a:gd name="T17" fmla="*/ 27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1" h="313">
                  <a:moveTo>
                    <a:pt x="630" y="273"/>
                  </a:moveTo>
                  <a:cubicBezTo>
                    <a:pt x="589" y="273"/>
                    <a:pt x="589" y="273"/>
                    <a:pt x="589" y="273"/>
                  </a:cubicBezTo>
                  <a:cubicBezTo>
                    <a:pt x="578" y="113"/>
                    <a:pt x="454" y="0"/>
                    <a:pt x="304" y="0"/>
                  </a:cubicBezTo>
                  <a:cubicBezTo>
                    <a:pt x="153" y="0"/>
                    <a:pt x="30" y="116"/>
                    <a:pt x="19" y="271"/>
                  </a:cubicBezTo>
                  <a:cubicBezTo>
                    <a:pt x="9" y="272"/>
                    <a:pt x="0" y="281"/>
                    <a:pt x="0" y="292"/>
                  </a:cubicBezTo>
                  <a:cubicBezTo>
                    <a:pt x="0" y="303"/>
                    <a:pt x="10" y="313"/>
                    <a:pt x="21" y="313"/>
                  </a:cubicBezTo>
                  <a:cubicBezTo>
                    <a:pt x="630" y="313"/>
                    <a:pt x="630" y="313"/>
                    <a:pt x="630" y="313"/>
                  </a:cubicBezTo>
                  <a:cubicBezTo>
                    <a:pt x="642" y="313"/>
                    <a:pt x="651" y="304"/>
                    <a:pt x="651" y="293"/>
                  </a:cubicBezTo>
                  <a:cubicBezTo>
                    <a:pt x="651" y="282"/>
                    <a:pt x="642" y="273"/>
                    <a:pt x="630" y="2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23" name="Freeform 255"/>
            <p:cNvSpPr/>
            <p:nvPr/>
          </p:nvSpPr>
          <p:spPr bwMode="auto">
            <a:xfrm flipH="1">
              <a:off x="6598421" y="4170929"/>
              <a:ext cx="1474828" cy="2827101"/>
            </a:xfrm>
            <a:custGeom>
              <a:avLst/>
              <a:gdLst>
                <a:gd name="T0" fmla="*/ 835 w 1488"/>
                <a:gd name="T1" fmla="*/ 717 h 2854"/>
                <a:gd name="T2" fmla="*/ 851 w 1488"/>
                <a:gd name="T3" fmla="*/ 708 h 2854"/>
                <a:gd name="T4" fmla="*/ 1249 w 1488"/>
                <a:gd name="T5" fmla="*/ 68 h 2854"/>
                <a:gd name="T6" fmla="*/ 1417 w 1488"/>
                <a:gd name="T7" fmla="*/ 36 h 2854"/>
                <a:gd name="T8" fmla="*/ 1451 w 1488"/>
                <a:gd name="T9" fmla="*/ 199 h 2854"/>
                <a:gd name="T10" fmla="*/ 890 w 1488"/>
                <a:gd name="T11" fmla="*/ 1074 h 2854"/>
                <a:gd name="T12" fmla="*/ 887 w 1488"/>
                <a:gd name="T13" fmla="*/ 1085 h 2854"/>
                <a:gd name="T14" fmla="*/ 887 w 1488"/>
                <a:gd name="T15" fmla="*/ 1839 h 2854"/>
                <a:gd name="T16" fmla="*/ 887 w 1488"/>
                <a:gd name="T17" fmla="*/ 1906 h 2854"/>
                <a:gd name="T18" fmla="*/ 887 w 1488"/>
                <a:gd name="T19" fmla="*/ 2723 h 2854"/>
                <a:gd name="T20" fmla="*/ 751 w 1488"/>
                <a:gd name="T21" fmla="*/ 2854 h 2854"/>
                <a:gd name="T22" fmla="*/ 749 w 1488"/>
                <a:gd name="T23" fmla="*/ 2854 h 2854"/>
                <a:gd name="T24" fmla="*/ 614 w 1488"/>
                <a:gd name="T25" fmla="*/ 2723 h 2854"/>
                <a:gd name="T26" fmla="*/ 614 w 1488"/>
                <a:gd name="T27" fmla="*/ 1925 h 2854"/>
                <a:gd name="T28" fmla="*/ 595 w 1488"/>
                <a:gd name="T29" fmla="*/ 1906 h 2854"/>
                <a:gd name="T30" fmla="*/ 576 w 1488"/>
                <a:gd name="T31" fmla="*/ 1906 h 2854"/>
                <a:gd name="T32" fmla="*/ 557 w 1488"/>
                <a:gd name="T33" fmla="*/ 1925 h 2854"/>
                <a:gd name="T34" fmla="*/ 557 w 1488"/>
                <a:gd name="T35" fmla="*/ 2723 h 2854"/>
                <a:gd name="T36" fmla="*/ 421 w 1488"/>
                <a:gd name="T37" fmla="*/ 2854 h 2854"/>
                <a:gd name="T38" fmla="*/ 419 w 1488"/>
                <a:gd name="T39" fmla="*/ 2854 h 2854"/>
                <a:gd name="T40" fmla="*/ 283 w 1488"/>
                <a:gd name="T41" fmla="*/ 2723 h 2854"/>
                <a:gd name="T42" fmla="*/ 283 w 1488"/>
                <a:gd name="T43" fmla="*/ 1906 h 2854"/>
                <a:gd name="T44" fmla="*/ 283 w 1488"/>
                <a:gd name="T45" fmla="*/ 1839 h 2854"/>
                <a:gd name="T46" fmla="*/ 283 w 1488"/>
                <a:gd name="T47" fmla="*/ 1103 h 2854"/>
                <a:gd name="T48" fmla="*/ 263 w 1488"/>
                <a:gd name="T49" fmla="*/ 1085 h 2854"/>
                <a:gd name="T50" fmla="*/ 263 w 1488"/>
                <a:gd name="T51" fmla="*/ 1085 h 2854"/>
                <a:gd name="T52" fmla="*/ 246 w 1488"/>
                <a:gd name="T53" fmla="*/ 1103 h 2854"/>
                <a:gd name="T54" fmla="*/ 246 w 1488"/>
                <a:gd name="T55" fmla="*/ 1712 h 2854"/>
                <a:gd name="T56" fmla="*/ 123 w 1488"/>
                <a:gd name="T57" fmla="*/ 1830 h 2854"/>
                <a:gd name="T58" fmla="*/ 0 w 1488"/>
                <a:gd name="T59" fmla="*/ 1712 h 2854"/>
                <a:gd name="T60" fmla="*/ 0 w 1488"/>
                <a:gd name="T61" fmla="*/ 1170 h 2854"/>
                <a:gd name="T62" fmla="*/ 0 w 1488"/>
                <a:gd name="T63" fmla="*/ 1024 h 2854"/>
                <a:gd name="T64" fmla="*/ 0 w 1488"/>
                <a:gd name="T65" fmla="*/ 736 h 2854"/>
                <a:gd name="T66" fmla="*/ 19 w 1488"/>
                <a:gd name="T67" fmla="*/ 717 h 2854"/>
                <a:gd name="T68" fmla="*/ 835 w 1488"/>
                <a:gd name="T69" fmla="*/ 717 h 2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8" h="2854">
                  <a:moveTo>
                    <a:pt x="835" y="717"/>
                  </a:moveTo>
                  <a:cubicBezTo>
                    <a:pt x="841" y="717"/>
                    <a:pt x="847" y="714"/>
                    <a:pt x="851" y="708"/>
                  </a:cubicBezTo>
                  <a:cubicBezTo>
                    <a:pt x="1249" y="68"/>
                    <a:pt x="1249" y="68"/>
                    <a:pt x="1249" y="68"/>
                  </a:cubicBezTo>
                  <a:cubicBezTo>
                    <a:pt x="1286" y="14"/>
                    <a:pt x="1361" y="0"/>
                    <a:pt x="1417" y="36"/>
                  </a:cubicBezTo>
                  <a:cubicBezTo>
                    <a:pt x="1473" y="72"/>
                    <a:pt x="1488" y="145"/>
                    <a:pt x="1451" y="199"/>
                  </a:cubicBezTo>
                  <a:cubicBezTo>
                    <a:pt x="890" y="1074"/>
                    <a:pt x="890" y="1074"/>
                    <a:pt x="890" y="1074"/>
                  </a:cubicBezTo>
                  <a:cubicBezTo>
                    <a:pt x="888" y="1077"/>
                    <a:pt x="887" y="1081"/>
                    <a:pt x="887" y="1085"/>
                  </a:cubicBezTo>
                  <a:cubicBezTo>
                    <a:pt x="887" y="1839"/>
                    <a:pt x="887" y="1839"/>
                    <a:pt x="887" y="1839"/>
                  </a:cubicBezTo>
                  <a:cubicBezTo>
                    <a:pt x="887" y="1906"/>
                    <a:pt x="887" y="1906"/>
                    <a:pt x="887" y="1906"/>
                  </a:cubicBezTo>
                  <a:cubicBezTo>
                    <a:pt x="887" y="2723"/>
                    <a:pt x="887" y="2723"/>
                    <a:pt x="887" y="2723"/>
                  </a:cubicBezTo>
                  <a:cubicBezTo>
                    <a:pt x="887" y="2795"/>
                    <a:pt x="826" y="2854"/>
                    <a:pt x="751" y="2854"/>
                  </a:cubicBezTo>
                  <a:cubicBezTo>
                    <a:pt x="749" y="2854"/>
                    <a:pt x="749" y="2854"/>
                    <a:pt x="749" y="2854"/>
                  </a:cubicBezTo>
                  <a:cubicBezTo>
                    <a:pt x="675" y="2854"/>
                    <a:pt x="614" y="2795"/>
                    <a:pt x="614" y="2723"/>
                  </a:cubicBezTo>
                  <a:cubicBezTo>
                    <a:pt x="614" y="1925"/>
                    <a:pt x="614" y="1925"/>
                    <a:pt x="614" y="1925"/>
                  </a:cubicBezTo>
                  <a:cubicBezTo>
                    <a:pt x="614" y="1914"/>
                    <a:pt x="605" y="1906"/>
                    <a:pt x="595" y="1906"/>
                  </a:cubicBezTo>
                  <a:cubicBezTo>
                    <a:pt x="576" y="1906"/>
                    <a:pt x="576" y="1906"/>
                    <a:pt x="576" y="1906"/>
                  </a:cubicBezTo>
                  <a:cubicBezTo>
                    <a:pt x="565" y="1906"/>
                    <a:pt x="557" y="1914"/>
                    <a:pt x="557" y="1925"/>
                  </a:cubicBezTo>
                  <a:cubicBezTo>
                    <a:pt x="557" y="2723"/>
                    <a:pt x="557" y="2723"/>
                    <a:pt x="557" y="2723"/>
                  </a:cubicBezTo>
                  <a:cubicBezTo>
                    <a:pt x="557" y="2795"/>
                    <a:pt x="495" y="2854"/>
                    <a:pt x="421" y="2854"/>
                  </a:cubicBezTo>
                  <a:cubicBezTo>
                    <a:pt x="419" y="2854"/>
                    <a:pt x="419" y="2854"/>
                    <a:pt x="419" y="2854"/>
                  </a:cubicBezTo>
                  <a:cubicBezTo>
                    <a:pt x="344" y="2854"/>
                    <a:pt x="283" y="2795"/>
                    <a:pt x="283" y="2723"/>
                  </a:cubicBezTo>
                  <a:cubicBezTo>
                    <a:pt x="283" y="1906"/>
                    <a:pt x="283" y="1906"/>
                    <a:pt x="283" y="1906"/>
                  </a:cubicBezTo>
                  <a:cubicBezTo>
                    <a:pt x="283" y="1839"/>
                    <a:pt x="283" y="1839"/>
                    <a:pt x="283" y="1839"/>
                  </a:cubicBezTo>
                  <a:cubicBezTo>
                    <a:pt x="283" y="1103"/>
                    <a:pt x="283" y="1103"/>
                    <a:pt x="283" y="1103"/>
                  </a:cubicBezTo>
                  <a:cubicBezTo>
                    <a:pt x="283" y="1092"/>
                    <a:pt x="274" y="1084"/>
                    <a:pt x="263" y="1085"/>
                  </a:cubicBezTo>
                  <a:cubicBezTo>
                    <a:pt x="263" y="1085"/>
                    <a:pt x="263" y="1085"/>
                    <a:pt x="263" y="1085"/>
                  </a:cubicBezTo>
                  <a:cubicBezTo>
                    <a:pt x="253" y="1086"/>
                    <a:pt x="246" y="1094"/>
                    <a:pt x="246" y="1103"/>
                  </a:cubicBezTo>
                  <a:cubicBezTo>
                    <a:pt x="246" y="1712"/>
                    <a:pt x="246" y="1712"/>
                    <a:pt x="246" y="1712"/>
                  </a:cubicBezTo>
                  <a:cubicBezTo>
                    <a:pt x="246" y="1778"/>
                    <a:pt x="190" y="1830"/>
                    <a:pt x="123" y="1830"/>
                  </a:cubicBezTo>
                  <a:cubicBezTo>
                    <a:pt x="56" y="1830"/>
                    <a:pt x="0" y="1778"/>
                    <a:pt x="0" y="1712"/>
                  </a:cubicBezTo>
                  <a:cubicBezTo>
                    <a:pt x="0" y="1170"/>
                    <a:pt x="0" y="1170"/>
                    <a:pt x="0" y="1170"/>
                  </a:cubicBezTo>
                  <a:cubicBezTo>
                    <a:pt x="0" y="1024"/>
                    <a:pt x="0" y="1024"/>
                    <a:pt x="0" y="1024"/>
                  </a:cubicBezTo>
                  <a:cubicBezTo>
                    <a:pt x="0" y="736"/>
                    <a:pt x="0" y="736"/>
                    <a:pt x="0" y="736"/>
                  </a:cubicBezTo>
                  <a:cubicBezTo>
                    <a:pt x="0" y="726"/>
                    <a:pt x="9" y="717"/>
                    <a:pt x="19" y="717"/>
                  </a:cubicBezTo>
                  <a:lnTo>
                    <a:pt x="835" y="7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24" name="Freeform 256"/>
            <p:cNvSpPr/>
            <p:nvPr/>
          </p:nvSpPr>
          <p:spPr bwMode="auto">
            <a:xfrm flipH="1">
              <a:off x="7195557" y="4513916"/>
              <a:ext cx="604838" cy="327025"/>
            </a:xfrm>
            <a:custGeom>
              <a:avLst/>
              <a:gdLst>
                <a:gd name="T0" fmla="*/ 1 w 535"/>
                <a:gd name="T1" fmla="*/ 0 h 290"/>
                <a:gd name="T2" fmla="*/ 0 w 535"/>
                <a:gd name="T3" fmla="*/ 22 h 290"/>
                <a:gd name="T4" fmla="*/ 267 w 535"/>
                <a:gd name="T5" fmla="*/ 290 h 290"/>
                <a:gd name="T6" fmla="*/ 535 w 535"/>
                <a:gd name="T7" fmla="*/ 22 h 290"/>
                <a:gd name="T8" fmla="*/ 534 w 535"/>
                <a:gd name="T9" fmla="*/ 0 h 290"/>
                <a:gd name="T10" fmla="*/ 1 w 535"/>
                <a:gd name="T11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5" h="290">
                  <a:moveTo>
                    <a:pt x="1" y="0"/>
                  </a:moveTo>
                  <a:cubicBezTo>
                    <a:pt x="0" y="7"/>
                    <a:pt x="0" y="15"/>
                    <a:pt x="0" y="22"/>
                  </a:cubicBezTo>
                  <a:cubicBezTo>
                    <a:pt x="0" y="170"/>
                    <a:pt x="120" y="290"/>
                    <a:pt x="267" y="290"/>
                  </a:cubicBezTo>
                  <a:cubicBezTo>
                    <a:pt x="415" y="290"/>
                    <a:pt x="535" y="170"/>
                    <a:pt x="535" y="22"/>
                  </a:cubicBezTo>
                  <a:cubicBezTo>
                    <a:pt x="535" y="15"/>
                    <a:pt x="534" y="7"/>
                    <a:pt x="534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73762" y="2828809"/>
            <a:ext cx="4281960" cy="1025068"/>
          </a:xfrm>
          <a:prstGeom prst="rect">
            <a:avLst/>
          </a:prstGeom>
          <a:noFill/>
        </p:spPr>
        <p:txBody>
          <a:bodyPr wrap="square" lIns="100745" tIns="50372" rIns="100745" bIns="5037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此处添加详细文本描述，建议与标题相关并符合整体语言风格，语言描述尽量简洁生动。</a:t>
            </a:r>
            <a:r>
              <a:rPr lang="id-ID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此处添加详细文本描述，建议与标题相关</a:t>
            </a:r>
            <a:endParaRPr lang="id-ID" sz="1300" dirty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9574" y="1192298"/>
            <a:ext cx="1383268" cy="455671"/>
          </a:xfrm>
          <a:prstGeom prst="rect">
            <a:avLst/>
          </a:prstGeom>
          <a:noFill/>
        </p:spPr>
        <p:txBody>
          <a:bodyPr wrap="none" lIns="100745" tIns="50372" rIns="100745" bIns="50372" rtlCol="0">
            <a:spAutoFit/>
          </a:bodyPr>
          <a:lstStyle/>
          <a:p>
            <a:r>
              <a:rPr lang="zh-CN" alt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数据分析</a:t>
            </a:r>
            <a:endParaRPr lang="id-ID" sz="2300" dirty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63658" y="1785764"/>
            <a:ext cx="2753142" cy="932735"/>
          </a:xfrm>
          <a:prstGeom prst="rect">
            <a:avLst/>
          </a:prstGeom>
          <a:noFill/>
        </p:spPr>
        <p:txBody>
          <a:bodyPr wrap="square" lIns="100745" tIns="50372" rIns="100745" bIns="5037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此处添加详细文本描述，建议与标题相关并符合整体语言风格，语言描述尽量简洁生动。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9574" y="1747513"/>
            <a:ext cx="1417301" cy="1025068"/>
          </a:xfrm>
          <a:prstGeom prst="rect">
            <a:avLst/>
          </a:prstGeom>
          <a:noFill/>
        </p:spPr>
        <p:txBody>
          <a:bodyPr wrap="none" lIns="100745" tIns="50372" rIns="100745" bIns="50372" rtlCol="0">
            <a:spAutoFit/>
          </a:bodyPr>
          <a:lstStyle/>
          <a:p>
            <a:r>
              <a:rPr lang="en-US" sz="6000" b="1" dirty="0">
                <a:solidFill>
                  <a:schemeClr val="accent4"/>
                </a:solidFill>
                <a:latin typeface="Agency FB" panose="020B0503020202020204" pitchFamily="34" charset="0"/>
              </a:rPr>
              <a:t>96</a:t>
            </a:r>
            <a:r>
              <a:rPr lang="id-ID" sz="6000" b="1" dirty="0">
                <a:solidFill>
                  <a:schemeClr val="accent4"/>
                </a:solidFill>
                <a:latin typeface="Agency FB" panose="020B0503020202020204" pitchFamily="34" charset="0"/>
              </a:rPr>
              <a:t>%</a:t>
            </a:r>
            <a:endParaRPr lang="id-ID" sz="6000" b="1" dirty="0">
              <a:solidFill>
                <a:schemeClr val="accent4"/>
              </a:solidFill>
              <a:latin typeface="Agency FB" panose="020B0503020202020204" pitchFamily="34" charset="0"/>
            </a:endParaRPr>
          </a:p>
        </p:txBody>
      </p:sp>
      <p:cxnSp>
        <p:nvCxnSpPr>
          <p:cNvPr id="29" name="Straight Connector 560"/>
          <p:cNvCxnSpPr/>
          <p:nvPr/>
        </p:nvCxnSpPr>
        <p:spPr>
          <a:xfrm>
            <a:off x="753784" y="4298648"/>
            <a:ext cx="45219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561"/>
          <p:cNvCxnSpPr/>
          <p:nvPr/>
        </p:nvCxnSpPr>
        <p:spPr>
          <a:xfrm>
            <a:off x="5424013" y="1385022"/>
            <a:ext cx="0" cy="413613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62425" y="4523850"/>
            <a:ext cx="4273594" cy="663014"/>
          </a:xfrm>
          <a:prstGeom prst="rect">
            <a:avLst/>
          </a:prstGeom>
          <a:noFill/>
        </p:spPr>
        <p:txBody>
          <a:bodyPr wrap="square" lIns="107961" tIns="53981" rIns="107961" bIns="5398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5"/>
          <p:cNvGrpSpPr/>
          <p:nvPr/>
        </p:nvGrpSpPr>
        <p:grpSpPr>
          <a:xfrm rot="9000000">
            <a:off x="695340" y="1278898"/>
            <a:ext cx="4566560" cy="3797471"/>
            <a:chOff x="7242069" y="1000204"/>
            <a:chExt cx="4142805" cy="3446444"/>
          </a:xfrm>
          <a:solidFill>
            <a:schemeClr val="accent3">
              <a:alpha val="30000"/>
            </a:schemeClr>
          </a:solidFill>
        </p:grpSpPr>
        <p:sp>
          <p:nvSpPr>
            <p:cNvPr id="4" name="Oval 136"/>
            <p:cNvSpPr/>
            <p:nvPr/>
          </p:nvSpPr>
          <p:spPr>
            <a:xfrm>
              <a:off x="8373143" y="1000204"/>
              <a:ext cx="1180478" cy="11804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5" name="Oval 137"/>
            <p:cNvSpPr/>
            <p:nvPr/>
          </p:nvSpPr>
          <p:spPr>
            <a:xfrm>
              <a:off x="9793458" y="1543897"/>
              <a:ext cx="673424" cy="6734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6" name="Oval 138"/>
            <p:cNvSpPr/>
            <p:nvPr/>
          </p:nvSpPr>
          <p:spPr>
            <a:xfrm>
              <a:off x="7728795" y="3028844"/>
              <a:ext cx="608999" cy="608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7" name="Oval 139"/>
            <p:cNvSpPr/>
            <p:nvPr/>
          </p:nvSpPr>
          <p:spPr>
            <a:xfrm>
              <a:off x="10055853" y="2924511"/>
              <a:ext cx="608999" cy="608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8" name="Oval 140"/>
            <p:cNvSpPr/>
            <p:nvPr/>
          </p:nvSpPr>
          <p:spPr>
            <a:xfrm>
              <a:off x="7242069" y="1362158"/>
              <a:ext cx="550776" cy="5507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9" name="Oval 141"/>
            <p:cNvSpPr/>
            <p:nvPr/>
          </p:nvSpPr>
          <p:spPr>
            <a:xfrm>
              <a:off x="7460786" y="2351919"/>
              <a:ext cx="460611" cy="460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10" name="Oval 142"/>
            <p:cNvSpPr/>
            <p:nvPr/>
          </p:nvSpPr>
          <p:spPr>
            <a:xfrm>
              <a:off x="10593255" y="2042438"/>
              <a:ext cx="460611" cy="460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11" name="Oval 143"/>
            <p:cNvSpPr/>
            <p:nvPr/>
          </p:nvSpPr>
          <p:spPr>
            <a:xfrm>
              <a:off x="11048082" y="1704777"/>
              <a:ext cx="336792" cy="3367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12" name="Oval 144"/>
            <p:cNvSpPr/>
            <p:nvPr/>
          </p:nvSpPr>
          <p:spPr>
            <a:xfrm>
              <a:off x="11027370" y="3450791"/>
              <a:ext cx="336792" cy="3367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13" name="Oval 145"/>
            <p:cNvSpPr/>
            <p:nvPr/>
          </p:nvSpPr>
          <p:spPr>
            <a:xfrm>
              <a:off x="8453970" y="3618181"/>
              <a:ext cx="828467" cy="828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923287" y="3429769"/>
            <a:ext cx="4281960" cy="1001974"/>
          </a:xfrm>
          <a:prstGeom prst="rect">
            <a:avLst/>
          </a:prstGeom>
          <a:noFill/>
        </p:spPr>
        <p:txBody>
          <a:bodyPr wrap="square" lIns="100745" tIns="50372" rIns="100745" bIns="5037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此处添加详细文本描述，建议与标题相关并符合整体语言风格，语言描述尽量简洁生动。</a:t>
            </a:r>
            <a:r>
              <a:rPr lang="id-ID" sz="1300" b="1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 </a:t>
            </a:r>
            <a:r>
              <a:rPr lang="zh-CN" altLang="en-US" sz="1300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此处添加详细文本描述，建议与标题相关</a:t>
            </a:r>
            <a:endParaRPr lang="id-ID" sz="1300" dirty="0">
              <a:solidFill>
                <a:sysClr val="windowText" lastClr="000000"/>
              </a:solidFill>
              <a:latin typeface="Agency FB" panose="020B0503020202020204" pitchFamily="34" charset="0"/>
            </a:endParaRPr>
          </a:p>
        </p:txBody>
      </p:sp>
      <p:sp>
        <p:nvSpPr>
          <p:cNvPr id="15" name="Freeform 56"/>
          <p:cNvSpPr/>
          <p:nvPr/>
        </p:nvSpPr>
        <p:spPr bwMode="auto">
          <a:xfrm>
            <a:off x="1951773" y="2707821"/>
            <a:ext cx="3335070" cy="4175580"/>
          </a:xfrm>
          <a:custGeom>
            <a:avLst/>
            <a:gdLst>
              <a:gd name="T0" fmla="*/ 197 w 454"/>
              <a:gd name="T1" fmla="*/ 254 h 569"/>
              <a:gd name="T2" fmla="*/ 200 w 454"/>
              <a:gd name="T3" fmla="*/ 449 h 569"/>
              <a:gd name="T4" fmla="*/ 148 w 454"/>
              <a:gd name="T5" fmla="*/ 559 h 569"/>
              <a:gd name="T6" fmla="*/ 122 w 454"/>
              <a:gd name="T7" fmla="*/ 569 h 569"/>
              <a:gd name="T8" fmla="*/ 339 w 454"/>
              <a:gd name="T9" fmla="*/ 569 h 569"/>
              <a:gd name="T10" fmla="*/ 304 w 454"/>
              <a:gd name="T11" fmla="*/ 557 h 569"/>
              <a:gd name="T12" fmla="*/ 277 w 454"/>
              <a:gd name="T13" fmla="*/ 354 h 569"/>
              <a:gd name="T14" fmla="*/ 282 w 454"/>
              <a:gd name="T15" fmla="*/ 261 h 569"/>
              <a:gd name="T16" fmla="*/ 315 w 454"/>
              <a:gd name="T17" fmla="*/ 247 h 569"/>
              <a:gd name="T18" fmla="*/ 454 w 454"/>
              <a:gd name="T19" fmla="*/ 120 h 569"/>
              <a:gd name="T20" fmla="*/ 451 w 454"/>
              <a:gd name="T21" fmla="*/ 117 h 569"/>
              <a:gd name="T22" fmla="*/ 451 w 454"/>
              <a:gd name="T23" fmla="*/ 117 h 569"/>
              <a:gd name="T24" fmla="*/ 389 w 454"/>
              <a:gd name="T25" fmla="*/ 164 h 569"/>
              <a:gd name="T26" fmla="*/ 400 w 454"/>
              <a:gd name="T27" fmla="*/ 82 h 569"/>
              <a:gd name="T28" fmla="*/ 399 w 454"/>
              <a:gd name="T29" fmla="*/ 82 h 569"/>
              <a:gd name="T30" fmla="*/ 398 w 454"/>
              <a:gd name="T31" fmla="*/ 82 h 569"/>
              <a:gd name="T32" fmla="*/ 362 w 454"/>
              <a:gd name="T33" fmla="*/ 182 h 569"/>
              <a:gd name="T34" fmla="*/ 257 w 454"/>
              <a:gd name="T35" fmla="*/ 234 h 569"/>
              <a:gd name="T36" fmla="*/ 241 w 454"/>
              <a:gd name="T37" fmla="*/ 146 h 569"/>
              <a:gd name="T38" fmla="*/ 296 w 454"/>
              <a:gd name="T39" fmla="*/ 54 h 569"/>
              <a:gd name="T40" fmla="*/ 295 w 454"/>
              <a:gd name="T41" fmla="*/ 54 h 569"/>
              <a:gd name="T42" fmla="*/ 294 w 454"/>
              <a:gd name="T43" fmla="*/ 52 h 569"/>
              <a:gd name="T44" fmla="*/ 238 w 454"/>
              <a:gd name="T45" fmla="*/ 113 h 569"/>
              <a:gd name="T46" fmla="*/ 235 w 454"/>
              <a:gd name="T47" fmla="*/ 35 h 569"/>
              <a:gd name="T48" fmla="*/ 235 w 454"/>
              <a:gd name="T49" fmla="*/ 35 h 569"/>
              <a:gd name="T50" fmla="*/ 230 w 454"/>
              <a:gd name="T51" fmla="*/ 35 h 569"/>
              <a:gd name="T52" fmla="*/ 219 w 454"/>
              <a:gd name="T53" fmla="*/ 223 h 569"/>
              <a:gd name="T54" fmla="*/ 122 w 454"/>
              <a:gd name="T55" fmla="*/ 132 h 569"/>
              <a:gd name="T56" fmla="*/ 137 w 454"/>
              <a:gd name="T57" fmla="*/ 64 h 569"/>
              <a:gd name="T58" fmla="*/ 135 w 454"/>
              <a:gd name="T59" fmla="*/ 63 h 569"/>
              <a:gd name="T60" fmla="*/ 135 w 454"/>
              <a:gd name="T61" fmla="*/ 63 h 569"/>
              <a:gd name="T62" fmla="*/ 113 w 454"/>
              <a:gd name="T63" fmla="*/ 118 h 569"/>
              <a:gd name="T64" fmla="*/ 52 w 454"/>
              <a:gd name="T65" fmla="*/ 1 h 569"/>
              <a:gd name="T66" fmla="*/ 50 w 454"/>
              <a:gd name="T67" fmla="*/ 0 h 569"/>
              <a:gd name="T68" fmla="*/ 46 w 454"/>
              <a:gd name="T69" fmla="*/ 1 h 569"/>
              <a:gd name="T70" fmla="*/ 74 w 454"/>
              <a:gd name="T71" fmla="*/ 91 h 569"/>
              <a:gd name="T72" fmla="*/ 74 w 454"/>
              <a:gd name="T73" fmla="*/ 91 h 569"/>
              <a:gd name="T74" fmla="*/ 149 w 454"/>
              <a:gd name="T75" fmla="*/ 208 h 569"/>
              <a:gd name="T76" fmla="*/ 3 w 454"/>
              <a:gd name="T77" fmla="*/ 195 h 569"/>
              <a:gd name="T78" fmla="*/ 3 w 454"/>
              <a:gd name="T79" fmla="*/ 196 h 569"/>
              <a:gd name="T80" fmla="*/ 0 w 454"/>
              <a:gd name="T81" fmla="*/ 201 h 569"/>
              <a:gd name="T82" fmla="*/ 172 w 454"/>
              <a:gd name="T83" fmla="*/ 237 h 569"/>
              <a:gd name="T84" fmla="*/ 197 w 454"/>
              <a:gd name="T85" fmla="*/ 254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54" h="569">
                <a:moveTo>
                  <a:pt x="197" y="254"/>
                </a:moveTo>
                <a:cubicBezTo>
                  <a:pt x="209" y="304"/>
                  <a:pt x="213" y="368"/>
                  <a:pt x="200" y="449"/>
                </a:cubicBezTo>
                <a:cubicBezTo>
                  <a:pt x="191" y="518"/>
                  <a:pt x="199" y="559"/>
                  <a:pt x="148" y="559"/>
                </a:cubicBezTo>
                <a:cubicBezTo>
                  <a:pt x="148" y="559"/>
                  <a:pt x="138" y="555"/>
                  <a:pt x="122" y="569"/>
                </a:cubicBezTo>
                <a:cubicBezTo>
                  <a:pt x="339" y="569"/>
                  <a:pt x="339" y="569"/>
                  <a:pt x="339" y="569"/>
                </a:cubicBezTo>
                <a:cubicBezTo>
                  <a:pt x="328" y="564"/>
                  <a:pt x="315" y="559"/>
                  <a:pt x="304" y="557"/>
                </a:cubicBezTo>
                <a:cubicBezTo>
                  <a:pt x="292" y="529"/>
                  <a:pt x="279" y="475"/>
                  <a:pt x="277" y="354"/>
                </a:cubicBezTo>
                <a:cubicBezTo>
                  <a:pt x="276" y="318"/>
                  <a:pt x="278" y="287"/>
                  <a:pt x="282" y="261"/>
                </a:cubicBezTo>
                <a:cubicBezTo>
                  <a:pt x="315" y="247"/>
                  <a:pt x="315" y="247"/>
                  <a:pt x="315" y="247"/>
                </a:cubicBezTo>
                <a:cubicBezTo>
                  <a:pt x="404" y="194"/>
                  <a:pt x="433" y="147"/>
                  <a:pt x="454" y="120"/>
                </a:cubicBezTo>
                <a:cubicBezTo>
                  <a:pt x="451" y="117"/>
                  <a:pt x="451" y="117"/>
                  <a:pt x="451" y="117"/>
                </a:cubicBezTo>
                <a:cubicBezTo>
                  <a:pt x="451" y="117"/>
                  <a:pt x="451" y="117"/>
                  <a:pt x="451" y="117"/>
                </a:cubicBezTo>
                <a:cubicBezTo>
                  <a:pt x="428" y="135"/>
                  <a:pt x="407" y="151"/>
                  <a:pt x="389" y="164"/>
                </a:cubicBezTo>
                <a:cubicBezTo>
                  <a:pt x="396" y="133"/>
                  <a:pt x="398" y="121"/>
                  <a:pt x="400" y="82"/>
                </a:cubicBezTo>
                <a:cubicBezTo>
                  <a:pt x="399" y="82"/>
                  <a:pt x="399" y="82"/>
                  <a:pt x="399" y="82"/>
                </a:cubicBezTo>
                <a:cubicBezTo>
                  <a:pt x="399" y="82"/>
                  <a:pt x="398" y="82"/>
                  <a:pt x="398" y="82"/>
                </a:cubicBezTo>
                <a:cubicBezTo>
                  <a:pt x="393" y="101"/>
                  <a:pt x="379" y="147"/>
                  <a:pt x="362" y="182"/>
                </a:cubicBezTo>
                <a:cubicBezTo>
                  <a:pt x="312" y="215"/>
                  <a:pt x="278" y="228"/>
                  <a:pt x="257" y="234"/>
                </a:cubicBezTo>
                <a:cubicBezTo>
                  <a:pt x="251" y="213"/>
                  <a:pt x="245" y="185"/>
                  <a:pt x="241" y="146"/>
                </a:cubicBezTo>
                <a:cubicBezTo>
                  <a:pt x="257" y="110"/>
                  <a:pt x="284" y="70"/>
                  <a:pt x="296" y="54"/>
                </a:cubicBezTo>
                <a:cubicBezTo>
                  <a:pt x="295" y="54"/>
                  <a:pt x="295" y="54"/>
                  <a:pt x="295" y="54"/>
                </a:cubicBezTo>
                <a:cubicBezTo>
                  <a:pt x="294" y="52"/>
                  <a:pt x="294" y="52"/>
                  <a:pt x="294" y="52"/>
                </a:cubicBezTo>
                <a:cubicBezTo>
                  <a:pt x="265" y="79"/>
                  <a:pt x="258" y="88"/>
                  <a:pt x="238" y="113"/>
                </a:cubicBezTo>
                <a:cubicBezTo>
                  <a:pt x="236" y="91"/>
                  <a:pt x="235" y="64"/>
                  <a:pt x="235" y="35"/>
                </a:cubicBezTo>
                <a:cubicBezTo>
                  <a:pt x="235" y="35"/>
                  <a:pt x="235" y="35"/>
                  <a:pt x="235" y="35"/>
                </a:cubicBezTo>
                <a:cubicBezTo>
                  <a:pt x="230" y="35"/>
                  <a:pt x="230" y="35"/>
                  <a:pt x="230" y="35"/>
                </a:cubicBezTo>
                <a:cubicBezTo>
                  <a:pt x="223" y="69"/>
                  <a:pt x="210" y="143"/>
                  <a:pt x="219" y="223"/>
                </a:cubicBezTo>
                <a:cubicBezTo>
                  <a:pt x="219" y="223"/>
                  <a:pt x="175" y="205"/>
                  <a:pt x="122" y="132"/>
                </a:cubicBezTo>
                <a:cubicBezTo>
                  <a:pt x="123" y="120"/>
                  <a:pt x="125" y="90"/>
                  <a:pt x="137" y="64"/>
                </a:cubicBezTo>
                <a:cubicBezTo>
                  <a:pt x="135" y="63"/>
                  <a:pt x="135" y="63"/>
                  <a:pt x="135" y="63"/>
                </a:cubicBezTo>
                <a:cubicBezTo>
                  <a:pt x="135" y="63"/>
                  <a:pt x="135" y="63"/>
                  <a:pt x="135" y="63"/>
                </a:cubicBezTo>
                <a:cubicBezTo>
                  <a:pt x="127" y="75"/>
                  <a:pt x="118" y="94"/>
                  <a:pt x="113" y="118"/>
                </a:cubicBezTo>
                <a:cubicBezTo>
                  <a:pt x="93" y="88"/>
                  <a:pt x="72" y="50"/>
                  <a:pt x="52" y="1"/>
                </a:cubicBezTo>
                <a:cubicBezTo>
                  <a:pt x="51" y="1"/>
                  <a:pt x="51" y="1"/>
                  <a:pt x="50" y="0"/>
                </a:cubicBezTo>
                <a:cubicBezTo>
                  <a:pt x="46" y="1"/>
                  <a:pt x="46" y="1"/>
                  <a:pt x="46" y="1"/>
                </a:cubicBezTo>
                <a:cubicBezTo>
                  <a:pt x="49" y="17"/>
                  <a:pt x="74" y="91"/>
                  <a:pt x="74" y="91"/>
                </a:cubicBezTo>
                <a:cubicBezTo>
                  <a:pt x="74" y="91"/>
                  <a:pt x="74" y="91"/>
                  <a:pt x="74" y="91"/>
                </a:cubicBezTo>
                <a:cubicBezTo>
                  <a:pt x="91" y="132"/>
                  <a:pt x="115" y="175"/>
                  <a:pt x="149" y="208"/>
                </a:cubicBezTo>
                <a:cubicBezTo>
                  <a:pt x="149" y="208"/>
                  <a:pt x="89" y="222"/>
                  <a:pt x="3" y="195"/>
                </a:cubicBezTo>
                <a:cubicBezTo>
                  <a:pt x="3" y="196"/>
                  <a:pt x="3" y="196"/>
                  <a:pt x="3" y="196"/>
                </a:cubicBezTo>
                <a:cubicBezTo>
                  <a:pt x="0" y="201"/>
                  <a:pt x="0" y="201"/>
                  <a:pt x="0" y="201"/>
                </a:cubicBezTo>
                <a:cubicBezTo>
                  <a:pt x="37" y="218"/>
                  <a:pt x="97" y="238"/>
                  <a:pt x="172" y="237"/>
                </a:cubicBezTo>
                <a:cubicBezTo>
                  <a:pt x="178" y="238"/>
                  <a:pt x="187" y="243"/>
                  <a:pt x="197" y="254"/>
                </a:cubicBezTo>
                <a:close/>
              </a:path>
            </a:pathLst>
          </a:custGeom>
          <a:solidFill>
            <a:srgbClr val="4B5773"/>
          </a:solidFill>
          <a:ln>
            <a:noFill/>
          </a:ln>
        </p:spPr>
        <p:txBody>
          <a:bodyPr vert="horz" wrap="square" lIns="100745" tIns="50372" rIns="100745" bIns="50372" numCol="1" anchor="t" anchorCtr="0" compatLnSpc="1"/>
          <a:lstStyle/>
          <a:p>
            <a:endParaRPr lang="id-ID">
              <a:latin typeface="Agency FB" panose="020B0503020202020204" pitchFamily="34" charset="0"/>
            </a:endParaRPr>
          </a:p>
        </p:txBody>
      </p:sp>
      <p:grpSp>
        <p:nvGrpSpPr>
          <p:cNvPr id="16" name="Group 49"/>
          <p:cNvGrpSpPr/>
          <p:nvPr/>
        </p:nvGrpSpPr>
        <p:grpSpPr>
          <a:xfrm>
            <a:off x="941050" y="1133774"/>
            <a:ext cx="5268574" cy="4045455"/>
            <a:chOff x="7223605" y="1034167"/>
            <a:chExt cx="4779675" cy="3671505"/>
          </a:xfrm>
          <a:solidFill>
            <a:srgbClr val="92D050">
              <a:alpha val="70000"/>
            </a:srgbClr>
          </a:solidFill>
        </p:grpSpPr>
        <p:sp>
          <p:nvSpPr>
            <p:cNvPr id="17" name="Oval 94"/>
            <p:cNvSpPr/>
            <p:nvPr/>
          </p:nvSpPr>
          <p:spPr>
            <a:xfrm>
              <a:off x="7223605" y="2907942"/>
              <a:ext cx="333375" cy="333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18" name="Oval 95"/>
            <p:cNvSpPr/>
            <p:nvPr/>
          </p:nvSpPr>
          <p:spPr>
            <a:xfrm>
              <a:off x="8051873" y="4113273"/>
              <a:ext cx="333375" cy="333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19" name="Oval 96"/>
            <p:cNvSpPr/>
            <p:nvPr/>
          </p:nvSpPr>
          <p:spPr>
            <a:xfrm>
              <a:off x="8576155" y="1922081"/>
              <a:ext cx="424970" cy="42497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20" name="Oval 97"/>
            <p:cNvSpPr/>
            <p:nvPr/>
          </p:nvSpPr>
          <p:spPr>
            <a:xfrm>
              <a:off x="9722732" y="3212873"/>
              <a:ext cx="424970" cy="42497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21" name="Oval 98"/>
            <p:cNvSpPr/>
            <p:nvPr/>
          </p:nvSpPr>
          <p:spPr>
            <a:xfrm>
              <a:off x="8647793" y="2598759"/>
              <a:ext cx="541253" cy="5412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22" name="Oval 99"/>
            <p:cNvSpPr/>
            <p:nvPr/>
          </p:nvSpPr>
          <p:spPr>
            <a:xfrm>
              <a:off x="10147702" y="4164419"/>
              <a:ext cx="541253" cy="5412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23" name="Oval 100"/>
            <p:cNvSpPr/>
            <p:nvPr/>
          </p:nvSpPr>
          <p:spPr>
            <a:xfrm>
              <a:off x="11150960" y="2163063"/>
              <a:ext cx="541253" cy="5412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24" name="Oval 101"/>
            <p:cNvSpPr/>
            <p:nvPr/>
          </p:nvSpPr>
          <p:spPr>
            <a:xfrm>
              <a:off x="11294540" y="3501142"/>
              <a:ext cx="708740" cy="7087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25" name="Oval 102"/>
            <p:cNvSpPr/>
            <p:nvPr/>
          </p:nvSpPr>
          <p:spPr>
            <a:xfrm>
              <a:off x="9368362" y="1034167"/>
              <a:ext cx="708740" cy="7087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</p:grpSp>
      <p:grpSp>
        <p:nvGrpSpPr>
          <p:cNvPr id="26" name="Group 103"/>
          <p:cNvGrpSpPr/>
          <p:nvPr/>
        </p:nvGrpSpPr>
        <p:grpSpPr>
          <a:xfrm>
            <a:off x="818542" y="1471328"/>
            <a:ext cx="5277769" cy="4111235"/>
            <a:chOff x="7071416" y="1121303"/>
            <a:chExt cx="4788017" cy="3731205"/>
          </a:xfrm>
          <a:solidFill>
            <a:schemeClr val="accent2">
              <a:alpha val="22000"/>
            </a:schemeClr>
          </a:solidFill>
        </p:grpSpPr>
        <p:sp>
          <p:nvSpPr>
            <p:cNvPr id="27" name="Oval 104"/>
            <p:cNvSpPr/>
            <p:nvPr/>
          </p:nvSpPr>
          <p:spPr>
            <a:xfrm>
              <a:off x="7071416" y="1970672"/>
              <a:ext cx="604144" cy="604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28" name="Oval 105"/>
            <p:cNvSpPr/>
            <p:nvPr/>
          </p:nvSpPr>
          <p:spPr>
            <a:xfrm>
              <a:off x="10028885" y="2266337"/>
              <a:ext cx="778885" cy="7788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29" name="Oval 106"/>
            <p:cNvSpPr/>
            <p:nvPr/>
          </p:nvSpPr>
          <p:spPr>
            <a:xfrm>
              <a:off x="8444595" y="4164419"/>
              <a:ext cx="688089" cy="6880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30" name="Oval 107"/>
            <p:cNvSpPr/>
            <p:nvPr/>
          </p:nvSpPr>
          <p:spPr>
            <a:xfrm>
              <a:off x="10677336" y="3875937"/>
              <a:ext cx="260868" cy="2608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31" name="Oval 108"/>
            <p:cNvSpPr/>
            <p:nvPr/>
          </p:nvSpPr>
          <p:spPr>
            <a:xfrm>
              <a:off x="11598565" y="2698248"/>
              <a:ext cx="260868" cy="2608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32" name="Oval 109"/>
            <p:cNvSpPr/>
            <p:nvPr/>
          </p:nvSpPr>
          <p:spPr>
            <a:xfrm>
              <a:off x="7688405" y="2869385"/>
              <a:ext cx="260868" cy="2608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33" name="Oval 110"/>
            <p:cNvSpPr/>
            <p:nvPr/>
          </p:nvSpPr>
          <p:spPr>
            <a:xfrm>
              <a:off x="9592298" y="1865334"/>
              <a:ext cx="260868" cy="2608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34" name="Oval 111"/>
            <p:cNvSpPr/>
            <p:nvPr/>
          </p:nvSpPr>
          <p:spPr>
            <a:xfrm>
              <a:off x="7838577" y="1121303"/>
              <a:ext cx="759965" cy="759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35" name="Oval 112"/>
            <p:cNvSpPr/>
            <p:nvPr/>
          </p:nvSpPr>
          <p:spPr>
            <a:xfrm>
              <a:off x="9111041" y="3345133"/>
              <a:ext cx="156009" cy="1560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36" name="Oval 113"/>
            <p:cNvSpPr/>
            <p:nvPr/>
          </p:nvSpPr>
          <p:spPr>
            <a:xfrm>
              <a:off x="11106733" y="2785942"/>
              <a:ext cx="156009" cy="1560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</p:grpSp>
      <p:grpSp>
        <p:nvGrpSpPr>
          <p:cNvPr id="37" name="Group 114"/>
          <p:cNvGrpSpPr/>
          <p:nvPr/>
        </p:nvGrpSpPr>
        <p:grpSpPr>
          <a:xfrm>
            <a:off x="1520675" y="1838180"/>
            <a:ext cx="4566560" cy="3499280"/>
            <a:chOff x="7242069" y="1000204"/>
            <a:chExt cx="4142805" cy="3175817"/>
          </a:xfrm>
          <a:solidFill>
            <a:schemeClr val="accent1">
              <a:alpha val="20000"/>
            </a:schemeClr>
          </a:solidFill>
        </p:grpSpPr>
        <p:sp>
          <p:nvSpPr>
            <p:cNvPr id="38" name="Oval 115"/>
            <p:cNvSpPr/>
            <p:nvPr/>
          </p:nvSpPr>
          <p:spPr>
            <a:xfrm>
              <a:off x="8373143" y="1000204"/>
              <a:ext cx="1180478" cy="11804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39" name="Oval 116"/>
            <p:cNvSpPr/>
            <p:nvPr/>
          </p:nvSpPr>
          <p:spPr>
            <a:xfrm>
              <a:off x="9793458" y="1543897"/>
              <a:ext cx="673424" cy="6734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40" name="Oval 117"/>
            <p:cNvSpPr/>
            <p:nvPr/>
          </p:nvSpPr>
          <p:spPr>
            <a:xfrm>
              <a:off x="7728795" y="3028844"/>
              <a:ext cx="608999" cy="608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41" name="Oval 118"/>
            <p:cNvSpPr/>
            <p:nvPr/>
          </p:nvSpPr>
          <p:spPr>
            <a:xfrm>
              <a:off x="10055853" y="2924511"/>
              <a:ext cx="608999" cy="608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42" name="Oval 119"/>
            <p:cNvSpPr/>
            <p:nvPr/>
          </p:nvSpPr>
          <p:spPr>
            <a:xfrm>
              <a:off x="7242069" y="1362158"/>
              <a:ext cx="550776" cy="5507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43" name="Oval 120"/>
            <p:cNvSpPr/>
            <p:nvPr/>
          </p:nvSpPr>
          <p:spPr>
            <a:xfrm>
              <a:off x="7460786" y="2351919"/>
              <a:ext cx="460611" cy="460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44" name="Oval 121"/>
            <p:cNvSpPr/>
            <p:nvPr/>
          </p:nvSpPr>
          <p:spPr>
            <a:xfrm>
              <a:off x="10593255" y="2042438"/>
              <a:ext cx="460611" cy="460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45" name="Oval 122"/>
            <p:cNvSpPr/>
            <p:nvPr/>
          </p:nvSpPr>
          <p:spPr>
            <a:xfrm>
              <a:off x="11048082" y="1704777"/>
              <a:ext cx="336792" cy="3367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46" name="Oval 123"/>
            <p:cNvSpPr/>
            <p:nvPr/>
          </p:nvSpPr>
          <p:spPr>
            <a:xfrm>
              <a:off x="11027370" y="3450791"/>
              <a:ext cx="336792" cy="3367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47" name="Oval 124"/>
            <p:cNvSpPr/>
            <p:nvPr/>
          </p:nvSpPr>
          <p:spPr>
            <a:xfrm>
              <a:off x="8046453" y="3347554"/>
              <a:ext cx="828466" cy="828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gency FB" panose="020B0503020202020204" pitchFamily="34" charset="0"/>
              </a:endParaRPr>
            </a:p>
          </p:txBody>
        </p:sp>
      </p:grpSp>
      <p:sp>
        <p:nvSpPr>
          <p:cNvPr id="48" name="Oval 146"/>
          <p:cNvSpPr/>
          <p:nvPr/>
        </p:nvSpPr>
        <p:spPr>
          <a:xfrm>
            <a:off x="1837298" y="1399501"/>
            <a:ext cx="1669805" cy="1669145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45" tIns="50372" rIns="100745" bIns="50372" rtlCol="0" anchor="ctr"/>
          <a:lstStyle/>
          <a:p>
            <a:pPr algn="ctr"/>
            <a:endParaRPr lang="id-ID">
              <a:latin typeface="Agency FB" panose="020B0503020202020204" pitchFamily="34" charset="0"/>
            </a:endParaRPr>
          </a:p>
        </p:txBody>
      </p:sp>
      <p:sp>
        <p:nvSpPr>
          <p:cNvPr id="49" name="Oval 147"/>
          <p:cNvSpPr/>
          <p:nvPr/>
        </p:nvSpPr>
        <p:spPr>
          <a:xfrm>
            <a:off x="3988579" y="1686118"/>
            <a:ext cx="1584162" cy="1583535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45" tIns="50372" rIns="100745" bIns="50372" rtlCol="0" anchor="ctr"/>
          <a:lstStyle/>
          <a:p>
            <a:pPr algn="ctr"/>
            <a:endParaRPr lang="id-ID">
              <a:latin typeface="Agency FB" panose="020B0503020202020204" pitchFamily="34" charset="0"/>
            </a:endParaRPr>
          </a:p>
        </p:txBody>
      </p:sp>
      <p:sp>
        <p:nvSpPr>
          <p:cNvPr id="50" name="Oval 148"/>
          <p:cNvSpPr/>
          <p:nvPr/>
        </p:nvSpPr>
        <p:spPr>
          <a:xfrm>
            <a:off x="751865" y="3132656"/>
            <a:ext cx="1584162" cy="1583535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45" tIns="50372" rIns="100745" bIns="50372" rtlCol="0" anchor="ctr"/>
          <a:lstStyle/>
          <a:p>
            <a:pPr algn="ctr"/>
            <a:endParaRPr lang="id-ID">
              <a:latin typeface="Agency FB" panose="020B0503020202020204" pitchFamily="34" charset="0"/>
            </a:endParaRPr>
          </a:p>
        </p:txBody>
      </p:sp>
      <p:sp>
        <p:nvSpPr>
          <p:cNvPr id="51" name="Oval 149"/>
          <p:cNvSpPr/>
          <p:nvPr/>
        </p:nvSpPr>
        <p:spPr>
          <a:xfrm>
            <a:off x="4734147" y="3365036"/>
            <a:ext cx="1584162" cy="1583535"/>
          </a:xfrm>
          <a:prstGeom prst="ellipse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45" tIns="50372" rIns="100745" bIns="50372" rtlCol="0" anchor="ctr"/>
          <a:lstStyle/>
          <a:p>
            <a:pPr algn="ctr"/>
            <a:endParaRPr lang="id-ID">
              <a:latin typeface="Agency FB" panose="020B0503020202020204" pitchFamily="34" charset="0"/>
            </a:endParaRPr>
          </a:p>
        </p:txBody>
      </p:sp>
      <p:grpSp>
        <p:nvGrpSpPr>
          <p:cNvPr id="52" name="Group 150"/>
          <p:cNvGrpSpPr/>
          <p:nvPr/>
        </p:nvGrpSpPr>
        <p:grpSpPr>
          <a:xfrm>
            <a:off x="4526028" y="2195192"/>
            <a:ext cx="551212" cy="518224"/>
            <a:chOff x="4433888" y="4613275"/>
            <a:chExt cx="1147763" cy="1079500"/>
          </a:xfrm>
          <a:solidFill>
            <a:schemeClr val="bg1"/>
          </a:solidFill>
        </p:grpSpPr>
        <p:sp>
          <p:nvSpPr>
            <p:cNvPr id="53" name="Oval 5"/>
            <p:cNvSpPr>
              <a:spLocks noChangeArrowheads="1"/>
            </p:cNvSpPr>
            <p:nvPr/>
          </p:nvSpPr>
          <p:spPr bwMode="auto">
            <a:xfrm>
              <a:off x="4991100" y="5203825"/>
              <a:ext cx="138113" cy="1397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4433888" y="4613275"/>
              <a:ext cx="1147763" cy="1079500"/>
            </a:xfrm>
            <a:custGeom>
              <a:avLst/>
              <a:gdLst>
                <a:gd name="T0" fmla="*/ 268 w 305"/>
                <a:gd name="T1" fmla="*/ 111 h 287"/>
                <a:gd name="T2" fmla="*/ 268 w 305"/>
                <a:gd name="T3" fmla="*/ 51 h 287"/>
                <a:gd name="T4" fmla="*/ 240 w 305"/>
                <a:gd name="T5" fmla="*/ 0 h 287"/>
                <a:gd name="T6" fmla="*/ 51 w 305"/>
                <a:gd name="T7" fmla="*/ 0 h 287"/>
                <a:gd name="T8" fmla="*/ 0 w 305"/>
                <a:gd name="T9" fmla="*/ 236 h 287"/>
                <a:gd name="T10" fmla="*/ 217 w 305"/>
                <a:gd name="T11" fmla="*/ 287 h 287"/>
                <a:gd name="T12" fmla="*/ 268 w 305"/>
                <a:gd name="T13" fmla="*/ 222 h 287"/>
                <a:gd name="T14" fmla="*/ 268 w 305"/>
                <a:gd name="T15" fmla="*/ 111 h 287"/>
                <a:gd name="T16" fmla="*/ 203 w 305"/>
                <a:gd name="T17" fmla="*/ 19 h 287"/>
                <a:gd name="T18" fmla="*/ 250 w 305"/>
                <a:gd name="T19" fmla="*/ 28 h 287"/>
                <a:gd name="T20" fmla="*/ 250 w 305"/>
                <a:gd name="T21" fmla="*/ 56 h 287"/>
                <a:gd name="T22" fmla="*/ 240 w 305"/>
                <a:gd name="T23" fmla="*/ 83 h 287"/>
                <a:gd name="T24" fmla="*/ 240 w 305"/>
                <a:gd name="T25" fmla="*/ 74 h 287"/>
                <a:gd name="T26" fmla="*/ 240 w 305"/>
                <a:gd name="T27" fmla="*/ 37 h 287"/>
                <a:gd name="T28" fmla="*/ 37 w 305"/>
                <a:gd name="T29" fmla="*/ 28 h 287"/>
                <a:gd name="T30" fmla="*/ 28 w 305"/>
                <a:gd name="T31" fmla="*/ 56 h 287"/>
                <a:gd name="T32" fmla="*/ 18 w 305"/>
                <a:gd name="T33" fmla="*/ 51 h 287"/>
                <a:gd name="T34" fmla="*/ 231 w 305"/>
                <a:gd name="T35" fmla="*/ 46 h 287"/>
                <a:gd name="T36" fmla="*/ 37 w 305"/>
                <a:gd name="T37" fmla="*/ 37 h 287"/>
                <a:gd name="T38" fmla="*/ 231 w 305"/>
                <a:gd name="T39" fmla="*/ 46 h 287"/>
                <a:gd name="T40" fmla="*/ 231 w 305"/>
                <a:gd name="T41" fmla="*/ 65 h 287"/>
                <a:gd name="T42" fmla="*/ 37 w 305"/>
                <a:gd name="T43" fmla="*/ 56 h 287"/>
                <a:gd name="T44" fmla="*/ 231 w 305"/>
                <a:gd name="T45" fmla="*/ 74 h 287"/>
                <a:gd name="T46" fmla="*/ 203 w 305"/>
                <a:gd name="T47" fmla="*/ 83 h 287"/>
                <a:gd name="T48" fmla="*/ 37 w 305"/>
                <a:gd name="T49" fmla="*/ 80 h 287"/>
                <a:gd name="T50" fmla="*/ 231 w 305"/>
                <a:gd name="T51" fmla="*/ 74 h 287"/>
                <a:gd name="T52" fmla="*/ 217 w 305"/>
                <a:gd name="T53" fmla="*/ 268 h 287"/>
                <a:gd name="T54" fmla="*/ 18 w 305"/>
                <a:gd name="T55" fmla="*/ 236 h 287"/>
                <a:gd name="T56" fmla="*/ 51 w 305"/>
                <a:gd name="T57" fmla="*/ 102 h 287"/>
                <a:gd name="T58" fmla="*/ 240 w 305"/>
                <a:gd name="T59" fmla="*/ 102 h 287"/>
                <a:gd name="T60" fmla="*/ 250 w 305"/>
                <a:gd name="T61" fmla="*/ 130 h 287"/>
                <a:gd name="T62" fmla="*/ 120 w 305"/>
                <a:gd name="T63" fmla="*/ 176 h 287"/>
                <a:gd name="T64" fmla="*/ 250 w 305"/>
                <a:gd name="T65" fmla="*/ 222 h 287"/>
                <a:gd name="T66" fmla="*/ 262 w 305"/>
                <a:gd name="T67" fmla="*/ 204 h 287"/>
                <a:gd name="T68" fmla="*/ 139 w 305"/>
                <a:gd name="T69" fmla="*/ 176 h 287"/>
                <a:gd name="T70" fmla="*/ 250 w 305"/>
                <a:gd name="T71" fmla="*/ 148 h 287"/>
                <a:gd name="T72" fmla="*/ 267 w 305"/>
                <a:gd name="T73" fmla="*/ 136 h 287"/>
                <a:gd name="T74" fmla="*/ 277 w 305"/>
                <a:gd name="T75" fmla="*/ 16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5" h="287">
                  <a:moveTo>
                    <a:pt x="268" y="111"/>
                  </a:moveTo>
                  <a:cubicBezTo>
                    <a:pt x="268" y="111"/>
                    <a:pt x="268" y="111"/>
                    <a:pt x="268" y="111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68" y="51"/>
                    <a:pt x="268" y="51"/>
                    <a:pt x="268" y="51"/>
                  </a:cubicBezTo>
                  <a:cubicBezTo>
                    <a:pt x="268" y="28"/>
                    <a:pt x="268" y="28"/>
                    <a:pt x="268" y="28"/>
                  </a:cubicBezTo>
                  <a:cubicBezTo>
                    <a:pt x="268" y="13"/>
                    <a:pt x="256" y="0"/>
                    <a:pt x="240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3" y="0"/>
                    <a:pt x="0" y="23"/>
                    <a:pt x="0" y="51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64"/>
                    <a:pt x="23" y="287"/>
                    <a:pt x="51" y="287"/>
                  </a:cubicBezTo>
                  <a:cubicBezTo>
                    <a:pt x="217" y="287"/>
                    <a:pt x="217" y="287"/>
                    <a:pt x="217" y="287"/>
                  </a:cubicBezTo>
                  <a:cubicBezTo>
                    <a:pt x="245" y="287"/>
                    <a:pt x="268" y="264"/>
                    <a:pt x="268" y="236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305" y="194"/>
                    <a:pt x="305" y="139"/>
                    <a:pt x="268" y="111"/>
                  </a:cubicBezTo>
                  <a:close/>
                  <a:moveTo>
                    <a:pt x="51" y="19"/>
                  </a:moveTo>
                  <a:cubicBezTo>
                    <a:pt x="203" y="19"/>
                    <a:pt x="203" y="19"/>
                    <a:pt x="203" y="19"/>
                  </a:cubicBezTo>
                  <a:cubicBezTo>
                    <a:pt x="240" y="19"/>
                    <a:pt x="240" y="19"/>
                    <a:pt x="240" y="19"/>
                  </a:cubicBezTo>
                  <a:cubicBezTo>
                    <a:pt x="246" y="19"/>
                    <a:pt x="250" y="23"/>
                    <a:pt x="250" y="28"/>
                  </a:cubicBezTo>
                  <a:cubicBezTo>
                    <a:pt x="250" y="51"/>
                    <a:pt x="250" y="51"/>
                    <a:pt x="250" y="51"/>
                  </a:cubicBezTo>
                  <a:cubicBezTo>
                    <a:pt x="250" y="56"/>
                    <a:pt x="250" y="56"/>
                    <a:pt x="250" y="56"/>
                  </a:cubicBezTo>
                  <a:cubicBezTo>
                    <a:pt x="250" y="85"/>
                    <a:pt x="250" y="85"/>
                    <a:pt x="250" y="85"/>
                  </a:cubicBezTo>
                  <a:cubicBezTo>
                    <a:pt x="247" y="84"/>
                    <a:pt x="244" y="83"/>
                    <a:pt x="240" y="83"/>
                  </a:cubicBezTo>
                  <a:cubicBezTo>
                    <a:pt x="240" y="83"/>
                    <a:pt x="240" y="83"/>
                    <a:pt x="240" y="83"/>
                  </a:cubicBezTo>
                  <a:cubicBezTo>
                    <a:pt x="240" y="74"/>
                    <a:pt x="240" y="74"/>
                    <a:pt x="240" y="74"/>
                  </a:cubicBezTo>
                  <a:cubicBezTo>
                    <a:pt x="240" y="56"/>
                    <a:pt x="240" y="56"/>
                    <a:pt x="240" y="56"/>
                  </a:cubicBezTo>
                  <a:cubicBezTo>
                    <a:pt x="240" y="37"/>
                    <a:pt x="240" y="37"/>
                    <a:pt x="240" y="37"/>
                  </a:cubicBezTo>
                  <a:cubicBezTo>
                    <a:pt x="240" y="32"/>
                    <a:pt x="236" y="28"/>
                    <a:pt x="231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2" y="28"/>
                    <a:pt x="28" y="32"/>
                    <a:pt x="28" y="37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2" y="68"/>
                    <a:pt x="18" y="60"/>
                    <a:pt x="18" y="51"/>
                  </a:cubicBezTo>
                  <a:cubicBezTo>
                    <a:pt x="18" y="33"/>
                    <a:pt x="33" y="19"/>
                    <a:pt x="51" y="19"/>
                  </a:cubicBezTo>
                  <a:close/>
                  <a:moveTo>
                    <a:pt x="231" y="46"/>
                  </a:moveTo>
                  <a:cubicBezTo>
                    <a:pt x="37" y="46"/>
                    <a:pt x="37" y="46"/>
                    <a:pt x="37" y="46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231" y="37"/>
                    <a:pt x="231" y="37"/>
                    <a:pt x="231" y="37"/>
                  </a:cubicBezTo>
                  <a:lnTo>
                    <a:pt x="231" y="46"/>
                  </a:lnTo>
                  <a:close/>
                  <a:moveTo>
                    <a:pt x="231" y="56"/>
                  </a:moveTo>
                  <a:cubicBezTo>
                    <a:pt x="231" y="65"/>
                    <a:pt x="231" y="65"/>
                    <a:pt x="231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56"/>
                    <a:pt x="37" y="56"/>
                    <a:pt x="37" y="56"/>
                  </a:cubicBezTo>
                  <a:lnTo>
                    <a:pt x="231" y="56"/>
                  </a:lnTo>
                  <a:close/>
                  <a:moveTo>
                    <a:pt x="231" y="74"/>
                  </a:moveTo>
                  <a:cubicBezTo>
                    <a:pt x="231" y="83"/>
                    <a:pt x="231" y="83"/>
                    <a:pt x="231" y="83"/>
                  </a:cubicBezTo>
                  <a:cubicBezTo>
                    <a:pt x="203" y="83"/>
                    <a:pt x="203" y="83"/>
                    <a:pt x="203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6" y="83"/>
                    <a:pt x="41" y="82"/>
                    <a:pt x="37" y="80"/>
                  </a:cubicBezTo>
                  <a:cubicBezTo>
                    <a:pt x="37" y="74"/>
                    <a:pt x="37" y="74"/>
                    <a:pt x="37" y="74"/>
                  </a:cubicBezTo>
                  <a:lnTo>
                    <a:pt x="231" y="74"/>
                  </a:lnTo>
                  <a:close/>
                  <a:moveTo>
                    <a:pt x="250" y="236"/>
                  </a:moveTo>
                  <a:cubicBezTo>
                    <a:pt x="250" y="254"/>
                    <a:pt x="235" y="268"/>
                    <a:pt x="217" y="268"/>
                  </a:cubicBezTo>
                  <a:cubicBezTo>
                    <a:pt x="51" y="268"/>
                    <a:pt x="51" y="268"/>
                    <a:pt x="51" y="268"/>
                  </a:cubicBezTo>
                  <a:cubicBezTo>
                    <a:pt x="33" y="268"/>
                    <a:pt x="18" y="254"/>
                    <a:pt x="18" y="236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27" y="98"/>
                    <a:pt x="38" y="102"/>
                    <a:pt x="51" y="102"/>
                  </a:cubicBezTo>
                  <a:cubicBezTo>
                    <a:pt x="203" y="102"/>
                    <a:pt x="203" y="102"/>
                    <a:pt x="203" y="102"/>
                  </a:cubicBezTo>
                  <a:cubicBezTo>
                    <a:pt x="240" y="102"/>
                    <a:pt x="240" y="102"/>
                    <a:pt x="240" y="102"/>
                  </a:cubicBezTo>
                  <a:cubicBezTo>
                    <a:pt x="246" y="102"/>
                    <a:pt x="250" y="106"/>
                    <a:pt x="250" y="111"/>
                  </a:cubicBezTo>
                  <a:cubicBezTo>
                    <a:pt x="250" y="130"/>
                    <a:pt x="250" y="130"/>
                    <a:pt x="250" y="130"/>
                  </a:cubicBezTo>
                  <a:cubicBezTo>
                    <a:pt x="166" y="130"/>
                    <a:pt x="166" y="130"/>
                    <a:pt x="166" y="130"/>
                  </a:cubicBezTo>
                  <a:cubicBezTo>
                    <a:pt x="141" y="130"/>
                    <a:pt x="120" y="150"/>
                    <a:pt x="120" y="176"/>
                  </a:cubicBezTo>
                  <a:cubicBezTo>
                    <a:pt x="120" y="201"/>
                    <a:pt x="141" y="222"/>
                    <a:pt x="166" y="222"/>
                  </a:cubicBezTo>
                  <a:cubicBezTo>
                    <a:pt x="250" y="222"/>
                    <a:pt x="250" y="222"/>
                    <a:pt x="250" y="222"/>
                  </a:cubicBezTo>
                  <a:lnTo>
                    <a:pt x="250" y="236"/>
                  </a:lnTo>
                  <a:close/>
                  <a:moveTo>
                    <a:pt x="262" y="204"/>
                  </a:moveTo>
                  <a:cubicBezTo>
                    <a:pt x="166" y="204"/>
                    <a:pt x="166" y="204"/>
                    <a:pt x="166" y="204"/>
                  </a:cubicBezTo>
                  <a:cubicBezTo>
                    <a:pt x="151" y="204"/>
                    <a:pt x="139" y="191"/>
                    <a:pt x="139" y="176"/>
                  </a:cubicBezTo>
                  <a:cubicBezTo>
                    <a:pt x="139" y="161"/>
                    <a:pt x="151" y="148"/>
                    <a:pt x="166" y="148"/>
                  </a:cubicBezTo>
                  <a:cubicBezTo>
                    <a:pt x="250" y="148"/>
                    <a:pt x="250" y="148"/>
                    <a:pt x="250" y="148"/>
                  </a:cubicBezTo>
                  <a:cubicBezTo>
                    <a:pt x="255" y="148"/>
                    <a:pt x="261" y="145"/>
                    <a:pt x="265" y="141"/>
                  </a:cubicBezTo>
                  <a:cubicBezTo>
                    <a:pt x="266" y="139"/>
                    <a:pt x="266" y="138"/>
                    <a:pt x="267" y="136"/>
                  </a:cubicBezTo>
                  <a:cubicBezTo>
                    <a:pt x="267" y="136"/>
                    <a:pt x="267" y="136"/>
                    <a:pt x="267" y="136"/>
                  </a:cubicBezTo>
                  <a:cubicBezTo>
                    <a:pt x="274" y="145"/>
                    <a:pt x="277" y="155"/>
                    <a:pt x="277" y="167"/>
                  </a:cubicBezTo>
                  <a:cubicBezTo>
                    <a:pt x="277" y="181"/>
                    <a:pt x="272" y="194"/>
                    <a:pt x="262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</p:grpSp>
      <p:sp>
        <p:nvSpPr>
          <p:cNvPr id="55" name="Freeform 7"/>
          <p:cNvSpPr>
            <a:spLocks noEditPoints="1"/>
          </p:cNvSpPr>
          <p:nvPr/>
        </p:nvSpPr>
        <p:spPr bwMode="auto">
          <a:xfrm>
            <a:off x="5283807" y="3873033"/>
            <a:ext cx="535201" cy="534989"/>
          </a:xfrm>
          <a:custGeom>
            <a:avLst/>
            <a:gdLst>
              <a:gd name="T0" fmla="*/ 263 w 296"/>
              <a:gd name="T1" fmla="*/ 67 h 296"/>
              <a:gd name="T2" fmla="*/ 259 w 296"/>
              <a:gd name="T3" fmla="*/ 19 h 296"/>
              <a:gd name="T4" fmla="*/ 55 w 296"/>
              <a:gd name="T5" fmla="*/ 0 h 296"/>
              <a:gd name="T6" fmla="*/ 37 w 296"/>
              <a:gd name="T7" fmla="*/ 63 h 296"/>
              <a:gd name="T8" fmla="*/ 5 w 296"/>
              <a:gd name="T9" fmla="*/ 104 h 296"/>
              <a:gd name="T10" fmla="*/ 0 w 296"/>
              <a:gd name="T11" fmla="*/ 130 h 296"/>
              <a:gd name="T12" fmla="*/ 28 w 296"/>
              <a:gd name="T13" fmla="*/ 158 h 296"/>
              <a:gd name="T14" fmla="*/ 46 w 296"/>
              <a:gd name="T15" fmla="*/ 296 h 296"/>
              <a:gd name="T16" fmla="*/ 268 w 296"/>
              <a:gd name="T17" fmla="*/ 278 h 296"/>
              <a:gd name="T18" fmla="*/ 268 w 296"/>
              <a:gd name="T19" fmla="*/ 158 h 296"/>
              <a:gd name="T20" fmla="*/ 296 w 296"/>
              <a:gd name="T21" fmla="*/ 121 h 296"/>
              <a:gd name="T22" fmla="*/ 241 w 296"/>
              <a:gd name="T23" fmla="*/ 19 h 296"/>
              <a:gd name="T24" fmla="*/ 55 w 296"/>
              <a:gd name="T25" fmla="*/ 56 h 296"/>
              <a:gd name="T26" fmla="*/ 55 w 296"/>
              <a:gd name="T27" fmla="*/ 19 h 296"/>
              <a:gd name="T28" fmla="*/ 94 w 296"/>
              <a:gd name="T29" fmla="*/ 139 h 296"/>
              <a:gd name="T30" fmla="*/ 93 w 296"/>
              <a:gd name="T31" fmla="*/ 74 h 296"/>
              <a:gd name="T32" fmla="*/ 94 w 296"/>
              <a:gd name="T33" fmla="*/ 139 h 296"/>
              <a:gd name="T34" fmla="*/ 143 w 296"/>
              <a:gd name="T35" fmla="*/ 74 h 296"/>
              <a:gd name="T36" fmla="*/ 104 w 296"/>
              <a:gd name="T37" fmla="*/ 139 h 296"/>
              <a:gd name="T38" fmla="*/ 153 w 296"/>
              <a:gd name="T39" fmla="*/ 74 h 296"/>
              <a:gd name="T40" fmla="*/ 192 w 296"/>
              <a:gd name="T41" fmla="*/ 139 h 296"/>
              <a:gd name="T42" fmla="*/ 153 w 296"/>
              <a:gd name="T43" fmla="*/ 74 h 296"/>
              <a:gd name="T44" fmla="*/ 204 w 296"/>
              <a:gd name="T45" fmla="*/ 74 h 296"/>
              <a:gd name="T46" fmla="*/ 202 w 296"/>
              <a:gd name="T47" fmla="*/ 139 h 296"/>
              <a:gd name="T48" fmla="*/ 18 w 296"/>
              <a:gd name="T49" fmla="*/ 130 h 296"/>
              <a:gd name="T50" fmla="*/ 20 w 296"/>
              <a:gd name="T51" fmla="*/ 115 h 296"/>
              <a:gd name="T52" fmla="*/ 55 w 296"/>
              <a:gd name="T53" fmla="*/ 74 h 296"/>
              <a:gd name="T54" fmla="*/ 45 w 296"/>
              <a:gd name="T55" fmla="*/ 139 h 296"/>
              <a:gd name="T56" fmla="*/ 18 w 296"/>
              <a:gd name="T57" fmla="*/ 130 h 296"/>
              <a:gd name="T58" fmla="*/ 116 w 296"/>
              <a:gd name="T59" fmla="*/ 278 h 296"/>
              <a:gd name="T60" fmla="*/ 185 w 296"/>
              <a:gd name="T61" fmla="*/ 185 h 296"/>
              <a:gd name="T62" fmla="*/ 250 w 296"/>
              <a:gd name="T63" fmla="*/ 278 h 296"/>
              <a:gd name="T64" fmla="*/ 194 w 296"/>
              <a:gd name="T65" fmla="*/ 185 h 296"/>
              <a:gd name="T66" fmla="*/ 116 w 296"/>
              <a:gd name="T67" fmla="*/ 176 h 296"/>
              <a:gd name="T68" fmla="*/ 106 w 296"/>
              <a:gd name="T69" fmla="*/ 278 h 296"/>
              <a:gd name="T70" fmla="*/ 46 w 296"/>
              <a:gd name="T71" fmla="*/ 158 h 296"/>
              <a:gd name="T72" fmla="*/ 250 w 296"/>
              <a:gd name="T73" fmla="*/ 278 h 296"/>
              <a:gd name="T74" fmla="*/ 268 w 296"/>
              <a:gd name="T75" fmla="*/ 139 h 296"/>
              <a:gd name="T76" fmla="*/ 214 w 296"/>
              <a:gd name="T77" fmla="*/ 74 h 296"/>
              <a:gd name="T78" fmla="*/ 241 w 296"/>
              <a:gd name="T79" fmla="*/ 74 h 296"/>
              <a:gd name="T80" fmla="*/ 276 w 296"/>
              <a:gd name="T81" fmla="*/ 115 h 296"/>
              <a:gd name="T82" fmla="*/ 278 w 296"/>
              <a:gd name="T83" fmla="*/ 13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6" h="296">
                <a:moveTo>
                  <a:pt x="291" y="104"/>
                </a:moveTo>
                <a:cubicBezTo>
                  <a:pt x="263" y="67"/>
                  <a:pt x="263" y="67"/>
                  <a:pt x="263" y="67"/>
                </a:cubicBezTo>
                <a:cubicBezTo>
                  <a:pt x="262" y="66"/>
                  <a:pt x="260" y="64"/>
                  <a:pt x="259" y="63"/>
                </a:cubicBezTo>
                <a:cubicBezTo>
                  <a:pt x="259" y="19"/>
                  <a:pt x="259" y="19"/>
                  <a:pt x="259" y="19"/>
                </a:cubicBezTo>
                <a:cubicBezTo>
                  <a:pt x="259" y="9"/>
                  <a:pt x="251" y="0"/>
                  <a:pt x="241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45" y="0"/>
                  <a:pt x="37" y="9"/>
                  <a:pt x="37" y="19"/>
                </a:cubicBezTo>
                <a:cubicBezTo>
                  <a:pt x="37" y="63"/>
                  <a:pt x="37" y="63"/>
                  <a:pt x="37" y="63"/>
                </a:cubicBezTo>
                <a:cubicBezTo>
                  <a:pt x="36" y="64"/>
                  <a:pt x="34" y="66"/>
                  <a:pt x="33" y="67"/>
                </a:cubicBezTo>
                <a:cubicBezTo>
                  <a:pt x="5" y="104"/>
                  <a:pt x="5" y="104"/>
                  <a:pt x="5" y="104"/>
                </a:cubicBezTo>
                <a:cubicBezTo>
                  <a:pt x="2" y="109"/>
                  <a:pt x="0" y="115"/>
                  <a:pt x="0" y="121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45"/>
                  <a:pt x="12" y="158"/>
                  <a:pt x="28" y="158"/>
                </a:cubicBezTo>
                <a:cubicBezTo>
                  <a:pt x="28" y="158"/>
                  <a:pt x="28" y="158"/>
                  <a:pt x="28" y="158"/>
                </a:cubicBezTo>
                <a:cubicBezTo>
                  <a:pt x="28" y="278"/>
                  <a:pt x="28" y="278"/>
                  <a:pt x="28" y="278"/>
                </a:cubicBezTo>
                <a:cubicBezTo>
                  <a:pt x="28" y="288"/>
                  <a:pt x="36" y="296"/>
                  <a:pt x="46" y="296"/>
                </a:cubicBezTo>
                <a:cubicBezTo>
                  <a:pt x="250" y="296"/>
                  <a:pt x="250" y="296"/>
                  <a:pt x="250" y="296"/>
                </a:cubicBezTo>
                <a:cubicBezTo>
                  <a:pt x="260" y="296"/>
                  <a:pt x="268" y="288"/>
                  <a:pt x="268" y="278"/>
                </a:cubicBezTo>
                <a:cubicBezTo>
                  <a:pt x="268" y="158"/>
                  <a:pt x="268" y="158"/>
                  <a:pt x="268" y="158"/>
                </a:cubicBezTo>
                <a:cubicBezTo>
                  <a:pt x="268" y="158"/>
                  <a:pt x="268" y="158"/>
                  <a:pt x="268" y="158"/>
                </a:cubicBezTo>
                <a:cubicBezTo>
                  <a:pt x="284" y="158"/>
                  <a:pt x="296" y="145"/>
                  <a:pt x="296" y="130"/>
                </a:cubicBezTo>
                <a:cubicBezTo>
                  <a:pt x="296" y="121"/>
                  <a:pt x="296" y="121"/>
                  <a:pt x="296" y="121"/>
                </a:cubicBezTo>
                <a:cubicBezTo>
                  <a:pt x="296" y="115"/>
                  <a:pt x="294" y="109"/>
                  <a:pt x="291" y="104"/>
                </a:cubicBezTo>
                <a:close/>
                <a:moveTo>
                  <a:pt x="241" y="19"/>
                </a:moveTo>
                <a:cubicBezTo>
                  <a:pt x="241" y="56"/>
                  <a:pt x="241" y="56"/>
                  <a:pt x="241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19"/>
                  <a:pt x="55" y="19"/>
                  <a:pt x="55" y="19"/>
                </a:cubicBezTo>
                <a:lnTo>
                  <a:pt x="241" y="19"/>
                </a:lnTo>
                <a:close/>
                <a:moveTo>
                  <a:pt x="94" y="139"/>
                </a:moveTo>
                <a:cubicBezTo>
                  <a:pt x="55" y="139"/>
                  <a:pt x="55" y="139"/>
                  <a:pt x="55" y="139"/>
                </a:cubicBezTo>
                <a:cubicBezTo>
                  <a:pt x="93" y="74"/>
                  <a:pt x="93" y="74"/>
                  <a:pt x="93" y="74"/>
                </a:cubicBezTo>
                <a:cubicBezTo>
                  <a:pt x="113" y="74"/>
                  <a:pt x="113" y="74"/>
                  <a:pt x="113" y="74"/>
                </a:cubicBezTo>
                <a:lnTo>
                  <a:pt x="94" y="139"/>
                </a:lnTo>
                <a:close/>
                <a:moveTo>
                  <a:pt x="122" y="74"/>
                </a:moveTo>
                <a:cubicBezTo>
                  <a:pt x="143" y="74"/>
                  <a:pt x="143" y="74"/>
                  <a:pt x="143" y="74"/>
                </a:cubicBezTo>
                <a:cubicBezTo>
                  <a:pt x="143" y="139"/>
                  <a:pt x="143" y="139"/>
                  <a:pt x="143" y="139"/>
                </a:cubicBezTo>
                <a:cubicBezTo>
                  <a:pt x="104" y="139"/>
                  <a:pt x="104" y="139"/>
                  <a:pt x="104" y="139"/>
                </a:cubicBezTo>
                <a:lnTo>
                  <a:pt x="122" y="74"/>
                </a:lnTo>
                <a:close/>
                <a:moveTo>
                  <a:pt x="153" y="74"/>
                </a:moveTo>
                <a:cubicBezTo>
                  <a:pt x="174" y="74"/>
                  <a:pt x="174" y="74"/>
                  <a:pt x="174" y="74"/>
                </a:cubicBezTo>
                <a:cubicBezTo>
                  <a:pt x="192" y="139"/>
                  <a:pt x="192" y="139"/>
                  <a:pt x="192" y="139"/>
                </a:cubicBezTo>
                <a:cubicBezTo>
                  <a:pt x="153" y="139"/>
                  <a:pt x="153" y="139"/>
                  <a:pt x="153" y="139"/>
                </a:cubicBezTo>
                <a:lnTo>
                  <a:pt x="153" y="74"/>
                </a:lnTo>
                <a:close/>
                <a:moveTo>
                  <a:pt x="183" y="74"/>
                </a:moveTo>
                <a:cubicBezTo>
                  <a:pt x="204" y="74"/>
                  <a:pt x="204" y="74"/>
                  <a:pt x="204" y="74"/>
                </a:cubicBezTo>
                <a:cubicBezTo>
                  <a:pt x="241" y="139"/>
                  <a:pt x="241" y="139"/>
                  <a:pt x="241" y="139"/>
                </a:cubicBezTo>
                <a:cubicBezTo>
                  <a:pt x="202" y="139"/>
                  <a:pt x="202" y="139"/>
                  <a:pt x="202" y="139"/>
                </a:cubicBezTo>
                <a:lnTo>
                  <a:pt x="183" y="74"/>
                </a:lnTo>
                <a:close/>
                <a:moveTo>
                  <a:pt x="18" y="130"/>
                </a:moveTo>
                <a:cubicBezTo>
                  <a:pt x="18" y="121"/>
                  <a:pt x="18" y="121"/>
                  <a:pt x="18" y="121"/>
                </a:cubicBezTo>
                <a:cubicBezTo>
                  <a:pt x="18" y="119"/>
                  <a:pt x="19" y="117"/>
                  <a:pt x="20" y="115"/>
                </a:cubicBezTo>
                <a:cubicBezTo>
                  <a:pt x="48" y="78"/>
                  <a:pt x="48" y="78"/>
                  <a:pt x="48" y="78"/>
                </a:cubicBezTo>
                <a:cubicBezTo>
                  <a:pt x="50" y="76"/>
                  <a:pt x="53" y="74"/>
                  <a:pt x="55" y="74"/>
                </a:cubicBezTo>
                <a:cubicBezTo>
                  <a:pt x="82" y="74"/>
                  <a:pt x="82" y="74"/>
                  <a:pt x="82" y="74"/>
                </a:cubicBezTo>
                <a:cubicBezTo>
                  <a:pt x="45" y="139"/>
                  <a:pt x="45" y="139"/>
                  <a:pt x="45" y="139"/>
                </a:cubicBezTo>
                <a:cubicBezTo>
                  <a:pt x="28" y="139"/>
                  <a:pt x="28" y="139"/>
                  <a:pt x="28" y="139"/>
                </a:cubicBezTo>
                <a:cubicBezTo>
                  <a:pt x="23" y="139"/>
                  <a:pt x="18" y="135"/>
                  <a:pt x="18" y="130"/>
                </a:cubicBezTo>
                <a:close/>
                <a:moveTo>
                  <a:pt x="185" y="278"/>
                </a:moveTo>
                <a:cubicBezTo>
                  <a:pt x="116" y="278"/>
                  <a:pt x="116" y="278"/>
                  <a:pt x="116" y="278"/>
                </a:cubicBezTo>
                <a:cubicBezTo>
                  <a:pt x="116" y="185"/>
                  <a:pt x="116" y="185"/>
                  <a:pt x="116" y="185"/>
                </a:cubicBezTo>
                <a:cubicBezTo>
                  <a:pt x="185" y="185"/>
                  <a:pt x="185" y="185"/>
                  <a:pt x="185" y="185"/>
                </a:cubicBezTo>
                <a:lnTo>
                  <a:pt x="185" y="278"/>
                </a:lnTo>
                <a:close/>
                <a:moveTo>
                  <a:pt x="250" y="278"/>
                </a:moveTo>
                <a:cubicBezTo>
                  <a:pt x="194" y="278"/>
                  <a:pt x="194" y="278"/>
                  <a:pt x="194" y="278"/>
                </a:cubicBezTo>
                <a:cubicBezTo>
                  <a:pt x="194" y="185"/>
                  <a:pt x="194" y="185"/>
                  <a:pt x="194" y="185"/>
                </a:cubicBezTo>
                <a:cubicBezTo>
                  <a:pt x="194" y="180"/>
                  <a:pt x="190" y="176"/>
                  <a:pt x="185" y="176"/>
                </a:cubicBezTo>
                <a:cubicBezTo>
                  <a:pt x="116" y="176"/>
                  <a:pt x="116" y="176"/>
                  <a:pt x="116" y="176"/>
                </a:cubicBezTo>
                <a:cubicBezTo>
                  <a:pt x="111" y="176"/>
                  <a:pt x="106" y="180"/>
                  <a:pt x="106" y="185"/>
                </a:cubicBezTo>
                <a:cubicBezTo>
                  <a:pt x="106" y="278"/>
                  <a:pt x="106" y="278"/>
                  <a:pt x="106" y="278"/>
                </a:cubicBezTo>
                <a:cubicBezTo>
                  <a:pt x="46" y="278"/>
                  <a:pt x="46" y="278"/>
                  <a:pt x="46" y="278"/>
                </a:cubicBezTo>
                <a:cubicBezTo>
                  <a:pt x="46" y="158"/>
                  <a:pt x="46" y="158"/>
                  <a:pt x="46" y="158"/>
                </a:cubicBezTo>
                <a:cubicBezTo>
                  <a:pt x="250" y="158"/>
                  <a:pt x="250" y="158"/>
                  <a:pt x="250" y="158"/>
                </a:cubicBezTo>
                <a:lnTo>
                  <a:pt x="250" y="278"/>
                </a:lnTo>
                <a:close/>
                <a:moveTo>
                  <a:pt x="278" y="130"/>
                </a:moveTo>
                <a:cubicBezTo>
                  <a:pt x="278" y="135"/>
                  <a:pt x="273" y="139"/>
                  <a:pt x="268" y="139"/>
                </a:cubicBezTo>
                <a:cubicBezTo>
                  <a:pt x="251" y="139"/>
                  <a:pt x="251" y="139"/>
                  <a:pt x="251" y="139"/>
                </a:cubicBezTo>
                <a:cubicBezTo>
                  <a:pt x="214" y="74"/>
                  <a:pt x="214" y="74"/>
                  <a:pt x="214" y="74"/>
                </a:cubicBezTo>
                <a:cubicBezTo>
                  <a:pt x="241" y="74"/>
                  <a:pt x="241" y="74"/>
                  <a:pt x="241" y="74"/>
                </a:cubicBezTo>
                <a:cubicBezTo>
                  <a:pt x="241" y="74"/>
                  <a:pt x="241" y="74"/>
                  <a:pt x="241" y="74"/>
                </a:cubicBezTo>
                <a:cubicBezTo>
                  <a:pt x="243" y="74"/>
                  <a:pt x="246" y="76"/>
                  <a:pt x="248" y="78"/>
                </a:cubicBezTo>
                <a:cubicBezTo>
                  <a:pt x="276" y="115"/>
                  <a:pt x="276" y="115"/>
                  <a:pt x="276" y="115"/>
                </a:cubicBezTo>
                <a:cubicBezTo>
                  <a:pt x="277" y="117"/>
                  <a:pt x="278" y="119"/>
                  <a:pt x="278" y="121"/>
                </a:cubicBezTo>
                <a:lnTo>
                  <a:pt x="278" y="1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00745" tIns="50372" rIns="100745" bIns="50372" numCol="1" anchor="t" anchorCtr="0" compatLnSpc="1"/>
          <a:lstStyle/>
          <a:p>
            <a:endParaRPr lang="id-ID">
              <a:latin typeface="Agency FB" panose="020B0503020202020204" pitchFamily="34" charset="0"/>
            </a:endParaRPr>
          </a:p>
        </p:txBody>
      </p:sp>
      <p:grpSp>
        <p:nvGrpSpPr>
          <p:cNvPr id="56" name="Group 154"/>
          <p:cNvGrpSpPr/>
          <p:nvPr/>
        </p:nvGrpSpPr>
        <p:grpSpPr>
          <a:xfrm>
            <a:off x="1280637" y="3672604"/>
            <a:ext cx="536726" cy="467925"/>
            <a:chOff x="4233863" y="2697163"/>
            <a:chExt cx="1117600" cy="974725"/>
          </a:xfrm>
          <a:solidFill>
            <a:schemeClr val="bg1"/>
          </a:solidFill>
        </p:grpSpPr>
        <p:sp>
          <p:nvSpPr>
            <p:cNvPr id="57" name="Freeform 8"/>
            <p:cNvSpPr>
              <a:spLocks noEditPoints="1"/>
            </p:cNvSpPr>
            <p:nvPr/>
          </p:nvSpPr>
          <p:spPr bwMode="auto">
            <a:xfrm>
              <a:off x="4233863" y="2697163"/>
              <a:ext cx="1117600" cy="974725"/>
            </a:xfrm>
            <a:custGeom>
              <a:avLst/>
              <a:gdLst>
                <a:gd name="T0" fmla="*/ 296 w 297"/>
                <a:gd name="T1" fmla="*/ 152 h 259"/>
                <a:gd name="T2" fmla="*/ 259 w 297"/>
                <a:gd name="T3" fmla="*/ 13 h 259"/>
                <a:gd name="T4" fmla="*/ 241 w 297"/>
                <a:gd name="T5" fmla="*/ 0 h 259"/>
                <a:gd name="T6" fmla="*/ 148 w 297"/>
                <a:gd name="T7" fmla="*/ 0 h 259"/>
                <a:gd name="T8" fmla="*/ 56 w 297"/>
                <a:gd name="T9" fmla="*/ 0 h 259"/>
                <a:gd name="T10" fmla="*/ 38 w 297"/>
                <a:gd name="T11" fmla="*/ 13 h 259"/>
                <a:gd name="T12" fmla="*/ 1 w 297"/>
                <a:gd name="T13" fmla="*/ 152 h 259"/>
                <a:gd name="T14" fmla="*/ 0 w 297"/>
                <a:gd name="T15" fmla="*/ 157 h 259"/>
                <a:gd name="T16" fmla="*/ 0 w 297"/>
                <a:gd name="T17" fmla="*/ 222 h 259"/>
                <a:gd name="T18" fmla="*/ 37 w 297"/>
                <a:gd name="T19" fmla="*/ 259 h 259"/>
                <a:gd name="T20" fmla="*/ 260 w 297"/>
                <a:gd name="T21" fmla="*/ 259 h 259"/>
                <a:gd name="T22" fmla="*/ 297 w 297"/>
                <a:gd name="T23" fmla="*/ 222 h 259"/>
                <a:gd name="T24" fmla="*/ 297 w 297"/>
                <a:gd name="T25" fmla="*/ 157 h 259"/>
                <a:gd name="T26" fmla="*/ 296 w 297"/>
                <a:gd name="T27" fmla="*/ 152 h 259"/>
                <a:gd name="T28" fmla="*/ 278 w 297"/>
                <a:gd name="T29" fmla="*/ 222 h 259"/>
                <a:gd name="T30" fmla="*/ 260 w 297"/>
                <a:gd name="T31" fmla="*/ 241 h 259"/>
                <a:gd name="T32" fmla="*/ 37 w 297"/>
                <a:gd name="T33" fmla="*/ 241 h 259"/>
                <a:gd name="T34" fmla="*/ 19 w 297"/>
                <a:gd name="T35" fmla="*/ 222 h 259"/>
                <a:gd name="T36" fmla="*/ 19 w 297"/>
                <a:gd name="T37" fmla="*/ 157 h 259"/>
                <a:gd name="T38" fmla="*/ 56 w 297"/>
                <a:gd name="T39" fmla="*/ 19 h 259"/>
                <a:gd name="T40" fmla="*/ 241 w 297"/>
                <a:gd name="T41" fmla="*/ 19 h 259"/>
                <a:gd name="T42" fmla="*/ 278 w 297"/>
                <a:gd name="T43" fmla="*/ 157 h 259"/>
                <a:gd name="T44" fmla="*/ 278 w 297"/>
                <a:gd name="T45" fmla="*/ 2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7" h="259">
                  <a:moveTo>
                    <a:pt x="296" y="152"/>
                  </a:moveTo>
                  <a:cubicBezTo>
                    <a:pt x="259" y="13"/>
                    <a:pt x="259" y="13"/>
                    <a:pt x="259" y="13"/>
                  </a:cubicBezTo>
                  <a:cubicBezTo>
                    <a:pt x="257" y="6"/>
                    <a:pt x="249" y="0"/>
                    <a:pt x="241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8" y="0"/>
                    <a:pt x="40" y="6"/>
                    <a:pt x="38" y="13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243"/>
                    <a:pt x="17" y="259"/>
                    <a:pt x="37" y="259"/>
                  </a:cubicBezTo>
                  <a:cubicBezTo>
                    <a:pt x="260" y="259"/>
                    <a:pt x="260" y="259"/>
                    <a:pt x="260" y="259"/>
                  </a:cubicBezTo>
                  <a:cubicBezTo>
                    <a:pt x="280" y="259"/>
                    <a:pt x="297" y="243"/>
                    <a:pt x="297" y="222"/>
                  </a:cubicBezTo>
                  <a:cubicBezTo>
                    <a:pt x="297" y="157"/>
                    <a:pt x="297" y="157"/>
                    <a:pt x="297" y="157"/>
                  </a:cubicBezTo>
                  <a:cubicBezTo>
                    <a:pt x="297" y="156"/>
                    <a:pt x="296" y="154"/>
                    <a:pt x="296" y="152"/>
                  </a:cubicBezTo>
                  <a:close/>
                  <a:moveTo>
                    <a:pt x="278" y="222"/>
                  </a:moveTo>
                  <a:cubicBezTo>
                    <a:pt x="278" y="232"/>
                    <a:pt x="270" y="241"/>
                    <a:pt x="260" y="241"/>
                  </a:cubicBezTo>
                  <a:cubicBezTo>
                    <a:pt x="37" y="241"/>
                    <a:pt x="37" y="241"/>
                    <a:pt x="37" y="241"/>
                  </a:cubicBezTo>
                  <a:cubicBezTo>
                    <a:pt x="27" y="241"/>
                    <a:pt x="19" y="232"/>
                    <a:pt x="19" y="222"/>
                  </a:cubicBezTo>
                  <a:cubicBezTo>
                    <a:pt x="19" y="157"/>
                    <a:pt x="19" y="157"/>
                    <a:pt x="19" y="157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241" y="19"/>
                    <a:pt x="241" y="19"/>
                    <a:pt x="241" y="19"/>
                  </a:cubicBezTo>
                  <a:cubicBezTo>
                    <a:pt x="278" y="157"/>
                    <a:pt x="278" y="157"/>
                    <a:pt x="278" y="157"/>
                  </a:cubicBezTo>
                  <a:lnTo>
                    <a:pt x="278" y="2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  <p:sp>
          <p:nvSpPr>
            <p:cNvPr id="58" name="Freeform 9"/>
            <p:cNvSpPr>
              <a:spLocks noEditPoints="1"/>
            </p:cNvSpPr>
            <p:nvPr/>
          </p:nvSpPr>
          <p:spPr bwMode="auto">
            <a:xfrm>
              <a:off x="4365625" y="2835275"/>
              <a:ext cx="854075" cy="628650"/>
            </a:xfrm>
            <a:custGeom>
              <a:avLst/>
              <a:gdLst>
                <a:gd name="T0" fmla="*/ 185 w 227"/>
                <a:gd name="T1" fmla="*/ 0 h 167"/>
                <a:gd name="T2" fmla="*/ 42 w 227"/>
                <a:gd name="T3" fmla="*/ 0 h 167"/>
                <a:gd name="T4" fmla="*/ 33 w 227"/>
                <a:gd name="T5" fmla="*/ 7 h 167"/>
                <a:gd name="T6" fmla="*/ 1 w 227"/>
                <a:gd name="T7" fmla="*/ 118 h 167"/>
                <a:gd name="T8" fmla="*/ 3 w 227"/>
                <a:gd name="T9" fmla="*/ 126 h 167"/>
                <a:gd name="T10" fmla="*/ 10 w 227"/>
                <a:gd name="T11" fmla="*/ 130 h 167"/>
                <a:gd name="T12" fmla="*/ 37 w 227"/>
                <a:gd name="T13" fmla="*/ 130 h 167"/>
                <a:gd name="T14" fmla="*/ 47 w 227"/>
                <a:gd name="T15" fmla="*/ 130 h 167"/>
                <a:gd name="T16" fmla="*/ 52 w 227"/>
                <a:gd name="T17" fmla="*/ 130 h 167"/>
                <a:gd name="T18" fmla="*/ 66 w 227"/>
                <a:gd name="T19" fmla="*/ 156 h 167"/>
                <a:gd name="T20" fmla="*/ 82 w 227"/>
                <a:gd name="T21" fmla="*/ 167 h 167"/>
                <a:gd name="T22" fmla="*/ 145 w 227"/>
                <a:gd name="T23" fmla="*/ 167 h 167"/>
                <a:gd name="T24" fmla="*/ 161 w 227"/>
                <a:gd name="T25" fmla="*/ 156 h 167"/>
                <a:gd name="T26" fmla="*/ 175 w 227"/>
                <a:gd name="T27" fmla="*/ 130 h 167"/>
                <a:gd name="T28" fmla="*/ 180 w 227"/>
                <a:gd name="T29" fmla="*/ 130 h 167"/>
                <a:gd name="T30" fmla="*/ 190 w 227"/>
                <a:gd name="T31" fmla="*/ 130 h 167"/>
                <a:gd name="T32" fmla="*/ 217 w 227"/>
                <a:gd name="T33" fmla="*/ 130 h 167"/>
                <a:gd name="T34" fmla="*/ 224 w 227"/>
                <a:gd name="T35" fmla="*/ 126 h 167"/>
                <a:gd name="T36" fmla="*/ 226 w 227"/>
                <a:gd name="T37" fmla="*/ 118 h 167"/>
                <a:gd name="T38" fmla="*/ 194 w 227"/>
                <a:gd name="T39" fmla="*/ 7 h 167"/>
                <a:gd name="T40" fmla="*/ 185 w 227"/>
                <a:gd name="T41" fmla="*/ 0 h 167"/>
                <a:gd name="T42" fmla="*/ 190 w 227"/>
                <a:gd name="T43" fmla="*/ 111 h 167"/>
                <a:gd name="T44" fmla="*/ 175 w 227"/>
                <a:gd name="T45" fmla="*/ 111 h 167"/>
                <a:gd name="T46" fmla="*/ 158 w 227"/>
                <a:gd name="T47" fmla="*/ 121 h 167"/>
                <a:gd name="T48" fmla="*/ 145 w 227"/>
                <a:gd name="T49" fmla="*/ 148 h 167"/>
                <a:gd name="T50" fmla="*/ 82 w 227"/>
                <a:gd name="T51" fmla="*/ 148 h 167"/>
                <a:gd name="T52" fmla="*/ 69 w 227"/>
                <a:gd name="T53" fmla="*/ 121 h 167"/>
                <a:gd name="T54" fmla="*/ 52 w 227"/>
                <a:gd name="T55" fmla="*/ 111 h 167"/>
                <a:gd name="T56" fmla="*/ 37 w 227"/>
                <a:gd name="T57" fmla="*/ 111 h 167"/>
                <a:gd name="T58" fmla="*/ 15 w 227"/>
                <a:gd name="T59" fmla="*/ 111 h 167"/>
                <a:gd name="T60" fmla="*/ 42 w 227"/>
                <a:gd name="T61" fmla="*/ 9 h 167"/>
                <a:gd name="T62" fmla="*/ 185 w 227"/>
                <a:gd name="T63" fmla="*/ 9 h 167"/>
                <a:gd name="T64" fmla="*/ 212 w 227"/>
                <a:gd name="T65" fmla="*/ 111 h 167"/>
                <a:gd name="T66" fmla="*/ 190 w 227"/>
                <a:gd name="T67" fmla="*/ 1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7" h="167">
                  <a:moveTo>
                    <a:pt x="185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38" y="0"/>
                    <a:pt x="34" y="3"/>
                    <a:pt x="33" y="7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0" y="121"/>
                    <a:pt x="1" y="124"/>
                    <a:pt x="3" y="126"/>
                  </a:cubicBezTo>
                  <a:cubicBezTo>
                    <a:pt x="4" y="128"/>
                    <a:pt x="7" y="130"/>
                    <a:pt x="10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52" y="130"/>
                    <a:pt x="52" y="130"/>
                    <a:pt x="52" y="130"/>
                  </a:cubicBezTo>
                  <a:cubicBezTo>
                    <a:pt x="66" y="156"/>
                    <a:pt x="66" y="156"/>
                    <a:pt x="66" y="156"/>
                  </a:cubicBezTo>
                  <a:cubicBezTo>
                    <a:pt x="69" y="163"/>
                    <a:pt x="75" y="167"/>
                    <a:pt x="82" y="167"/>
                  </a:cubicBezTo>
                  <a:cubicBezTo>
                    <a:pt x="145" y="167"/>
                    <a:pt x="145" y="167"/>
                    <a:pt x="145" y="167"/>
                  </a:cubicBezTo>
                  <a:cubicBezTo>
                    <a:pt x="152" y="167"/>
                    <a:pt x="158" y="163"/>
                    <a:pt x="161" y="156"/>
                  </a:cubicBezTo>
                  <a:cubicBezTo>
                    <a:pt x="175" y="130"/>
                    <a:pt x="175" y="130"/>
                    <a:pt x="175" y="130"/>
                  </a:cubicBezTo>
                  <a:cubicBezTo>
                    <a:pt x="180" y="130"/>
                    <a:pt x="180" y="130"/>
                    <a:pt x="180" y="130"/>
                  </a:cubicBezTo>
                  <a:cubicBezTo>
                    <a:pt x="190" y="130"/>
                    <a:pt x="190" y="130"/>
                    <a:pt x="190" y="130"/>
                  </a:cubicBezTo>
                  <a:cubicBezTo>
                    <a:pt x="217" y="130"/>
                    <a:pt x="217" y="130"/>
                    <a:pt x="217" y="130"/>
                  </a:cubicBezTo>
                  <a:cubicBezTo>
                    <a:pt x="220" y="130"/>
                    <a:pt x="223" y="128"/>
                    <a:pt x="224" y="126"/>
                  </a:cubicBezTo>
                  <a:cubicBezTo>
                    <a:pt x="226" y="124"/>
                    <a:pt x="227" y="121"/>
                    <a:pt x="226" y="118"/>
                  </a:cubicBezTo>
                  <a:cubicBezTo>
                    <a:pt x="194" y="7"/>
                    <a:pt x="194" y="7"/>
                    <a:pt x="194" y="7"/>
                  </a:cubicBezTo>
                  <a:cubicBezTo>
                    <a:pt x="193" y="3"/>
                    <a:pt x="189" y="0"/>
                    <a:pt x="185" y="0"/>
                  </a:cubicBezTo>
                  <a:close/>
                  <a:moveTo>
                    <a:pt x="190" y="111"/>
                  </a:moveTo>
                  <a:cubicBezTo>
                    <a:pt x="175" y="111"/>
                    <a:pt x="175" y="111"/>
                    <a:pt x="175" y="111"/>
                  </a:cubicBezTo>
                  <a:cubicBezTo>
                    <a:pt x="168" y="111"/>
                    <a:pt x="161" y="115"/>
                    <a:pt x="158" y="121"/>
                  </a:cubicBezTo>
                  <a:cubicBezTo>
                    <a:pt x="145" y="148"/>
                    <a:pt x="145" y="148"/>
                    <a:pt x="145" y="148"/>
                  </a:cubicBezTo>
                  <a:cubicBezTo>
                    <a:pt x="82" y="148"/>
                    <a:pt x="82" y="148"/>
                    <a:pt x="82" y="148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5"/>
                    <a:pt x="59" y="111"/>
                    <a:pt x="52" y="111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185" y="9"/>
                    <a:pt x="185" y="9"/>
                    <a:pt x="185" y="9"/>
                  </a:cubicBezTo>
                  <a:cubicBezTo>
                    <a:pt x="212" y="111"/>
                    <a:pt x="212" y="111"/>
                    <a:pt x="212" y="111"/>
                  </a:cubicBezTo>
                  <a:lnTo>
                    <a:pt x="190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Agency FB" panose="020B0503020202020204" pitchFamily="34" charset="0"/>
              </a:endParaRPr>
            </a:p>
          </p:txBody>
        </p:sp>
      </p:grpSp>
      <p:sp>
        <p:nvSpPr>
          <p:cNvPr id="59" name="Freeform 10"/>
          <p:cNvSpPr>
            <a:spLocks noEditPoints="1"/>
          </p:cNvSpPr>
          <p:nvPr/>
        </p:nvSpPr>
        <p:spPr bwMode="auto">
          <a:xfrm>
            <a:off x="2417029" y="2051157"/>
            <a:ext cx="535201" cy="400861"/>
          </a:xfrm>
          <a:custGeom>
            <a:avLst/>
            <a:gdLst>
              <a:gd name="T0" fmla="*/ 244 w 296"/>
              <a:gd name="T1" fmla="*/ 5 h 222"/>
              <a:gd name="T2" fmla="*/ 65 w 296"/>
              <a:gd name="T3" fmla="*/ 0 h 222"/>
              <a:gd name="T4" fmla="*/ 5 w 296"/>
              <a:gd name="T5" fmla="*/ 52 h 222"/>
              <a:gd name="T6" fmla="*/ 4 w 296"/>
              <a:gd name="T7" fmla="*/ 78 h 222"/>
              <a:gd name="T8" fmla="*/ 148 w 296"/>
              <a:gd name="T9" fmla="*/ 222 h 222"/>
              <a:gd name="T10" fmla="*/ 291 w 296"/>
              <a:gd name="T11" fmla="*/ 78 h 222"/>
              <a:gd name="T12" fmla="*/ 291 w 296"/>
              <a:gd name="T13" fmla="*/ 52 h 222"/>
              <a:gd name="T14" fmla="*/ 127 w 296"/>
              <a:gd name="T15" fmla="*/ 65 h 222"/>
              <a:gd name="T16" fmla="*/ 168 w 296"/>
              <a:gd name="T17" fmla="*/ 65 h 222"/>
              <a:gd name="T18" fmla="*/ 180 w 296"/>
              <a:gd name="T19" fmla="*/ 20 h 222"/>
              <a:gd name="T20" fmla="*/ 176 w 296"/>
              <a:gd name="T21" fmla="*/ 59 h 222"/>
              <a:gd name="T22" fmla="*/ 120 w 296"/>
              <a:gd name="T23" fmla="*/ 59 h 222"/>
              <a:gd name="T24" fmla="*/ 115 w 296"/>
              <a:gd name="T25" fmla="*/ 20 h 222"/>
              <a:gd name="T26" fmla="*/ 120 w 296"/>
              <a:gd name="T27" fmla="*/ 59 h 222"/>
              <a:gd name="T28" fmla="*/ 148 w 296"/>
              <a:gd name="T29" fmla="*/ 189 h 222"/>
              <a:gd name="T30" fmla="*/ 171 w 296"/>
              <a:gd name="T31" fmla="*/ 74 h 222"/>
              <a:gd name="T32" fmla="*/ 226 w 296"/>
              <a:gd name="T33" fmla="*/ 74 h 222"/>
              <a:gd name="T34" fmla="*/ 180 w 296"/>
              <a:gd name="T35" fmla="*/ 74 h 222"/>
              <a:gd name="T36" fmla="*/ 206 w 296"/>
              <a:gd name="T37" fmla="*/ 46 h 222"/>
              <a:gd name="T38" fmla="*/ 183 w 296"/>
              <a:gd name="T39" fmla="*/ 65 h 222"/>
              <a:gd name="T40" fmla="*/ 224 w 296"/>
              <a:gd name="T41" fmla="*/ 18 h 222"/>
              <a:gd name="T42" fmla="*/ 191 w 296"/>
              <a:gd name="T43" fmla="*/ 18 h 222"/>
              <a:gd name="T44" fmla="*/ 127 w 296"/>
              <a:gd name="T45" fmla="*/ 18 h 222"/>
              <a:gd name="T46" fmla="*/ 148 w 296"/>
              <a:gd name="T47" fmla="*/ 35 h 222"/>
              <a:gd name="T48" fmla="*/ 72 w 296"/>
              <a:gd name="T49" fmla="*/ 18 h 222"/>
              <a:gd name="T50" fmla="*/ 90 w 296"/>
              <a:gd name="T51" fmla="*/ 33 h 222"/>
              <a:gd name="T52" fmla="*/ 113 w 296"/>
              <a:gd name="T53" fmla="*/ 65 h 222"/>
              <a:gd name="T54" fmla="*/ 90 w 296"/>
              <a:gd name="T55" fmla="*/ 46 h 222"/>
              <a:gd name="T56" fmla="*/ 138 w 296"/>
              <a:gd name="T57" fmla="*/ 187 h 222"/>
              <a:gd name="T58" fmla="*/ 115 w 296"/>
              <a:gd name="T59" fmla="*/ 74 h 222"/>
              <a:gd name="T60" fmla="*/ 26 w 296"/>
              <a:gd name="T61" fmla="*/ 74 h 222"/>
              <a:gd name="T62" fmla="*/ 117 w 296"/>
              <a:gd name="T63" fmla="*/ 171 h 222"/>
              <a:gd name="T64" fmla="*/ 269 w 296"/>
              <a:gd name="T65" fmla="*/ 74 h 222"/>
              <a:gd name="T66" fmla="*/ 237 w 296"/>
              <a:gd name="T67" fmla="*/ 74 h 222"/>
              <a:gd name="T68" fmla="*/ 213 w 296"/>
              <a:gd name="T69" fmla="*/ 40 h 222"/>
              <a:gd name="T70" fmla="*/ 277 w 296"/>
              <a:gd name="T71" fmla="*/ 65 h 222"/>
              <a:gd name="T72" fmla="*/ 62 w 296"/>
              <a:gd name="T73" fmla="*/ 22 h 222"/>
              <a:gd name="T74" fmla="*/ 58 w 296"/>
              <a:gd name="T75" fmla="*/ 65 h 222"/>
              <a:gd name="T76" fmla="*/ 62 w 296"/>
              <a:gd name="T77" fmla="*/ 22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6" h="222">
                <a:moveTo>
                  <a:pt x="291" y="52"/>
                </a:moveTo>
                <a:cubicBezTo>
                  <a:pt x="244" y="5"/>
                  <a:pt x="244" y="5"/>
                  <a:pt x="244" y="5"/>
                </a:cubicBezTo>
                <a:cubicBezTo>
                  <a:pt x="240" y="2"/>
                  <a:pt x="235" y="0"/>
                  <a:pt x="230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0" y="0"/>
                  <a:pt x="56" y="2"/>
                  <a:pt x="52" y="5"/>
                </a:cubicBezTo>
                <a:cubicBezTo>
                  <a:pt x="5" y="52"/>
                  <a:pt x="5" y="52"/>
                  <a:pt x="5" y="52"/>
                </a:cubicBezTo>
                <a:cubicBezTo>
                  <a:pt x="2" y="56"/>
                  <a:pt x="0" y="61"/>
                  <a:pt x="0" y="65"/>
                </a:cubicBezTo>
                <a:cubicBezTo>
                  <a:pt x="0" y="70"/>
                  <a:pt x="1" y="74"/>
                  <a:pt x="4" y="78"/>
                </a:cubicBezTo>
                <a:cubicBezTo>
                  <a:pt x="134" y="216"/>
                  <a:pt x="134" y="216"/>
                  <a:pt x="134" y="216"/>
                </a:cubicBezTo>
                <a:cubicBezTo>
                  <a:pt x="138" y="220"/>
                  <a:pt x="143" y="222"/>
                  <a:pt x="148" y="222"/>
                </a:cubicBezTo>
                <a:cubicBezTo>
                  <a:pt x="153" y="222"/>
                  <a:pt x="158" y="220"/>
                  <a:pt x="162" y="216"/>
                </a:cubicBezTo>
                <a:cubicBezTo>
                  <a:pt x="291" y="78"/>
                  <a:pt x="291" y="78"/>
                  <a:pt x="291" y="78"/>
                </a:cubicBezTo>
                <a:cubicBezTo>
                  <a:pt x="294" y="74"/>
                  <a:pt x="296" y="70"/>
                  <a:pt x="296" y="65"/>
                </a:cubicBezTo>
                <a:cubicBezTo>
                  <a:pt x="296" y="60"/>
                  <a:pt x="294" y="56"/>
                  <a:pt x="291" y="52"/>
                </a:cubicBezTo>
                <a:close/>
                <a:moveTo>
                  <a:pt x="168" y="65"/>
                </a:moveTo>
                <a:cubicBezTo>
                  <a:pt x="127" y="65"/>
                  <a:pt x="127" y="65"/>
                  <a:pt x="127" y="65"/>
                </a:cubicBezTo>
                <a:cubicBezTo>
                  <a:pt x="148" y="47"/>
                  <a:pt x="148" y="47"/>
                  <a:pt x="148" y="47"/>
                </a:cubicBezTo>
                <a:lnTo>
                  <a:pt x="168" y="65"/>
                </a:lnTo>
                <a:close/>
                <a:moveTo>
                  <a:pt x="155" y="41"/>
                </a:moveTo>
                <a:cubicBezTo>
                  <a:pt x="180" y="20"/>
                  <a:pt x="180" y="20"/>
                  <a:pt x="180" y="20"/>
                </a:cubicBezTo>
                <a:cubicBezTo>
                  <a:pt x="199" y="39"/>
                  <a:pt x="199" y="39"/>
                  <a:pt x="199" y="39"/>
                </a:cubicBezTo>
                <a:cubicBezTo>
                  <a:pt x="176" y="59"/>
                  <a:pt x="176" y="59"/>
                  <a:pt x="176" y="59"/>
                </a:cubicBezTo>
                <a:lnTo>
                  <a:pt x="155" y="41"/>
                </a:lnTo>
                <a:close/>
                <a:moveTo>
                  <a:pt x="120" y="59"/>
                </a:moveTo>
                <a:cubicBezTo>
                  <a:pt x="97" y="39"/>
                  <a:pt x="97" y="39"/>
                  <a:pt x="97" y="39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41" y="41"/>
                  <a:pt x="141" y="41"/>
                  <a:pt x="141" y="41"/>
                </a:cubicBezTo>
                <a:lnTo>
                  <a:pt x="120" y="59"/>
                </a:lnTo>
                <a:close/>
                <a:moveTo>
                  <a:pt x="171" y="74"/>
                </a:moveTo>
                <a:cubicBezTo>
                  <a:pt x="148" y="189"/>
                  <a:pt x="148" y="189"/>
                  <a:pt x="148" y="189"/>
                </a:cubicBezTo>
                <a:cubicBezTo>
                  <a:pt x="125" y="74"/>
                  <a:pt x="125" y="74"/>
                  <a:pt x="125" y="74"/>
                </a:cubicBezTo>
                <a:lnTo>
                  <a:pt x="171" y="74"/>
                </a:lnTo>
                <a:close/>
                <a:moveTo>
                  <a:pt x="180" y="74"/>
                </a:moveTo>
                <a:cubicBezTo>
                  <a:pt x="226" y="74"/>
                  <a:pt x="226" y="74"/>
                  <a:pt x="226" y="74"/>
                </a:cubicBezTo>
                <a:cubicBezTo>
                  <a:pt x="158" y="187"/>
                  <a:pt x="158" y="187"/>
                  <a:pt x="158" y="187"/>
                </a:cubicBezTo>
                <a:lnTo>
                  <a:pt x="180" y="74"/>
                </a:lnTo>
                <a:close/>
                <a:moveTo>
                  <a:pt x="183" y="65"/>
                </a:moveTo>
                <a:cubicBezTo>
                  <a:pt x="206" y="46"/>
                  <a:pt x="206" y="46"/>
                  <a:pt x="206" y="46"/>
                </a:cubicBezTo>
                <a:cubicBezTo>
                  <a:pt x="225" y="65"/>
                  <a:pt x="225" y="65"/>
                  <a:pt x="225" y="65"/>
                </a:cubicBezTo>
                <a:lnTo>
                  <a:pt x="183" y="65"/>
                </a:lnTo>
                <a:close/>
                <a:moveTo>
                  <a:pt x="191" y="18"/>
                </a:moveTo>
                <a:cubicBezTo>
                  <a:pt x="224" y="18"/>
                  <a:pt x="224" y="18"/>
                  <a:pt x="224" y="18"/>
                </a:cubicBezTo>
                <a:cubicBezTo>
                  <a:pt x="206" y="33"/>
                  <a:pt x="206" y="33"/>
                  <a:pt x="206" y="33"/>
                </a:cubicBezTo>
                <a:lnTo>
                  <a:pt x="191" y="18"/>
                </a:lnTo>
                <a:close/>
                <a:moveTo>
                  <a:pt x="148" y="35"/>
                </a:moveTo>
                <a:cubicBezTo>
                  <a:pt x="127" y="18"/>
                  <a:pt x="127" y="18"/>
                  <a:pt x="127" y="18"/>
                </a:cubicBezTo>
                <a:cubicBezTo>
                  <a:pt x="168" y="18"/>
                  <a:pt x="168" y="18"/>
                  <a:pt x="168" y="18"/>
                </a:cubicBezTo>
                <a:lnTo>
                  <a:pt x="148" y="35"/>
                </a:lnTo>
                <a:close/>
                <a:moveTo>
                  <a:pt x="90" y="33"/>
                </a:moveTo>
                <a:cubicBezTo>
                  <a:pt x="72" y="18"/>
                  <a:pt x="72" y="18"/>
                  <a:pt x="72" y="18"/>
                </a:cubicBezTo>
                <a:cubicBezTo>
                  <a:pt x="104" y="18"/>
                  <a:pt x="104" y="18"/>
                  <a:pt x="104" y="18"/>
                </a:cubicBezTo>
                <a:lnTo>
                  <a:pt x="90" y="33"/>
                </a:lnTo>
                <a:close/>
                <a:moveTo>
                  <a:pt x="90" y="46"/>
                </a:moveTo>
                <a:cubicBezTo>
                  <a:pt x="113" y="65"/>
                  <a:pt x="113" y="65"/>
                  <a:pt x="113" y="65"/>
                </a:cubicBezTo>
                <a:cubicBezTo>
                  <a:pt x="71" y="65"/>
                  <a:pt x="71" y="65"/>
                  <a:pt x="71" y="65"/>
                </a:cubicBezTo>
                <a:lnTo>
                  <a:pt x="90" y="46"/>
                </a:lnTo>
                <a:close/>
                <a:moveTo>
                  <a:pt x="115" y="74"/>
                </a:moveTo>
                <a:cubicBezTo>
                  <a:pt x="138" y="187"/>
                  <a:pt x="138" y="187"/>
                  <a:pt x="138" y="187"/>
                </a:cubicBezTo>
                <a:cubicBezTo>
                  <a:pt x="70" y="74"/>
                  <a:pt x="70" y="74"/>
                  <a:pt x="70" y="74"/>
                </a:cubicBezTo>
                <a:lnTo>
                  <a:pt x="115" y="74"/>
                </a:lnTo>
                <a:close/>
                <a:moveTo>
                  <a:pt x="117" y="171"/>
                </a:moveTo>
                <a:cubicBezTo>
                  <a:pt x="26" y="74"/>
                  <a:pt x="26" y="74"/>
                  <a:pt x="26" y="74"/>
                </a:cubicBezTo>
                <a:cubicBezTo>
                  <a:pt x="59" y="74"/>
                  <a:pt x="59" y="74"/>
                  <a:pt x="59" y="74"/>
                </a:cubicBezTo>
                <a:lnTo>
                  <a:pt x="117" y="171"/>
                </a:lnTo>
                <a:close/>
                <a:moveTo>
                  <a:pt x="237" y="74"/>
                </a:moveTo>
                <a:cubicBezTo>
                  <a:pt x="269" y="74"/>
                  <a:pt x="269" y="74"/>
                  <a:pt x="269" y="74"/>
                </a:cubicBezTo>
                <a:cubicBezTo>
                  <a:pt x="178" y="171"/>
                  <a:pt x="178" y="171"/>
                  <a:pt x="178" y="171"/>
                </a:cubicBezTo>
                <a:lnTo>
                  <a:pt x="237" y="74"/>
                </a:lnTo>
                <a:close/>
                <a:moveTo>
                  <a:pt x="238" y="65"/>
                </a:moveTo>
                <a:cubicBezTo>
                  <a:pt x="213" y="40"/>
                  <a:pt x="213" y="40"/>
                  <a:pt x="213" y="40"/>
                </a:cubicBezTo>
                <a:cubicBezTo>
                  <a:pt x="234" y="22"/>
                  <a:pt x="234" y="22"/>
                  <a:pt x="234" y="22"/>
                </a:cubicBezTo>
                <a:cubicBezTo>
                  <a:pt x="277" y="65"/>
                  <a:pt x="277" y="65"/>
                  <a:pt x="277" y="65"/>
                </a:cubicBezTo>
                <a:lnTo>
                  <a:pt x="238" y="65"/>
                </a:lnTo>
                <a:close/>
                <a:moveTo>
                  <a:pt x="62" y="22"/>
                </a:moveTo>
                <a:cubicBezTo>
                  <a:pt x="83" y="40"/>
                  <a:pt x="83" y="40"/>
                  <a:pt x="83" y="40"/>
                </a:cubicBezTo>
                <a:cubicBezTo>
                  <a:pt x="58" y="65"/>
                  <a:pt x="58" y="65"/>
                  <a:pt x="58" y="65"/>
                </a:cubicBezTo>
                <a:cubicBezTo>
                  <a:pt x="18" y="65"/>
                  <a:pt x="18" y="65"/>
                  <a:pt x="18" y="65"/>
                </a:cubicBezTo>
                <a:lnTo>
                  <a:pt x="62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0745" tIns="50372" rIns="100745" bIns="50372" numCol="1" anchor="t" anchorCtr="0" compatLnSpc="1"/>
          <a:lstStyle/>
          <a:p>
            <a:endParaRPr lang="id-ID">
              <a:latin typeface="Agency FB" panose="020B0503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79100" y="1793260"/>
            <a:ext cx="2563078" cy="455671"/>
          </a:xfrm>
          <a:prstGeom prst="rect">
            <a:avLst/>
          </a:prstGeom>
          <a:noFill/>
        </p:spPr>
        <p:txBody>
          <a:bodyPr wrap="none" lIns="100745" tIns="50372" rIns="100745" bIns="50372" rtlCol="0">
            <a:spAutoFit/>
          </a:bodyPr>
          <a:lstStyle/>
          <a:p>
            <a:r>
              <a:rPr lang="zh-CN" altLang="en-US" sz="2300" b="1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单击此处添加标题</a:t>
            </a:r>
            <a:endParaRPr lang="zh-CN" altLang="en-US" sz="2300" b="1" dirty="0">
              <a:solidFill>
                <a:schemeClr val="bg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413183" y="2386727"/>
            <a:ext cx="2753142" cy="932725"/>
          </a:xfrm>
          <a:prstGeom prst="rect">
            <a:avLst/>
          </a:prstGeom>
          <a:noFill/>
        </p:spPr>
        <p:txBody>
          <a:bodyPr wrap="square" lIns="100745" tIns="50372" rIns="100745" bIns="5037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此处添加详细文本描述，建议与标题相关并符合整体语言风格，语言描述尽量简洁生动。</a:t>
            </a:r>
            <a:endParaRPr lang="id-ID" sz="1200" dirty="0">
              <a:solidFill>
                <a:sysClr val="windowText" lastClr="000000"/>
              </a:solidFill>
              <a:latin typeface="Agency FB" panose="020B0503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79100" y="2348475"/>
            <a:ext cx="1402341" cy="1025068"/>
          </a:xfrm>
          <a:prstGeom prst="rect">
            <a:avLst/>
          </a:prstGeom>
          <a:noFill/>
        </p:spPr>
        <p:txBody>
          <a:bodyPr wrap="none" lIns="100745" tIns="50372" rIns="100745" bIns="50372" rtlCol="0">
            <a:spAutoFit/>
          </a:bodyPr>
          <a:lstStyle/>
          <a:p>
            <a:r>
              <a:rPr lang="en-US" sz="6000" b="1" dirty="0">
                <a:solidFill>
                  <a:schemeClr val="accent4"/>
                </a:solidFill>
                <a:latin typeface="Agency FB" panose="020B0503020202020204" pitchFamily="34" charset="0"/>
              </a:rPr>
              <a:t>92</a:t>
            </a:r>
            <a:r>
              <a:rPr lang="id-ID" sz="6000" b="1" dirty="0">
                <a:solidFill>
                  <a:schemeClr val="accent4"/>
                </a:solidFill>
                <a:latin typeface="Agency FB" panose="020B0503020202020204" pitchFamily="34" charset="0"/>
              </a:rPr>
              <a:t>%</a:t>
            </a:r>
            <a:endParaRPr lang="id-ID" sz="6000" b="1" dirty="0">
              <a:solidFill>
                <a:schemeClr val="accent4"/>
              </a:solidFill>
              <a:latin typeface="Agency FB" panose="020B0503020202020204" pitchFamily="34" charset="0"/>
            </a:endParaRPr>
          </a:p>
        </p:txBody>
      </p:sp>
      <p:cxnSp>
        <p:nvCxnSpPr>
          <p:cNvPr id="63" name="Straight Connector 175"/>
          <p:cNvCxnSpPr/>
          <p:nvPr/>
        </p:nvCxnSpPr>
        <p:spPr>
          <a:xfrm>
            <a:off x="6803311" y="4592403"/>
            <a:ext cx="45219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176"/>
          <p:cNvCxnSpPr/>
          <p:nvPr/>
        </p:nvCxnSpPr>
        <p:spPr>
          <a:xfrm>
            <a:off x="6479993" y="1633430"/>
            <a:ext cx="0" cy="429600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931654" y="4929673"/>
            <a:ext cx="4273594" cy="663014"/>
          </a:xfrm>
          <a:prstGeom prst="rect">
            <a:avLst/>
          </a:prstGeom>
          <a:noFill/>
        </p:spPr>
        <p:txBody>
          <a:bodyPr wrap="square" lIns="107961" tIns="53981" rIns="107961" bIns="5398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ysClr val="windowText" lastClr="000000"/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sz="1200" b="1" dirty="0">
              <a:solidFill>
                <a:sysClr val="windowText" lastClr="000000"/>
              </a:solidFill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48" grpId="0" animBg="1"/>
      <p:bldP spid="49" grpId="0" animBg="1"/>
      <p:bldP spid="50" grpId="0" animBg="1"/>
      <p:bldP spid="51" grpId="0" animBg="1"/>
      <p:bldP spid="55" grpId="0" animBg="1"/>
      <p:bldP spid="59" grpId="0" animBg="1"/>
      <p:bldP spid="60" grpId="0"/>
      <p:bldP spid="61" grpId="0"/>
      <p:bldP spid="62" grpId="0"/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57897" y="5619765"/>
            <a:ext cx="10361851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 </a:t>
            </a:r>
            <a:endParaRPr lang="ms-MY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Light" pitchFamily="34" charset="0"/>
            </a:endParaRPr>
          </a:p>
        </p:txBody>
      </p:sp>
      <p:grpSp>
        <p:nvGrpSpPr>
          <p:cNvPr id="9" name="Group 18"/>
          <p:cNvGrpSpPr/>
          <p:nvPr/>
        </p:nvGrpSpPr>
        <p:grpSpPr>
          <a:xfrm>
            <a:off x="381704" y="1619239"/>
            <a:ext cx="5714296" cy="3718495"/>
            <a:chOff x="285720" y="1214428"/>
            <a:chExt cx="4286280" cy="2788871"/>
          </a:xfrm>
        </p:grpSpPr>
        <p:graphicFrame>
          <p:nvGraphicFramePr>
            <p:cNvPr id="2" name="Chart 1"/>
            <p:cNvGraphicFramePr/>
            <p:nvPr/>
          </p:nvGraphicFramePr>
          <p:xfrm>
            <a:off x="285720" y="1214428"/>
            <a:ext cx="4286280" cy="25717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11" name="Rectangle 10"/>
            <p:cNvSpPr/>
            <p:nvPr/>
          </p:nvSpPr>
          <p:spPr>
            <a:xfrm>
              <a:off x="428596" y="1214428"/>
              <a:ext cx="869582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图表标题</a:t>
              </a:r>
              <a:endPara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2910" y="3714758"/>
              <a:ext cx="566575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2012</a:t>
              </a:r>
              <a:endPara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43042" y="3714758"/>
              <a:ext cx="566575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2013</a:t>
              </a:r>
              <a:endPara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43174" y="3714758"/>
              <a:ext cx="566575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2014</a:t>
              </a:r>
              <a:endPara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643306" y="3714758"/>
              <a:ext cx="566575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2015</a:t>
              </a:r>
              <a:endPara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62668" y="1904991"/>
            <a:ext cx="4857152" cy="3167087"/>
            <a:chOff x="5072066" y="1428742"/>
            <a:chExt cx="3643338" cy="2375315"/>
          </a:xfrm>
        </p:grpSpPr>
        <p:sp>
          <p:nvSpPr>
            <p:cNvPr id="3" name="Rectangle 2"/>
            <p:cNvSpPr/>
            <p:nvPr/>
          </p:nvSpPr>
          <p:spPr>
            <a:xfrm>
              <a:off x="5072066" y="1857370"/>
              <a:ext cx="3429024" cy="1946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75615" indent="-475615">
                <a:spcBef>
                  <a:spcPts val="335"/>
                </a:spcBef>
              </a:pPr>
              <a:endParaRPr lang="id-ID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  <a:p>
              <a:pPr marL="475615" indent="-475615">
                <a:spcBef>
                  <a:spcPts val="335"/>
                </a:spcBef>
                <a:buFont typeface="Wingdings" panose="05000000000000000000" pitchFamily="2" charset="2"/>
                <a:buChar char="Ø"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  <a:p>
              <a:pPr marL="475615" indent="-475615">
                <a:spcBef>
                  <a:spcPts val="335"/>
                </a:spcBef>
                <a:buFont typeface="Wingdings" panose="05000000000000000000" pitchFamily="2" charset="2"/>
                <a:buChar char="Ø"/>
              </a:pPr>
              <a:endParaRPr lang="id-ID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  <a:p>
              <a:pPr marL="475615" indent="-475615">
                <a:spcBef>
                  <a:spcPts val="335"/>
                </a:spcBef>
                <a:buFont typeface="Wingdings" panose="05000000000000000000" pitchFamily="2" charset="2"/>
                <a:buChar char="Ø"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  <a:p>
              <a:pPr marL="475615" indent="-475615">
                <a:spcBef>
                  <a:spcPts val="335"/>
                </a:spcBef>
              </a:pPr>
              <a:endParaRPr lang="id-ID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  <a:p>
              <a:pPr marL="475615" indent="-475615">
                <a:spcBef>
                  <a:spcPts val="335"/>
                </a:spcBef>
                <a:buFont typeface="Wingdings" panose="05000000000000000000" pitchFamily="2" charset="2"/>
                <a:buChar char="Ø"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072066" y="1428742"/>
              <a:ext cx="36433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</a:t>
              </a:r>
              <a:endParaRPr lang="ms-MY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2"/>
          <p:cNvGrpSpPr/>
          <p:nvPr/>
        </p:nvGrpSpPr>
        <p:grpSpPr>
          <a:xfrm>
            <a:off x="476943" y="2000241"/>
            <a:ext cx="2190480" cy="4094461"/>
            <a:chOff x="357158" y="1500180"/>
            <a:chExt cx="1643074" cy="3070846"/>
          </a:xfrm>
        </p:grpSpPr>
        <p:sp>
          <p:nvSpPr>
            <p:cNvPr id="4" name="Arc 3"/>
            <p:cNvSpPr/>
            <p:nvPr/>
          </p:nvSpPr>
          <p:spPr>
            <a:xfrm>
              <a:off x="357158" y="1500180"/>
              <a:ext cx="1587688" cy="1587688"/>
            </a:xfrm>
            <a:prstGeom prst="arc">
              <a:avLst>
                <a:gd name="adj1" fmla="val 6246170"/>
                <a:gd name="adj2" fmla="val 11025538"/>
              </a:avLst>
            </a:prstGeom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6" name="Arc 5"/>
            <p:cNvSpPr/>
            <p:nvPr/>
          </p:nvSpPr>
          <p:spPr>
            <a:xfrm>
              <a:off x="357158" y="1500180"/>
              <a:ext cx="1587688" cy="1587688"/>
            </a:xfrm>
            <a:prstGeom prst="arc">
              <a:avLst>
                <a:gd name="adj1" fmla="val 10911891"/>
                <a:gd name="adj2" fmla="val 4270614"/>
              </a:avLst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848649" y="2668223"/>
              <a:ext cx="652930" cy="652930"/>
            </a:xfrm>
            <a:prstGeom prst="ellipse">
              <a:avLst/>
            </a:prstGeom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20" name="AutoShape 117"/>
            <p:cNvSpPr/>
            <p:nvPr/>
          </p:nvSpPr>
          <p:spPr bwMode="auto">
            <a:xfrm>
              <a:off x="1036277" y="2915148"/>
              <a:ext cx="293698" cy="220398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608965"/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57158" y="3786196"/>
              <a:ext cx="1643074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字以内。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44282" y="1928808"/>
              <a:ext cx="1090825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80%</a:t>
              </a:r>
              <a:endPara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8214" y="3429006"/>
              <a:ext cx="869582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添加标题</a:t>
              </a:r>
              <a:endPara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</p:grpSp>
      <p:grpSp>
        <p:nvGrpSpPr>
          <p:cNvPr id="21" name="Group 43"/>
          <p:cNvGrpSpPr/>
          <p:nvPr/>
        </p:nvGrpSpPr>
        <p:grpSpPr>
          <a:xfrm>
            <a:off x="3524567" y="2000241"/>
            <a:ext cx="2190480" cy="4094461"/>
            <a:chOff x="2643174" y="1500180"/>
            <a:chExt cx="1643074" cy="3070846"/>
          </a:xfrm>
        </p:grpSpPr>
        <p:sp>
          <p:nvSpPr>
            <p:cNvPr id="3" name="Arc 2"/>
            <p:cNvSpPr/>
            <p:nvPr/>
          </p:nvSpPr>
          <p:spPr>
            <a:xfrm>
              <a:off x="2643174" y="1500180"/>
              <a:ext cx="1587688" cy="1587688"/>
            </a:xfrm>
            <a:prstGeom prst="arc">
              <a:avLst>
                <a:gd name="adj1" fmla="val 6246170"/>
                <a:gd name="adj2" fmla="val 13766270"/>
              </a:avLst>
            </a:prstGeom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9" name="Arc 8"/>
            <p:cNvSpPr/>
            <p:nvPr/>
          </p:nvSpPr>
          <p:spPr>
            <a:xfrm>
              <a:off x="2643174" y="1500180"/>
              <a:ext cx="1587688" cy="1587688"/>
            </a:xfrm>
            <a:prstGeom prst="arc">
              <a:avLst>
                <a:gd name="adj1" fmla="val 13603009"/>
                <a:gd name="adj2" fmla="val 4270614"/>
              </a:avLst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134665" y="2668223"/>
              <a:ext cx="652930" cy="65293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322293" y="2853221"/>
              <a:ext cx="293696" cy="293696"/>
              <a:chOff x="3288121" y="2035176"/>
              <a:chExt cx="366050" cy="366050"/>
            </a:xfrm>
            <a:solidFill>
              <a:schemeClr val="bg1"/>
            </a:solidFill>
          </p:grpSpPr>
          <p:sp>
            <p:nvSpPr>
              <p:cNvPr id="25" name="AutoShape 123"/>
              <p:cNvSpPr/>
              <p:nvPr/>
            </p:nvSpPr>
            <p:spPr bwMode="auto">
              <a:xfrm>
                <a:off x="3288121" y="2035176"/>
                <a:ext cx="366050" cy="36605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26" name="AutoShape 124"/>
              <p:cNvSpPr/>
              <p:nvPr/>
            </p:nvSpPr>
            <p:spPr bwMode="auto">
              <a:xfrm>
                <a:off x="3391366" y="2137795"/>
                <a:ext cx="160186" cy="16018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27" name="AutoShape 125"/>
              <p:cNvSpPr/>
              <p:nvPr/>
            </p:nvSpPr>
            <p:spPr bwMode="auto">
              <a:xfrm>
                <a:off x="3425156" y="2172210"/>
                <a:ext cx="91982" cy="919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2643174" y="3786196"/>
              <a:ext cx="1643074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019488" y="3429006"/>
              <a:ext cx="869582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添加标题</a:t>
              </a:r>
              <a:endParaRPr lang="en-US" altLang="zh-CN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930298" y="1928808"/>
              <a:ext cx="1090825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75%</a:t>
              </a:r>
              <a:endPara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</p:grpSp>
      <p:grpSp>
        <p:nvGrpSpPr>
          <p:cNvPr id="28" name="Group 44"/>
          <p:cNvGrpSpPr/>
          <p:nvPr/>
        </p:nvGrpSpPr>
        <p:grpSpPr>
          <a:xfrm>
            <a:off x="6572192" y="2000241"/>
            <a:ext cx="2190480" cy="4094461"/>
            <a:chOff x="4929190" y="1500180"/>
            <a:chExt cx="1643074" cy="3070846"/>
          </a:xfrm>
        </p:grpSpPr>
        <p:sp>
          <p:nvSpPr>
            <p:cNvPr id="2" name="Arc 1"/>
            <p:cNvSpPr/>
            <p:nvPr/>
          </p:nvSpPr>
          <p:spPr>
            <a:xfrm>
              <a:off x="4929190" y="1500180"/>
              <a:ext cx="1587688" cy="1587688"/>
            </a:xfrm>
            <a:prstGeom prst="arc">
              <a:avLst>
                <a:gd name="adj1" fmla="val 6246170"/>
                <a:gd name="adj2" fmla="val 8658572"/>
              </a:avLst>
            </a:prstGeom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7" name="Arc 6"/>
            <p:cNvSpPr/>
            <p:nvPr/>
          </p:nvSpPr>
          <p:spPr>
            <a:xfrm>
              <a:off x="4929190" y="1500180"/>
              <a:ext cx="1587688" cy="1587688"/>
            </a:xfrm>
            <a:prstGeom prst="arc">
              <a:avLst>
                <a:gd name="adj1" fmla="val 8639899"/>
                <a:gd name="adj2" fmla="val 4270614"/>
              </a:avLst>
            </a:prstGeom>
            <a:ln w="762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420681" y="2668223"/>
              <a:ext cx="652930" cy="65293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43" name="Group 27"/>
            <p:cNvGrpSpPr/>
            <p:nvPr/>
          </p:nvGrpSpPr>
          <p:grpSpPr>
            <a:xfrm>
              <a:off x="5616550" y="2851935"/>
              <a:ext cx="294198" cy="293696"/>
              <a:chOff x="1823293" y="2035176"/>
              <a:chExt cx="366676" cy="366050"/>
            </a:xfrm>
            <a:solidFill>
              <a:schemeClr val="bg1"/>
            </a:solidFill>
          </p:grpSpPr>
          <p:sp>
            <p:nvSpPr>
              <p:cNvPr id="29" name="AutoShape 128"/>
              <p:cNvSpPr/>
              <p:nvPr/>
            </p:nvSpPr>
            <p:spPr bwMode="auto">
              <a:xfrm>
                <a:off x="1823293" y="2035176"/>
                <a:ext cx="366676" cy="36605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850" y="12150"/>
                    </a:moveTo>
                    <a:cubicBezTo>
                      <a:pt x="13851" y="12150"/>
                      <a:pt x="12926" y="11859"/>
                      <a:pt x="12124" y="11386"/>
                    </a:cubicBezTo>
                    <a:lnTo>
                      <a:pt x="11892" y="11618"/>
                    </a:lnTo>
                    <a:lnTo>
                      <a:pt x="11132" y="12377"/>
                    </a:lnTo>
                    <a:lnTo>
                      <a:pt x="9846" y="13663"/>
                    </a:lnTo>
                    <a:cubicBezTo>
                      <a:pt x="9593" y="13916"/>
                      <a:pt x="9451" y="14260"/>
                      <a:pt x="9451" y="14617"/>
                    </a:cubicBezTo>
                    <a:lnTo>
                      <a:pt x="9451" y="16200"/>
                    </a:lnTo>
                    <a:lnTo>
                      <a:pt x="8101" y="16200"/>
                    </a:lnTo>
                    <a:cubicBezTo>
                      <a:pt x="7356" y="16200"/>
                      <a:pt x="6751" y="16804"/>
                      <a:pt x="6751" y="17549"/>
                    </a:cubicBezTo>
                    <a:lnTo>
                      <a:pt x="6751" y="18900"/>
                    </a:lnTo>
                    <a:lnTo>
                      <a:pt x="5170" y="18900"/>
                    </a:lnTo>
                    <a:cubicBezTo>
                      <a:pt x="4812" y="18900"/>
                      <a:pt x="4469" y="19042"/>
                      <a:pt x="4216" y="19295"/>
                    </a:cubicBezTo>
                    <a:lnTo>
                      <a:pt x="3259" y="20252"/>
                    </a:lnTo>
                    <a:lnTo>
                      <a:pt x="1352" y="20249"/>
                    </a:lnTo>
                    <a:lnTo>
                      <a:pt x="1350" y="18326"/>
                    </a:lnTo>
                    <a:lnTo>
                      <a:pt x="9223" y="10467"/>
                    </a:lnTo>
                    <a:cubicBezTo>
                      <a:pt x="9223" y="10467"/>
                      <a:pt x="9223" y="10467"/>
                      <a:pt x="9224" y="10468"/>
                    </a:cubicBezTo>
                    <a:lnTo>
                      <a:pt x="10215" y="9477"/>
                    </a:lnTo>
                    <a:cubicBezTo>
                      <a:pt x="9741" y="8674"/>
                      <a:pt x="9451" y="7748"/>
                      <a:pt x="9451" y="6750"/>
                    </a:cubicBezTo>
                    <a:cubicBezTo>
                      <a:pt x="9451" y="3767"/>
                      <a:pt x="11869" y="1350"/>
                      <a:pt x="14850" y="1350"/>
                    </a:cubicBezTo>
                    <a:cubicBezTo>
                      <a:pt x="17832" y="1350"/>
                      <a:pt x="20250" y="3767"/>
                      <a:pt x="20250" y="6750"/>
                    </a:cubicBezTo>
                    <a:cubicBezTo>
                      <a:pt x="20250" y="9732"/>
                      <a:pt x="17832" y="12150"/>
                      <a:pt x="14850" y="12150"/>
                    </a:cubicBezTo>
                    <a:moveTo>
                      <a:pt x="14850" y="0"/>
                    </a:moveTo>
                    <a:cubicBezTo>
                      <a:pt x="11123" y="0"/>
                      <a:pt x="8101" y="3022"/>
                      <a:pt x="8101" y="6750"/>
                    </a:cubicBezTo>
                    <a:cubicBezTo>
                      <a:pt x="8101" y="7617"/>
                      <a:pt x="8283" y="8438"/>
                      <a:pt x="8582" y="9199"/>
                    </a:cubicBezTo>
                    <a:lnTo>
                      <a:pt x="383" y="17400"/>
                    </a:lnTo>
                    <a:cubicBezTo>
                      <a:pt x="146" y="17637"/>
                      <a:pt x="0" y="17863"/>
                      <a:pt x="0" y="18225"/>
                    </a:cubicBezTo>
                    <a:lnTo>
                      <a:pt x="0" y="20249"/>
                    </a:lnTo>
                    <a:cubicBezTo>
                      <a:pt x="0" y="20972"/>
                      <a:pt x="626" y="21599"/>
                      <a:pt x="1349" y="21599"/>
                    </a:cubicBezTo>
                    <a:lnTo>
                      <a:pt x="3374" y="21599"/>
                    </a:lnTo>
                    <a:cubicBezTo>
                      <a:pt x="3736" y="21599"/>
                      <a:pt x="3965" y="21455"/>
                      <a:pt x="4202" y="21219"/>
                    </a:cubicBezTo>
                    <a:lnTo>
                      <a:pt x="5170" y="20249"/>
                    </a:lnTo>
                    <a:lnTo>
                      <a:pt x="6751" y="20249"/>
                    </a:lnTo>
                    <a:cubicBezTo>
                      <a:pt x="7496" y="20249"/>
                      <a:pt x="8101" y="19645"/>
                      <a:pt x="8101" y="18900"/>
                    </a:cubicBezTo>
                    <a:lnTo>
                      <a:pt x="8101" y="17549"/>
                    </a:lnTo>
                    <a:lnTo>
                      <a:pt x="9451" y="17549"/>
                    </a:lnTo>
                    <a:cubicBezTo>
                      <a:pt x="10196" y="17549"/>
                      <a:pt x="10801" y="16945"/>
                      <a:pt x="10801" y="16200"/>
                    </a:cubicBezTo>
                    <a:lnTo>
                      <a:pt x="10801" y="14617"/>
                    </a:lnTo>
                    <a:lnTo>
                      <a:pt x="12400" y="13018"/>
                    </a:lnTo>
                    <a:cubicBezTo>
                      <a:pt x="13162" y="13317"/>
                      <a:pt x="13982" y="13500"/>
                      <a:pt x="14850" y="13500"/>
                    </a:cubicBezTo>
                    <a:cubicBezTo>
                      <a:pt x="18577" y="13500"/>
                      <a:pt x="21599" y="10477"/>
                      <a:pt x="21599" y="6750"/>
                    </a:cubicBezTo>
                    <a:cubicBezTo>
                      <a:pt x="21599" y="3022"/>
                      <a:pt x="18577" y="0"/>
                      <a:pt x="1485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0" name="AutoShape 129"/>
              <p:cNvSpPr/>
              <p:nvPr/>
            </p:nvSpPr>
            <p:spPr bwMode="auto">
              <a:xfrm>
                <a:off x="2052309" y="2080854"/>
                <a:ext cx="91356" cy="91356"/>
              </a:xfrm>
              <a:custGeom>
                <a:avLst/>
                <a:gdLst>
                  <a:gd name="T0" fmla="*/ 10800 w 21600"/>
                  <a:gd name="T1" fmla="+- 0 10800 134"/>
                  <a:gd name="T2" fmla="*/ 10800 h 21333"/>
                  <a:gd name="T3" fmla="*/ 10800 w 21600"/>
                  <a:gd name="T4" fmla="+- 0 10800 134"/>
                  <a:gd name="T5" fmla="*/ 10800 h 21333"/>
                  <a:gd name="T6" fmla="*/ 10800 w 21600"/>
                  <a:gd name="T7" fmla="+- 0 10800 134"/>
                  <a:gd name="T8" fmla="*/ 10800 h 21333"/>
                  <a:gd name="T9" fmla="*/ 10800 w 21600"/>
                  <a:gd name="T10" fmla="+- 0 10800 134"/>
                  <a:gd name="T11" fmla="*/ 10800 h 21333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1333">
                    <a:moveTo>
                      <a:pt x="13008" y="18684"/>
                    </a:moveTo>
                    <a:cubicBezTo>
                      <a:pt x="9017" y="15850"/>
                      <a:pt x="5542" y="12415"/>
                      <a:pt x="2694" y="8570"/>
                    </a:cubicBezTo>
                    <a:cubicBezTo>
                      <a:pt x="3736" y="5628"/>
                      <a:pt x="5693" y="3697"/>
                      <a:pt x="8585" y="2647"/>
                    </a:cubicBezTo>
                    <a:cubicBezTo>
                      <a:pt x="12578" y="5489"/>
                      <a:pt x="16048" y="8911"/>
                      <a:pt x="18889" y="12809"/>
                    </a:cubicBezTo>
                    <a:cubicBezTo>
                      <a:pt x="17836" y="15730"/>
                      <a:pt x="15883" y="17647"/>
                      <a:pt x="13008" y="18684"/>
                    </a:cubicBezTo>
                    <a:moveTo>
                      <a:pt x="21110" y="11295"/>
                    </a:moveTo>
                    <a:cubicBezTo>
                      <a:pt x="18081" y="7130"/>
                      <a:pt x="14396" y="3496"/>
                      <a:pt x="10161" y="484"/>
                    </a:cubicBezTo>
                    <a:cubicBezTo>
                      <a:pt x="9468" y="-8"/>
                      <a:pt x="8579" y="-134"/>
                      <a:pt x="7778" y="145"/>
                    </a:cubicBezTo>
                    <a:cubicBezTo>
                      <a:pt x="4027" y="1450"/>
                      <a:pt x="1463" y="3983"/>
                      <a:pt x="145" y="7687"/>
                    </a:cubicBezTo>
                    <a:cubicBezTo>
                      <a:pt x="46" y="7962"/>
                      <a:pt x="0" y="8252"/>
                      <a:pt x="0" y="8537"/>
                    </a:cubicBezTo>
                    <a:cubicBezTo>
                      <a:pt x="0" y="9071"/>
                      <a:pt x="167" y="9596"/>
                      <a:pt x="487" y="10041"/>
                    </a:cubicBezTo>
                    <a:cubicBezTo>
                      <a:pt x="3525" y="14213"/>
                      <a:pt x="7211" y="17850"/>
                      <a:pt x="11431" y="20850"/>
                    </a:cubicBezTo>
                    <a:cubicBezTo>
                      <a:pt x="12122" y="21338"/>
                      <a:pt x="13010" y="21466"/>
                      <a:pt x="13812" y="21188"/>
                    </a:cubicBezTo>
                    <a:cubicBezTo>
                      <a:pt x="17563" y="19893"/>
                      <a:pt x="20133" y="17356"/>
                      <a:pt x="21451" y="13647"/>
                    </a:cubicBezTo>
                    <a:cubicBezTo>
                      <a:pt x="21551" y="13372"/>
                      <a:pt x="21600" y="13081"/>
                      <a:pt x="21600" y="12796"/>
                    </a:cubicBezTo>
                    <a:cubicBezTo>
                      <a:pt x="21600" y="12265"/>
                      <a:pt x="21429" y="11740"/>
                      <a:pt x="21110" y="112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4929190" y="3786196"/>
              <a:ext cx="1643074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30959" y="3429006"/>
              <a:ext cx="869582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添加标题</a:t>
              </a:r>
              <a:endParaRPr lang="en-US" altLang="zh-CN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216314" y="1928808"/>
              <a:ext cx="1090825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90%</a:t>
              </a:r>
              <a:endPara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</p:grpSp>
      <p:grpSp>
        <p:nvGrpSpPr>
          <p:cNvPr id="44" name="Group 45"/>
          <p:cNvGrpSpPr/>
          <p:nvPr/>
        </p:nvGrpSpPr>
        <p:grpSpPr>
          <a:xfrm>
            <a:off x="9524578" y="2000241"/>
            <a:ext cx="2190480" cy="4094461"/>
            <a:chOff x="7143768" y="1500180"/>
            <a:chExt cx="1643074" cy="3070846"/>
          </a:xfrm>
        </p:grpSpPr>
        <p:sp>
          <p:nvSpPr>
            <p:cNvPr id="5" name="Arc 4"/>
            <p:cNvSpPr/>
            <p:nvPr/>
          </p:nvSpPr>
          <p:spPr>
            <a:xfrm>
              <a:off x="7143768" y="1500180"/>
              <a:ext cx="1587688" cy="1587688"/>
            </a:xfrm>
            <a:prstGeom prst="arc">
              <a:avLst>
                <a:gd name="adj1" fmla="val 6246170"/>
                <a:gd name="adj2" fmla="val 16335005"/>
              </a:avLst>
            </a:prstGeom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8" name="Arc 7"/>
            <p:cNvSpPr/>
            <p:nvPr/>
          </p:nvSpPr>
          <p:spPr>
            <a:xfrm>
              <a:off x="7143768" y="1500180"/>
              <a:ext cx="1587688" cy="1587688"/>
            </a:xfrm>
            <a:prstGeom prst="arc">
              <a:avLst>
                <a:gd name="adj1" fmla="val 16280784"/>
                <a:gd name="adj2" fmla="val 4270614"/>
              </a:avLst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635259" y="2668223"/>
              <a:ext cx="652930" cy="652930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45" name="Group 20"/>
            <p:cNvGrpSpPr/>
            <p:nvPr/>
          </p:nvGrpSpPr>
          <p:grpSpPr>
            <a:xfrm>
              <a:off x="7822887" y="2884650"/>
              <a:ext cx="293698" cy="220398"/>
              <a:chOff x="359092" y="2813581"/>
              <a:chExt cx="366051" cy="274694"/>
            </a:xfrm>
            <a:solidFill>
              <a:schemeClr val="bg1"/>
            </a:solidFill>
          </p:grpSpPr>
          <p:sp>
            <p:nvSpPr>
              <p:cNvPr id="22" name="AutoShape 118"/>
              <p:cNvSpPr/>
              <p:nvPr/>
            </p:nvSpPr>
            <p:spPr bwMode="auto">
              <a:xfrm>
                <a:off x="359092" y="2813581"/>
                <a:ext cx="366051" cy="274694"/>
              </a:xfrm>
              <a:custGeom>
                <a:avLst/>
                <a:gdLst>
                  <a:gd name="T0" fmla="*/ 10732 w 21464"/>
                  <a:gd name="T1" fmla="*/ 10800 h 21600"/>
                  <a:gd name="T2" fmla="*/ 10732 w 21464"/>
                  <a:gd name="T3" fmla="*/ 10800 h 21600"/>
                  <a:gd name="T4" fmla="*/ 10732 w 21464"/>
                  <a:gd name="T5" fmla="*/ 10800 h 21600"/>
                  <a:gd name="T6" fmla="*/ 10732 w 21464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64" h="21600">
                    <a:moveTo>
                      <a:pt x="19918" y="11754"/>
                    </a:moveTo>
                    <a:lnTo>
                      <a:pt x="16564" y="18954"/>
                    </a:lnTo>
                    <a:cubicBezTo>
                      <a:pt x="16317" y="19484"/>
                      <a:pt x="15892" y="19800"/>
                      <a:pt x="15427" y="19800"/>
                    </a:cubicBezTo>
                    <a:lnTo>
                      <a:pt x="2683" y="19800"/>
                    </a:lnTo>
                    <a:cubicBezTo>
                      <a:pt x="1943" y="19800"/>
                      <a:pt x="1341" y="18992"/>
                      <a:pt x="1341" y="18000"/>
                    </a:cubicBezTo>
                    <a:lnTo>
                      <a:pt x="1341" y="3600"/>
                    </a:lnTo>
                    <a:cubicBezTo>
                      <a:pt x="1341" y="2608"/>
                      <a:pt x="1943" y="1800"/>
                      <a:pt x="2683" y="1800"/>
                    </a:cubicBezTo>
                    <a:lnTo>
                      <a:pt x="15427" y="1800"/>
                    </a:lnTo>
                    <a:cubicBezTo>
                      <a:pt x="15892" y="1800"/>
                      <a:pt x="16317" y="2116"/>
                      <a:pt x="16564" y="2645"/>
                    </a:cubicBezTo>
                    <a:lnTo>
                      <a:pt x="19917" y="9845"/>
                    </a:lnTo>
                    <a:cubicBezTo>
                      <a:pt x="20188" y="10425"/>
                      <a:pt x="20188" y="11174"/>
                      <a:pt x="19918" y="11754"/>
                    </a:cubicBezTo>
                    <a:moveTo>
                      <a:pt x="21055" y="8891"/>
                    </a:moveTo>
                    <a:lnTo>
                      <a:pt x="17701" y="1691"/>
                    </a:lnTo>
                    <a:cubicBezTo>
                      <a:pt x="17211" y="639"/>
                      <a:pt x="16352" y="0"/>
                      <a:pt x="15427" y="0"/>
                    </a:cubicBezTo>
                    <a:lnTo>
                      <a:pt x="2683" y="0"/>
                    </a:lnTo>
                    <a:cubicBezTo>
                      <a:pt x="1201" y="0"/>
                      <a:pt x="0" y="1611"/>
                      <a:pt x="0" y="3600"/>
                    </a:cubicBezTo>
                    <a:lnTo>
                      <a:pt x="0" y="18000"/>
                    </a:lnTo>
                    <a:cubicBezTo>
                      <a:pt x="0" y="19988"/>
                      <a:pt x="1201" y="21599"/>
                      <a:pt x="2683" y="21599"/>
                    </a:cubicBezTo>
                    <a:lnTo>
                      <a:pt x="15427" y="21599"/>
                    </a:lnTo>
                    <a:cubicBezTo>
                      <a:pt x="16352" y="21599"/>
                      <a:pt x="17211" y="20960"/>
                      <a:pt x="17701" y="19908"/>
                    </a:cubicBezTo>
                    <a:lnTo>
                      <a:pt x="21055" y="12708"/>
                    </a:lnTo>
                    <a:cubicBezTo>
                      <a:pt x="21600" y="11541"/>
                      <a:pt x="21600" y="10059"/>
                      <a:pt x="21055" y="88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23" name="AutoShape 119"/>
              <p:cNvSpPr/>
              <p:nvPr/>
            </p:nvSpPr>
            <p:spPr bwMode="auto">
              <a:xfrm>
                <a:off x="587481" y="2916200"/>
                <a:ext cx="68830" cy="6883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0"/>
                    </a:moveTo>
                    <a:cubicBezTo>
                      <a:pt x="6825" y="18000"/>
                      <a:pt x="3600" y="14774"/>
                      <a:pt x="3600" y="10800"/>
                    </a:cubicBezTo>
                    <a:cubicBezTo>
                      <a:pt x="3600" y="6825"/>
                      <a:pt x="6825" y="3600"/>
                      <a:pt x="10800" y="3600"/>
                    </a:cubicBezTo>
                    <a:cubicBezTo>
                      <a:pt x="14774" y="3600"/>
                      <a:pt x="17999" y="6825"/>
                      <a:pt x="17999" y="10800"/>
                    </a:cubicBezTo>
                    <a:cubicBezTo>
                      <a:pt x="17999" y="14774"/>
                      <a:pt x="14774" y="18000"/>
                      <a:pt x="10800" y="18000"/>
                    </a:cubicBezTo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6"/>
                      <a:pt x="4833" y="21599"/>
                      <a:pt x="10800" y="21599"/>
                    </a:cubicBezTo>
                    <a:cubicBezTo>
                      <a:pt x="16766" y="21599"/>
                      <a:pt x="21600" y="16766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7143768" y="3786196"/>
              <a:ext cx="1643074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字以内。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25796" y="3429006"/>
              <a:ext cx="869582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添加标题</a:t>
              </a:r>
              <a:endParaRPr lang="en-US" altLang="zh-CN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430892" y="1928808"/>
              <a:ext cx="1090825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60%</a:t>
              </a:r>
              <a:endPara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</p:grp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>
            <a:stCxn id="16" idx="2"/>
          </p:cNvCxnSpPr>
          <p:nvPr/>
        </p:nvCxnSpPr>
        <p:spPr>
          <a:xfrm rot="10800000" flipV="1">
            <a:off x="2476946" y="3523839"/>
            <a:ext cx="761906" cy="41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5" idx="6"/>
          </p:cNvCxnSpPr>
          <p:nvPr/>
        </p:nvCxnSpPr>
        <p:spPr>
          <a:xfrm>
            <a:off x="8425980" y="3523839"/>
            <a:ext cx="812884" cy="41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857896" y="1619239"/>
            <a:ext cx="3853792" cy="2641113"/>
            <a:chOff x="642910" y="1214428"/>
            <a:chExt cx="2890720" cy="1980835"/>
          </a:xfrm>
        </p:grpSpPr>
        <p:sp>
          <p:nvSpPr>
            <p:cNvPr id="31" name="Arc 30"/>
            <p:cNvSpPr/>
            <p:nvPr/>
          </p:nvSpPr>
          <p:spPr>
            <a:xfrm>
              <a:off x="1785918" y="1428742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6" name="Group 44"/>
            <p:cNvGrpSpPr/>
            <p:nvPr/>
          </p:nvGrpSpPr>
          <p:grpSpPr>
            <a:xfrm>
              <a:off x="642910" y="1214428"/>
              <a:ext cx="1643074" cy="1116749"/>
              <a:chOff x="642910" y="1214428"/>
              <a:chExt cx="1643074" cy="1116749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642910" y="1500180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000100" y="1214428"/>
                <a:ext cx="1283010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2428860" y="2090493"/>
              <a:ext cx="1104770" cy="110477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53146" y="1619239"/>
            <a:ext cx="3904769" cy="2641113"/>
            <a:chOff x="5214942" y="1214428"/>
            <a:chExt cx="2928958" cy="1980835"/>
          </a:xfrm>
        </p:grpSpPr>
        <p:sp>
          <p:nvSpPr>
            <p:cNvPr id="32" name="Arc 31"/>
            <p:cNvSpPr/>
            <p:nvPr/>
          </p:nvSpPr>
          <p:spPr>
            <a:xfrm flipH="1">
              <a:off x="5786446" y="1428742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3" name="Group 45"/>
            <p:cNvGrpSpPr/>
            <p:nvPr/>
          </p:nvGrpSpPr>
          <p:grpSpPr>
            <a:xfrm>
              <a:off x="6500826" y="1214428"/>
              <a:ext cx="1643074" cy="1116749"/>
              <a:chOff x="6500826" y="1214428"/>
              <a:chExt cx="1643074" cy="1116749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500826" y="1500180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500826" y="1214428"/>
                <a:ext cx="1285884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5214942" y="2090493"/>
              <a:ext cx="1104770" cy="1104770"/>
            </a:xfrm>
            <a:prstGeom prst="ellipse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95993" y="2787325"/>
            <a:ext cx="3853792" cy="3559435"/>
            <a:chOff x="1571604" y="2090493"/>
            <a:chExt cx="2890720" cy="2669576"/>
          </a:xfrm>
        </p:grpSpPr>
        <p:sp>
          <p:nvSpPr>
            <p:cNvPr id="34" name="Arc 33"/>
            <p:cNvSpPr/>
            <p:nvPr/>
          </p:nvSpPr>
          <p:spPr>
            <a:xfrm flipV="1">
              <a:off x="2714612" y="2643188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5" name="Group 43"/>
            <p:cNvGrpSpPr/>
            <p:nvPr/>
          </p:nvGrpSpPr>
          <p:grpSpPr>
            <a:xfrm>
              <a:off x="1571604" y="3643320"/>
              <a:ext cx="1643074" cy="1116749"/>
              <a:chOff x="1571604" y="3643320"/>
              <a:chExt cx="1643074" cy="1116749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1571604" y="3929072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928794" y="3643320"/>
                <a:ext cx="1283010" cy="25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3357554" y="2090493"/>
              <a:ext cx="1104770" cy="110477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15048" y="2787325"/>
            <a:ext cx="3904769" cy="3559435"/>
            <a:chOff x="4286248" y="2090493"/>
            <a:chExt cx="2928958" cy="2669576"/>
          </a:xfrm>
        </p:grpSpPr>
        <p:sp>
          <p:nvSpPr>
            <p:cNvPr id="33" name="Arc 32"/>
            <p:cNvSpPr/>
            <p:nvPr/>
          </p:nvSpPr>
          <p:spPr>
            <a:xfrm flipH="1" flipV="1">
              <a:off x="4857752" y="2643188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4" name="Group 46"/>
            <p:cNvGrpSpPr/>
            <p:nvPr/>
          </p:nvGrpSpPr>
          <p:grpSpPr>
            <a:xfrm>
              <a:off x="5572132" y="3643320"/>
              <a:ext cx="1643074" cy="1116749"/>
              <a:chOff x="5572132" y="3643320"/>
              <a:chExt cx="1643074" cy="1116749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5572132" y="3929072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572132" y="3643320"/>
                <a:ext cx="1285884" cy="25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24" name="Oval 23"/>
            <p:cNvSpPr/>
            <p:nvPr/>
          </p:nvSpPr>
          <p:spPr>
            <a:xfrm>
              <a:off x="4286248" y="2090493"/>
              <a:ext cx="1104770" cy="1104770"/>
            </a:xfrm>
            <a:prstGeom prst="ellipse">
              <a:avLst/>
            </a:pr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57897" y="5619765"/>
            <a:ext cx="10361851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 </a:t>
            </a:r>
            <a:endParaRPr lang="ms-MY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Light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048373" y="2190743"/>
            <a:ext cx="2537859" cy="2538189"/>
            <a:chOff x="785786" y="1643056"/>
            <a:chExt cx="1903642" cy="1903642"/>
          </a:xfrm>
        </p:grpSpPr>
        <p:sp>
          <p:nvSpPr>
            <p:cNvPr id="8" name="Arc 7"/>
            <p:cNvSpPr/>
            <p:nvPr/>
          </p:nvSpPr>
          <p:spPr>
            <a:xfrm>
              <a:off x="785786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7" name="Arc 16"/>
            <p:cNvSpPr/>
            <p:nvPr/>
          </p:nvSpPr>
          <p:spPr>
            <a:xfrm flipH="1">
              <a:off x="785786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13" name="Group 38"/>
            <p:cNvGrpSpPr/>
            <p:nvPr/>
          </p:nvGrpSpPr>
          <p:grpSpPr>
            <a:xfrm>
              <a:off x="1071538" y="1857370"/>
              <a:ext cx="1357322" cy="1461797"/>
              <a:chOff x="1071538" y="1857370"/>
              <a:chExt cx="1357322" cy="1461797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374129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505391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服务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grpSp>
            <p:nvGrpSpPr>
              <p:cNvPr id="27" name="Group 31"/>
              <p:cNvGrpSpPr/>
              <p:nvPr/>
            </p:nvGrpSpPr>
            <p:grpSpPr>
              <a:xfrm>
                <a:off x="1531359" y="2072984"/>
                <a:ext cx="366051" cy="320998"/>
                <a:chOff x="1178347" y="1308393"/>
                <a:chExt cx="366051" cy="320998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33" name="AutoShape 147"/>
                <p:cNvSpPr/>
                <p:nvPr/>
              </p:nvSpPr>
              <p:spPr bwMode="auto">
                <a:xfrm>
                  <a:off x="1178347" y="1308393"/>
                  <a:ext cx="366051" cy="320998"/>
                </a:xfrm>
                <a:custGeom>
                  <a:avLst/>
                  <a:gdLst>
                    <a:gd name="T0" fmla="+- 0 10800 597"/>
                    <a:gd name="T1" fmla="*/ T0 w 20407"/>
                    <a:gd name="T2" fmla="+- 0 11028 672"/>
                    <a:gd name="T3" fmla="*/ 11028 h 20712"/>
                    <a:gd name="T4" fmla="+- 0 10800 597"/>
                    <a:gd name="T5" fmla="*/ T4 w 20407"/>
                    <a:gd name="T6" fmla="+- 0 11028 672"/>
                    <a:gd name="T7" fmla="*/ 11028 h 20712"/>
                    <a:gd name="T8" fmla="+- 0 10800 597"/>
                    <a:gd name="T9" fmla="*/ T8 w 20407"/>
                    <a:gd name="T10" fmla="+- 0 11028 672"/>
                    <a:gd name="T11" fmla="*/ 11028 h 20712"/>
                    <a:gd name="T12" fmla="+- 0 10800 597"/>
                    <a:gd name="T13" fmla="*/ T12 w 20407"/>
                    <a:gd name="T14" fmla="+- 0 11028 672"/>
                    <a:gd name="T15" fmla="*/ 11028 h 2071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0407" h="20712">
                      <a:moveTo>
                        <a:pt x="17706" y="10922"/>
                      </a:moveTo>
                      <a:lnTo>
                        <a:pt x="10657" y="19017"/>
                      </a:lnTo>
                      <a:cubicBezTo>
                        <a:pt x="10407" y="19305"/>
                        <a:pt x="9998" y="19305"/>
                        <a:pt x="9748" y="19017"/>
                      </a:cubicBezTo>
                      <a:lnTo>
                        <a:pt x="2699" y="10922"/>
                      </a:lnTo>
                      <a:cubicBezTo>
                        <a:pt x="817" y="8762"/>
                        <a:pt x="817" y="5247"/>
                        <a:pt x="2699" y="3087"/>
                      </a:cubicBezTo>
                      <a:cubicBezTo>
                        <a:pt x="4512" y="1004"/>
                        <a:pt x="7429" y="931"/>
                        <a:pt x="9338" y="2923"/>
                      </a:cubicBezTo>
                      <a:lnTo>
                        <a:pt x="10202" y="3825"/>
                      </a:lnTo>
                      <a:lnTo>
                        <a:pt x="11067" y="2923"/>
                      </a:lnTo>
                      <a:cubicBezTo>
                        <a:pt x="12976" y="931"/>
                        <a:pt x="15893" y="1004"/>
                        <a:pt x="17706" y="3087"/>
                      </a:cubicBezTo>
                      <a:cubicBezTo>
                        <a:pt x="19588" y="5247"/>
                        <a:pt x="19588" y="8762"/>
                        <a:pt x="17706" y="10922"/>
                      </a:cubicBezTo>
                      <a:moveTo>
                        <a:pt x="18616" y="2043"/>
                      </a:moveTo>
                      <a:cubicBezTo>
                        <a:pt x="16301" y="-617"/>
                        <a:pt x="12601" y="-672"/>
                        <a:pt x="10202" y="1830"/>
                      </a:cubicBezTo>
                      <a:cubicBezTo>
                        <a:pt x="7805" y="-672"/>
                        <a:pt x="4104" y="-617"/>
                        <a:pt x="1789" y="2043"/>
                      </a:cubicBezTo>
                      <a:cubicBezTo>
                        <a:pt x="-597" y="4783"/>
                        <a:pt x="-597" y="9226"/>
                        <a:pt x="1789" y="11967"/>
                      </a:cubicBezTo>
                      <a:cubicBezTo>
                        <a:pt x="2470" y="12750"/>
                        <a:pt x="8838" y="20061"/>
                        <a:pt x="8838" y="20061"/>
                      </a:cubicBezTo>
                      <a:cubicBezTo>
                        <a:pt x="9592" y="20928"/>
                        <a:pt x="10812" y="20928"/>
                        <a:pt x="11567" y="20061"/>
                      </a:cubicBezTo>
                      <a:cubicBezTo>
                        <a:pt x="11567" y="20061"/>
                        <a:pt x="18539" y="12056"/>
                        <a:pt x="18616" y="11967"/>
                      </a:cubicBezTo>
                      <a:cubicBezTo>
                        <a:pt x="21003" y="9226"/>
                        <a:pt x="21003" y="4783"/>
                        <a:pt x="18616" y="2043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34" name="AutoShape 148"/>
                <p:cNvSpPr/>
                <p:nvPr/>
              </p:nvSpPr>
              <p:spPr bwMode="auto">
                <a:xfrm>
                  <a:off x="1235287" y="1365960"/>
                  <a:ext cx="54438" cy="5443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326" y="0"/>
                      </a:moveTo>
                      <a:cubicBezTo>
                        <a:pt x="19317" y="0"/>
                        <a:pt x="19317" y="4"/>
                        <a:pt x="19308" y="4"/>
                      </a:cubicBezTo>
                      <a:cubicBezTo>
                        <a:pt x="8643" y="13"/>
                        <a:pt x="0" y="8659"/>
                        <a:pt x="0" y="19326"/>
                      </a:cubicBezTo>
                      <a:cubicBezTo>
                        <a:pt x="0" y="20580"/>
                        <a:pt x="1019" y="21600"/>
                        <a:pt x="2273" y="21600"/>
                      </a:cubicBezTo>
                      <a:cubicBezTo>
                        <a:pt x="3528" y="21600"/>
                        <a:pt x="4547" y="20580"/>
                        <a:pt x="4547" y="19326"/>
                      </a:cubicBezTo>
                      <a:lnTo>
                        <a:pt x="4547" y="19321"/>
                      </a:lnTo>
                      <a:cubicBezTo>
                        <a:pt x="4547" y="11164"/>
                        <a:pt x="11164" y="4547"/>
                        <a:pt x="19321" y="4547"/>
                      </a:cubicBezTo>
                      <a:lnTo>
                        <a:pt x="19326" y="4547"/>
                      </a:lnTo>
                      <a:cubicBezTo>
                        <a:pt x="20580" y="4547"/>
                        <a:pt x="21599" y="3528"/>
                        <a:pt x="21599" y="2273"/>
                      </a:cubicBezTo>
                      <a:cubicBezTo>
                        <a:pt x="21599" y="1019"/>
                        <a:pt x="20580" y="0"/>
                        <a:pt x="19326" y="0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</p:grpSp>
          <p:sp>
            <p:nvSpPr>
              <p:cNvPr id="35" name="Rectangle 34"/>
              <p:cNvSpPr/>
              <p:nvPr/>
            </p:nvSpPr>
            <p:spPr>
              <a:xfrm>
                <a:off x="1071538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3619807" y="2190743"/>
            <a:ext cx="2537859" cy="2538189"/>
            <a:chOff x="2714612" y="1643056"/>
            <a:chExt cx="1903642" cy="1903642"/>
          </a:xfrm>
        </p:grpSpPr>
        <p:sp>
          <p:nvSpPr>
            <p:cNvPr id="9" name="Arc 8"/>
            <p:cNvSpPr/>
            <p:nvPr/>
          </p:nvSpPr>
          <p:spPr>
            <a:xfrm>
              <a:off x="2714612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6" name="Arc 15"/>
            <p:cNvSpPr/>
            <p:nvPr/>
          </p:nvSpPr>
          <p:spPr>
            <a:xfrm flipH="1">
              <a:off x="2714612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32" name="Group 39"/>
            <p:cNvGrpSpPr/>
            <p:nvPr/>
          </p:nvGrpSpPr>
          <p:grpSpPr>
            <a:xfrm>
              <a:off x="3000364" y="1857370"/>
              <a:ext cx="1357322" cy="1461797"/>
              <a:chOff x="3000364" y="1857370"/>
              <a:chExt cx="1357322" cy="1461797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3357554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441309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生产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sp>
            <p:nvSpPr>
              <p:cNvPr id="30" name="AutoShape 117"/>
              <p:cNvSpPr/>
              <p:nvPr/>
            </p:nvSpPr>
            <p:spPr bwMode="auto">
              <a:xfrm>
                <a:off x="3524123" y="2075278"/>
                <a:ext cx="366051" cy="274694"/>
              </a:xfrm>
              <a:custGeom>
                <a:avLst/>
                <a:gdLst>
                  <a:gd name="T0" fmla="+- 0 10799 1"/>
                  <a:gd name="T1" fmla="*/ T0 w 21596"/>
                  <a:gd name="T2" fmla="*/ 10800 h 21600"/>
                  <a:gd name="T3" fmla="+- 0 10799 1"/>
                  <a:gd name="T4" fmla="*/ T3 w 21596"/>
                  <a:gd name="T5" fmla="*/ 10800 h 21600"/>
                  <a:gd name="T6" fmla="+- 0 10799 1"/>
                  <a:gd name="T7" fmla="*/ T6 w 21596"/>
                  <a:gd name="T8" fmla="*/ 10800 h 21600"/>
                  <a:gd name="T9" fmla="+- 0 10799 1"/>
                  <a:gd name="T10" fmla="*/ T9 w 21596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6" h="21600">
                    <a:moveTo>
                      <a:pt x="4511" y="2151"/>
                    </a:moveTo>
                    <a:lnTo>
                      <a:pt x="6064" y="3877"/>
                    </a:lnTo>
                    <a:lnTo>
                      <a:pt x="4246" y="6302"/>
                    </a:lnTo>
                    <a:lnTo>
                      <a:pt x="1353" y="6302"/>
                    </a:lnTo>
                    <a:cubicBezTo>
                      <a:pt x="1353" y="6302"/>
                      <a:pt x="4511" y="2151"/>
                      <a:pt x="4511" y="2151"/>
                    </a:cubicBezTo>
                    <a:close/>
                    <a:moveTo>
                      <a:pt x="17348" y="6302"/>
                    </a:moveTo>
                    <a:lnTo>
                      <a:pt x="15531" y="3877"/>
                    </a:lnTo>
                    <a:lnTo>
                      <a:pt x="17082" y="2153"/>
                    </a:lnTo>
                    <a:lnTo>
                      <a:pt x="20191" y="6302"/>
                    </a:lnTo>
                    <a:cubicBezTo>
                      <a:pt x="20191" y="6302"/>
                      <a:pt x="17348" y="6302"/>
                      <a:pt x="17348" y="6302"/>
                    </a:cubicBezTo>
                    <a:close/>
                    <a:moveTo>
                      <a:pt x="17264" y="7202"/>
                    </a:moveTo>
                    <a:lnTo>
                      <a:pt x="19663" y="7202"/>
                    </a:lnTo>
                    <a:lnTo>
                      <a:pt x="13021" y="16638"/>
                    </a:lnTo>
                    <a:cubicBezTo>
                      <a:pt x="13021" y="16638"/>
                      <a:pt x="17264" y="7202"/>
                      <a:pt x="17264" y="7202"/>
                    </a:cubicBezTo>
                    <a:close/>
                    <a:moveTo>
                      <a:pt x="8574" y="16637"/>
                    </a:moveTo>
                    <a:lnTo>
                      <a:pt x="1933" y="7202"/>
                    </a:lnTo>
                    <a:lnTo>
                      <a:pt x="4330" y="7202"/>
                    </a:lnTo>
                    <a:cubicBezTo>
                      <a:pt x="4330" y="7202"/>
                      <a:pt x="8574" y="16637"/>
                      <a:pt x="8574" y="16637"/>
                    </a:cubicBezTo>
                    <a:close/>
                    <a:moveTo>
                      <a:pt x="8429" y="7202"/>
                    </a:moveTo>
                    <a:lnTo>
                      <a:pt x="10084" y="18249"/>
                    </a:lnTo>
                    <a:lnTo>
                      <a:pt x="5117" y="7202"/>
                    </a:lnTo>
                    <a:cubicBezTo>
                      <a:pt x="5117" y="7202"/>
                      <a:pt x="8429" y="7202"/>
                      <a:pt x="8429" y="7202"/>
                    </a:cubicBezTo>
                    <a:close/>
                    <a:moveTo>
                      <a:pt x="6584" y="4456"/>
                    </a:moveTo>
                    <a:lnTo>
                      <a:pt x="8246" y="6302"/>
                    </a:lnTo>
                    <a:lnTo>
                      <a:pt x="5200" y="6302"/>
                    </a:lnTo>
                    <a:cubicBezTo>
                      <a:pt x="5200" y="6302"/>
                      <a:pt x="6584" y="4456"/>
                      <a:pt x="6584" y="4456"/>
                    </a:cubicBezTo>
                    <a:close/>
                    <a:moveTo>
                      <a:pt x="6543" y="3238"/>
                    </a:moveTo>
                    <a:lnTo>
                      <a:pt x="5250" y="1800"/>
                    </a:lnTo>
                    <a:lnTo>
                      <a:pt x="7621" y="1800"/>
                    </a:lnTo>
                    <a:cubicBezTo>
                      <a:pt x="7621" y="1800"/>
                      <a:pt x="6543" y="3238"/>
                      <a:pt x="6543" y="3238"/>
                    </a:cubicBezTo>
                    <a:close/>
                    <a:moveTo>
                      <a:pt x="10797" y="3466"/>
                    </a:moveTo>
                    <a:lnTo>
                      <a:pt x="9299" y="1800"/>
                    </a:lnTo>
                    <a:lnTo>
                      <a:pt x="12296" y="1800"/>
                    </a:lnTo>
                    <a:cubicBezTo>
                      <a:pt x="12296" y="1800"/>
                      <a:pt x="10797" y="3466"/>
                      <a:pt x="10797" y="3466"/>
                    </a:cubicBezTo>
                    <a:close/>
                    <a:moveTo>
                      <a:pt x="13974" y="1800"/>
                    </a:moveTo>
                    <a:lnTo>
                      <a:pt x="16345" y="1800"/>
                    </a:lnTo>
                    <a:lnTo>
                      <a:pt x="15052" y="3238"/>
                    </a:lnTo>
                    <a:cubicBezTo>
                      <a:pt x="15052" y="3238"/>
                      <a:pt x="13974" y="1800"/>
                      <a:pt x="13974" y="1800"/>
                    </a:cubicBezTo>
                    <a:close/>
                    <a:moveTo>
                      <a:pt x="13349" y="6302"/>
                    </a:moveTo>
                    <a:lnTo>
                      <a:pt x="15011" y="4456"/>
                    </a:lnTo>
                    <a:lnTo>
                      <a:pt x="16394" y="6302"/>
                    </a:lnTo>
                    <a:cubicBezTo>
                      <a:pt x="16394" y="6302"/>
                      <a:pt x="13349" y="6302"/>
                      <a:pt x="13349" y="6302"/>
                    </a:cubicBezTo>
                    <a:close/>
                    <a:moveTo>
                      <a:pt x="13166" y="7202"/>
                    </a:moveTo>
                    <a:lnTo>
                      <a:pt x="16478" y="7202"/>
                    </a:lnTo>
                    <a:lnTo>
                      <a:pt x="11511" y="18249"/>
                    </a:lnTo>
                    <a:cubicBezTo>
                      <a:pt x="11511" y="18249"/>
                      <a:pt x="13166" y="7202"/>
                      <a:pt x="13166" y="7202"/>
                    </a:cubicBezTo>
                    <a:close/>
                    <a:moveTo>
                      <a:pt x="12478" y="7202"/>
                    </a:moveTo>
                    <a:lnTo>
                      <a:pt x="10797" y="18414"/>
                    </a:lnTo>
                    <a:lnTo>
                      <a:pt x="9117" y="7202"/>
                    </a:lnTo>
                    <a:cubicBezTo>
                      <a:pt x="9117" y="7202"/>
                      <a:pt x="12478" y="7202"/>
                      <a:pt x="12478" y="7202"/>
                    </a:cubicBezTo>
                    <a:close/>
                    <a:moveTo>
                      <a:pt x="8773" y="5716"/>
                    </a:moveTo>
                    <a:lnTo>
                      <a:pt x="7064" y="3817"/>
                    </a:lnTo>
                    <a:lnTo>
                      <a:pt x="8426" y="2000"/>
                    </a:lnTo>
                    <a:lnTo>
                      <a:pt x="10270" y="4051"/>
                    </a:lnTo>
                    <a:cubicBezTo>
                      <a:pt x="10270" y="4051"/>
                      <a:pt x="8773" y="5716"/>
                      <a:pt x="8773" y="5716"/>
                    </a:cubicBezTo>
                    <a:close/>
                    <a:moveTo>
                      <a:pt x="11325" y="4051"/>
                    </a:moveTo>
                    <a:lnTo>
                      <a:pt x="13169" y="2000"/>
                    </a:lnTo>
                    <a:lnTo>
                      <a:pt x="14531" y="3817"/>
                    </a:lnTo>
                    <a:lnTo>
                      <a:pt x="12822" y="5716"/>
                    </a:lnTo>
                    <a:cubicBezTo>
                      <a:pt x="12822" y="5716"/>
                      <a:pt x="11325" y="4051"/>
                      <a:pt x="11325" y="4051"/>
                    </a:cubicBezTo>
                    <a:close/>
                    <a:moveTo>
                      <a:pt x="12296" y="6302"/>
                    </a:moveTo>
                    <a:lnTo>
                      <a:pt x="9299" y="6302"/>
                    </a:lnTo>
                    <a:lnTo>
                      <a:pt x="10797" y="4638"/>
                    </a:lnTo>
                    <a:cubicBezTo>
                      <a:pt x="10797" y="4638"/>
                      <a:pt x="12296" y="6302"/>
                      <a:pt x="12296" y="6302"/>
                    </a:cubicBezTo>
                    <a:close/>
                    <a:moveTo>
                      <a:pt x="21200" y="5102"/>
                    </a:moveTo>
                    <a:lnTo>
                      <a:pt x="17771" y="527"/>
                    </a:lnTo>
                    <a:cubicBezTo>
                      <a:pt x="17518" y="189"/>
                      <a:pt x="17176" y="0"/>
                      <a:pt x="16817" y="0"/>
                    </a:cubicBezTo>
                    <a:lnTo>
                      <a:pt x="4779" y="0"/>
                    </a:lnTo>
                    <a:cubicBezTo>
                      <a:pt x="4420" y="0"/>
                      <a:pt x="4077" y="189"/>
                      <a:pt x="3824" y="527"/>
                    </a:cubicBezTo>
                    <a:lnTo>
                      <a:pt x="395" y="5102"/>
                    </a:lnTo>
                    <a:cubicBezTo>
                      <a:pt x="131" y="5455"/>
                      <a:pt x="-1" y="5921"/>
                      <a:pt x="-1" y="6387"/>
                    </a:cubicBezTo>
                    <a:cubicBezTo>
                      <a:pt x="1" y="6810"/>
                      <a:pt x="114" y="7233"/>
                      <a:pt x="341" y="7573"/>
                    </a:cubicBezTo>
                    <a:lnTo>
                      <a:pt x="9788" y="20995"/>
                    </a:lnTo>
                    <a:cubicBezTo>
                      <a:pt x="10045" y="21379"/>
                      <a:pt x="10412" y="21599"/>
                      <a:pt x="10797" y="21599"/>
                    </a:cubicBezTo>
                    <a:cubicBezTo>
                      <a:pt x="11183" y="21599"/>
                      <a:pt x="11550" y="21379"/>
                      <a:pt x="11807" y="20995"/>
                    </a:cubicBezTo>
                    <a:lnTo>
                      <a:pt x="21255" y="7573"/>
                    </a:lnTo>
                    <a:cubicBezTo>
                      <a:pt x="21485" y="7226"/>
                      <a:pt x="21598" y="6791"/>
                      <a:pt x="21595" y="6359"/>
                    </a:cubicBezTo>
                    <a:cubicBezTo>
                      <a:pt x="21593" y="5902"/>
                      <a:pt x="21459" y="5449"/>
                      <a:pt x="21200" y="510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000364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6191240" y="2190743"/>
            <a:ext cx="2537859" cy="2538189"/>
            <a:chOff x="4643438" y="1643056"/>
            <a:chExt cx="1903642" cy="1903642"/>
          </a:xfrm>
        </p:grpSpPr>
        <p:sp>
          <p:nvSpPr>
            <p:cNvPr id="10" name="Arc 9"/>
            <p:cNvSpPr/>
            <p:nvPr/>
          </p:nvSpPr>
          <p:spPr>
            <a:xfrm>
              <a:off x="4643438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5" name="Arc 14"/>
            <p:cNvSpPr/>
            <p:nvPr/>
          </p:nvSpPr>
          <p:spPr>
            <a:xfrm flipH="1">
              <a:off x="4643438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39" name="Group 40"/>
            <p:cNvGrpSpPr/>
            <p:nvPr/>
          </p:nvGrpSpPr>
          <p:grpSpPr>
            <a:xfrm>
              <a:off x="4929190" y="1857370"/>
              <a:ext cx="1357322" cy="1461797"/>
              <a:chOff x="4929190" y="1857370"/>
              <a:chExt cx="1357322" cy="1461797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5214942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294203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标注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sp>
            <p:nvSpPr>
              <p:cNvPr id="31" name="AutoShape 139"/>
              <p:cNvSpPr/>
              <p:nvPr/>
            </p:nvSpPr>
            <p:spPr bwMode="auto">
              <a:xfrm>
                <a:off x="5375987" y="2013242"/>
                <a:ext cx="366050" cy="354788"/>
              </a:xfrm>
              <a:custGeom>
                <a:avLst/>
                <a:gdLst>
                  <a:gd name="T0" fmla="+- 0 10800 104"/>
                  <a:gd name="T1" fmla="*/ T0 w 21392"/>
                  <a:gd name="T2" fmla="*/ 10800 h 21600"/>
                  <a:gd name="T3" fmla="+- 0 10800 104"/>
                  <a:gd name="T4" fmla="*/ T3 w 21392"/>
                  <a:gd name="T5" fmla="*/ 10800 h 21600"/>
                  <a:gd name="T6" fmla="+- 0 10800 104"/>
                  <a:gd name="T7" fmla="*/ T6 w 21392"/>
                  <a:gd name="T8" fmla="*/ 10800 h 21600"/>
                  <a:gd name="T9" fmla="+- 0 10800 104"/>
                  <a:gd name="T10" fmla="*/ T9 w 2139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92" h="21600">
                    <a:moveTo>
                      <a:pt x="15768" y="12794"/>
                    </a:moveTo>
                    <a:cubicBezTo>
                      <a:pt x="15426" y="13150"/>
                      <a:pt x="15271" y="13651"/>
                      <a:pt x="15350" y="14142"/>
                    </a:cubicBezTo>
                    <a:lnTo>
                      <a:pt x="16296" y="20031"/>
                    </a:lnTo>
                    <a:lnTo>
                      <a:pt x="11443" y="17309"/>
                    </a:lnTo>
                    <a:cubicBezTo>
                      <a:pt x="11210" y="17178"/>
                      <a:pt x="10953" y="17112"/>
                      <a:pt x="10696" y="17112"/>
                    </a:cubicBezTo>
                    <a:cubicBezTo>
                      <a:pt x="10439" y="17112"/>
                      <a:pt x="10182" y="17178"/>
                      <a:pt x="9949" y="17309"/>
                    </a:cubicBezTo>
                    <a:lnTo>
                      <a:pt x="5095" y="20031"/>
                    </a:lnTo>
                    <a:lnTo>
                      <a:pt x="6042" y="14142"/>
                    </a:lnTo>
                    <a:cubicBezTo>
                      <a:pt x="6121" y="13651"/>
                      <a:pt x="5966" y="13150"/>
                      <a:pt x="5624" y="12794"/>
                    </a:cubicBezTo>
                    <a:lnTo>
                      <a:pt x="1545" y="8550"/>
                    </a:lnTo>
                    <a:lnTo>
                      <a:pt x="7111" y="7685"/>
                    </a:lnTo>
                    <a:cubicBezTo>
                      <a:pt x="7619" y="7607"/>
                      <a:pt x="8057" y="7275"/>
                      <a:pt x="8276" y="6802"/>
                    </a:cubicBezTo>
                    <a:lnTo>
                      <a:pt x="10696" y="1568"/>
                    </a:lnTo>
                    <a:lnTo>
                      <a:pt x="13116" y="6802"/>
                    </a:lnTo>
                    <a:cubicBezTo>
                      <a:pt x="13334" y="7275"/>
                      <a:pt x="13772" y="7607"/>
                      <a:pt x="14280" y="7685"/>
                    </a:cubicBezTo>
                    <a:lnTo>
                      <a:pt x="19847" y="8550"/>
                    </a:lnTo>
                    <a:cubicBezTo>
                      <a:pt x="19847" y="8550"/>
                      <a:pt x="15768" y="12794"/>
                      <a:pt x="15768" y="12794"/>
                    </a:cubicBezTo>
                    <a:close/>
                    <a:moveTo>
                      <a:pt x="21312" y="8051"/>
                    </a:moveTo>
                    <a:cubicBezTo>
                      <a:pt x="21127" y="7495"/>
                      <a:pt x="20652" y="7088"/>
                      <a:pt x="20080" y="6999"/>
                    </a:cubicBezTo>
                    <a:lnTo>
                      <a:pt x="14514" y="6136"/>
                    </a:lnTo>
                    <a:lnTo>
                      <a:pt x="12094" y="901"/>
                    </a:lnTo>
                    <a:cubicBezTo>
                      <a:pt x="11840" y="351"/>
                      <a:pt x="11295" y="0"/>
                      <a:pt x="10696" y="0"/>
                    </a:cubicBezTo>
                    <a:cubicBezTo>
                      <a:pt x="10097" y="0"/>
                      <a:pt x="9552" y="351"/>
                      <a:pt x="9297" y="901"/>
                    </a:cubicBezTo>
                    <a:lnTo>
                      <a:pt x="6878" y="6136"/>
                    </a:lnTo>
                    <a:lnTo>
                      <a:pt x="1311" y="6999"/>
                    </a:lnTo>
                    <a:cubicBezTo>
                      <a:pt x="739" y="7088"/>
                      <a:pt x="264" y="7495"/>
                      <a:pt x="80" y="8051"/>
                    </a:cubicBezTo>
                    <a:cubicBezTo>
                      <a:pt x="-104" y="8609"/>
                      <a:pt x="35" y="9224"/>
                      <a:pt x="439" y="9644"/>
                    </a:cubicBezTo>
                    <a:lnTo>
                      <a:pt x="4518" y="13889"/>
                    </a:lnTo>
                    <a:lnTo>
                      <a:pt x="3572" y="19777"/>
                    </a:lnTo>
                    <a:cubicBezTo>
                      <a:pt x="3476" y="20370"/>
                      <a:pt x="3722" y="20966"/>
                      <a:pt x="4206" y="21313"/>
                    </a:cubicBezTo>
                    <a:cubicBezTo>
                      <a:pt x="4471" y="21503"/>
                      <a:pt x="4783" y="21600"/>
                      <a:pt x="5095" y="21600"/>
                    </a:cubicBezTo>
                    <a:cubicBezTo>
                      <a:pt x="5352" y="21600"/>
                      <a:pt x="5609" y="21534"/>
                      <a:pt x="5843" y="21404"/>
                    </a:cubicBezTo>
                    <a:lnTo>
                      <a:pt x="10696" y="18681"/>
                    </a:lnTo>
                    <a:lnTo>
                      <a:pt x="15549" y="21404"/>
                    </a:lnTo>
                    <a:cubicBezTo>
                      <a:pt x="15782" y="21534"/>
                      <a:pt x="16040" y="21600"/>
                      <a:pt x="16296" y="21600"/>
                    </a:cubicBezTo>
                    <a:cubicBezTo>
                      <a:pt x="16608" y="21600"/>
                      <a:pt x="16920" y="21503"/>
                      <a:pt x="17186" y="21313"/>
                    </a:cubicBezTo>
                    <a:cubicBezTo>
                      <a:pt x="17669" y="20966"/>
                      <a:pt x="17915" y="20370"/>
                      <a:pt x="17820" y="19777"/>
                    </a:cubicBezTo>
                    <a:lnTo>
                      <a:pt x="16873" y="13889"/>
                    </a:lnTo>
                    <a:lnTo>
                      <a:pt x="20953" y="9644"/>
                    </a:lnTo>
                    <a:cubicBezTo>
                      <a:pt x="21357" y="9224"/>
                      <a:pt x="21496" y="8609"/>
                      <a:pt x="21312" y="805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929190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8762673" y="2190743"/>
            <a:ext cx="2537859" cy="2538189"/>
            <a:chOff x="6572264" y="1643056"/>
            <a:chExt cx="1903642" cy="1903642"/>
          </a:xfrm>
        </p:grpSpPr>
        <p:sp>
          <p:nvSpPr>
            <p:cNvPr id="11" name="Arc 10"/>
            <p:cNvSpPr/>
            <p:nvPr/>
          </p:nvSpPr>
          <p:spPr>
            <a:xfrm>
              <a:off x="6572264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4" name="Arc 13"/>
            <p:cNvSpPr/>
            <p:nvPr/>
          </p:nvSpPr>
          <p:spPr>
            <a:xfrm flipH="1">
              <a:off x="6572264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40" name="Group 41"/>
            <p:cNvGrpSpPr/>
            <p:nvPr/>
          </p:nvGrpSpPr>
          <p:grpSpPr>
            <a:xfrm>
              <a:off x="6858016" y="1857370"/>
              <a:ext cx="1357322" cy="1461797"/>
              <a:chOff x="6858016" y="1857370"/>
              <a:chExt cx="1357322" cy="1461797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7215206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322308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交付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grpSp>
            <p:nvGrpSpPr>
              <p:cNvPr id="41" name="Group 26"/>
              <p:cNvGrpSpPr/>
              <p:nvPr/>
            </p:nvGrpSpPr>
            <p:grpSpPr>
              <a:xfrm>
                <a:off x="7384751" y="2038569"/>
                <a:ext cx="366051" cy="297846"/>
                <a:chOff x="7817318" y="3514082"/>
                <a:chExt cx="366051" cy="297846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28" name="AutoShape 5"/>
                <p:cNvSpPr/>
                <p:nvPr/>
              </p:nvSpPr>
              <p:spPr bwMode="auto">
                <a:xfrm>
                  <a:off x="8068858" y="3605439"/>
                  <a:ext cx="68830" cy="9198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7999" y="18900"/>
                      </a:moveTo>
                      <a:lnTo>
                        <a:pt x="3600" y="18900"/>
                      </a:lnTo>
                      <a:lnTo>
                        <a:pt x="3600" y="2700"/>
                      </a:lnTo>
                      <a:lnTo>
                        <a:pt x="7200" y="2700"/>
                      </a:lnTo>
                      <a:lnTo>
                        <a:pt x="17999" y="14850"/>
                      </a:lnTo>
                      <a:cubicBezTo>
                        <a:pt x="17999" y="14850"/>
                        <a:pt x="17999" y="18900"/>
                        <a:pt x="17999" y="18900"/>
                      </a:cubicBezTo>
                      <a:close/>
                      <a:moveTo>
                        <a:pt x="10195" y="1202"/>
                      </a:moveTo>
                      <a:cubicBezTo>
                        <a:pt x="9527" y="450"/>
                        <a:pt x="8402" y="0"/>
                        <a:pt x="7200" y="0"/>
                      </a:cubicBezTo>
                      <a:lnTo>
                        <a:pt x="3600" y="0"/>
                      </a:lnTo>
                      <a:cubicBezTo>
                        <a:pt x="1610" y="0"/>
                        <a:pt x="0" y="1207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2"/>
                        <a:pt x="1610" y="21599"/>
                        <a:pt x="3600" y="21599"/>
                      </a:cubicBezTo>
                      <a:lnTo>
                        <a:pt x="17999" y="21599"/>
                      </a:lnTo>
                      <a:cubicBezTo>
                        <a:pt x="19989" y="21599"/>
                        <a:pt x="21600" y="20392"/>
                        <a:pt x="21600" y="18900"/>
                      </a:cubicBezTo>
                      <a:lnTo>
                        <a:pt x="21600" y="14850"/>
                      </a:lnTo>
                      <a:cubicBezTo>
                        <a:pt x="21600" y="14317"/>
                        <a:pt x="21389" y="13795"/>
                        <a:pt x="20995" y="13352"/>
                      </a:cubicBezTo>
                      <a:cubicBezTo>
                        <a:pt x="20995" y="13352"/>
                        <a:pt x="10195" y="1202"/>
                        <a:pt x="10195" y="120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29" name="AutoShape 6"/>
                <p:cNvSpPr/>
                <p:nvPr/>
              </p:nvSpPr>
              <p:spPr bwMode="auto">
                <a:xfrm>
                  <a:off x="7817318" y="3514082"/>
                  <a:ext cx="366051" cy="297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250" y="16615"/>
                      </a:moveTo>
                      <a:cubicBezTo>
                        <a:pt x="20250" y="17074"/>
                        <a:pt x="19948" y="17446"/>
                        <a:pt x="19575" y="17446"/>
                      </a:cubicBezTo>
                      <a:lnTo>
                        <a:pt x="18803" y="17446"/>
                      </a:lnTo>
                      <a:cubicBezTo>
                        <a:pt x="18501" y="16016"/>
                        <a:pt x="17453" y="14953"/>
                        <a:pt x="16200" y="14953"/>
                      </a:cubicBezTo>
                      <a:cubicBezTo>
                        <a:pt x="14945" y="14953"/>
                        <a:pt x="13897" y="16016"/>
                        <a:pt x="13595" y="17446"/>
                      </a:cubicBezTo>
                      <a:lnTo>
                        <a:pt x="10029" y="17446"/>
                      </a:lnTo>
                      <a:cubicBezTo>
                        <a:pt x="9727" y="16016"/>
                        <a:pt x="8679" y="14953"/>
                        <a:pt x="7425" y="14953"/>
                      </a:cubicBezTo>
                      <a:cubicBezTo>
                        <a:pt x="6170" y="14953"/>
                        <a:pt x="5122" y="16016"/>
                        <a:pt x="4820" y="17446"/>
                      </a:cubicBezTo>
                      <a:lnTo>
                        <a:pt x="4050" y="17446"/>
                      </a:lnTo>
                      <a:cubicBezTo>
                        <a:pt x="3677" y="17446"/>
                        <a:pt x="3375" y="17074"/>
                        <a:pt x="3375" y="16615"/>
                      </a:cubicBezTo>
                      <a:lnTo>
                        <a:pt x="3375" y="14123"/>
                      </a:lnTo>
                      <a:lnTo>
                        <a:pt x="12150" y="14123"/>
                      </a:lnTo>
                      <a:cubicBezTo>
                        <a:pt x="13266" y="14123"/>
                        <a:pt x="14175" y="13005"/>
                        <a:pt x="14175" y="11630"/>
                      </a:cubicBezTo>
                      <a:lnTo>
                        <a:pt x="14175" y="5815"/>
                      </a:lnTo>
                      <a:lnTo>
                        <a:pt x="16875" y="5815"/>
                      </a:lnTo>
                      <a:cubicBezTo>
                        <a:pt x="17100" y="5815"/>
                        <a:pt x="17311" y="5954"/>
                        <a:pt x="17436" y="6185"/>
                      </a:cubicBezTo>
                      <a:lnTo>
                        <a:pt x="20136" y="11169"/>
                      </a:lnTo>
                      <a:cubicBezTo>
                        <a:pt x="20210" y="11306"/>
                        <a:pt x="20250" y="11466"/>
                        <a:pt x="20250" y="11630"/>
                      </a:cubicBezTo>
                      <a:cubicBezTo>
                        <a:pt x="20250" y="11630"/>
                        <a:pt x="20250" y="16615"/>
                        <a:pt x="20250" y="16615"/>
                      </a:cubicBezTo>
                      <a:close/>
                      <a:moveTo>
                        <a:pt x="16200" y="19938"/>
                      </a:moveTo>
                      <a:cubicBezTo>
                        <a:pt x="15454" y="19938"/>
                        <a:pt x="14850" y="19193"/>
                        <a:pt x="14850" y="18276"/>
                      </a:cubicBezTo>
                      <a:cubicBezTo>
                        <a:pt x="14850" y="17360"/>
                        <a:pt x="15454" y="16615"/>
                        <a:pt x="16200" y="16615"/>
                      </a:cubicBezTo>
                      <a:cubicBezTo>
                        <a:pt x="16945" y="16615"/>
                        <a:pt x="17550" y="17360"/>
                        <a:pt x="17550" y="18276"/>
                      </a:cubicBezTo>
                      <a:cubicBezTo>
                        <a:pt x="17550" y="19193"/>
                        <a:pt x="16945" y="19938"/>
                        <a:pt x="16200" y="19938"/>
                      </a:cubicBezTo>
                      <a:moveTo>
                        <a:pt x="7425" y="19938"/>
                      </a:moveTo>
                      <a:cubicBezTo>
                        <a:pt x="6679" y="19938"/>
                        <a:pt x="6075" y="19193"/>
                        <a:pt x="6075" y="18276"/>
                      </a:cubicBezTo>
                      <a:cubicBezTo>
                        <a:pt x="6075" y="17360"/>
                        <a:pt x="6679" y="16615"/>
                        <a:pt x="7425" y="16615"/>
                      </a:cubicBezTo>
                      <a:cubicBezTo>
                        <a:pt x="8170" y="16615"/>
                        <a:pt x="8775" y="17360"/>
                        <a:pt x="8775" y="18276"/>
                      </a:cubicBezTo>
                      <a:cubicBezTo>
                        <a:pt x="8775" y="19193"/>
                        <a:pt x="8170" y="19938"/>
                        <a:pt x="7425" y="19938"/>
                      </a:cubicBezTo>
                      <a:moveTo>
                        <a:pt x="2024" y="12461"/>
                      </a:moveTo>
                      <a:cubicBezTo>
                        <a:pt x="1652" y="12461"/>
                        <a:pt x="1349" y="12089"/>
                        <a:pt x="1349" y="11630"/>
                      </a:cubicBezTo>
                      <a:lnTo>
                        <a:pt x="1349" y="2492"/>
                      </a:lnTo>
                      <a:cubicBezTo>
                        <a:pt x="1349" y="2033"/>
                        <a:pt x="1652" y="1661"/>
                        <a:pt x="2024" y="1661"/>
                      </a:cubicBezTo>
                      <a:lnTo>
                        <a:pt x="12150" y="1661"/>
                      </a:lnTo>
                      <a:cubicBezTo>
                        <a:pt x="12523" y="1661"/>
                        <a:pt x="12825" y="2033"/>
                        <a:pt x="12825" y="2492"/>
                      </a:cubicBezTo>
                      <a:lnTo>
                        <a:pt x="12825" y="4153"/>
                      </a:lnTo>
                      <a:lnTo>
                        <a:pt x="12825" y="5815"/>
                      </a:lnTo>
                      <a:lnTo>
                        <a:pt x="12825" y="11630"/>
                      </a:lnTo>
                      <a:cubicBezTo>
                        <a:pt x="12825" y="12089"/>
                        <a:pt x="12523" y="12461"/>
                        <a:pt x="12150" y="12461"/>
                      </a:cubicBezTo>
                      <a:cubicBezTo>
                        <a:pt x="12150" y="12461"/>
                        <a:pt x="2024" y="12461"/>
                        <a:pt x="2024" y="12461"/>
                      </a:cubicBezTo>
                      <a:close/>
                      <a:moveTo>
                        <a:pt x="21259" y="10248"/>
                      </a:moveTo>
                      <a:lnTo>
                        <a:pt x="18559" y="5263"/>
                      </a:lnTo>
                      <a:cubicBezTo>
                        <a:pt x="18182" y="4568"/>
                        <a:pt x="17552" y="4153"/>
                        <a:pt x="16875" y="4153"/>
                      </a:cubicBezTo>
                      <a:lnTo>
                        <a:pt x="14175" y="4153"/>
                      </a:lnTo>
                      <a:lnTo>
                        <a:pt x="14175" y="2492"/>
                      </a:lnTo>
                      <a:cubicBezTo>
                        <a:pt x="14175" y="1117"/>
                        <a:pt x="13266" y="0"/>
                        <a:pt x="12150" y="0"/>
                      </a:cubicBezTo>
                      <a:lnTo>
                        <a:pt x="2024" y="0"/>
                      </a:lnTo>
                      <a:cubicBezTo>
                        <a:pt x="908" y="0"/>
                        <a:pt x="0" y="1117"/>
                        <a:pt x="0" y="2492"/>
                      </a:cubicBezTo>
                      <a:lnTo>
                        <a:pt x="0" y="11630"/>
                      </a:lnTo>
                      <a:cubicBezTo>
                        <a:pt x="0" y="13005"/>
                        <a:pt x="908" y="14123"/>
                        <a:pt x="2024" y="14123"/>
                      </a:cubicBezTo>
                      <a:lnTo>
                        <a:pt x="2025" y="14123"/>
                      </a:lnTo>
                      <a:lnTo>
                        <a:pt x="2025" y="16615"/>
                      </a:lnTo>
                      <a:cubicBezTo>
                        <a:pt x="2025" y="17989"/>
                        <a:pt x="2933" y="19107"/>
                        <a:pt x="4050" y="19107"/>
                      </a:cubicBezTo>
                      <a:lnTo>
                        <a:pt x="4820" y="19107"/>
                      </a:lnTo>
                      <a:cubicBezTo>
                        <a:pt x="5122" y="20537"/>
                        <a:pt x="6170" y="21600"/>
                        <a:pt x="7425" y="21600"/>
                      </a:cubicBezTo>
                      <a:cubicBezTo>
                        <a:pt x="8679" y="21600"/>
                        <a:pt x="9727" y="20537"/>
                        <a:pt x="10029" y="19107"/>
                      </a:cubicBezTo>
                      <a:lnTo>
                        <a:pt x="13595" y="19107"/>
                      </a:lnTo>
                      <a:cubicBezTo>
                        <a:pt x="13897" y="20537"/>
                        <a:pt x="14945" y="21600"/>
                        <a:pt x="16200" y="21600"/>
                      </a:cubicBezTo>
                      <a:cubicBezTo>
                        <a:pt x="17453" y="21600"/>
                        <a:pt x="18501" y="20537"/>
                        <a:pt x="18803" y="19107"/>
                      </a:cubicBezTo>
                      <a:lnTo>
                        <a:pt x="19575" y="19107"/>
                      </a:lnTo>
                      <a:cubicBezTo>
                        <a:pt x="20691" y="19107"/>
                        <a:pt x="21599" y="17989"/>
                        <a:pt x="21599" y="16615"/>
                      </a:cubicBezTo>
                      <a:lnTo>
                        <a:pt x="21599" y="11630"/>
                      </a:lnTo>
                      <a:cubicBezTo>
                        <a:pt x="21599" y="11137"/>
                        <a:pt x="21482" y="10658"/>
                        <a:pt x="21259" y="10248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</p:grpSp>
          <p:sp>
            <p:nvSpPr>
              <p:cNvPr id="38" name="Rectangle 37"/>
              <p:cNvSpPr/>
              <p:nvPr/>
            </p:nvSpPr>
            <p:spPr>
              <a:xfrm>
                <a:off x="6858016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6"/>
          <p:cNvGrpSpPr/>
          <p:nvPr/>
        </p:nvGrpSpPr>
        <p:grpSpPr>
          <a:xfrm>
            <a:off x="7143622" y="2659873"/>
            <a:ext cx="2190480" cy="3284659"/>
            <a:chOff x="5357818" y="1994904"/>
            <a:chExt cx="1643074" cy="2463495"/>
          </a:xfrm>
        </p:grpSpPr>
        <p:grpSp>
          <p:nvGrpSpPr>
            <p:cNvPr id="4" name="Group 40"/>
            <p:cNvGrpSpPr/>
            <p:nvPr/>
          </p:nvGrpSpPr>
          <p:grpSpPr>
            <a:xfrm>
              <a:off x="5357818" y="2786064"/>
              <a:ext cx="1643074" cy="571504"/>
              <a:chOff x="5357818" y="2428874"/>
              <a:chExt cx="1643074" cy="571504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5357818" y="2428874"/>
                <a:ext cx="1643074" cy="35719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786578" y="2786064"/>
                <a:ext cx="214314" cy="21431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5714649" y="2786064"/>
              <a:ext cx="946536" cy="311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100" dirty="0">
                  <a:solidFill>
                    <a:schemeClr val="bg1"/>
                  </a:solidFill>
                  <a:latin typeface="+mn-ea"/>
                  <a:cs typeface="Open Sans" pitchFamily="34" charset="0"/>
                </a:rPr>
                <a:t>添加标题</a:t>
              </a:r>
              <a:endParaRPr lang="en-US" sz="2100" dirty="0">
                <a:solidFill>
                  <a:schemeClr val="bg1"/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500694" y="3500444"/>
              <a:ext cx="1500198" cy="9579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id-ID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58" name="AutoShape 59"/>
            <p:cNvSpPr/>
            <p:nvPr/>
          </p:nvSpPr>
          <p:spPr bwMode="auto">
            <a:xfrm>
              <a:off x="5923971" y="1994904"/>
              <a:ext cx="393702" cy="393030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2762661" y="2666996"/>
            <a:ext cx="2190480" cy="3272407"/>
            <a:chOff x="2071670" y="2000246"/>
            <a:chExt cx="1643074" cy="2454305"/>
          </a:xfrm>
        </p:grpSpPr>
        <p:grpSp>
          <p:nvGrpSpPr>
            <p:cNvPr id="6" name="Group 42"/>
            <p:cNvGrpSpPr/>
            <p:nvPr/>
          </p:nvGrpSpPr>
          <p:grpSpPr>
            <a:xfrm>
              <a:off x="2071670" y="2786064"/>
              <a:ext cx="1643074" cy="571504"/>
              <a:chOff x="2071670" y="2428874"/>
              <a:chExt cx="1643074" cy="571504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2071670" y="2428874"/>
                <a:ext cx="1643074" cy="35719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500430" y="2786064"/>
                <a:ext cx="214314" cy="21431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2428501" y="2786064"/>
              <a:ext cx="946536" cy="3116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100" dirty="0">
                  <a:solidFill>
                    <a:schemeClr val="bg1"/>
                  </a:solidFill>
                  <a:latin typeface="+mn-ea"/>
                  <a:cs typeface="Open Sans" pitchFamily="34" charset="0"/>
                </a:rPr>
                <a:t>添加标题</a:t>
              </a:r>
              <a:endParaRPr lang="en-US" sz="2100" dirty="0">
                <a:solidFill>
                  <a:schemeClr val="bg1"/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143108" y="3500444"/>
              <a:ext cx="150019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id-ID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7" name="Group 66"/>
            <p:cNvGrpSpPr/>
            <p:nvPr/>
          </p:nvGrpSpPr>
          <p:grpSpPr>
            <a:xfrm>
              <a:off x="2643174" y="2000246"/>
              <a:ext cx="431456" cy="308976"/>
              <a:chOff x="8340725" y="4748227"/>
              <a:chExt cx="246063" cy="176213"/>
            </a:xfrm>
            <a:solidFill>
              <a:schemeClr val="accent4"/>
            </a:solidFill>
          </p:grpSpPr>
          <p:sp>
            <p:nvSpPr>
              <p:cNvPr id="60" name="Freeform 49"/>
              <p:cNvSpPr/>
              <p:nvPr/>
            </p:nvSpPr>
            <p:spPr bwMode="auto">
              <a:xfrm>
                <a:off x="8340725" y="4748227"/>
                <a:ext cx="138113" cy="176213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60" y="0"/>
                  </a:cxn>
                  <a:cxn ang="0">
                    <a:pos x="155" y="1"/>
                  </a:cxn>
                  <a:cxn ang="0">
                    <a:pos x="151" y="5"/>
                  </a:cxn>
                  <a:cxn ang="0">
                    <a:pos x="75" y="52"/>
                  </a:cxn>
                  <a:cxn ang="0">
                    <a:pos x="15" y="52"/>
                  </a:cxn>
                  <a:cxn ang="0">
                    <a:pos x="15" y="52"/>
                  </a:cxn>
                  <a:cxn ang="0">
                    <a:pos x="10" y="54"/>
                  </a:cxn>
                  <a:cxn ang="0">
                    <a:pos x="4" y="58"/>
                  </a:cxn>
                  <a:cxn ang="0">
                    <a:pos x="4" y="58"/>
                  </a:cxn>
                  <a:cxn ang="0">
                    <a:pos x="2" y="61"/>
                  </a:cxn>
                  <a:cxn ang="0">
                    <a:pos x="0" y="67"/>
                  </a:cxn>
                  <a:cxn ang="0">
                    <a:pos x="0" y="156"/>
                  </a:cxn>
                  <a:cxn ang="0">
                    <a:pos x="0" y="156"/>
                  </a:cxn>
                  <a:cxn ang="0">
                    <a:pos x="2" y="161"/>
                  </a:cxn>
                  <a:cxn ang="0">
                    <a:pos x="4" y="165"/>
                  </a:cxn>
                  <a:cxn ang="0">
                    <a:pos x="4" y="165"/>
                  </a:cxn>
                  <a:cxn ang="0">
                    <a:pos x="10" y="168"/>
                  </a:cxn>
                  <a:cxn ang="0">
                    <a:pos x="15" y="170"/>
                  </a:cxn>
                  <a:cxn ang="0">
                    <a:pos x="75" y="170"/>
                  </a:cxn>
                  <a:cxn ang="0">
                    <a:pos x="151" y="217"/>
                  </a:cxn>
                  <a:cxn ang="0">
                    <a:pos x="151" y="217"/>
                  </a:cxn>
                  <a:cxn ang="0">
                    <a:pos x="155" y="221"/>
                  </a:cxn>
                  <a:cxn ang="0">
                    <a:pos x="160" y="223"/>
                  </a:cxn>
                  <a:cxn ang="0">
                    <a:pos x="160" y="223"/>
                  </a:cxn>
                  <a:cxn ang="0">
                    <a:pos x="165" y="221"/>
                  </a:cxn>
                  <a:cxn ang="0">
                    <a:pos x="171" y="217"/>
                  </a:cxn>
                  <a:cxn ang="0">
                    <a:pos x="171" y="217"/>
                  </a:cxn>
                  <a:cxn ang="0">
                    <a:pos x="174" y="214"/>
                  </a:cxn>
                  <a:cxn ang="0">
                    <a:pos x="174" y="208"/>
                  </a:cxn>
                  <a:cxn ang="0">
                    <a:pos x="174" y="14"/>
                  </a:cxn>
                  <a:cxn ang="0">
                    <a:pos x="174" y="14"/>
                  </a:cxn>
                  <a:cxn ang="0">
                    <a:pos x="174" y="9"/>
                  </a:cxn>
                  <a:cxn ang="0">
                    <a:pos x="171" y="5"/>
                  </a:cxn>
                  <a:cxn ang="0">
                    <a:pos x="171" y="5"/>
                  </a:cxn>
                  <a:cxn ang="0">
                    <a:pos x="165" y="1"/>
                  </a:cxn>
                  <a:cxn ang="0">
                    <a:pos x="160" y="0"/>
                  </a:cxn>
                  <a:cxn ang="0">
                    <a:pos x="160" y="0"/>
                  </a:cxn>
                </a:cxnLst>
                <a:rect l="0" t="0" r="r" b="b"/>
                <a:pathLst>
                  <a:path w="174" h="223">
                    <a:moveTo>
                      <a:pt x="160" y="0"/>
                    </a:moveTo>
                    <a:lnTo>
                      <a:pt x="160" y="0"/>
                    </a:lnTo>
                    <a:lnTo>
                      <a:pt x="155" y="1"/>
                    </a:lnTo>
                    <a:lnTo>
                      <a:pt x="151" y="5"/>
                    </a:lnTo>
                    <a:lnTo>
                      <a:pt x="75" y="52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10" y="54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2" y="61"/>
                    </a:lnTo>
                    <a:lnTo>
                      <a:pt x="0" y="67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2" y="161"/>
                    </a:lnTo>
                    <a:lnTo>
                      <a:pt x="4" y="165"/>
                    </a:lnTo>
                    <a:lnTo>
                      <a:pt x="4" y="165"/>
                    </a:lnTo>
                    <a:lnTo>
                      <a:pt x="10" y="168"/>
                    </a:lnTo>
                    <a:lnTo>
                      <a:pt x="15" y="170"/>
                    </a:lnTo>
                    <a:lnTo>
                      <a:pt x="75" y="170"/>
                    </a:lnTo>
                    <a:lnTo>
                      <a:pt x="151" y="217"/>
                    </a:lnTo>
                    <a:lnTo>
                      <a:pt x="151" y="217"/>
                    </a:lnTo>
                    <a:lnTo>
                      <a:pt x="155" y="221"/>
                    </a:lnTo>
                    <a:lnTo>
                      <a:pt x="160" y="223"/>
                    </a:lnTo>
                    <a:lnTo>
                      <a:pt x="160" y="223"/>
                    </a:lnTo>
                    <a:lnTo>
                      <a:pt x="165" y="221"/>
                    </a:lnTo>
                    <a:lnTo>
                      <a:pt x="171" y="217"/>
                    </a:lnTo>
                    <a:lnTo>
                      <a:pt x="171" y="217"/>
                    </a:lnTo>
                    <a:lnTo>
                      <a:pt x="174" y="214"/>
                    </a:lnTo>
                    <a:lnTo>
                      <a:pt x="174" y="208"/>
                    </a:lnTo>
                    <a:lnTo>
                      <a:pt x="174" y="14"/>
                    </a:lnTo>
                    <a:lnTo>
                      <a:pt x="174" y="14"/>
                    </a:lnTo>
                    <a:lnTo>
                      <a:pt x="174" y="9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65" y="1"/>
                    </a:lnTo>
                    <a:lnTo>
                      <a:pt x="160" y="0"/>
                    </a:lnTo>
                    <a:lnTo>
                      <a:pt x="16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61" name="Freeform 50"/>
              <p:cNvSpPr/>
              <p:nvPr/>
            </p:nvSpPr>
            <p:spPr bwMode="auto">
              <a:xfrm>
                <a:off x="8496300" y="4792677"/>
                <a:ext cx="44450" cy="87313"/>
              </a:xfrm>
              <a:custGeom>
                <a:avLst/>
                <a:gdLst/>
                <a:ahLst/>
                <a:cxnLst>
                  <a:cxn ang="0">
                    <a:pos x="46" y="87"/>
                  </a:cxn>
                  <a:cxn ang="0">
                    <a:pos x="53" y="72"/>
                  </a:cxn>
                  <a:cxn ang="0">
                    <a:pos x="56" y="56"/>
                  </a:cxn>
                  <a:cxn ang="0">
                    <a:pos x="55" y="47"/>
                  </a:cxn>
                  <a:cxn ang="0">
                    <a:pos x="51" y="31"/>
                  </a:cxn>
                  <a:cxn ang="0">
                    <a:pos x="46" y="23"/>
                  </a:cxn>
                  <a:cxn ang="0">
                    <a:pos x="35" y="11"/>
                  </a:cxn>
                  <a:cxn ang="0">
                    <a:pos x="20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5"/>
                  </a:cxn>
                  <a:cxn ang="0">
                    <a:pos x="0" y="14"/>
                  </a:cxn>
                  <a:cxn ang="0">
                    <a:pos x="0" y="20"/>
                  </a:cxn>
                  <a:cxn ang="0">
                    <a:pos x="2" y="23"/>
                  </a:cxn>
                  <a:cxn ang="0">
                    <a:pos x="9" y="29"/>
                  </a:cxn>
                  <a:cxn ang="0">
                    <a:pos x="17" y="34"/>
                  </a:cxn>
                  <a:cxn ang="0">
                    <a:pos x="24" y="42"/>
                  </a:cxn>
                  <a:cxn ang="0">
                    <a:pos x="26" y="49"/>
                  </a:cxn>
                  <a:cxn ang="0">
                    <a:pos x="27" y="56"/>
                  </a:cxn>
                  <a:cxn ang="0">
                    <a:pos x="24" y="69"/>
                  </a:cxn>
                  <a:cxn ang="0">
                    <a:pos x="20" y="72"/>
                  </a:cxn>
                  <a:cxn ang="0">
                    <a:pos x="17" y="76"/>
                  </a:cxn>
                  <a:cxn ang="0">
                    <a:pos x="9" y="81"/>
                  </a:cxn>
                  <a:cxn ang="0">
                    <a:pos x="2" y="87"/>
                  </a:cxn>
                  <a:cxn ang="0">
                    <a:pos x="0" y="96"/>
                  </a:cxn>
                  <a:cxn ang="0">
                    <a:pos x="2" y="101"/>
                  </a:cxn>
                  <a:cxn ang="0">
                    <a:pos x="4" y="105"/>
                  </a:cxn>
                  <a:cxn ang="0">
                    <a:pos x="15" y="110"/>
                  </a:cxn>
                  <a:cxn ang="0">
                    <a:pos x="20" y="109"/>
                  </a:cxn>
                  <a:cxn ang="0">
                    <a:pos x="27" y="105"/>
                  </a:cxn>
                  <a:cxn ang="0">
                    <a:pos x="40" y="94"/>
                  </a:cxn>
                  <a:cxn ang="0">
                    <a:pos x="46" y="87"/>
                  </a:cxn>
                </a:cxnLst>
                <a:rect l="0" t="0" r="r" b="b"/>
                <a:pathLst>
                  <a:path w="56" h="110">
                    <a:moveTo>
                      <a:pt x="46" y="87"/>
                    </a:moveTo>
                    <a:lnTo>
                      <a:pt x="46" y="87"/>
                    </a:lnTo>
                    <a:lnTo>
                      <a:pt x="51" y="80"/>
                    </a:lnTo>
                    <a:lnTo>
                      <a:pt x="53" y="72"/>
                    </a:lnTo>
                    <a:lnTo>
                      <a:pt x="55" y="63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5" y="47"/>
                    </a:lnTo>
                    <a:lnTo>
                      <a:pt x="53" y="38"/>
                    </a:lnTo>
                    <a:lnTo>
                      <a:pt x="51" y="31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0" y="16"/>
                    </a:lnTo>
                    <a:lnTo>
                      <a:pt x="35" y="11"/>
                    </a:lnTo>
                    <a:lnTo>
                      <a:pt x="27" y="5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2" y="9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9" y="29"/>
                    </a:lnTo>
                    <a:lnTo>
                      <a:pt x="9" y="29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20" y="38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6" y="49"/>
                    </a:lnTo>
                    <a:lnTo>
                      <a:pt x="27" y="56"/>
                    </a:lnTo>
                    <a:lnTo>
                      <a:pt x="27" y="56"/>
                    </a:lnTo>
                    <a:lnTo>
                      <a:pt x="26" y="62"/>
                    </a:lnTo>
                    <a:lnTo>
                      <a:pt x="24" y="69"/>
                    </a:lnTo>
                    <a:lnTo>
                      <a:pt x="24" y="69"/>
                    </a:lnTo>
                    <a:lnTo>
                      <a:pt x="20" y="72"/>
                    </a:lnTo>
                    <a:lnTo>
                      <a:pt x="17" y="76"/>
                    </a:lnTo>
                    <a:lnTo>
                      <a:pt x="17" y="76"/>
                    </a:lnTo>
                    <a:lnTo>
                      <a:pt x="9" y="81"/>
                    </a:lnTo>
                    <a:lnTo>
                      <a:pt x="9" y="81"/>
                    </a:lnTo>
                    <a:lnTo>
                      <a:pt x="2" y="87"/>
                    </a:lnTo>
                    <a:lnTo>
                      <a:pt x="2" y="87"/>
                    </a:lnTo>
                    <a:lnTo>
                      <a:pt x="0" y="91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2" y="101"/>
                    </a:lnTo>
                    <a:lnTo>
                      <a:pt x="4" y="105"/>
                    </a:lnTo>
                    <a:lnTo>
                      <a:pt x="4" y="105"/>
                    </a:lnTo>
                    <a:lnTo>
                      <a:pt x="9" y="109"/>
                    </a:lnTo>
                    <a:lnTo>
                      <a:pt x="15" y="110"/>
                    </a:lnTo>
                    <a:lnTo>
                      <a:pt x="15" y="110"/>
                    </a:lnTo>
                    <a:lnTo>
                      <a:pt x="20" y="109"/>
                    </a:lnTo>
                    <a:lnTo>
                      <a:pt x="20" y="109"/>
                    </a:lnTo>
                    <a:lnTo>
                      <a:pt x="27" y="105"/>
                    </a:lnTo>
                    <a:lnTo>
                      <a:pt x="35" y="100"/>
                    </a:lnTo>
                    <a:lnTo>
                      <a:pt x="40" y="94"/>
                    </a:lnTo>
                    <a:lnTo>
                      <a:pt x="46" y="87"/>
                    </a:lnTo>
                    <a:lnTo>
                      <a:pt x="46" y="8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62" name="Freeform 51"/>
              <p:cNvSpPr/>
              <p:nvPr/>
            </p:nvSpPr>
            <p:spPr bwMode="auto">
              <a:xfrm>
                <a:off x="8515350" y="4751402"/>
                <a:ext cx="71438" cy="171450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14" y="0"/>
                  </a:cxn>
                  <a:cxn ang="0">
                    <a:pos x="3" y="4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2" y="22"/>
                  </a:cxn>
                  <a:cxn ang="0">
                    <a:pos x="7" y="27"/>
                  </a:cxn>
                  <a:cxn ang="0">
                    <a:pos x="25" y="38"/>
                  </a:cxn>
                  <a:cxn ang="0">
                    <a:pos x="32" y="44"/>
                  </a:cxn>
                  <a:cxn ang="0">
                    <a:pos x="47" y="60"/>
                  </a:cxn>
                  <a:cxn ang="0">
                    <a:pos x="51" y="69"/>
                  </a:cxn>
                  <a:cxn ang="0">
                    <a:pos x="58" y="87"/>
                  </a:cxn>
                  <a:cxn ang="0">
                    <a:pos x="61" y="109"/>
                  </a:cxn>
                  <a:cxn ang="0">
                    <a:pos x="60" y="118"/>
                  </a:cxn>
                  <a:cxn ang="0">
                    <a:pos x="56" y="138"/>
                  </a:cxn>
                  <a:cxn ang="0">
                    <a:pos x="51" y="147"/>
                  </a:cxn>
                  <a:cxn ang="0">
                    <a:pos x="40" y="165"/>
                  </a:cxn>
                  <a:cxn ang="0">
                    <a:pos x="25" y="178"/>
                  </a:cxn>
                  <a:cxn ang="0">
                    <a:pos x="7" y="189"/>
                  </a:cxn>
                  <a:cxn ang="0">
                    <a:pos x="3" y="191"/>
                  </a:cxn>
                  <a:cxn ang="0">
                    <a:pos x="0" y="198"/>
                  </a:cxn>
                  <a:cxn ang="0">
                    <a:pos x="0" y="202"/>
                  </a:cxn>
                  <a:cxn ang="0">
                    <a:pos x="3" y="212"/>
                  </a:cxn>
                  <a:cxn ang="0">
                    <a:pos x="9" y="216"/>
                  </a:cxn>
                  <a:cxn ang="0">
                    <a:pos x="14" y="216"/>
                  </a:cxn>
                  <a:cxn ang="0">
                    <a:pos x="20" y="214"/>
                  </a:cxn>
                  <a:cxn ang="0">
                    <a:pos x="49" y="198"/>
                  </a:cxn>
                  <a:cxn ang="0">
                    <a:pos x="71" y="173"/>
                  </a:cxn>
                  <a:cxn ang="0">
                    <a:pos x="80" y="158"/>
                  </a:cxn>
                  <a:cxn ang="0">
                    <a:pos x="89" y="125"/>
                  </a:cxn>
                  <a:cxn ang="0">
                    <a:pos x="90" y="109"/>
                  </a:cxn>
                  <a:cxn ang="0">
                    <a:pos x="85" y="75"/>
                  </a:cxn>
                  <a:cxn ang="0">
                    <a:pos x="71" y="44"/>
                  </a:cxn>
                  <a:cxn ang="0">
                    <a:pos x="60" y="31"/>
                  </a:cxn>
                  <a:cxn ang="0">
                    <a:pos x="34" y="9"/>
                  </a:cxn>
                  <a:cxn ang="0">
                    <a:pos x="20" y="2"/>
                  </a:cxn>
                </a:cxnLst>
                <a:rect l="0" t="0" r="r" b="b"/>
                <a:pathLst>
                  <a:path w="90" h="216">
                    <a:moveTo>
                      <a:pt x="20" y="2"/>
                    </a:moveTo>
                    <a:lnTo>
                      <a:pt x="20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7" y="2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3" y="26"/>
                    </a:lnTo>
                    <a:lnTo>
                      <a:pt x="7" y="27"/>
                    </a:lnTo>
                    <a:lnTo>
                      <a:pt x="7" y="27"/>
                    </a:lnTo>
                    <a:lnTo>
                      <a:pt x="25" y="38"/>
                    </a:lnTo>
                    <a:lnTo>
                      <a:pt x="25" y="38"/>
                    </a:lnTo>
                    <a:lnTo>
                      <a:pt x="32" y="44"/>
                    </a:lnTo>
                    <a:lnTo>
                      <a:pt x="40" y="51"/>
                    </a:lnTo>
                    <a:lnTo>
                      <a:pt x="47" y="60"/>
                    </a:lnTo>
                    <a:lnTo>
                      <a:pt x="51" y="69"/>
                    </a:lnTo>
                    <a:lnTo>
                      <a:pt x="51" y="69"/>
                    </a:lnTo>
                    <a:lnTo>
                      <a:pt x="56" y="78"/>
                    </a:lnTo>
                    <a:lnTo>
                      <a:pt x="58" y="87"/>
                    </a:lnTo>
                    <a:lnTo>
                      <a:pt x="60" y="98"/>
                    </a:lnTo>
                    <a:lnTo>
                      <a:pt x="61" y="109"/>
                    </a:lnTo>
                    <a:lnTo>
                      <a:pt x="61" y="109"/>
                    </a:lnTo>
                    <a:lnTo>
                      <a:pt x="60" y="118"/>
                    </a:lnTo>
                    <a:lnTo>
                      <a:pt x="58" y="129"/>
                    </a:lnTo>
                    <a:lnTo>
                      <a:pt x="56" y="138"/>
                    </a:lnTo>
                    <a:lnTo>
                      <a:pt x="51" y="147"/>
                    </a:lnTo>
                    <a:lnTo>
                      <a:pt x="51" y="147"/>
                    </a:lnTo>
                    <a:lnTo>
                      <a:pt x="47" y="156"/>
                    </a:lnTo>
                    <a:lnTo>
                      <a:pt x="40" y="165"/>
                    </a:lnTo>
                    <a:lnTo>
                      <a:pt x="32" y="173"/>
                    </a:lnTo>
                    <a:lnTo>
                      <a:pt x="25" y="178"/>
                    </a:lnTo>
                    <a:lnTo>
                      <a:pt x="25" y="178"/>
                    </a:lnTo>
                    <a:lnTo>
                      <a:pt x="7" y="189"/>
                    </a:lnTo>
                    <a:lnTo>
                      <a:pt x="7" y="189"/>
                    </a:lnTo>
                    <a:lnTo>
                      <a:pt x="3" y="191"/>
                    </a:lnTo>
                    <a:lnTo>
                      <a:pt x="2" y="194"/>
                    </a:lnTo>
                    <a:lnTo>
                      <a:pt x="0" y="198"/>
                    </a:lnTo>
                    <a:lnTo>
                      <a:pt x="0" y="202"/>
                    </a:lnTo>
                    <a:lnTo>
                      <a:pt x="0" y="202"/>
                    </a:lnTo>
                    <a:lnTo>
                      <a:pt x="0" y="207"/>
                    </a:lnTo>
                    <a:lnTo>
                      <a:pt x="3" y="212"/>
                    </a:lnTo>
                    <a:lnTo>
                      <a:pt x="3" y="212"/>
                    </a:lnTo>
                    <a:lnTo>
                      <a:pt x="9" y="216"/>
                    </a:lnTo>
                    <a:lnTo>
                      <a:pt x="14" y="216"/>
                    </a:lnTo>
                    <a:lnTo>
                      <a:pt x="14" y="216"/>
                    </a:lnTo>
                    <a:lnTo>
                      <a:pt x="20" y="214"/>
                    </a:lnTo>
                    <a:lnTo>
                      <a:pt x="20" y="214"/>
                    </a:lnTo>
                    <a:lnTo>
                      <a:pt x="34" y="207"/>
                    </a:lnTo>
                    <a:lnTo>
                      <a:pt x="49" y="198"/>
                    </a:lnTo>
                    <a:lnTo>
                      <a:pt x="60" y="185"/>
                    </a:lnTo>
                    <a:lnTo>
                      <a:pt x="71" y="173"/>
                    </a:lnTo>
                    <a:lnTo>
                      <a:pt x="71" y="173"/>
                    </a:lnTo>
                    <a:lnTo>
                      <a:pt x="80" y="158"/>
                    </a:lnTo>
                    <a:lnTo>
                      <a:pt x="85" y="142"/>
                    </a:lnTo>
                    <a:lnTo>
                      <a:pt x="89" y="125"/>
                    </a:lnTo>
                    <a:lnTo>
                      <a:pt x="90" y="109"/>
                    </a:lnTo>
                    <a:lnTo>
                      <a:pt x="90" y="109"/>
                    </a:lnTo>
                    <a:lnTo>
                      <a:pt x="89" y="91"/>
                    </a:lnTo>
                    <a:lnTo>
                      <a:pt x="85" y="75"/>
                    </a:lnTo>
                    <a:lnTo>
                      <a:pt x="80" y="58"/>
                    </a:lnTo>
                    <a:lnTo>
                      <a:pt x="71" y="44"/>
                    </a:lnTo>
                    <a:lnTo>
                      <a:pt x="71" y="44"/>
                    </a:lnTo>
                    <a:lnTo>
                      <a:pt x="60" y="31"/>
                    </a:lnTo>
                    <a:lnTo>
                      <a:pt x="49" y="18"/>
                    </a:lnTo>
                    <a:lnTo>
                      <a:pt x="34" y="9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</p:grpSp>
      </p:grpSp>
      <p:grpSp>
        <p:nvGrpSpPr>
          <p:cNvPr id="8" name="Group 58"/>
          <p:cNvGrpSpPr/>
          <p:nvPr/>
        </p:nvGrpSpPr>
        <p:grpSpPr>
          <a:xfrm>
            <a:off x="4953141" y="1809740"/>
            <a:ext cx="2190480" cy="3483501"/>
            <a:chOff x="3714744" y="1357304"/>
            <a:chExt cx="1643074" cy="2612626"/>
          </a:xfrm>
        </p:grpSpPr>
        <p:grpSp>
          <p:nvGrpSpPr>
            <p:cNvPr id="9" name="Group 41"/>
            <p:cNvGrpSpPr/>
            <p:nvPr/>
          </p:nvGrpSpPr>
          <p:grpSpPr>
            <a:xfrm>
              <a:off x="3714744" y="2571750"/>
              <a:ext cx="1643074" cy="571504"/>
              <a:chOff x="3714744" y="2214560"/>
              <a:chExt cx="1643074" cy="571504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714744" y="2428874"/>
                <a:ext cx="1643074" cy="35719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143504" y="2214560"/>
                <a:ext cx="214314" cy="21431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4071575" y="2786064"/>
              <a:ext cx="946536" cy="311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100" dirty="0">
                  <a:solidFill>
                    <a:schemeClr val="bg1"/>
                  </a:solidFill>
                  <a:latin typeface="+mn-ea"/>
                  <a:cs typeface="Open Sans" pitchFamily="34" charset="0"/>
                </a:rPr>
                <a:t>添加标题</a:t>
              </a:r>
              <a:endParaRPr lang="en-US" sz="2100" dirty="0">
                <a:solidFill>
                  <a:schemeClr val="bg1"/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714744" y="1357304"/>
              <a:ext cx="1500198" cy="9579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id-ID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64" name="Freeform 59"/>
            <p:cNvSpPr>
              <a:spLocks noEditPoints="1"/>
            </p:cNvSpPr>
            <p:nvPr/>
          </p:nvSpPr>
          <p:spPr bwMode="auto">
            <a:xfrm>
              <a:off x="4357686" y="3571882"/>
              <a:ext cx="398052" cy="398048"/>
            </a:xfrm>
            <a:custGeom>
              <a:avLst/>
              <a:gdLst/>
              <a:ahLst/>
              <a:cxnLst>
                <a:cxn ang="0">
                  <a:pos x="129" y="1"/>
                </a:cxn>
                <a:cxn ang="0">
                  <a:pos x="87" y="12"/>
                </a:cxn>
                <a:cxn ang="0">
                  <a:pos x="53" y="32"/>
                </a:cxn>
                <a:cxn ang="0">
                  <a:pos x="26" y="63"/>
                </a:cxn>
                <a:cxn ang="0">
                  <a:pos x="8" y="101"/>
                </a:cxn>
                <a:cxn ang="0">
                  <a:pos x="0" y="143"/>
                </a:cxn>
                <a:cxn ang="0">
                  <a:pos x="4" y="172"/>
                </a:cxn>
                <a:cxn ang="0">
                  <a:pos x="19" y="212"/>
                </a:cxn>
                <a:cxn ang="0">
                  <a:pos x="42" y="244"/>
                </a:cxn>
                <a:cxn ang="0">
                  <a:pos x="75" y="270"/>
                </a:cxn>
                <a:cxn ang="0">
                  <a:pos x="115" y="284"/>
                </a:cxn>
                <a:cxn ang="0">
                  <a:pos x="144" y="286"/>
                </a:cxn>
                <a:cxn ang="0">
                  <a:pos x="185" y="281"/>
                </a:cxn>
                <a:cxn ang="0">
                  <a:pos x="223" y="263"/>
                </a:cxn>
                <a:cxn ang="0">
                  <a:pos x="254" y="235"/>
                </a:cxn>
                <a:cxn ang="0">
                  <a:pos x="276" y="199"/>
                </a:cxn>
                <a:cxn ang="0">
                  <a:pos x="285" y="157"/>
                </a:cxn>
                <a:cxn ang="0">
                  <a:pos x="285" y="128"/>
                </a:cxn>
                <a:cxn ang="0">
                  <a:pos x="276" y="89"/>
                </a:cxn>
                <a:cxn ang="0">
                  <a:pos x="254" y="52"/>
                </a:cxn>
                <a:cxn ang="0">
                  <a:pos x="223" y="25"/>
                </a:cxn>
                <a:cxn ang="0">
                  <a:pos x="185" y="7"/>
                </a:cxn>
                <a:cxn ang="0">
                  <a:pos x="144" y="0"/>
                </a:cxn>
                <a:cxn ang="0">
                  <a:pos x="144" y="252"/>
                </a:cxn>
                <a:cxn ang="0">
                  <a:pos x="102" y="243"/>
                </a:cxn>
                <a:cxn ang="0">
                  <a:pos x="55" y="203"/>
                </a:cxn>
                <a:cxn ang="0">
                  <a:pos x="37" y="154"/>
                </a:cxn>
                <a:cxn ang="0">
                  <a:pos x="37" y="132"/>
                </a:cxn>
                <a:cxn ang="0">
                  <a:pos x="55" y="83"/>
                </a:cxn>
                <a:cxn ang="0">
                  <a:pos x="102" y="45"/>
                </a:cxn>
                <a:cxn ang="0">
                  <a:pos x="144" y="36"/>
                </a:cxn>
                <a:cxn ang="0">
                  <a:pos x="165" y="38"/>
                </a:cxn>
                <a:cxn ang="0">
                  <a:pos x="220" y="67"/>
                </a:cxn>
                <a:cxn ang="0">
                  <a:pos x="249" y="121"/>
                </a:cxn>
                <a:cxn ang="0">
                  <a:pos x="251" y="143"/>
                </a:cxn>
                <a:cxn ang="0">
                  <a:pos x="241" y="185"/>
                </a:cxn>
                <a:cxn ang="0">
                  <a:pos x="203" y="232"/>
                </a:cxn>
                <a:cxn ang="0">
                  <a:pos x="154" y="250"/>
                </a:cxn>
                <a:cxn ang="0">
                  <a:pos x="232" y="143"/>
                </a:cxn>
                <a:cxn ang="0">
                  <a:pos x="227" y="156"/>
                </a:cxn>
                <a:cxn ang="0">
                  <a:pos x="144" y="161"/>
                </a:cxn>
                <a:cxn ang="0">
                  <a:pos x="131" y="156"/>
                </a:cxn>
                <a:cxn ang="0">
                  <a:pos x="125" y="72"/>
                </a:cxn>
                <a:cxn ang="0">
                  <a:pos x="131" y="60"/>
                </a:cxn>
                <a:cxn ang="0">
                  <a:pos x="144" y="54"/>
                </a:cxn>
                <a:cxn ang="0">
                  <a:pos x="160" y="65"/>
                </a:cxn>
                <a:cxn ang="0">
                  <a:pos x="214" y="125"/>
                </a:cxn>
                <a:cxn ang="0">
                  <a:pos x="227" y="130"/>
                </a:cxn>
                <a:cxn ang="0">
                  <a:pos x="232" y="143"/>
                </a:cxn>
              </a:cxnLst>
              <a:rect l="0" t="0" r="r" b="b"/>
              <a:pathLst>
                <a:path w="287" h="286">
                  <a:moveTo>
                    <a:pt x="144" y="0"/>
                  </a:moveTo>
                  <a:lnTo>
                    <a:pt x="144" y="0"/>
                  </a:lnTo>
                  <a:lnTo>
                    <a:pt x="129" y="1"/>
                  </a:lnTo>
                  <a:lnTo>
                    <a:pt x="115" y="3"/>
                  </a:lnTo>
                  <a:lnTo>
                    <a:pt x="100" y="7"/>
                  </a:lnTo>
                  <a:lnTo>
                    <a:pt x="87" y="12"/>
                  </a:lnTo>
                  <a:lnTo>
                    <a:pt x="75" y="18"/>
                  </a:lnTo>
                  <a:lnTo>
                    <a:pt x="64" y="25"/>
                  </a:lnTo>
                  <a:lnTo>
                    <a:pt x="53" y="32"/>
                  </a:lnTo>
                  <a:lnTo>
                    <a:pt x="42" y="43"/>
                  </a:lnTo>
                  <a:lnTo>
                    <a:pt x="33" y="52"/>
                  </a:lnTo>
                  <a:lnTo>
                    <a:pt x="26" y="63"/>
                  </a:lnTo>
                  <a:lnTo>
                    <a:pt x="19" y="76"/>
                  </a:lnTo>
                  <a:lnTo>
                    <a:pt x="11" y="89"/>
                  </a:lnTo>
                  <a:lnTo>
                    <a:pt x="8" y="101"/>
                  </a:lnTo>
                  <a:lnTo>
                    <a:pt x="4" y="114"/>
                  </a:lnTo>
                  <a:lnTo>
                    <a:pt x="0" y="128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157"/>
                  </a:lnTo>
                  <a:lnTo>
                    <a:pt x="4" y="172"/>
                  </a:lnTo>
                  <a:lnTo>
                    <a:pt x="8" y="186"/>
                  </a:lnTo>
                  <a:lnTo>
                    <a:pt x="11" y="199"/>
                  </a:lnTo>
                  <a:lnTo>
                    <a:pt x="19" y="212"/>
                  </a:lnTo>
                  <a:lnTo>
                    <a:pt x="26" y="223"/>
                  </a:lnTo>
                  <a:lnTo>
                    <a:pt x="33" y="235"/>
                  </a:lnTo>
                  <a:lnTo>
                    <a:pt x="42" y="244"/>
                  </a:lnTo>
                  <a:lnTo>
                    <a:pt x="53" y="253"/>
                  </a:lnTo>
                  <a:lnTo>
                    <a:pt x="64" y="263"/>
                  </a:lnTo>
                  <a:lnTo>
                    <a:pt x="75" y="270"/>
                  </a:lnTo>
                  <a:lnTo>
                    <a:pt x="87" y="275"/>
                  </a:lnTo>
                  <a:lnTo>
                    <a:pt x="100" y="281"/>
                  </a:lnTo>
                  <a:lnTo>
                    <a:pt x="115" y="284"/>
                  </a:lnTo>
                  <a:lnTo>
                    <a:pt x="129" y="286"/>
                  </a:lnTo>
                  <a:lnTo>
                    <a:pt x="144" y="286"/>
                  </a:lnTo>
                  <a:lnTo>
                    <a:pt x="144" y="286"/>
                  </a:lnTo>
                  <a:lnTo>
                    <a:pt x="158" y="286"/>
                  </a:lnTo>
                  <a:lnTo>
                    <a:pt x="173" y="284"/>
                  </a:lnTo>
                  <a:lnTo>
                    <a:pt x="185" y="281"/>
                  </a:lnTo>
                  <a:lnTo>
                    <a:pt x="200" y="275"/>
                  </a:lnTo>
                  <a:lnTo>
                    <a:pt x="212" y="270"/>
                  </a:lnTo>
                  <a:lnTo>
                    <a:pt x="223" y="263"/>
                  </a:lnTo>
                  <a:lnTo>
                    <a:pt x="234" y="253"/>
                  </a:lnTo>
                  <a:lnTo>
                    <a:pt x="245" y="244"/>
                  </a:lnTo>
                  <a:lnTo>
                    <a:pt x="254" y="235"/>
                  </a:lnTo>
                  <a:lnTo>
                    <a:pt x="261" y="223"/>
                  </a:lnTo>
                  <a:lnTo>
                    <a:pt x="269" y="212"/>
                  </a:lnTo>
                  <a:lnTo>
                    <a:pt x="276" y="199"/>
                  </a:lnTo>
                  <a:lnTo>
                    <a:pt x="280" y="186"/>
                  </a:lnTo>
                  <a:lnTo>
                    <a:pt x="283" y="172"/>
                  </a:lnTo>
                  <a:lnTo>
                    <a:pt x="285" y="157"/>
                  </a:lnTo>
                  <a:lnTo>
                    <a:pt x="287" y="143"/>
                  </a:lnTo>
                  <a:lnTo>
                    <a:pt x="287" y="143"/>
                  </a:lnTo>
                  <a:lnTo>
                    <a:pt x="285" y="128"/>
                  </a:lnTo>
                  <a:lnTo>
                    <a:pt x="283" y="114"/>
                  </a:lnTo>
                  <a:lnTo>
                    <a:pt x="280" y="101"/>
                  </a:lnTo>
                  <a:lnTo>
                    <a:pt x="276" y="89"/>
                  </a:lnTo>
                  <a:lnTo>
                    <a:pt x="269" y="76"/>
                  </a:lnTo>
                  <a:lnTo>
                    <a:pt x="261" y="63"/>
                  </a:lnTo>
                  <a:lnTo>
                    <a:pt x="254" y="52"/>
                  </a:lnTo>
                  <a:lnTo>
                    <a:pt x="245" y="43"/>
                  </a:lnTo>
                  <a:lnTo>
                    <a:pt x="234" y="32"/>
                  </a:lnTo>
                  <a:lnTo>
                    <a:pt x="223" y="25"/>
                  </a:lnTo>
                  <a:lnTo>
                    <a:pt x="212" y="18"/>
                  </a:lnTo>
                  <a:lnTo>
                    <a:pt x="200" y="12"/>
                  </a:lnTo>
                  <a:lnTo>
                    <a:pt x="185" y="7"/>
                  </a:lnTo>
                  <a:lnTo>
                    <a:pt x="173" y="3"/>
                  </a:lnTo>
                  <a:lnTo>
                    <a:pt x="158" y="1"/>
                  </a:lnTo>
                  <a:lnTo>
                    <a:pt x="144" y="0"/>
                  </a:lnTo>
                  <a:lnTo>
                    <a:pt x="144" y="0"/>
                  </a:lnTo>
                  <a:close/>
                  <a:moveTo>
                    <a:pt x="144" y="252"/>
                  </a:moveTo>
                  <a:lnTo>
                    <a:pt x="144" y="252"/>
                  </a:lnTo>
                  <a:lnTo>
                    <a:pt x="133" y="250"/>
                  </a:lnTo>
                  <a:lnTo>
                    <a:pt x="122" y="248"/>
                  </a:lnTo>
                  <a:lnTo>
                    <a:pt x="102" y="243"/>
                  </a:lnTo>
                  <a:lnTo>
                    <a:pt x="84" y="232"/>
                  </a:lnTo>
                  <a:lnTo>
                    <a:pt x="67" y="219"/>
                  </a:lnTo>
                  <a:lnTo>
                    <a:pt x="55" y="203"/>
                  </a:lnTo>
                  <a:lnTo>
                    <a:pt x="44" y="185"/>
                  </a:lnTo>
                  <a:lnTo>
                    <a:pt x="38" y="165"/>
                  </a:lnTo>
                  <a:lnTo>
                    <a:pt x="37" y="154"/>
                  </a:lnTo>
                  <a:lnTo>
                    <a:pt x="37" y="143"/>
                  </a:lnTo>
                  <a:lnTo>
                    <a:pt x="37" y="143"/>
                  </a:lnTo>
                  <a:lnTo>
                    <a:pt x="37" y="132"/>
                  </a:lnTo>
                  <a:lnTo>
                    <a:pt x="38" y="121"/>
                  </a:lnTo>
                  <a:lnTo>
                    <a:pt x="44" y="101"/>
                  </a:lnTo>
                  <a:lnTo>
                    <a:pt x="55" y="83"/>
                  </a:lnTo>
                  <a:lnTo>
                    <a:pt x="67" y="67"/>
                  </a:lnTo>
                  <a:lnTo>
                    <a:pt x="84" y="54"/>
                  </a:lnTo>
                  <a:lnTo>
                    <a:pt x="102" y="45"/>
                  </a:lnTo>
                  <a:lnTo>
                    <a:pt x="122" y="38"/>
                  </a:lnTo>
                  <a:lnTo>
                    <a:pt x="133" y="36"/>
                  </a:lnTo>
                  <a:lnTo>
                    <a:pt x="144" y="36"/>
                  </a:lnTo>
                  <a:lnTo>
                    <a:pt x="144" y="36"/>
                  </a:lnTo>
                  <a:lnTo>
                    <a:pt x="154" y="36"/>
                  </a:lnTo>
                  <a:lnTo>
                    <a:pt x="165" y="38"/>
                  </a:lnTo>
                  <a:lnTo>
                    <a:pt x="185" y="45"/>
                  </a:lnTo>
                  <a:lnTo>
                    <a:pt x="203" y="54"/>
                  </a:lnTo>
                  <a:lnTo>
                    <a:pt x="220" y="67"/>
                  </a:lnTo>
                  <a:lnTo>
                    <a:pt x="232" y="83"/>
                  </a:lnTo>
                  <a:lnTo>
                    <a:pt x="241" y="101"/>
                  </a:lnTo>
                  <a:lnTo>
                    <a:pt x="249" y="121"/>
                  </a:lnTo>
                  <a:lnTo>
                    <a:pt x="251" y="132"/>
                  </a:lnTo>
                  <a:lnTo>
                    <a:pt x="251" y="143"/>
                  </a:lnTo>
                  <a:lnTo>
                    <a:pt x="251" y="143"/>
                  </a:lnTo>
                  <a:lnTo>
                    <a:pt x="251" y="154"/>
                  </a:lnTo>
                  <a:lnTo>
                    <a:pt x="249" y="165"/>
                  </a:lnTo>
                  <a:lnTo>
                    <a:pt x="241" y="185"/>
                  </a:lnTo>
                  <a:lnTo>
                    <a:pt x="232" y="203"/>
                  </a:lnTo>
                  <a:lnTo>
                    <a:pt x="220" y="219"/>
                  </a:lnTo>
                  <a:lnTo>
                    <a:pt x="203" y="232"/>
                  </a:lnTo>
                  <a:lnTo>
                    <a:pt x="185" y="243"/>
                  </a:lnTo>
                  <a:lnTo>
                    <a:pt x="165" y="248"/>
                  </a:lnTo>
                  <a:lnTo>
                    <a:pt x="154" y="250"/>
                  </a:lnTo>
                  <a:lnTo>
                    <a:pt x="144" y="252"/>
                  </a:lnTo>
                  <a:lnTo>
                    <a:pt x="144" y="252"/>
                  </a:lnTo>
                  <a:close/>
                  <a:moveTo>
                    <a:pt x="232" y="143"/>
                  </a:moveTo>
                  <a:lnTo>
                    <a:pt x="232" y="143"/>
                  </a:lnTo>
                  <a:lnTo>
                    <a:pt x="231" y="150"/>
                  </a:lnTo>
                  <a:lnTo>
                    <a:pt x="227" y="156"/>
                  </a:lnTo>
                  <a:lnTo>
                    <a:pt x="222" y="159"/>
                  </a:lnTo>
                  <a:lnTo>
                    <a:pt x="214" y="161"/>
                  </a:lnTo>
                  <a:lnTo>
                    <a:pt x="144" y="161"/>
                  </a:lnTo>
                  <a:lnTo>
                    <a:pt x="144" y="161"/>
                  </a:lnTo>
                  <a:lnTo>
                    <a:pt x="136" y="159"/>
                  </a:lnTo>
                  <a:lnTo>
                    <a:pt x="131" y="156"/>
                  </a:lnTo>
                  <a:lnTo>
                    <a:pt x="127" y="150"/>
                  </a:lnTo>
                  <a:lnTo>
                    <a:pt x="125" y="143"/>
                  </a:lnTo>
                  <a:lnTo>
                    <a:pt x="125" y="72"/>
                  </a:lnTo>
                  <a:lnTo>
                    <a:pt x="125" y="72"/>
                  </a:lnTo>
                  <a:lnTo>
                    <a:pt x="127" y="65"/>
                  </a:lnTo>
                  <a:lnTo>
                    <a:pt x="131" y="60"/>
                  </a:lnTo>
                  <a:lnTo>
                    <a:pt x="136" y="5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51" y="56"/>
                  </a:lnTo>
                  <a:lnTo>
                    <a:pt x="156" y="60"/>
                  </a:lnTo>
                  <a:lnTo>
                    <a:pt x="160" y="65"/>
                  </a:lnTo>
                  <a:lnTo>
                    <a:pt x="162" y="72"/>
                  </a:lnTo>
                  <a:lnTo>
                    <a:pt x="162" y="125"/>
                  </a:lnTo>
                  <a:lnTo>
                    <a:pt x="214" y="125"/>
                  </a:lnTo>
                  <a:lnTo>
                    <a:pt x="214" y="125"/>
                  </a:lnTo>
                  <a:lnTo>
                    <a:pt x="222" y="127"/>
                  </a:lnTo>
                  <a:lnTo>
                    <a:pt x="227" y="130"/>
                  </a:lnTo>
                  <a:lnTo>
                    <a:pt x="231" y="136"/>
                  </a:lnTo>
                  <a:lnTo>
                    <a:pt x="232" y="143"/>
                  </a:lnTo>
                  <a:lnTo>
                    <a:pt x="232" y="143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9334102" y="1809740"/>
            <a:ext cx="2190480" cy="3483501"/>
            <a:chOff x="7000892" y="1357304"/>
            <a:chExt cx="1643074" cy="2612626"/>
          </a:xfrm>
        </p:grpSpPr>
        <p:grpSp>
          <p:nvGrpSpPr>
            <p:cNvPr id="11" name="Group 39"/>
            <p:cNvGrpSpPr/>
            <p:nvPr/>
          </p:nvGrpSpPr>
          <p:grpSpPr>
            <a:xfrm>
              <a:off x="7000892" y="2571750"/>
              <a:ext cx="1643074" cy="571504"/>
              <a:chOff x="7000892" y="2214560"/>
              <a:chExt cx="1643074" cy="57150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7000892" y="2428874"/>
                <a:ext cx="1643074" cy="35719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429652" y="2214560"/>
                <a:ext cx="214314" cy="21431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7357723" y="2786064"/>
              <a:ext cx="946536" cy="311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100" dirty="0">
                  <a:solidFill>
                    <a:schemeClr val="bg1"/>
                  </a:solidFill>
                  <a:latin typeface="+mn-ea"/>
                  <a:cs typeface="Open Sans" pitchFamily="34" charset="0"/>
                </a:rPr>
                <a:t>添加标题</a:t>
              </a:r>
              <a:endParaRPr lang="en-US" sz="2100" dirty="0">
                <a:solidFill>
                  <a:schemeClr val="bg1"/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000892" y="1357304"/>
              <a:ext cx="1500198" cy="9579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id-ID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65" name="Freeform 60"/>
            <p:cNvSpPr>
              <a:spLocks noEditPoints="1"/>
            </p:cNvSpPr>
            <p:nvPr/>
          </p:nvSpPr>
          <p:spPr bwMode="auto">
            <a:xfrm>
              <a:off x="7643834" y="3571882"/>
              <a:ext cx="395268" cy="39804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1" y="2"/>
                </a:cxn>
                <a:cxn ang="0">
                  <a:pos x="0" y="11"/>
                </a:cxn>
                <a:cxn ang="0">
                  <a:pos x="0" y="269"/>
                </a:cxn>
                <a:cxn ang="0">
                  <a:pos x="0" y="276"/>
                </a:cxn>
                <a:cxn ang="0">
                  <a:pos x="11" y="285"/>
                </a:cxn>
                <a:cxn ang="0">
                  <a:pos x="267" y="287"/>
                </a:cxn>
                <a:cxn ang="0">
                  <a:pos x="274" y="285"/>
                </a:cxn>
                <a:cxn ang="0">
                  <a:pos x="283" y="276"/>
                </a:cxn>
                <a:cxn ang="0">
                  <a:pos x="285" y="19"/>
                </a:cxn>
                <a:cxn ang="0">
                  <a:pos x="283" y="11"/>
                </a:cxn>
                <a:cxn ang="0">
                  <a:pos x="274" y="2"/>
                </a:cxn>
                <a:cxn ang="0">
                  <a:pos x="267" y="0"/>
                </a:cxn>
                <a:cxn ang="0">
                  <a:pos x="18" y="269"/>
                </a:cxn>
                <a:cxn ang="0">
                  <a:pos x="53" y="233"/>
                </a:cxn>
                <a:cxn ang="0">
                  <a:pos x="53" y="198"/>
                </a:cxn>
                <a:cxn ang="0">
                  <a:pos x="18" y="162"/>
                </a:cxn>
                <a:cxn ang="0">
                  <a:pos x="53" y="198"/>
                </a:cxn>
                <a:cxn ang="0">
                  <a:pos x="18" y="126"/>
                </a:cxn>
                <a:cxn ang="0">
                  <a:pos x="53" y="91"/>
                </a:cxn>
                <a:cxn ang="0">
                  <a:pos x="53" y="55"/>
                </a:cxn>
                <a:cxn ang="0">
                  <a:pos x="18" y="19"/>
                </a:cxn>
                <a:cxn ang="0">
                  <a:pos x="53" y="55"/>
                </a:cxn>
                <a:cxn ang="0">
                  <a:pos x="71" y="269"/>
                </a:cxn>
                <a:cxn ang="0">
                  <a:pos x="214" y="180"/>
                </a:cxn>
                <a:cxn ang="0">
                  <a:pos x="214" y="162"/>
                </a:cxn>
                <a:cxn ang="0">
                  <a:pos x="71" y="19"/>
                </a:cxn>
                <a:cxn ang="0">
                  <a:pos x="214" y="162"/>
                </a:cxn>
                <a:cxn ang="0">
                  <a:pos x="232" y="269"/>
                </a:cxn>
                <a:cxn ang="0">
                  <a:pos x="267" y="233"/>
                </a:cxn>
                <a:cxn ang="0">
                  <a:pos x="267" y="198"/>
                </a:cxn>
                <a:cxn ang="0">
                  <a:pos x="232" y="162"/>
                </a:cxn>
                <a:cxn ang="0">
                  <a:pos x="267" y="198"/>
                </a:cxn>
                <a:cxn ang="0">
                  <a:pos x="232" y="126"/>
                </a:cxn>
                <a:cxn ang="0">
                  <a:pos x="267" y="91"/>
                </a:cxn>
                <a:cxn ang="0">
                  <a:pos x="267" y="55"/>
                </a:cxn>
                <a:cxn ang="0">
                  <a:pos x="232" y="19"/>
                </a:cxn>
                <a:cxn ang="0">
                  <a:pos x="267" y="55"/>
                </a:cxn>
              </a:cxnLst>
              <a:rect l="0" t="0" r="r" b="b"/>
              <a:pathLst>
                <a:path w="285" h="287">
                  <a:moveTo>
                    <a:pt x="267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1" y="2"/>
                  </a:lnTo>
                  <a:lnTo>
                    <a:pt x="6" y="6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0" y="269"/>
                  </a:lnTo>
                  <a:lnTo>
                    <a:pt x="0" y="269"/>
                  </a:lnTo>
                  <a:lnTo>
                    <a:pt x="0" y="276"/>
                  </a:lnTo>
                  <a:lnTo>
                    <a:pt x="6" y="281"/>
                  </a:lnTo>
                  <a:lnTo>
                    <a:pt x="11" y="285"/>
                  </a:lnTo>
                  <a:lnTo>
                    <a:pt x="18" y="287"/>
                  </a:lnTo>
                  <a:lnTo>
                    <a:pt x="267" y="287"/>
                  </a:lnTo>
                  <a:lnTo>
                    <a:pt x="267" y="287"/>
                  </a:lnTo>
                  <a:lnTo>
                    <a:pt x="274" y="285"/>
                  </a:lnTo>
                  <a:lnTo>
                    <a:pt x="279" y="281"/>
                  </a:lnTo>
                  <a:lnTo>
                    <a:pt x="283" y="276"/>
                  </a:lnTo>
                  <a:lnTo>
                    <a:pt x="285" y="269"/>
                  </a:lnTo>
                  <a:lnTo>
                    <a:pt x="285" y="19"/>
                  </a:lnTo>
                  <a:lnTo>
                    <a:pt x="285" y="19"/>
                  </a:lnTo>
                  <a:lnTo>
                    <a:pt x="283" y="11"/>
                  </a:lnTo>
                  <a:lnTo>
                    <a:pt x="279" y="6"/>
                  </a:lnTo>
                  <a:lnTo>
                    <a:pt x="274" y="2"/>
                  </a:lnTo>
                  <a:lnTo>
                    <a:pt x="267" y="0"/>
                  </a:lnTo>
                  <a:lnTo>
                    <a:pt x="267" y="0"/>
                  </a:lnTo>
                  <a:close/>
                  <a:moveTo>
                    <a:pt x="53" y="269"/>
                  </a:moveTo>
                  <a:lnTo>
                    <a:pt x="18" y="269"/>
                  </a:lnTo>
                  <a:lnTo>
                    <a:pt x="18" y="233"/>
                  </a:lnTo>
                  <a:lnTo>
                    <a:pt x="53" y="233"/>
                  </a:lnTo>
                  <a:lnTo>
                    <a:pt x="53" y="269"/>
                  </a:lnTo>
                  <a:close/>
                  <a:moveTo>
                    <a:pt x="53" y="198"/>
                  </a:moveTo>
                  <a:lnTo>
                    <a:pt x="18" y="198"/>
                  </a:lnTo>
                  <a:lnTo>
                    <a:pt x="18" y="162"/>
                  </a:lnTo>
                  <a:lnTo>
                    <a:pt x="53" y="162"/>
                  </a:lnTo>
                  <a:lnTo>
                    <a:pt x="53" y="198"/>
                  </a:lnTo>
                  <a:close/>
                  <a:moveTo>
                    <a:pt x="53" y="126"/>
                  </a:moveTo>
                  <a:lnTo>
                    <a:pt x="18" y="126"/>
                  </a:lnTo>
                  <a:lnTo>
                    <a:pt x="18" y="91"/>
                  </a:lnTo>
                  <a:lnTo>
                    <a:pt x="53" y="91"/>
                  </a:lnTo>
                  <a:lnTo>
                    <a:pt x="53" y="126"/>
                  </a:lnTo>
                  <a:close/>
                  <a:moveTo>
                    <a:pt x="53" y="55"/>
                  </a:moveTo>
                  <a:lnTo>
                    <a:pt x="18" y="55"/>
                  </a:lnTo>
                  <a:lnTo>
                    <a:pt x="18" y="19"/>
                  </a:lnTo>
                  <a:lnTo>
                    <a:pt x="53" y="19"/>
                  </a:lnTo>
                  <a:lnTo>
                    <a:pt x="53" y="55"/>
                  </a:lnTo>
                  <a:close/>
                  <a:moveTo>
                    <a:pt x="214" y="269"/>
                  </a:moveTo>
                  <a:lnTo>
                    <a:pt x="71" y="269"/>
                  </a:lnTo>
                  <a:lnTo>
                    <a:pt x="71" y="180"/>
                  </a:lnTo>
                  <a:lnTo>
                    <a:pt x="214" y="180"/>
                  </a:lnTo>
                  <a:lnTo>
                    <a:pt x="214" y="269"/>
                  </a:lnTo>
                  <a:close/>
                  <a:moveTo>
                    <a:pt x="214" y="162"/>
                  </a:moveTo>
                  <a:lnTo>
                    <a:pt x="71" y="162"/>
                  </a:lnTo>
                  <a:lnTo>
                    <a:pt x="71" y="19"/>
                  </a:lnTo>
                  <a:lnTo>
                    <a:pt x="214" y="19"/>
                  </a:lnTo>
                  <a:lnTo>
                    <a:pt x="214" y="162"/>
                  </a:lnTo>
                  <a:close/>
                  <a:moveTo>
                    <a:pt x="267" y="269"/>
                  </a:moveTo>
                  <a:lnTo>
                    <a:pt x="232" y="269"/>
                  </a:lnTo>
                  <a:lnTo>
                    <a:pt x="232" y="233"/>
                  </a:lnTo>
                  <a:lnTo>
                    <a:pt x="267" y="233"/>
                  </a:lnTo>
                  <a:lnTo>
                    <a:pt x="267" y="269"/>
                  </a:lnTo>
                  <a:close/>
                  <a:moveTo>
                    <a:pt x="267" y="198"/>
                  </a:moveTo>
                  <a:lnTo>
                    <a:pt x="232" y="198"/>
                  </a:lnTo>
                  <a:lnTo>
                    <a:pt x="232" y="162"/>
                  </a:lnTo>
                  <a:lnTo>
                    <a:pt x="267" y="162"/>
                  </a:lnTo>
                  <a:lnTo>
                    <a:pt x="267" y="198"/>
                  </a:lnTo>
                  <a:close/>
                  <a:moveTo>
                    <a:pt x="267" y="126"/>
                  </a:moveTo>
                  <a:lnTo>
                    <a:pt x="232" y="126"/>
                  </a:lnTo>
                  <a:lnTo>
                    <a:pt x="232" y="91"/>
                  </a:lnTo>
                  <a:lnTo>
                    <a:pt x="267" y="91"/>
                  </a:lnTo>
                  <a:lnTo>
                    <a:pt x="267" y="126"/>
                  </a:lnTo>
                  <a:close/>
                  <a:moveTo>
                    <a:pt x="267" y="55"/>
                  </a:moveTo>
                  <a:lnTo>
                    <a:pt x="232" y="55"/>
                  </a:lnTo>
                  <a:lnTo>
                    <a:pt x="232" y="19"/>
                  </a:lnTo>
                  <a:lnTo>
                    <a:pt x="267" y="19"/>
                  </a:lnTo>
                  <a:lnTo>
                    <a:pt x="267" y="55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12" name="Group 67"/>
          <p:cNvGrpSpPr/>
          <p:nvPr/>
        </p:nvGrpSpPr>
        <p:grpSpPr>
          <a:xfrm>
            <a:off x="476943" y="1809740"/>
            <a:ext cx="2285718" cy="3476083"/>
            <a:chOff x="357158" y="1357304"/>
            <a:chExt cx="1714512" cy="2607062"/>
          </a:xfrm>
        </p:grpSpPr>
        <p:grpSp>
          <p:nvGrpSpPr>
            <p:cNvPr id="13" name="Group 43"/>
            <p:cNvGrpSpPr/>
            <p:nvPr/>
          </p:nvGrpSpPr>
          <p:grpSpPr>
            <a:xfrm>
              <a:off x="428596" y="2571750"/>
              <a:ext cx="1643074" cy="571504"/>
              <a:chOff x="428596" y="2214560"/>
              <a:chExt cx="1643074" cy="571504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428596" y="2428874"/>
                <a:ext cx="1643074" cy="35719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857356" y="2214560"/>
                <a:ext cx="214314" cy="2143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785427" y="2786064"/>
              <a:ext cx="946536" cy="3116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100" dirty="0">
                  <a:solidFill>
                    <a:schemeClr val="bg1"/>
                  </a:solidFill>
                  <a:latin typeface="+mn-ea"/>
                  <a:cs typeface="Open Sans" pitchFamily="34" charset="0"/>
                </a:rPr>
                <a:t>添加标题</a:t>
              </a:r>
              <a:endParaRPr lang="en-US" sz="2100" dirty="0">
                <a:solidFill>
                  <a:schemeClr val="bg1"/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57158" y="1357304"/>
              <a:ext cx="1500198" cy="9579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66" name="Freeform 111"/>
            <p:cNvSpPr>
              <a:spLocks noEditPoints="1"/>
            </p:cNvSpPr>
            <p:nvPr/>
          </p:nvSpPr>
          <p:spPr bwMode="auto">
            <a:xfrm>
              <a:off x="1000100" y="3571882"/>
              <a:ext cx="389700" cy="392484"/>
            </a:xfrm>
            <a:custGeom>
              <a:avLst/>
              <a:gdLst/>
              <a:ahLst/>
              <a:cxnLst>
                <a:cxn ang="0">
                  <a:pos x="36" y="38"/>
                </a:cxn>
                <a:cxn ang="0">
                  <a:pos x="5" y="38"/>
                </a:cxn>
                <a:cxn ang="0">
                  <a:pos x="0" y="45"/>
                </a:cxn>
                <a:cxn ang="0">
                  <a:pos x="0" y="69"/>
                </a:cxn>
                <a:cxn ang="0">
                  <a:pos x="9" y="74"/>
                </a:cxn>
                <a:cxn ang="0">
                  <a:pos x="9" y="94"/>
                </a:cxn>
                <a:cxn ang="0">
                  <a:pos x="1" y="96"/>
                </a:cxn>
                <a:cxn ang="0">
                  <a:pos x="0" y="121"/>
                </a:cxn>
                <a:cxn ang="0">
                  <a:pos x="1" y="128"/>
                </a:cxn>
                <a:cxn ang="0">
                  <a:pos x="36" y="130"/>
                </a:cxn>
                <a:cxn ang="0">
                  <a:pos x="9" y="150"/>
                </a:cxn>
                <a:cxn ang="0">
                  <a:pos x="0" y="156"/>
                </a:cxn>
                <a:cxn ang="0">
                  <a:pos x="0" y="177"/>
                </a:cxn>
                <a:cxn ang="0">
                  <a:pos x="5" y="186"/>
                </a:cxn>
                <a:cxn ang="0">
                  <a:pos x="36" y="206"/>
                </a:cxn>
                <a:cxn ang="0">
                  <a:pos x="5" y="206"/>
                </a:cxn>
                <a:cxn ang="0">
                  <a:pos x="0" y="215"/>
                </a:cxn>
                <a:cxn ang="0">
                  <a:pos x="0" y="237"/>
                </a:cxn>
                <a:cxn ang="0">
                  <a:pos x="9" y="243"/>
                </a:cxn>
                <a:cxn ang="0">
                  <a:pos x="262" y="281"/>
                </a:cxn>
                <a:cxn ang="0">
                  <a:pos x="275" y="275"/>
                </a:cxn>
                <a:cxn ang="0">
                  <a:pos x="281" y="18"/>
                </a:cxn>
                <a:cxn ang="0">
                  <a:pos x="275" y="5"/>
                </a:cxn>
                <a:cxn ang="0">
                  <a:pos x="262" y="0"/>
                </a:cxn>
                <a:cxn ang="0">
                  <a:pos x="56" y="243"/>
                </a:cxn>
                <a:cxn ang="0">
                  <a:pos x="69" y="243"/>
                </a:cxn>
                <a:cxn ang="0">
                  <a:pos x="74" y="234"/>
                </a:cxn>
                <a:cxn ang="0">
                  <a:pos x="74" y="212"/>
                </a:cxn>
                <a:cxn ang="0">
                  <a:pos x="65" y="206"/>
                </a:cxn>
                <a:cxn ang="0">
                  <a:pos x="65" y="186"/>
                </a:cxn>
                <a:cxn ang="0">
                  <a:pos x="72" y="185"/>
                </a:cxn>
                <a:cxn ang="0">
                  <a:pos x="74" y="159"/>
                </a:cxn>
                <a:cxn ang="0">
                  <a:pos x="72" y="152"/>
                </a:cxn>
                <a:cxn ang="0">
                  <a:pos x="56" y="150"/>
                </a:cxn>
                <a:cxn ang="0">
                  <a:pos x="65" y="130"/>
                </a:cxn>
                <a:cxn ang="0">
                  <a:pos x="74" y="125"/>
                </a:cxn>
                <a:cxn ang="0">
                  <a:pos x="74" y="103"/>
                </a:cxn>
                <a:cxn ang="0">
                  <a:pos x="69" y="94"/>
                </a:cxn>
                <a:cxn ang="0">
                  <a:pos x="56" y="74"/>
                </a:cxn>
                <a:cxn ang="0">
                  <a:pos x="69" y="74"/>
                </a:cxn>
                <a:cxn ang="0">
                  <a:pos x="74" y="65"/>
                </a:cxn>
                <a:cxn ang="0">
                  <a:pos x="74" y="41"/>
                </a:cxn>
                <a:cxn ang="0">
                  <a:pos x="65" y="38"/>
                </a:cxn>
                <a:cxn ang="0">
                  <a:pos x="92" y="18"/>
                </a:cxn>
              </a:cxnLst>
              <a:rect l="0" t="0" r="r" b="b"/>
              <a:pathLst>
                <a:path w="281" h="281">
                  <a:moveTo>
                    <a:pt x="262" y="0"/>
                  </a:moveTo>
                  <a:lnTo>
                    <a:pt x="36" y="0"/>
                  </a:lnTo>
                  <a:lnTo>
                    <a:pt x="36" y="38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5" y="38"/>
                  </a:lnTo>
                  <a:lnTo>
                    <a:pt x="1" y="40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1" y="72"/>
                  </a:lnTo>
                  <a:lnTo>
                    <a:pt x="5" y="74"/>
                  </a:lnTo>
                  <a:lnTo>
                    <a:pt x="9" y="74"/>
                  </a:lnTo>
                  <a:lnTo>
                    <a:pt x="36" y="74"/>
                  </a:lnTo>
                  <a:lnTo>
                    <a:pt x="36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5" y="94"/>
                  </a:lnTo>
                  <a:lnTo>
                    <a:pt x="1" y="96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0" y="125"/>
                  </a:lnTo>
                  <a:lnTo>
                    <a:pt x="1" y="128"/>
                  </a:lnTo>
                  <a:lnTo>
                    <a:pt x="5" y="130"/>
                  </a:lnTo>
                  <a:lnTo>
                    <a:pt x="9" y="130"/>
                  </a:lnTo>
                  <a:lnTo>
                    <a:pt x="36" y="130"/>
                  </a:lnTo>
                  <a:lnTo>
                    <a:pt x="36" y="150"/>
                  </a:lnTo>
                  <a:lnTo>
                    <a:pt x="9" y="150"/>
                  </a:lnTo>
                  <a:lnTo>
                    <a:pt x="9" y="150"/>
                  </a:lnTo>
                  <a:lnTo>
                    <a:pt x="5" y="150"/>
                  </a:lnTo>
                  <a:lnTo>
                    <a:pt x="1" y="152"/>
                  </a:lnTo>
                  <a:lnTo>
                    <a:pt x="0" y="156"/>
                  </a:lnTo>
                  <a:lnTo>
                    <a:pt x="0" y="159"/>
                  </a:lnTo>
                  <a:lnTo>
                    <a:pt x="0" y="177"/>
                  </a:lnTo>
                  <a:lnTo>
                    <a:pt x="0" y="177"/>
                  </a:lnTo>
                  <a:lnTo>
                    <a:pt x="0" y="181"/>
                  </a:lnTo>
                  <a:lnTo>
                    <a:pt x="1" y="185"/>
                  </a:lnTo>
                  <a:lnTo>
                    <a:pt x="5" y="186"/>
                  </a:lnTo>
                  <a:lnTo>
                    <a:pt x="9" y="186"/>
                  </a:lnTo>
                  <a:lnTo>
                    <a:pt x="36" y="186"/>
                  </a:lnTo>
                  <a:lnTo>
                    <a:pt x="36" y="206"/>
                  </a:lnTo>
                  <a:lnTo>
                    <a:pt x="9" y="206"/>
                  </a:lnTo>
                  <a:lnTo>
                    <a:pt x="9" y="206"/>
                  </a:lnTo>
                  <a:lnTo>
                    <a:pt x="5" y="206"/>
                  </a:lnTo>
                  <a:lnTo>
                    <a:pt x="1" y="208"/>
                  </a:lnTo>
                  <a:lnTo>
                    <a:pt x="0" y="212"/>
                  </a:lnTo>
                  <a:lnTo>
                    <a:pt x="0" y="215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0" y="237"/>
                  </a:lnTo>
                  <a:lnTo>
                    <a:pt x="1" y="241"/>
                  </a:lnTo>
                  <a:lnTo>
                    <a:pt x="5" y="243"/>
                  </a:lnTo>
                  <a:lnTo>
                    <a:pt x="9" y="243"/>
                  </a:lnTo>
                  <a:lnTo>
                    <a:pt x="36" y="243"/>
                  </a:lnTo>
                  <a:lnTo>
                    <a:pt x="36" y="281"/>
                  </a:lnTo>
                  <a:lnTo>
                    <a:pt x="262" y="281"/>
                  </a:lnTo>
                  <a:lnTo>
                    <a:pt x="262" y="281"/>
                  </a:lnTo>
                  <a:lnTo>
                    <a:pt x="270" y="279"/>
                  </a:lnTo>
                  <a:lnTo>
                    <a:pt x="275" y="275"/>
                  </a:lnTo>
                  <a:lnTo>
                    <a:pt x="279" y="270"/>
                  </a:lnTo>
                  <a:lnTo>
                    <a:pt x="281" y="261"/>
                  </a:lnTo>
                  <a:lnTo>
                    <a:pt x="281" y="18"/>
                  </a:lnTo>
                  <a:lnTo>
                    <a:pt x="281" y="18"/>
                  </a:lnTo>
                  <a:lnTo>
                    <a:pt x="279" y="11"/>
                  </a:lnTo>
                  <a:lnTo>
                    <a:pt x="275" y="5"/>
                  </a:lnTo>
                  <a:lnTo>
                    <a:pt x="270" y="1"/>
                  </a:lnTo>
                  <a:lnTo>
                    <a:pt x="262" y="0"/>
                  </a:lnTo>
                  <a:lnTo>
                    <a:pt x="262" y="0"/>
                  </a:lnTo>
                  <a:close/>
                  <a:moveTo>
                    <a:pt x="92" y="263"/>
                  </a:moveTo>
                  <a:lnTo>
                    <a:pt x="56" y="263"/>
                  </a:lnTo>
                  <a:lnTo>
                    <a:pt x="56" y="243"/>
                  </a:lnTo>
                  <a:lnTo>
                    <a:pt x="65" y="243"/>
                  </a:lnTo>
                  <a:lnTo>
                    <a:pt x="65" y="243"/>
                  </a:lnTo>
                  <a:lnTo>
                    <a:pt x="69" y="243"/>
                  </a:lnTo>
                  <a:lnTo>
                    <a:pt x="72" y="241"/>
                  </a:lnTo>
                  <a:lnTo>
                    <a:pt x="74" y="237"/>
                  </a:lnTo>
                  <a:lnTo>
                    <a:pt x="74" y="234"/>
                  </a:lnTo>
                  <a:lnTo>
                    <a:pt x="74" y="215"/>
                  </a:lnTo>
                  <a:lnTo>
                    <a:pt x="74" y="215"/>
                  </a:lnTo>
                  <a:lnTo>
                    <a:pt x="74" y="212"/>
                  </a:lnTo>
                  <a:lnTo>
                    <a:pt x="72" y="208"/>
                  </a:lnTo>
                  <a:lnTo>
                    <a:pt x="69" y="206"/>
                  </a:lnTo>
                  <a:lnTo>
                    <a:pt x="65" y="206"/>
                  </a:lnTo>
                  <a:lnTo>
                    <a:pt x="56" y="206"/>
                  </a:lnTo>
                  <a:lnTo>
                    <a:pt x="56" y="186"/>
                  </a:lnTo>
                  <a:lnTo>
                    <a:pt x="65" y="186"/>
                  </a:lnTo>
                  <a:lnTo>
                    <a:pt x="65" y="186"/>
                  </a:lnTo>
                  <a:lnTo>
                    <a:pt x="69" y="186"/>
                  </a:lnTo>
                  <a:lnTo>
                    <a:pt x="72" y="185"/>
                  </a:lnTo>
                  <a:lnTo>
                    <a:pt x="74" y="181"/>
                  </a:lnTo>
                  <a:lnTo>
                    <a:pt x="74" y="177"/>
                  </a:lnTo>
                  <a:lnTo>
                    <a:pt x="74" y="159"/>
                  </a:lnTo>
                  <a:lnTo>
                    <a:pt x="74" y="159"/>
                  </a:lnTo>
                  <a:lnTo>
                    <a:pt x="74" y="156"/>
                  </a:lnTo>
                  <a:lnTo>
                    <a:pt x="72" y="152"/>
                  </a:lnTo>
                  <a:lnTo>
                    <a:pt x="69" y="150"/>
                  </a:lnTo>
                  <a:lnTo>
                    <a:pt x="65" y="150"/>
                  </a:lnTo>
                  <a:lnTo>
                    <a:pt x="56" y="150"/>
                  </a:lnTo>
                  <a:lnTo>
                    <a:pt x="56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69" y="130"/>
                  </a:lnTo>
                  <a:lnTo>
                    <a:pt x="72" y="128"/>
                  </a:lnTo>
                  <a:lnTo>
                    <a:pt x="74" y="125"/>
                  </a:lnTo>
                  <a:lnTo>
                    <a:pt x="74" y="121"/>
                  </a:lnTo>
                  <a:lnTo>
                    <a:pt x="74" y="103"/>
                  </a:lnTo>
                  <a:lnTo>
                    <a:pt x="74" y="103"/>
                  </a:lnTo>
                  <a:lnTo>
                    <a:pt x="74" y="99"/>
                  </a:lnTo>
                  <a:lnTo>
                    <a:pt x="72" y="96"/>
                  </a:lnTo>
                  <a:lnTo>
                    <a:pt x="69" y="94"/>
                  </a:lnTo>
                  <a:lnTo>
                    <a:pt x="65" y="94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65" y="74"/>
                  </a:lnTo>
                  <a:lnTo>
                    <a:pt x="65" y="74"/>
                  </a:lnTo>
                  <a:lnTo>
                    <a:pt x="69" y="74"/>
                  </a:lnTo>
                  <a:lnTo>
                    <a:pt x="72" y="72"/>
                  </a:lnTo>
                  <a:lnTo>
                    <a:pt x="74" y="69"/>
                  </a:lnTo>
                  <a:lnTo>
                    <a:pt x="74" y="65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4" y="41"/>
                  </a:lnTo>
                  <a:lnTo>
                    <a:pt x="72" y="40"/>
                  </a:lnTo>
                  <a:lnTo>
                    <a:pt x="69" y="38"/>
                  </a:lnTo>
                  <a:lnTo>
                    <a:pt x="65" y="38"/>
                  </a:lnTo>
                  <a:lnTo>
                    <a:pt x="56" y="38"/>
                  </a:lnTo>
                  <a:lnTo>
                    <a:pt x="56" y="18"/>
                  </a:lnTo>
                  <a:lnTo>
                    <a:pt x="92" y="18"/>
                  </a:lnTo>
                  <a:lnTo>
                    <a:pt x="92" y="26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3408245" y="3896216"/>
            <a:ext cx="1145910" cy="1952983"/>
          </a:xfrm>
          <a:custGeom>
            <a:avLst/>
            <a:gdLst>
              <a:gd name="connsiteX0" fmla="*/ 1689100 w 1727200"/>
              <a:gd name="connsiteY0" fmla="*/ 381000 h 2349500"/>
              <a:gd name="connsiteX1" fmla="*/ 1689100 w 1727200"/>
              <a:gd name="connsiteY1" fmla="*/ 0 h 2349500"/>
              <a:gd name="connsiteX2" fmla="*/ 0 w 1727200"/>
              <a:gd name="connsiteY2" fmla="*/ 0 h 2349500"/>
              <a:gd name="connsiteX3" fmla="*/ 0 w 1727200"/>
              <a:gd name="connsiteY3" fmla="*/ 2349500 h 2349500"/>
              <a:gd name="connsiteX4" fmla="*/ 1727200 w 1727200"/>
              <a:gd name="connsiteY4" fmla="*/ 2349500 h 2349500"/>
              <a:gd name="connsiteX5" fmla="*/ 1727200 w 1727200"/>
              <a:gd name="connsiteY5" fmla="*/ 1816100 h 2349500"/>
              <a:gd name="connsiteX0-1" fmla="*/ 1689100 w 1727200"/>
              <a:gd name="connsiteY0-2" fmla="*/ 381000 h 2349500"/>
              <a:gd name="connsiteX1-3" fmla="*/ 1717675 w 1727200"/>
              <a:gd name="connsiteY1-4" fmla="*/ 0 h 2349500"/>
              <a:gd name="connsiteX2-5" fmla="*/ 0 w 1727200"/>
              <a:gd name="connsiteY2-6" fmla="*/ 0 h 2349500"/>
              <a:gd name="connsiteX3-7" fmla="*/ 0 w 1727200"/>
              <a:gd name="connsiteY3-8" fmla="*/ 2349500 h 2349500"/>
              <a:gd name="connsiteX4-9" fmla="*/ 1727200 w 1727200"/>
              <a:gd name="connsiteY4-10" fmla="*/ 2349500 h 2349500"/>
              <a:gd name="connsiteX5-11" fmla="*/ 1727200 w 1727200"/>
              <a:gd name="connsiteY5-12" fmla="*/ 1816100 h 2349500"/>
              <a:gd name="connsiteX0-13" fmla="*/ 1720850 w 1727200"/>
              <a:gd name="connsiteY0-14" fmla="*/ 381000 h 2349500"/>
              <a:gd name="connsiteX1-15" fmla="*/ 1717675 w 1727200"/>
              <a:gd name="connsiteY1-16" fmla="*/ 0 h 2349500"/>
              <a:gd name="connsiteX2-17" fmla="*/ 0 w 1727200"/>
              <a:gd name="connsiteY2-18" fmla="*/ 0 h 2349500"/>
              <a:gd name="connsiteX3-19" fmla="*/ 0 w 1727200"/>
              <a:gd name="connsiteY3-20" fmla="*/ 2349500 h 2349500"/>
              <a:gd name="connsiteX4-21" fmla="*/ 1727200 w 1727200"/>
              <a:gd name="connsiteY4-22" fmla="*/ 2349500 h 2349500"/>
              <a:gd name="connsiteX5-23" fmla="*/ 1727200 w 1727200"/>
              <a:gd name="connsiteY5-24" fmla="*/ 1816100 h 2349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727200" h="2349500">
                <a:moveTo>
                  <a:pt x="1720850" y="381000"/>
                </a:moveTo>
                <a:cubicBezTo>
                  <a:pt x="1719792" y="254000"/>
                  <a:pt x="1718733" y="127000"/>
                  <a:pt x="1717675" y="0"/>
                </a:cubicBezTo>
                <a:lnTo>
                  <a:pt x="0" y="0"/>
                </a:lnTo>
                <a:lnTo>
                  <a:pt x="0" y="2349500"/>
                </a:lnTo>
                <a:lnTo>
                  <a:pt x="1727200" y="2349500"/>
                </a:lnTo>
                <a:lnTo>
                  <a:pt x="1727200" y="1816100"/>
                </a:lnTo>
              </a:path>
            </a:pathLst>
          </a:custGeom>
          <a:noFill/>
          <a:ln w="152400">
            <a:solidFill>
              <a:srgbClr val="B5DB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408244" y="4270361"/>
            <a:ext cx="1507874" cy="1078303"/>
            <a:chOff x="1481470" y="3990386"/>
            <a:chExt cx="1507874" cy="1078303"/>
          </a:xfrm>
        </p:grpSpPr>
        <p:sp>
          <p:nvSpPr>
            <p:cNvPr id="4" name="文本框 3"/>
            <p:cNvSpPr txBox="1"/>
            <p:nvPr/>
          </p:nvSpPr>
          <p:spPr>
            <a:xfrm>
              <a:off x="1481470" y="4730135"/>
              <a:ext cx="14865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工作进度</a:t>
              </a:r>
              <a:endParaRPr lang="zh-CN" altLang="en-US" sz="1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678588" y="3990386"/>
              <a:ext cx="13107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4400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壹</a:t>
              </a:r>
              <a:endParaRPr lang="zh-CN" altLang="en-US" sz="4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112287" y="4270361"/>
            <a:ext cx="1507874" cy="1078303"/>
            <a:chOff x="6781035" y="3990386"/>
            <a:chExt cx="1507874" cy="1078303"/>
          </a:xfrm>
        </p:grpSpPr>
        <p:sp>
          <p:nvSpPr>
            <p:cNvPr id="7" name="文本框 6"/>
            <p:cNvSpPr txBox="1"/>
            <p:nvPr/>
          </p:nvSpPr>
          <p:spPr>
            <a:xfrm>
              <a:off x="6781035" y="4730135"/>
              <a:ext cx="14865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存在不足</a:t>
              </a:r>
              <a:endParaRPr lang="zh-CN" altLang="en-US" sz="1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978153" y="3990386"/>
              <a:ext cx="13107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44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叁</a:t>
              </a:r>
              <a:endParaRPr lang="zh-CN" altLang="en-US" sz="4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09193" y="4270361"/>
            <a:ext cx="1618698" cy="1078303"/>
            <a:chOff x="4063001" y="3990386"/>
            <a:chExt cx="1618698" cy="1078303"/>
          </a:xfrm>
        </p:grpSpPr>
        <p:sp>
          <p:nvSpPr>
            <p:cNvPr id="10" name="文本框 9"/>
            <p:cNvSpPr txBox="1"/>
            <p:nvPr/>
          </p:nvSpPr>
          <p:spPr>
            <a:xfrm>
              <a:off x="4063001" y="4730135"/>
              <a:ext cx="1597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取得成绩</a:t>
              </a:r>
              <a:endParaRPr lang="zh-CN" altLang="en-US" sz="1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370943" y="3990386"/>
              <a:ext cx="13107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4400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贰</a:t>
              </a:r>
              <a:endParaRPr lang="zh-CN" altLang="en-US" sz="4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0386017" y="4270361"/>
            <a:ext cx="1595368" cy="1078303"/>
            <a:chOff x="9445731" y="3990386"/>
            <a:chExt cx="1595368" cy="1078303"/>
          </a:xfrm>
        </p:grpSpPr>
        <p:sp>
          <p:nvSpPr>
            <p:cNvPr id="13" name="文本框 12"/>
            <p:cNvSpPr txBox="1"/>
            <p:nvPr/>
          </p:nvSpPr>
          <p:spPr>
            <a:xfrm>
              <a:off x="9445731" y="4730135"/>
              <a:ext cx="15740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工作计划</a:t>
              </a:r>
              <a:endParaRPr lang="zh-CN" altLang="en-US" sz="1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730343" y="3990386"/>
              <a:ext cx="13107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4400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肆</a:t>
              </a:r>
              <a:endParaRPr lang="zh-CN" altLang="en-US" sz="4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15" name="任意多边形 14"/>
          <p:cNvSpPr/>
          <p:nvPr/>
        </p:nvSpPr>
        <p:spPr>
          <a:xfrm>
            <a:off x="5838560" y="3896216"/>
            <a:ext cx="1145910" cy="1952983"/>
          </a:xfrm>
          <a:custGeom>
            <a:avLst/>
            <a:gdLst>
              <a:gd name="connsiteX0" fmla="*/ 1689100 w 1727200"/>
              <a:gd name="connsiteY0" fmla="*/ 381000 h 2349500"/>
              <a:gd name="connsiteX1" fmla="*/ 1689100 w 1727200"/>
              <a:gd name="connsiteY1" fmla="*/ 0 h 2349500"/>
              <a:gd name="connsiteX2" fmla="*/ 0 w 1727200"/>
              <a:gd name="connsiteY2" fmla="*/ 0 h 2349500"/>
              <a:gd name="connsiteX3" fmla="*/ 0 w 1727200"/>
              <a:gd name="connsiteY3" fmla="*/ 2349500 h 2349500"/>
              <a:gd name="connsiteX4" fmla="*/ 1727200 w 1727200"/>
              <a:gd name="connsiteY4" fmla="*/ 2349500 h 2349500"/>
              <a:gd name="connsiteX5" fmla="*/ 1727200 w 1727200"/>
              <a:gd name="connsiteY5" fmla="*/ 1816100 h 2349500"/>
              <a:gd name="connsiteX0-1" fmla="*/ 1689100 w 1727200"/>
              <a:gd name="connsiteY0-2" fmla="*/ 381000 h 2349500"/>
              <a:gd name="connsiteX1-3" fmla="*/ 1717675 w 1727200"/>
              <a:gd name="connsiteY1-4" fmla="*/ 0 h 2349500"/>
              <a:gd name="connsiteX2-5" fmla="*/ 0 w 1727200"/>
              <a:gd name="connsiteY2-6" fmla="*/ 0 h 2349500"/>
              <a:gd name="connsiteX3-7" fmla="*/ 0 w 1727200"/>
              <a:gd name="connsiteY3-8" fmla="*/ 2349500 h 2349500"/>
              <a:gd name="connsiteX4-9" fmla="*/ 1727200 w 1727200"/>
              <a:gd name="connsiteY4-10" fmla="*/ 2349500 h 2349500"/>
              <a:gd name="connsiteX5-11" fmla="*/ 1727200 w 1727200"/>
              <a:gd name="connsiteY5-12" fmla="*/ 1816100 h 2349500"/>
              <a:gd name="connsiteX0-13" fmla="*/ 1720850 w 1727200"/>
              <a:gd name="connsiteY0-14" fmla="*/ 381000 h 2349500"/>
              <a:gd name="connsiteX1-15" fmla="*/ 1717675 w 1727200"/>
              <a:gd name="connsiteY1-16" fmla="*/ 0 h 2349500"/>
              <a:gd name="connsiteX2-17" fmla="*/ 0 w 1727200"/>
              <a:gd name="connsiteY2-18" fmla="*/ 0 h 2349500"/>
              <a:gd name="connsiteX3-19" fmla="*/ 0 w 1727200"/>
              <a:gd name="connsiteY3-20" fmla="*/ 2349500 h 2349500"/>
              <a:gd name="connsiteX4-21" fmla="*/ 1727200 w 1727200"/>
              <a:gd name="connsiteY4-22" fmla="*/ 2349500 h 2349500"/>
              <a:gd name="connsiteX5-23" fmla="*/ 1727200 w 1727200"/>
              <a:gd name="connsiteY5-24" fmla="*/ 1816100 h 2349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727200" h="2349500">
                <a:moveTo>
                  <a:pt x="1720850" y="381000"/>
                </a:moveTo>
                <a:cubicBezTo>
                  <a:pt x="1719792" y="254000"/>
                  <a:pt x="1718733" y="127000"/>
                  <a:pt x="1717675" y="0"/>
                </a:cubicBezTo>
                <a:lnTo>
                  <a:pt x="0" y="0"/>
                </a:lnTo>
                <a:lnTo>
                  <a:pt x="0" y="2349500"/>
                </a:lnTo>
                <a:lnTo>
                  <a:pt x="1727200" y="2349500"/>
                </a:lnTo>
                <a:lnTo>
                  <a:pt x="1727200" y="1816100"/>
                </a:lnTo>
              </a:path>
            </a:pathLst>
          </a:custGeom>
          <a:noFill/>
          <a:ln w="152400">
            <a:solidFill>
              <a:srgbClr val="B5DB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>
            <a:off x="8178992" y="3896216"/>
            <a:ext cx="1145910" cy="1952983"/>
          </a:xfrm>
          <a:custGeom>
            <a:avLst/>
            <a:gdLst>
              <a:gd name="connsiteX0" fmla="*/ 1689100 w 1727200"/>
              <a:gd name="connsiteY0" fmla="*/ 381000 h 2349500"/>
              <a:gd name="connsiteX1" fmla="*/ 1689100 w 1727200"/>
              <a:gd name="connsiteY1" fmla="*/ 0 h 2349500"/>
              <a:gd name="connsiteX2" fmla="*/ 0 w 1727200"/>
              <a:gd name="connsiteY2" fmla="*/ 0 h 2349500"/>
              <a:gd name="connsiteX3" fmla="*/ 0 w 1727200"/>
              <a:gd name="connsiteY3" fmla="*/ 2349500 h 2349500"/>
              <a:gd name="connsiteX4" fmla="*/ 1727200 w 1727200"/>
              <a:gd name="connsiteY4" fmla="*/ 2349500 h 2349500"/>
              <a:gd name="connsiteX5" fmla="*/ 1727200 w 1727200"/>
              <a:gd name="connsiteY5" fmla="*/ 1816100 h 2349500"/>
              <a:gd name="connsiteX0-1" fmla="*/ 1689100 w 1727200"/>
              <a:gd name="connsiteY0-2" fmla="*/ 381000 h 2349500"/>
              <a:gd name="connsiteX1-3" fmla="*/ 1717675 w 1727200"/>
              <a:gd name="connsiteY1-4" fmla="*/ 0 h 2349500"/>
              <a:gd name="connsiteX2-5" fmla="*/ 0 w 1727200"/>
              <a:gd name="connsiteY2-6" fmla="*/ 0 h 2349500"/>
              <a:gd name="connsiteX3-7" fmla="*/ 0 w 1727200"/>
              <a:gd name="connsiteY3-8" fmla="*/ 2349500 h 2349500"/>
              <a:gd name="connsiteX4-9" fmla="*/ 1727200 w 1727200"/>
              <a:gd name="connsiteY4-10" fmla="*/ 2349500 h 2349500"/>
              <a:gd name="connsiteX5-11" fmla="*/ 1727200 w 1727200"/>
              <a:gd name="connsiteY5-12" fmla="*/ 1816100 h 2349500"/>
              <a:gd name="connsiteX0-13" fmla="*/ 1720850 w 1727200"/>
              <a:gd name="connsiteY0-14" fmla="*/ 381000 h 2349500"/>
              <a:gd name="connsiteX1-15" fmla="*/ 1717675 w 1727200"/>
              <a:gd name="connsiteY1-16" fmla="*/ 0 h 2349500"/>
              <a:gd name="connsiteX2-17" fmla="*/ 0 w 1727200"/>
              <a:gd name="connsiteY2-18" fmla="*/ 0 h 2349500"/>
              <a:gd name="connsiteX3-19" fmla="*/ 0 w 1727200"/>
              <a:gd name="connsiteY3-20" fmla="*/ 2349500 h 2349500"/>
              <a:gd name="connsiteX4-21" fmla="*/ 1727200 w 1727200"/>
              <a:gd name="connsiteY4-22" fmla="*/ 2349500 h 2349500"/>
              <a:gd name="connsiteX5-23" fmla="*/ 1727200 w 1727200"/>
              <a:gd name="connsiteY5-24" fmla="*/ 1816100 h 2349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727200" h="2349500">
                <a:moveTo>
                  <a:pt x="1720850" y="381000"/>
                </a:moveTo>
                <a:cubicBezTo>
                  <a:pt x="1719792" y="254000"/>
                  <a:pt x="1718733" y="127000"/>
                  <a:pt x="1717675" y="0"/>
                </a:cubicBezTo>
                <a:lnTo>
                  <a:pt x="0" y="0"/>
                </a:lnTo>
                <a:lnTo>
                  <a:pt x="0" y="2349500"/>
                </a:lnTo>
                <a:lnTo>
                  <a:pt x="1727200" y="2349500"/>
                </a:lnTo>
                <a:lnTo>
                  <a:pt x="1727200" y="1816100"/>
                </a:lnTo>
              </a:path>
            </a:pathLst>
          </a:custGeom>
          <a:noFill/>
          <a:ln w="152400">
            <a:solidFill>
              <a:srgbClr val="B5DB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>
            <a:off x="10519424" y="3896216"/>
            <a:ext cx="1145910" cy="1952983"/>
          </a:xfrm>
          <a:custGeom>
            <a:avLst/>
            <a:gdLst>
              <a:gd name="connsiteX0" fmla="*/ 1689100 w 1727200"/>
              <a:gd name="connsiteY0" fmla="*/ 381000 h 2349500"/>
              <a:gd name="connsiteX1" fmla="*/ 1689100 w 1727200"/>
              <a:gd name="connsiteY1" fmla="*/ 0 h 2349500"/>
              <a:gd name="connsiteX2" fmla="*/ 0 w 1727200"/>
              <a:gd name="connsiteY2" fmla="*/ 0 h 2349500"/>
              <a:gd name="connsiteX3" fmla="*/ 0 w 1727200"/>
              <a:gd name="connsiteY3" fmla="*/ 2349500 h 2349500"/>
              <a:gd name="connsiteX4" fmla="*/ 1727200 w 1727200"/>
              <a:gd name="connsiteY4" fmla="*/ 2349500 h 2349500"/>
              <a:gd name="connsiteX5" fmla="*/ 1727200 w 1727200"/>
              <a:gd name="connsiteY5" fmla="*/ 1816100 h 2349500"/>
              <a:gd name="connsiteX0-1" fmla="*/ 1689100 w 1727200"/>
              <a:gd name="connsiteY0-2" fmla="*/ 381000 h 2349500"/>
              <a:gd name="connsiteX1-3" fmla="*/ 1717675 w 1727200"/>
              <a:gd name="connsiteY1-4" fmla="*/ 0 h 2349500"/>
              <a:gd name="connsiteX2-5" fmla="*/ 0 w 1727200"/>
              <a:gd name="connsiteY2-6" fmla="*/ 0 h 2349500"/>
              <a:gd name="connsiteX3-7" fmla="*/ 0 w 1727200"/>
              <a:gd name="connsiteY3-8" fmla="*/ 2349500 h 2349500"/>
              <a:gd name="connsiteX4-9" fmla="*/ 1727200 w 1727200"/>
              <a:gd name="connsiteY4-10" fmla="*/ 2349500 h 2349500"/>
              <a:gd name="connsiteX5-11" fmla="*/ 1727200 w 1727200"/>
              <a:gd name="connsiteY5-12" fmla="*/ 1816100 h 2349500"/>
              <a:gd name="connsiteX0-13" fmla="*/ 1720850 w 1727200"/>
              <a:gd name="connsiteY0-14" fmla="*/ 381000 h 2349500"/>
              <a:gd name="connsiteX1-15" fmla="*/ 1717675 w 1727200"/>
              <a:gd name="connsiteY1-16" fmla="*/ 0 h 2349500"/>
              <a:gd name="connsiteX2-17" fmla="*/ 0 w 1727200"/>
              <a:gd name="connsiteY2-18" fmla="*/ 0 h 2349500"/>
              <a:gd name="connsiteX3-19" fmla="*/ 0 w 1727200"/>
              <a:gd name="connsiteY3-20" fmla="*/ 2349500 h 2349500"/>
              <a:gd name="connsiteX4-21" fmla="*/ 1727200 w 1727200"/>
              <a:gd name="connsiteY4-22" fmla="*/ 2349500 h 2349500"/>
              <a:gd name="connsiteX5-23" fmla="*/ 1727200 w 1727200"/>
              <a:gd name="connsiteY5-24" fmla="*/ 1816100 h 2349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727200" h="2349500">
                <a:moveTo>
                  <a:pt x="1720850" y="381000"/>
                </a:moveTo>
                <a:cubicBezTo>
                  <a:pt x="1719792" y="254000"/>
                  <a:pt x="1718733" y="127000"/>
                  <a:pt x="1717675" y="0"/>
                </a:cubicBezTo>
                <a:lnTo>
                  <a:pt x="0" y="0"/>
                </a:lnTo>
                <a:lnTo>
                  <a:pt x="0" y="2349500"/>
                </a:lnTo>
                <a:lnTo>
                  <a:pt x="1727200" y="2349500"/>
                </a:lnTo>
                <a:lnTo>
                  <a:pt x="1727200" y="1816100"/>
                </a:lnTo>
              </a:path>
            </a:pathLst>
          </a:custGeom>
          <a:noFill/>
          <a:ln w="152400">
            <a:solidFill>
              <a:srgbClr val="B5DB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220" y="2695463"/>
            <a:ext cx="552084" cy="8272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0126" y="-361378"/>
            <a:ext cx="3145535" cy="4257594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2169276" y="525498"/>
            <a:ext cx="1115101" cy="704038"/>
            <a:chOff x="8461250" y="1393589"/>
            <a:chExt cx="1115101" cy="704038"/>
          </a:xfrm>
        </p:grpSpPr>
        <p:sp>
          <p:nvSpPr>
            <p:cNvPr id="22" name="文本框 21"/>
            <p:cNvSpPr txBox="1"/>
            <p:nvPr/>
          </p:nvSpPr>
          <p:spPr>
            <a:xfrm>
              <a:off x="8461250" y="1393589"/>
              <a:ext cx="1115101" cy="369332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rtlCol="0">
              <a:spAutoFit/>
            </a:bodyPr>
            <a:lstStyle/>
            <a:p>
              <a:r>
                <a:rPr lang="en-US" altLang="zh-CN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CONTENT</a:t>
              </a:r>
              <a:endPara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461250" y="1635962"/>
              <a:ext cx="1032322" cy="461665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目录</a:t>
              </a:r>
              <a:endParaRPr lang="zh-CN" altLang="en-US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8"/>
          <p:cNvGrpSpPr/>
          <p:nvPr/>
        </p:nvGrpSpPr>
        <p:grpSpPr>
          <a:xfrm>
            <a:off x="794" y="4762510"/>
            <a:ext cx="2476152" cy="2095491"/>
            <a:chOff x="0" y="3571882"/>
            <a:chExt cx="1857356" cy="1571618"/>
          </a:xfrm>
        </p:grpSpPr>
        <p:sp>
          <p:nvSpPr>
            <p:cNvPr id="8" name="Rectangle 7"/>
            <p:cNvSpPr/>
            <p:nvPr/>
          </p:nvSpPr>
          <p:spPr>
            <a:xfrm>
              <a:off x="0" y="3571882"/>
              <a:ext cx="1857356" cy="157161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34" name="AutoShape 59"/>
            <p:cNvSpPr/>
            <p:nvPr/>
          </p:nvSpPr>
          <p:spPr bwMode="auto">
            <a:xfrm>
              <a:off x="634748" y="3856868"/>
              <a:ext cx="383000" cy="382346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endParaRPr>
            </a:p>
          </p:txBody>
        </p:sp>
      </p:grpSp>
      <p:grpSp>
        <p:nvGrpSpPr>
          <p:cNvPr id="7" name="Group 137"/>
          <p:cNvGrpSpPr/>
          <p:nvPr/>
        </p:nvGrpSpPr>
        <p:grpSpPr>
          <a:xfrm>
            <a:off x="2476946" y="4762510"/>
            <a:ext cx="2476152" cy="2095491"/>
            <a:chOff x="1857356" y="3571882"/>
            <a:chExt cx="1857356" cy="1571618"/>
          </a:xfrm>
        </p:grpSpPr>
        <p:sp>
          <p:nvSpPr>
            <p:cNvPr id="20" name="Rectangle 19"/>
            <p:cNvSpPr/>
            <p:nvPr/>
          </p:nvSpPr>
          <p:spPr>
            <a:xfrm>
              <a:off x="1857356" y="3571882"/>
              <a:ext cx="1857356" cy="157161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grpSp>
          <p:nvGrpSpPr>
            <p:cNvPr id="9" name="Group 35"/>
            <p:cNvGrpSpPr/>
            <p:nvPr/>
          </p:nvGrpSpPr>
          <p:grpSpPr>
            <a:xfrm>
              <a:off x="2563587" y="3856868"/>
              <a:ext cx="382350" cy="382346"/>
              <a:chOff x="5533232" y="2031421"/>
              <a:chExt cx="366051" cy="366050"/>
            </a:xfrm>
            <a:solidFill>
              <a:schemeClr val="bg1"/>
            </a:solidFill>
          </p:grpSpPr>
          <p:sp>
            <p:nvSpPr>
              <p:cNvPr id="31" name="AutoShape 56"/>
              <p:cNvSpPr/>
              <p:nvPr/>
            </p:nvSpPr>
            <p:spPr bwMode="auto">
              <a:xfrm>
                <a:off x="5533232" y="2031421"/>
                <a:ext cx="114508" cy="36605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7316"/>
                    </a:moveTo>
                    <a:cubicBezTo>
                      <a:pt x="16954" y="7352"/>
                      <a:pt x="16923" y="7387"/>
                      <a:pt x="16883" y="7423"/>
                    </a:cubicBezTo>
                    <a:cubicBezTo>
                      <a:pt x="16677" y="7601"/>
                      <a:pt x="16414" y="7770"/>
                      <a:pt x="16066" y="7920"/>
                    </a:cubicBezTo>
                    <a:cubicBezTo>
                      <a:pt x="16057" y="7924"/>
                      <a:pt x="16044" y="7927"/>
                      <a:pt x="16038" y="7931"/>
                    </a:cubicBezTo>
                    <a:cubicBezTo>
                      <a:pt x="15662" y="8092"/>
                      <a:pt x="15214" y="8234"/>
                      <a:pt x="14705" y="8354"/>
                    </a:cubicBezTo>
                    <a:cubicBezTo>
                      <a:pt x="14697" y="8357"/>
                      <a:pt x="14692" y="8358"/>
                      <a:pt x="14686" y="8359"/>
                    </a:cubicBezTo>
                    <a:cubicBezTo>
                      <a:pt x="14163" y="8482"/>
                      <a:pt x="13584" y="8581"/>
                      <a:pt x="12960" y="8649"/>
                    </a:cubicBezTo>
                    <a:cubicBezTo>
                      <a:pt x="12279" y="8726"/>
                      <a:pt x="11560" y="8774"/>
                      <a:pt x="10800" y="8774"/>
                    </a:cubicBezTo>
                    <a:cubicBezTo>
                      <a:pt x="10037" y="8774"/>
                      <a:pt x="9318" y="8726"/>
                      <a:pt x="8640" y="8649"/>
                    </a:cubicBezTo>
                    <a:cubicBezTo>
                      <a:pt x="8016" y="8581"/>
                      <a:pt x="7435" y="8482"/>
                      <a:pt x="6914" y="8359"/>
                    </a:cubicBezTo>
                    <a:cubicBezTo>
                      <a:pt x="6908" y="8358"/>
                      <a:pt x="6901" y="8357"/>
                      <a:pt x="6893" y="8354"/>
                    </a:cubicBezTo>
                    <a:cubicBezTo>
                      <a:pt x="6385" y="8234"/>
                      <a:pt x="5937" y="8092"/>
                      <a:pt x="5562" y="7931"/>
                    </a:cubicBezTo>
                    <a:cubicBezTo>
                      <a:pt x="5553" y="7927"/>
                      <a:pt x="5541" y="7924"/>
                      <a:pt x="5531" y="7920"/>
                    </a:cubicBezTo>
                    <a:cubicBezTo>
                      <a:pt x="5184" y="7770"/>
                      <a:pt x="4921" y="7601"/>
                      <a:pt x="4715" y="7423"/>
                    </a:cubicBezTo>
                    <a:cubicBezTo>
                      <a:pt x="4676" y="7387"/>
                      <a:pt x="4644" y="7352"/>
                      <a:pt x="4612" y="7316"/>
                    </a:cubicBezTo>
                    <a:cubicBezTo>
                      <a:pt x="4437" y="7136"/>
                      <a:pt x="4320" y="6947"/>
                      <a:pt x="4320" y="6750"/>
                    </a:cubicBezTo>
                    <a:cubicBezTo>
                      <a:pt x="4320" y="6550"/>
                      <a:pt x="4437" y="6362"/>
                      <a:pt x="4612" y="6181"/>
                    </a:cubicBezTo>
                    <a:cubicBezTo>
                      <a:pt x="4644" y="6146"/>
                      <a:pt x="4676" y="6110"/>
                      <a:pt x="4715" y="6076"/>
                    </a:cubicBezTo>
                    <a:cubicBezTo>
                      <a:pt x="4921" y="5898"/>
                      <a:pt x="5184" y="5729"/>
                      <a:pt x="5531" y="5577"/>
                    </a:cubicBezTo>
                    <a:cubicBezTo>
                      <a:pt x="5541" y="5574"/>
                      <a:pt x="5553" y="5571"/>
                      <a:pt x="5562" y="5567"/>
                    </a:cubicBezTo>
                    <a:cubicBezTo>
                      <a:pt x="5937" y="5407"/>
                      <a:pt x="6385" y="5264"/>
                      <a:pt x="6893" y="5144"/>
                    </a:cubicBezTo>
                    <a:cubicBezTo>
                      <a:pt x="6901" y="5142"/>
                      <a:pt x="6908" y="5140"/>
                      <a:pt x="6914" y="5138"/>
                    </a:cubicBezTo>
                    <a:cubicBezTo>
                      <a:pt x="7435" y="5017"/>
                      <a:pt x="8016" y="4918"/>
                      <a:pt x="8640" y="4848"/>
                    </a:cubicBezTo>
                    <a:cubicBezTo>
                      <a:pt x="9318" y="4773"/>
                      <a:pt x="10037" y="4725"/>
                      <a:pt x="10800" y="4725"/>
                    </a:cubicBezTo>
                    <a:cubicBezTo>
                      <a:pt x="11560" y="4725"/>
                      <a:pt x="12279" y="4773"/>
                      <a:pt x="12960" y="4848"/>
                    </a:cubicBezTo>
                    <a:cubicBezTo>
                      <a:pt x="13584" y="4918"/>
                      <a:pt x="14163" y="5017"/>
                      <a:pt x="14686" y="5138"/>
                    </a:cubicBezTo>
                    <a:cubicBezTo>
                      <a:pt x="14692" y="5140"/>
                      <a:pt x="14697" y="5142"/>
                      <a:pt x="14705" y="5144"/>
                    </a:cubicBezTo>
                    <a:cubicBezTo>
                      <a:pt x="15214" y="5264"/>
                      <a:pt x="15662" y="5407"/>
                      <a:pt x="16038" y="5567"/>
                    </a:cubicBezTo>
                    <a:cubicBezTo>
                      <a:pt x="16044" y="5571"/>
                      <a:pt x="16057" y="5574"/>
                      <a:pt x="16066" y="5577"/>
                    </a:cubicBezTo>
                    <a:cubicBezTo>
                      <a:pt x="16414" y="5729"/>
                      <a:pt x="16677" y="5898"/>
                      <a:pt x="16883" y="6076"/>
                    </a:cubicBezTo>
                    <a:cubicBezTo>
                      <a:pt x="16923" y="6110"/>
                      <a:pt x="16954" y="6146"/>
                      <a:pt x="16988" y="6181"/>
                    </a:cubicBezTo>
                    <a:cubicBezTo>
                      <a:pt x="17161" y="6362"/>
                      <a:pt x="17280" y="6550"/>
                      <a:pt x="17280" y="6750"/>
                    </a:cubicBezTo>
                    <a:cubicBezTo>
                      <a:pt x="17280" y="6947"/>
                      <a:pt x="17161" y="7136"/>
                      <a:pt x="16988" y="73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0056"/>
                    </a:lnTo>
                    <a:cubicBezTo>
                      <a:pt x="9338" y="10101"/>
                      <a:pt x="10059" y="10124"/>
                      <a:pt x="10800" y="10124"/>
                    </a:cubicBezTo>
                    <a:cubicBezTo>
                      <a:pt x="11541" y="10124"/>
                      <a:pt x="12262" y="10101"/>
                      <a:pt x="12960" y="10056"/>
                    </a:cubicBezTo>
                    <a:cubicBezTo>
                      <a:pt x="12960" y="100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3442"/>
                    </a:lnTo>
                    <a:cubicBezTo>
                      <a:pt x="12262" y="3398"/>
                      <a:pt x="11541" y="3375"/>
                      <a:pt x="10800" y="3375"/>
                    </a:cubicBezTo>
                    <a:cubicBezTo>
                      <a:pt x="10059" y="3375"/>
                      <a:pt x="9338" y="3398"/>
                      <a:pt x="8640" y="3442"/>
                    </a:cubicBezTo>
                    <a:cubicBezTo>
                      <a:pt x="8640" y="3442"/>
                      <a:pt x="8640" y="2025"/>
                      <a:pt x="8640" y="2025"/>
                    </a:cubicBezTo>
                    <a:close/>
                    <a:moveTo>
                      <a:pt x="17280" y="40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4064"/>
                    </a:lnTo>
                    <a:cubicBezTo>
                      <a:pt x="1710" y="4681"/>
                      <a:pt x="0" y="5649"/>
                      <a:pt x="0" y="6750"/>
                    </a:cubicBezTo>
                    <a:cubicBezTo>
                      <a:pt x="0" y="7850"/>
                      <a:pt x="1710" y="8818"/>
                      <a:pt x="4320" y="94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9434"/>
                    </a:lnTo>
                    <a:cubicBezTo>
                      <a:pt x="19889" y="8818"/>
                      <a:pt x="21600" y="7850"/>
                      <a:pt x="21600" y="6750"/>
                    </a:cubicBezTo>
                    <a:cubicBezTo>
                      <a:pt x="21600" y="5649"/>
                      <a:pt x="19889" y="4681"/>
                      <a:pt x="17280" y="40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2" name="AutoShape 57"/>
              <p:cNvSpPr/>
              <p:nvPr/>
            </p:nvSpPr>
            <p:spPr bwMode="auto">
              <a:xfrm>
                <a:off x="5784775" y="2031421"/>
                <a:ext cx="114508" cy="36605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7316"/>
                    </a:moveTo>
                    <a:cubicBezTo>
                      <a:pt x="16954" y="7352"/>
                      <a:pt x="16923" y="7387"/>
                      <a:pt x="16883" y="7423"/>
                    </a:cubicBezTo>
                    <a:cubicBezTo>
                      <a:pt x="16677" y="7601"/>
                      <a:pt x="16414" y="7770"/>
                      <a:pt x="16066" y="7920"/>
                    </a:cubicBezTo>
                    <a:cubicBezTo>
                      <a:pt x="16057" y="7924"/>
                      <a:pt x="16044" y="7927"/>
                      <a:pt x="16038" y="7931"/>
                    </a:cubicBezTo>
                    <a:cubicBezTo>
                      <a:pt x="15662" y="8092"/>
                      <a:pt x="15214" y="8234"/>
                      <a:pt x="14705" y="8354"/>
                    </a:cubicBezTo>
                    <a:cubicBezTo>
                      <a:pt x="14697" y="8357"/>
                      <a:pt x="14692" y="8358"/>
                      <a:pt x="14686" y="8359"/>
                    </a:cubicBezTo>
                    <a:cubicBezTo>
                      <a:pt x="14163" y="8482"/>
                      <a:pt x="13584" y="8581"/>
                      <a:pt x="12960" y="8649"/>
                    </a:cubicBezTo>
                    <a:cubicBezTo>
                      <a:pt x="12279" y="8726"/>
                      <a:pt x="11560" y="8774"/>
                      <a:pt x="10800" y="8774"/>
                    </a:cubicBezTo>
                    <a:cubicBezTo>
                      <a:pt x="10037" y="8774"/>
                      <a:pt x="9318" y="8726"/>
                      <a:pt x="8640" y="8649"/>
                    </a:cubicBezTo>
                    <a:cubicBezTo>
                      <a:pt x="8016" y="8581"/>
                      <a:pt x="7435" y="8482"/>
                      <a:pt x="6914" y="8359"/>
                    </a:cubicBezTo>
                    <a:cubicBezTo>
                      <a:pt x="6908" y="8358"/>
                      <a:pt x="6901" y="8357"/>
                      <a:pt x="6893" y="8354"/>
                    </a:cubicBezTo>
                    <a:cubicBezTo>
                      <a:pt x="6385" y="8234"/>
                      <a:pt x="5937" y="8092"/>
                      <a:pt x="5562" y="7931"/>
                    </a:cubicBezTo>
                    <a:cubicBezTo>
                      <a:pt x="5553" y="7927"/>
                      <a:pt x="5541" y="7924"/>
                      <a:pt x="5531" y="7920"/>
                    </a:cubicBezTo>
                    <a:cubicBezTo>
                      <a:pt x="5184" y="7770"/>
                      <a:pt x="4921" y="7601"/>
                      <a:pt x="4715" y="7423"/>
                    </a:cubicBezTo>
                    <a:cubicBezTo>
                      <a:pt x="4676" y="7387"/>
                      <a:pt x="4644" y="7352"/>
                      <a:pt x="4612" y="7316"/>
                    </a:cubicBezTo>
                    <a:cubicBezTo>
                      <a:pt x="4437" y="7136"/>
                      <a:pt x="4320" y="6947"/>
                      <a:pt x="4320" y="6750"/>
                    </a:cubicBezTo>
                    <a:cubicBezTo>
                      <a:pt x="4320" y="6550"/>
                      <a:pt x="4437" y="6362"/>
                      <a:pt x="4612" y="6181"/>
                    </a:cubicBezTo>
                    <a:cubicBezTo>
                      <a:pt x="4644" y="6146"/>
                      <a:pt x="4676" y="6110"/>
                      <a:pt x="4715" y="6076"/>
                    </a:cubicBezTo>
                    <a:cubicBezTo>
                      <a:pt x="4921" y="5898"/>
                      <a:pt x="5184" y="5729"/>
                      <a:pt x="5531" y="5577"/>
                    </a:cubicBezTo>
                    <a:cubicBezTo>
                      <a:pt x="5541" y="5574"/>
                      <a:pt x="5553" y="5571"/>
                      <a:pt x="5562" y="5567"/>
                    </a:cubicBezTo>
                    <a:cubicBezTo>
                      <a:pt x="5937" y="5407"/>
                      <a:pt x="6385" y="5264"/>
                      <a:pt x="6893" y="5144"/>
                    </a:cubicBezTo>
                    <a:cubicBezTo>
                      <a:pt x="6901" y="5142"/>
                      <a:pt x="6908" y="5140"/>
                      <a:pt x="6914" y="5138"/>
                    </a:cubicBezTo>
                    <a:cubicBezTo>
                      <a:pt x="7435" y="5017"/>
                      <a:pt x="8016" y="4918"/>
                      <a:pt x="8640" y="4848"/>
                    </a:cubicBezTo>
                    <a:cubicBezTo>
                      <a:pt x="9318" y="4773"/>
                      <a:pt x="10037" y="4725"/>
                      <a:pt x="10800" y="4725"/>
                    </a:cubicBezTo>
                    <a:cubicBezTo>
                      <a:pt x="11560" y="4725"/>
                      <a:pt x="12279" y="4773"/>
                      <a:pt x="12960" y="4848"/>
                    </a:cubicBezTo>
                    <a:cubicBezTo>
                      <a:pt x="13584" y="4918"/>
                      <a:pt x="14163" y="5017"/>
                      <a:pt x="14686" y="5138"/>
                    </a:cubicBezTo>
                    <a:cubicBezTo>
                      <a:pt x="14692" y="5140"/>
                      <a:pt x="14697" y="5142"/>
                      <a:pt x="14705" y="5144"/>
                    </a:cubicBezTo>
                    <a:cubicBezTo>
                      <a:pt x="15214" y="5264"/>
                      <a:pt x="15662" y="5407"/>
                      <a:pt x="16038" y="5567"/>
                    </a:cubicBezTo>
                    <a:cubicBezTo>
                      <a:pt x="16044" y="5571"/>
                      <a:pt x="16057" y="5574"/>
                      <a:pt x="16066" y="5577"/>
                    </a:cubicBezTo>
                    <a:cubicBezTo>
                      <a:pt x="16414" y="5729"/>
                      <a:pt x="16677" y="5898"/>
                      <a:pt x="16883" y="6076"/>
                    </a:cubicBezTo>
                    <a:cubicBezTo>
                      <a:pt x="16923" y="6110"/>
                      <a:pt x="16954" y="6146"/>
                      <a:pt x="16988" y="6181"/>
                    </a:cubicBezTo>
                    <a:cubicBezTo>
                      <a:pt x="17161" y="6362"/>
                      <a:pt x="17280" y="6550"/>
                      <a:pt x="17280" y="6750"/>
                    </a:cubicBezTo>
                    <a:cubicBezTo>
                      <a:pt x="17280" y="6947"/>
                      <a:pt x="17161" y="7136"/>
                      <a:pt x="16988" y="73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0056"/>
                    </a:lnTo>
                    <a:cubicBezTo>
                      <a:pt x="9338" y="10101"/>
                      <a:pt x="10059" y="10124"/>
                      <a:pt x="10800" y="10124"/>
                    </a:cubicBezTo>
                    <a:cubicBezTo>
                      <a:pt x="11541" y="10124"/>
                      <a:pt x="12262" y="10101"/>
                      <a:pt x="12960" y="10056"/>
                    </a:cubicBezTo>
                    <a:cubicBezTo>
                      <a:pt x="12960" y="100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3442"/>
                    </a:lnTo>
                    <a:cubicBezTo>
                      <a:pt x="12262" y="3398"/>
                      <a:pt x="11541" y="3375"/>
                      <a:pt x="10800" y="3375"/>
                    </a:cubicBezTo>
                    <a:cubicBezTo>
                      <a:pt x="10059" y="3375"/>
                      <a:pt x="9338" y="3398"/>
                      <a:pt x="8640" y="3442"/>
                    </a:cubicBezTo>
                    <a:cubicBezTo>
                      <a:pt x="8640" y="3442"/>
                      <a:pt x="8640" y="2025"/>
                      <a:pt x="8640" y="2025"/>
                    </a:cubicBezTo>
                    <a:close/>
                    <a:moveTo>
                      <a:pt x="17280" y="40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4064"/>
                    </a:lnTo>
                    <a:cubicBezTo>
                      <a:pt x="1710" y="4681"/>
                      <a:pt x="0" y="5649"/>
                      <a:pt x="0" y="6750"/>
                    </a:cubicBezTo>
                    <a:cubicBezTo>
                      <a:pt x="0" y="7850"/>
                      <a:pt x="1710" y="8818"/>
                      <a:pt x="4320" y="94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9434"/>
                    </a:lnTo>
                    <a:cubicBezTo>
                      <a:pt x="19889" y="8818"/>
                      <a:pt x="21600" y="7850"/>
                      <a:pt x="21600" y="6750"/>
                    </a:cubicBezTo>
                    <a:cubicBezTo>
                      <a:pt x="21600" y="5649"/>
                      <a:pt x="19889" y="4681"/>
                      <a:pt x="17280" y="40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3" name="AutoShape 58"/>
              <p:cNvSpPr/>
              <p:nvPr/>
            </p:nvSpPr>
            <p:spPr bwMode="auto">
              <a:xfrm>
                <a:off x="5659003" y="2031421"/>
                <a:ext cx="114508" cy="36605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15416"/>
                    </a:moveTo>
                    <a:cubicBezTo>
                      <a:pt x="16954" y="15452"/>
                      <a:pt x="16923" y="15487"/>
                      <a:pt x="16883" y="15523"/>
                    </a:cubicBezTo>
                    <a:cubicBezTo>
                      <a:pt x="16677" y="15701"/>
                      <a:pt x="16414" y="15870"/>
                      <a:pt x="16066" y="16020"/>
                    </a:cubicBezTo>
                    <a:cubicBezTo>
                      <a:pt x="16057" y="16024"/>
                      <a:pt x="16044" y="16027"/>
                      <a:pt x="16038" y="16031"/>
                    </a:cubicBezTo>
                    <a:cubicBezTo>
                      <a:pt x="15662" y="16192"/>
                      <a:pt x="15214" y="16334"/>
                      <a:pt x="14705" y="16454"/>
                    </a:cubicBezTo>
                    <a:cubicBezTo>
                      <a:pt x="14697" y="16457"/>
                      <a:pt x="14692" y="16458"/>
                      <a:pt x="14686" y="16459"/>
                    </a:cubicBezTo>
                    <a:cubicBezTo>
                      <a:pt x="14163" y="16582"/>
                      <a:pt x="13584" y="16681"/>
                      <a:pt x="12960" y="16749"/>
                    </a:cubicBezTo>
                    <a:cubicBezTo>
                      <a:pt x="12279" y="16826"/>
                      <a:pt x="11560" y="16875"/>
                      <a:pt x="10800" y="16875"/>
                    </a:cubicBezTo>
                    <a:cubicBezTo>
                      <a:pt x="10037" y="16875"/>
                      <a:pt x="9318" y="16826"/>
                      <a:pt x="8640" y="16749"/>
                    </a:cubicBezTo>
                    <a:cubicBezTo>
                      <a:pt x="8016" y="16681"/>
                      <a:pt x="7435" y="16582"/>
                      <a:pt x="6914" y="16459"/>
                    </a:cubicBezTo>
                    <a:cubicBezTo>
                      <a:pt x="6908" y="16458"/>
                      <a:pt x="6901" y="16457"/>
                      <a:pt x="6893" y="16454"/>
                    </a:cubicBezTo>
                    <a:cubicBezTo>
                      <a:pt x="6385" y="16334"/>
                      <a:pt x="5937" y="16192"/>
                      <a:pt x="5562" y="16031"/>
                    </a:cubicBezTo>
                    <a:cubicBezTo>
                      <a:pt x="5553" y="16027"/>
                      <a:pt x="5541" y="16024"/>
                      <a:pt x="5531" y="16020"/>
                    </a:cubicBezTo>
                    <a:cubicBezTo>
                      <a:pt x="5184" y="15870"/>
                      <a:pt x="4921" y="15701"/>
                      <a:pt x="4715" y="15523"/>
                    </a:cubicBezTo>
                    <a:cubicBezTo>
                      <a:pt x="4676" y="15487"/>
                      <a:pt x="4644" y="15452"/>
                      <a:pt x="4612" y="15416"/>
                    </a:cubicBezTo>
                    <a:cubicBezTo>
                      <a:pt x="4437" y="15236"/>
                      <a:pt x="4320" y="15047"/>
                      <a:pt x="4320" y="14850"/>
                    </a:cubicBezTo>
                    <a:cubicBezTo>
                      <a:pt x="4320" y="14650"/>
                      <a:pt x="4437" y="14462"/>
                      <a:pt x="4612" y="14281"/>
                    </a:cubicBezTo>
                    <a:cubicBezTo>
                      <a:pt x="4644" y="14246"/>
                      <a:pt x="4676" y="14210"/>
                      <a:pt x="4715" y="14176"/>
                    </a:cubicBezTo>
                    <a:cubicBezTo>
                      <a:pt x="4921" y="13998"/>
                      <a:pt x="5184" y="13829"/>
                      <a:pt x="5531" y="13677"/>
                    </a:cubicBezTo>
                    <a:cubicBezTo>
                      <a:pt x="5541" y="13674"/>
                      <a:pt x="5553" y="13671"/>
                      <a:pt x="5562" y="13667"/>
                    </a:cubicBezTo>
                    <a:cubicBezTo>
                      <a:pt x="5937" y="13507"/>
                      <a:pt x="6385" y="13364"/>
                      <a:pt x="6893" y="13244"/>
                    </a:cubicBezTo>
                    <a:cubicBezTo>
                      <a:pt x="6901" y="13242"/>
                      <a:pt x="6908" y="13240"/>
                      <a:pt x="6914" y="13238"/>
                    </a:cubicBezTo>
                    <a:cubicBezTo>
                      <a:pt x="7435" y="13117"/>
                      <a:pt x="8016" y="13018"/>
                      <a:pt x="8640" y="12948"/>
                    </a:cubicBezTo>
                    <a:cubicBezTo>
                      <a:pt x="9318" y="12873"/>
                      <a:pt x="10037" y="12825"/>
                      <a:pt x="10800" y="12825"/>
                    </a:cubicBezTo>
                    <a:cubicBezTo>
                      <a:pt x="11560" y="12825"/>
                      <a:pt x="12279" y="12873"/>
                      <a:pt x="12960" y="12948"/>
                    </a:cubicBezTo>
                    <a:cubicBezTo>
                      <a:pt x="13584" y="13018"/>
                      <a:pt x="14163" y="13117"/>
                      <a:pt x="14686" y="13238"/>
                    </a:cubicBezTo>
                    <a:cubicBezTo>
                      <a:pt x="14692" y="13240"/>
                      <a:pt x="14697" y="13242"/>
                      <a:pt x="14705" y="13244"/>
                    </a:cubicBezTo>
                    <a:cubicBezTo>
                      <a:pt x="15214" y="13364"/>
                      <a:pt x="15662" y="13507"/>
                      <a:pt x="16038" y="13667"/>
                    </a:cubicBezTo>
                    <a:cubicBezTo>
                      <a:pt x="16044" y="13671"/>
                      <a:pt x="16057" y="13674"/>
                      <a:pt x="16066" y="13677"/>
                    </a:cubicBezTo>
                    <a:cubicBezTo>
                      <a:pt x="16414" y="13829"/>
                      <a:pt x="16677" y="13998"/>
                      <a:pt x="16883" y="14176"/>
                    </a:cubicBezTo>
                    <a:cubicBezTo>
                      <a:pt x="16923" y="14210"/>
                      <a:pt x="16954" y="14246"/>
                      <a:pt x="16988" y="14281"/>
                    </a:cubicBezTo>
                    <a:cubicBezTo>
                      <a:pt x="17161" y="14462"/>
                      <a:pt x="17280" y="14650"/>
                      <a:pt x="17280" y="14850"/>
                    </a:cubicBezTo>
                    <a:cubicBezTo>
                      <a:pt x="17280" y="15047"/>
                      <a:pt x="17161" y="15236"/>
                      <a:pt x="16988" y="154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8156"/>
                    </a:lnTo>
                    <a:cubicBezTo>
                      <a:pt x="9338" y="18201"/>
                      <a:pt x="10059" y="18225"/>
                      <a:pt x="10800" y="18225"/>
                    </a:cubicBezTo>
                    <a:cubicBezTo>
                      <a:pt x="11541" y="18225"/>
                      <a:pt x="12262" y="18201"/>
                      <a:pt x="12960" y="18156"/>
                    </a:cubicBezTo>
                    <a:cubicBezTo>
                      <a:pt x="12960" y="181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11542"/>
                    </a:lnTo>
                    <a:cubicBezTo>
                      <a:pt x="12262" y="11498"/>
                      <a:pt x="11541" y="11475"/>
                      <a:pt x="10800" y="11475"/>
                    </a:cubicBezTo>
                    <a:cubicBezTo>
                      <a:pt x="10059" y="11475"/>
                      <a:pt x="9338" y="11498"/>
                      <a:pt x="8640" y="11542"/>
                    </a:cubicBezTo>
                    <a:cubicBezTo>
                      <a:pt x="8640" y="11542"/>
                      <a:pt x="8640" y="2025"/>
                      <a:pt x="8640" y="2025"/>
                    </a:cubicBezTo>
                    <a:close/>
                    <a:moveTo>
                      <a:pt x="17280" y="121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12164"/>
                    </a:lnTo>
                    <a:cubicBezTo>
                      <a:pt x="1710" y="12781"/>
                      <a:pt x="0" y="13749"/>
                      <a:pt x="0" y="14850"/>
                    </a:cubicBezTo>
                    <a:cubicBezTo>
                      <a:pt x="0" y="15950"/>
                      <a:pt x="1710" y="16918"/>
                      <a:pt x="4320" y="175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17534"/>
                    </a:lnTo>
                    <a:cubicBezTo>
                      <a:pt x="19889" y="16918"/>
                      <a:pt x="21600" y="15950"/>
                      <a:pt x="21600" y="14850"/>
                    </a:cubicBezTo>
                    <a:cubicBezTo>
                      <a:pt x="21600" y="13749"/>
                      <a:pt x="19889" y="12781"/>
                      <a:pt x="17280" y="121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</p:grpSp>
      </p:grpSp>
      <p:grpSp>
        <p:nvGrpSpPr>
          <p:cNvPr id="10" name="Group 136"/>
          <p:cNvGrpSpPr/>
          <p:nvPr/>
        </p:nvGrpSpPr>
        <p:grpSpPr>
          <a:xfrm>
            <a:off x="4953141" y="4762510"/>
            <a:ext cx="2476152" cy="2095491"/>
            <a:chOff x="3714744" y="3571882"/>
            <a:chExt cx="1857356" cy="1571618"/>
          </a:xfrm>
        </p:grpSpPr>
        <p:sp>
          <p:nvSpPr>
            <p:cNvPr id="21" name="Rectangle 20"/>
            <p:cNvSpPr/>
            <p:nvPr/>
          </p:nvSpPr>
          <p:spPr>
            <a:xfrm>
              <a:off x="3714744" y="3571882"/>
              <a:ext cx="1857356" cy="157161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30" name="AutoShape 46"/>
            <p:cNvSpPr/>
            <p:nvPr/>
          </p:nvSpPr>
          <p:spPr bwMode="auto">
            <a:xfrm>
              <a:off x="4492413" y="3856868"/>
              <a:ext cx="382350" cy="38234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874" y="17549"/>
                  </a:moveTo>
                  <a:cubicBezTo>
                    <a:pt x="15513" y="17549"/>
                    <a:pt x="14343" y="15612"/>
                    <a:pt x="13809" y="12825"/>
                  </a:cubicBezTo>
                  <a:lnTo>
                    <a:pt x="15524" y="12825"/>
                  </a:lnTo>
                  <a:cubicBezTo>
                    <a:pt x="17038" y="12825"/>
                    <a:pt x="18224" y="11343"/>
                    <a:pt x="18224" y="9450"/>
                  </a:cubicBezTo>
                  <a:cubicBezTo>
                    <a:pt x="18224" y="7558"/>
                    <a:pt x="17038" y="6075"/>
                    <a:pt x="15524" y="6075"/>
                  </a:cubicBezTo>
                  <a:lnTo>
                    <a:pt x="13809" y="6075"/>
                  </a:lnTo>
                  <a:cubicBezTo>
                    <a:pt x="14343" y="3289"/>
                    <a:pt x="15513" y="1350"/>
                    <a:pt x="16874" y="1350"/>
                  </a:cubicBezTo>
                  <a:cubicBezTo>
                    <a:pt x="18739" y="1350"/>
                    <a:pt x="20249" y="4976"/>
                    <a:pt x="20249" y="9450"/>
                  </a:cubicBezTo>
                  <a:cubicBezTo>
                    <a:pt x="20249" y="13923"/>
                    <a:pt x="18739" y="17549"/>
                    <a:pt x="16874" y="17549"/>
                  </a:cubicBezTo>
                  <a:moveTo>
                    <a:pt x="8926" y="11482"/>
                  </a:moveTo>
                  <a:lnTo>
                    <a:pt x="8774" y="11482"/>
                  </a:lnTo>
                  <a:lnTo>
                    <a:pt x="8774" y="11475"/>
                  </a:lnTo>
                  <a:cubicBezTo>
                    <a:pt x="8028" y="11475"/>
                    <a:pt x="7424" y="10569"/>
                    <a:pt x="7424" y="9450"/>
                  </a:cubicBezTo>
                  <a:cubicBezTo>
                    <a:pt x="7424" y="8332"/>
                    <a:pt x="8028" y="7425"/>
                    <a:pt x="8774" y="7425"/>
                  </a:cubicBezTo>
                  <a:lnTo>
                    <a:pt x="8926" y="7425"/>
                  </a:lnTo>
                  <a:cubicBezTo>
                    <a:pt x="10200" y="7425"/>
                    <a:pt x="11391" y="6924"/>
                    <a:pt x="12441" y="6063"/>
                  </a:cubicBezTo>
                  <a:cubicBezTo>
                    <a:pt x="12248" y="7149"/>
                    <a:pt x="12149" y="8300"/>
                    <a:pt x="12149" y="9450"/>
                  </a:cubicBezTo>
                  <a:cubicBezTo>
                    <a:pt x="12149" y="10603"/>
                    <a:pt x="12248" y="11758"/>
                    <a:pt x="12442" y="12846"/>
                  </a:cubicBezTo>
                  <a:cubicBezTo>
                    <a:pt x="11393" y="11983"/>
                    <a:pt x="10200" y="11482"/>
                    <a:pt x="8926" y="11482"/>
                  </a:cubicBezTo>
                  <a:moveTo>
                    <a:pt x="8096" y="20249"/>
                  </a:moveTo>
                  <a:lnTo>
                    <a:pt x="5396" y="20249"/>
                  </a:lnTo>
                  <a:lnTo>
                    <a:pt x="5396" y="14175"/>
                  </a:lnTo>
                  <a:cubicBezTo>
                    <a:pt x="5396" y="13683"/>
                    <a:pt x="5264" y="13223"/>
                    <a:pt x="5033" y="12825"/>
                  </a:cubicBezTo>
                  <a:lnTo>
                    <a:pt x="5505" y="12825"/>
                  </a:lnTo>
                  <a:lnTo>
                    <a:pt x="5505" y="12832"/>
                  </a:lnTo>
                  <a:lnTo>
                    <a:pt x="7535" y="12832"/>
                  </a:lnTo>
                  <a:cubicBezTo>
                    <a:pt x="7463" y="13042"/>
                    <a:pt x="7421" y="13265"/>
                    <a:pt x="7421" y="13500"/>
                  </a:cubicBezTo>
                  <a:lnTo>
                    <a:pt x="7421" y="18225"/>
                  </a:lnTo>
                  <a:cubicBezTo>
                    <a:pt x="7421" y="18874"/>
                    <a:pt x="7784" y="19307"/>
                    <a:pt x="8001" y="19565"/>
                  </a:cubicBezTo>
                  <a:cubicBezTo>
                    <a:pt x="8031" y="19601"/>
                    <a:pt x="8065" y="19638"/>
                    <a:pt x="8096" y="19677"/>
                  </a:cubicBezTo>
                  <a:cubicBezTo>
                    <a:pt x="8096" y="19677"/>
                    <a:pt x="8096" y="20249"/>
                    <a:pt x="8096" y="20249"/>
                  </a:cubicBezTo>
                  <a:close/>
                  <a:moveTo>
                    <a:pt x="1349" y="9450"/>
                  </a:moveTo>
                  <a:cubicBezTo>
                    <a:pt x="1349" y="8332"/>
                    <a:pt x="1953" y="7425"/>
                    <a:pt x="2699" y="7425"/>
                  </a:cubicBezTo>
                  <a:lnTo>
                    <a:pt x="7434" y="7425"/>
                  </a:lnTo>
                  <a:cubicBezTo>
                    <a:pt x="7014" y="7916"/>
                    <a:pt x="6749" y="8631"/>
                    <a:pt x="6749" y="9450"/>
                  </a:cubicBezTo>
                  <a:cubicBezTo>
                    <a:pt x="6749" y="10270"/>
                    <a:pt x="7014" y="10984"/>
                    <a:pt x="7434" y="11475"/>
                  </a:cubicBezTo>
                  <a:lnTo>
                    <a:pt x="2699" y="11475"/>
                  </a:lnTo>
                  <a:cubicBezTo>
                    <a:pt x="1953" y="11475"/>
                    <a:pt x="1349" y="10569"/>
                    <a:pt x="1349" y="9450"/>
                  </a:cubicBezTo>
                  <a:moveTo>
                    <a:pt x="13499" y="9450"/>
                  </a:moveTo>
                  <a:cubicBezTo>
                    <a:pt x="13499" y="8749"/>
                    <a:pt x="13540" y="8073"/>
                    <a:pt x="13610" y="7425"/>
                  </a:cubicBezTo>
                  <a:lnTo>
                    <a:pt x="15524" y="7425"/>
                  </a:lnTo>
                  <a:cubicBezTo>
                    <a:pt x="16269" y="7425"/>
                    <a:pt x="16874" y="8332"/>
                    <a:pt x="16874" y="9450"/>
                  </a:cubicBezTo>
                  <a:cubicBezTo>
                    <a:pt x="16874" y="10569"/>
                    <a:pt x="16269" y="11475"/>
                    <a:pt x="15524" y="11475"/>
                  </a:cubicBezTo>
                  <a:lnTo>
                    <a:pt x="13610" y="11475"/>
                  </a:lnTo>
                  <a:cubicBezTo>
                    <a:pt x="13540" y="10826"/>
                    <a:pt x="13499" y="10151"/>
                    <a:pt x="13499" y="9450"/>
                  </a:cubicBezTo>
                  <a:moveTo>
                    <a:pt x="16874" y="0"/>
                  </a:moveTo>
                  <a:cubicBezTo>
                    <a:pt x="15489" y="0"/>
                    <a:pt x="14400" y="951"/>
                    <a:pt x="13618" y="2420"/>
                  </a:cubicBezTo>
                  <a:lnTo>
                    <a:pt x="13604" y="2412"/>
                  </a:lnTo>
                  <a:cubicBezTo>
                    <a:pt x="12469" y="4635"/>
                    <a:pt x="10778" y="6075"/>
                    <a:pt x="8926" y="6075"/>
                  </a:cubicBezTo>
                  <a:lnTo>
                    <a:pt x="8479" y="6075"/>
                  </a:lnTo>
                  <a:lnTo>
                    <a:pt x="5505" y="6075"/>
                  </a:lnTo>
                  <a:lnTo>
                    <a:pt x="2699" y="6075"/>
                  </a:lnTo>
                  <a:cubicBezTo>
                    <a:pt x="1185" y="6075"/>
                    <a:pt x="0" y="7558"/>
                    <a:pt x="0" y="9450"/>
                  </a:cubicBezTo>
                  <a:cubicBezTo>
                    <a:pt x="0" y="11343"/>
                    <a:pt x="1185" y="12825"/>
                    <a:pt x="2699" y="12825"/>
                  </a:cubicBezTo>
                  <a:cubicBezTo>
                    <a:pt x="3443" y="12827"/>
                    <a:pt x="4046" y="13430"/>
                    <a:pt x="4046" y="14175"/>
                  </a:cubicBezTo>
                  <a:lnTo>
                    <a:pt x="4046" y="20249"/>
                  </a:lnTo>
                  <a:cubicBezTo>
                    <a:pt x="4046" y="20996"/>
                    <a:pt x="4651" y="21599"/>
                    <a:pt x="5396" y="21599"/>
                  </a:cubicBezTo>
                  <a:lnTo>
                    <a:pt x="8096" y="21599"/>
                  </a:lnTo>
                  <a:cubicBezTo>
                    <a:pt x="8842" y="21599"/>
                    <a:pt x="9446" y="20996"/>
                    <a:pt x="9446" y="20249"/>
                  </a:cubicBezTo>
                  <a:lnTo>
                    <a:pt x="9446" y="19575"/>
                  </a:lnTo>
                  <a:cubicBezTo>
                    <a:pt x="9446" y="18900"/>
                    <a:pt x="8771" y="18598"/>
                    <a:pt x="8771" y="18225"/>
                  </a:cubicBezTo>
                  <a:lnTo>
                    <a:pt x="8771" y="13500"/>
                  </a:lnTo>
                  <a:cubicBezTo>
                    <a:pt x="8771" y="13484"/>
                    <a:pt x="8781" y="13473"/>
                    <a:pt x="8782" y="13458"/>
                  </a:cubicBezTo>
                  <a:cubicBezTo>
                    <a:pt x="8789" y="13361"/>
                    <a:pt x="8815" y="13271"/>
                    <a:pt x="8859" y="13191"/>
                  </a:cubicBezTo>
                  <a:cubicBezTo>
                    <a:pt x="8871" y="13169"/>
                    <a:pt x="8884" y="13151"/>
                    <a:pt x="8898" y="13132"/>
                  </a:cubicBezTo>
                  <a:cubicBezTo>
                    <a:pt x="8952" y="13051"/>
                    <a:pt x="9020" y="12985"/>
                    <a:pt x="9103" y="12934"/>
                  </a:cubicBezTo>
                  <a:cubicBezTo>
                    <a:pt x="9107" y="12931"/>
                    <a:pt x="9108" y="12927"/>
                    <a:pt x="9112" y="12925"/>
                  </a:cubicBezTo>
                  <a:cubicBezTo>
                    <a:pt x="9115" y="12925"/>
                    <a:pt x="9117" y="12922"/>
                    <a:pt x="9120" y="12922"/>
                  </a:cubicBezTo>
                  <a:cubicBezTo>
                    <a:pt x="9174" y="12892"/>
                    <a:pt x="9238" y="12885"/>
                    <a:pt x="9299" y="12868"/>
                  </a:cubicBezTo>
                  <a:cubicBezTo>
                    <a:pt x="11003" y="13049"/>
                    <a:pt x="12545" y="14424"/>
                    <a:pt x="13604" y="16495"/>
                  </a:cubicBezTo>
                  <a:lnTo>
                    <a:pt x="13621" y="16487"/>
                  </a:lnTo>
                  <a:cubicBezTo>
                    <a:pt x="14404" y="17950"/>
                    <a:pt x="15490" y="18900"/>
                    <a:pt x="16874" y="18900"/>
                  </a:cubicBezTo>
                  <a:cubicBezTo>
                    <a:pt x="19977" y="18900"/>
                    <a:pt x="21600" y="14145"/>
                    <a:pt x="21600" y="9450"/>
                  </a:cubicBezTo>
                  <a:cubicBezTo>
                    <a:pt x="21600" y="4754"/>
                    <a:pt x="19977" y="0"/>
                    <a:pt x="1687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endParaRPr>
            </a:p>
          </p:txBody>
        </p:sp>
      </p:grpSp>
      <p:grpSp>
        <p:nvGrpSpPr>
          <p:cNvPr id="11" name="Group 135"/>
          <p:cNvGrpSpPr/>
          <p:nvPr/>
        </p:nvGrpSpPr>
        <p:grpSpPr>
          <a:xfrm>
            <a:off x="7429337" y="4762510"/>
            <a:ext cx="2380957" cy="2095491"/>
            <a:chOff x="5572132" y="3571882"/>
            <a:chExt cx="1785950" cy="1571618"/>
          </a:xfrm>
        </p:grpSpPr>
        <p:sp>
          <p:nvSpPr>
            <p:cNvPr id="22" name="Rectangle 21"/>
            <p:cNvSpPr/>
            <p:nvPr/>
          </p:nvSpPr>
          <p:spPr>
            <a:xfrm>
              <a:off x="5572132" y="3571882"/>
              <a:ext cx="1785950" cy="15716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29" name="AutoShape 29"/>
            <p:cNvSpPr/>
            <p:nvPr/>
          </p:nvSpPr>
          <p:spPr bwMode="auto">
            <a:xfrm>
              <a:off x="6278364" y="3857634"/>
              <a:ext cx="382348" cy="346400"/>
            </a:xfrm>
            <a:custGeom>
              <a:avLst/>
              <a:gdLst>
                <a:gd name="T0" fmla="+- 0 10736 439"/>
                <a:gd name="T1" fmla="*/ T0 w 20595"/>
                <a:gd name="T2" fmla="+- 0 10869 621"/>
                <a:gd name="T3" fmla="*/ 10869 h 20497"/>
                <a:gd name="T4" fmla="+- 0 10736 439"/>
                <a:gd name="T5" fmla="*/ T4 w 20595"/>
                <a:gd name="T6" fmla="+- 0 10869 621"/>
                <a:gd name="T7" fmla="*/ 10869 h 20497"/>
                <a:gd name="T8" fmla="+- 0 10736 439"/>
                <a:gd name="T9" fmla="*/ T8 w 20595"/>
                <a:gd name="T10" fmla="+- 0 10869 621"/>
                <a:gd name="T11" fmla="*/ 10869 h 20497"/>
                <a:gd name="T12" fmla="+- 0 10736 439"/>
                <a:gd name="T13" fmla="*/ T12 w 20595"/>
                <a:gd name="T14" fmla="+- 0 10869 621"/>
                <a:gd name="T15" fmla="*/ 10869 h 204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95" h="20497">
                  <a:moveTo>
                    <a:pt x="18898" y="1863"/>
                  </a:moveTo>
                  <a:cubicBezTo>
                    <a:pt x="16636" y="-621"/>
                    <a:pt x="12968" y="-621"/>
                    <a:pt x="10707" y="1863"/>
                  </a:cubicBezTo>
                  <a:lnTo>
                    <a:pt x="1317" y="12053"/>
                  </a:lnTo>
                  <a:cubicBezTo>
                    <a:pt x="-439" y="13982"/>
                    <a:pt x="-439" y="17121"/>
                    <a:pt x="1317" y="19050"/>
                  </a:cubicBezTo>
                  <a:cubicBezTo>
                    <a:pt x="3073" y="20979"/>
                    <a:pt x="5931" y="20979"/>
                    <a:pt x="7687" y="19050"/>
                  </a:cubicBezTo>
                  <a:lnTo>
                    <a:pt x="17078" y="8860"/>
                  </a:lnTo>
                  <a:cubicBezTo>
                    <a:pt x="18335" y="7479"/>
                    <a:pt x="18335" y="5242"/>
                    <a:pt x="17078" y="3862"/>
                  </a:cubicBezTo>
                  <a:cubicBezTo>
                    <a:pt x="15821" y="2482"/>
                    <a:pt x="13783" y="2482"/>
                    <a:pt x="12527" y="3862"/>
                  </a:cubicBezTo>
                  <a:lnTo>
                    <a:pt x="5467" y="11614"/>
                  </a:lnTo>
                  <a:cubicBezTo>
                    <a:pt x="5216" y="11891"/>
                    <a:pt x="5216" y="12337"/>
                    <a:pt x="5467" y="12614"/>
                  </a:cubicBezTo>
                  <a:cubicBezTo>
                    <a:pt x="5719" y="12890"/>
                    <a:pt x="6126" y="12890"/>
                    <a:pt x="6378" y="12614"/>
                  </a:cubicBezTo>
                  <a:lnTo>
                    <a:pt x="13437" y="4861"/>
                  </a:lnTo>
                  <a:cubicBezTo>
                    <a:pt x="14190" y="4035"/>
                    <a:pt x="15414" y="4035"/>
                    <a:pt x="16167" y="4861"/>
                  </a:cubicBezTo>
                  <a:cubicBezTo>
                    <a:pt x="16920" y="5688"/>
                    <a:pt x="16920" y="7034"/>
                    <a:pt x="16167" y="7860"/>
                  </a:cubicBezTo>
                  <a:lnTo>
                    <a:pt x="6777" y="18050"/>
                  </a:lnTo>
                  <a:cubicBezTo>
                    <a:pt x="5520" y="19430"/>
                    <a:pt x="3484" y="19430"/>
                    <a:pt x="2227" y="18050"/>
                  </a:cubicBezTo>
                  <a:cubicBezTo>
                    <a:pt x="970" y="16670"/>
                    <a:pt x="970" y="14433"/>
                    <a:pt x="2227" y="13053"/>
                  </a:cubicBezTo>
                  <a:lnTo>
                    <a:pt x="11525" y="2963"/>
                  </a:lnTo>
                  <a:cubicBezTo>
                    <a:pt x="13285" y="1030"/>
                    <a:pt x="16139" y="1030"/>
                    <a:pt x="17896" y="2963"/>
                  </a:cubicBezTo>
                  <a:cubicBezTo>
                    <a:pt x="19657" y="4896"/>
                    <a:pt x="19657" y="8027"/>
                    <a:pt x="17897" y="9959"/>
                  </a:cubicBezTo>
                  <a:lnTo>
                    <a:pt x="10929" y="17611"/>
                  </a:lnTo>
                  <a:cubicBezTo>
                    <a:pt x="10677" y="17888"/>
                    <a:pt x="10677" y="18334"/>
                    <a:pt x="10929" y="18610"/>
                  </a:cubicBezTo>
                  <a:cubicBezTo>
                    <a:pt x="11181" y="18887"/>
                    <a:pt x="11588" y="18887"/>
                    <a:pt x="11839" y="18610"/>
                  </a:cubicBezTo>
                  <a:lnTo>
                    <a:pt x="18898" y="10859"/>
                  </a:lnTo>
                  <a:cubicBezTo>
                    <a:pt x="21160" y="8375"/>
                    <a:pt x="21160" y="4347"/>
                    <a:pt x="18898" y="18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608965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endParaRPr>
            </a:p>
          </p:txBody>
        </p:sp>
      </p:grpSp>
      <p:grpSp>
        <p:nvGrpSpPr>
          <p:cNvPr id="12" name="Group 134"/>
          <p:cNvGrpSpPr/>
          <p:nvPr/>
        </p:nvGrpSpPr>
        <p:grpSpPr>
          <a:xfrm>
            <a:off x="9810293" y="4762510"/>
            <a:ext cx="2380914" cy="2095491"/>
            <a:chOff x="7358082" y="3571882"/>
            <a:chExt cx="1785918" cy="1571618"/>
          </a:xfrm>
        </p:grpSpPr>
        <p:sp>
          <p:nvSpPr>
            <p:cNvPr id="23" name="Rectangle 22"/>
            <p:cNvSpPr/>
            <p:nvPr/>
          </p:nvSpPr>
          <p:spPr>
            <a:xfrm>
              <a:off x="7358082" y="3571882"/>
              <a:ext cx="1785918" cy="157161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grpSp>
          <p:nvGrpSpPr>
            <p:cNvPr id="13" name="Group 38"/>
            <p:cNvGrpSpPr/>
            <p:nvPr/>
          </p:nvGrpSpPr>
          <p:grpSpPr>
            <a:xfrm>
              <a:off x="8066863" y="3856854"/>
              <a:ext cx="262742" cy="383000"/>
              <a:chOff x="2612963" y="2767277"/>
              <a:chExt cx="251543" cy="366676"/>
            </a:xfrm>
            <a:solidFill>
              <a:schemeClr val="bg1"/>
            </a:solidFill>
          </p:grpSpPr>
          <p:sp>
            <p:nvSpPr>
              <p:cNvPr id="37" name="AutoShape 113"/>
              <p:cNvSpPr/>
              <p:nvPr/>
            </p:nvSpPr>
            <p:spPr bwMode="auto">
              <a:xfrm>
                <a:off x="2612963" y="2767277"/>
                <a:ext cx="251543" cy="36667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8" name="AutoShape 114"/>
              <p:cNvSpPr/>
              <p:nvPr/>
            </p:nvSpPr>
            <p:spPr bwMode="auto">
              <a:xfrm>
                <a:off x="2669904" y="2824844"/>
                <a:ext cx="74461" cy="7446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795" y="6000769"/>
            <a:ext cx="12190413" cy="476229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65862" y="6000769"/>
            <a:ext cx="793278" cy="451405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sz="2100" dirty="0">
                <a:solidFill>
                  <a:schemeClr val="bg1"/>
                </a:solidFill>
                <a:latin typeface="+mn-ea"/>
                <a:cs typeface="Open Sans" pitchFamily="34" charset="0"/>
              </a:rPr>
              <a:t>计划</a:t>
            </a:r>
            <a:endParaRPr lang="en-US" sz="2100" dirty="0">
              <a:solidFill>
                <a:schemeClr val="bg1"/>
              </a:solidFill>
              <a:latin typeface="+mn-ea"/>
              <a:cs typeface="Open Sans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11372" y="6000769"/>
            <a:ext cx="793278" cy="451405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sz="2100" dirty="0">
                <a:solidFill>
                  <a:schemeClr val="bg1"/>
                </a:solidFill>
                <a:latin typeface="+mn-ea"/>
                <a:cs typeface="Open Sans" pitchFamily="34" charset="0"/>
              </a:rPr>
              <a:t>设置</a:t>
            </a:r>
            <a:endParaRPr lang="en-US" sz="2100" dirty="0">
              <a:solidFill>
                <a:schemeClr val="bg1"/>
              </a:solidFill>
              <a:latin typeface="+mn-ea"/>
              <a:cs typeface="Open Sans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70594" y="6000769"/>
            <a:ext cx="793278" cy="451405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sz="2100" dirty="0">
                <a:solidFill>
                  <a:schemeClr val="bg1"/>
                </a:solidFill>
                <a:latin typeface="+mn-ea"/>
                <a:cs typeface="Open Sans" pitchFamily="34" charset="0"/>
              </a:rPr>
              <a:t>宣传</a:t>
            </a:r>
            <a:endParaRPr lang="en-US" sz="2100" dirty="0">
              <a:solidFill>
                <a:schemeClr val="bg1"/>
              </a:solidFill>
              <a:latin typeface="+mn-ea"/>
              <a:cs typeface="Open Sans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273657" y="6000769"/>
            <a:ext cx="793278" cy="451405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sz="2100" dirty="0">
                <a:solidFill>
                  <a:schemeClr val="bg1"/>
                </a:solidFill>
                <a:latin typeface="+mn-ea"/>
                <a:cs typeface="Open Sans" pitchFamily="34" charset="0"/>
              </a:rPr>
              <a:t>链接</a:t>
            </a:r>
            <a:endParaRPr lang="en-US" sz="2100" dirty="0">
              <a:solidFill>
                <a:schemeClr val="bg1"/>
              </a:solidFill>
              <a:latin typeface="+mn-ea"/>
              <a:cs typeface="Open Sans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573267" y="6000769"/>
            <a:ext cx="793278" cy="451405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sz="2100" dirty="0">
                <a:solidFill>
                  <a:schemeClr val="bg1"/>
                </a:solidFill>
                <a:latin typeface="+mn-ea"/>
                <a:cs typeface="Open Sans" pitchFamily="34" charset="0"/>
              </a:rPr>
              <a:t>理念</a:t>
            </a:r>
            <a:endParaRPr lang="en-US" sz="2100" dirty="0">
              <a:solidFill>
                <a:schemeClr val="bg1"/>
              </a:solidFill>
              <a:latin typeface="+mn-ea"/>
              <a:cs typeface="Open Sans" pitchFamily="34" charset="0"/>
            </a:endParaRPr>
          </a:p>
        </p:txBody>
      </p:sp>
      <p:grpSp>
        <p:nvGrpSpPr>
          <p:cNvPr id="15" name="Group 109"/>
          <p:cNvGrpSpPr/>
          <p:nvPr/>
        </p:nvGrpSpPr>
        <p:grpSpPr>
          <a:xfrm>
            <a:off x="572182" y="1714490"/>
            <a:ext cx="3142863" cy="2359525"/>
            <a:chOff x="428596" y="1285866"/>
            <a:chExt cx="2357454" cy="1769644"/>
          </a:xfrm>
        </p:grpSpPr>
        <p:sp>
          <p:nvSpPr>
            <p:cNvPr id="40" name="Rectangle 39"/>
            <p:cNvSpPr/>
            <p:nvPr/>
          </p:nvSpPr>
          <p:spPr>
            <a:xfrm>
              <a:off x="428596" y="1785932"/>
              <a:ext cx="2357454" cy="1269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分钟之内。此处添加详细文本描述，建议与标题相关并符合整体语言风格，语言描述尽量简洁生动。尽量将每页幻灯片的字数控制。</a:t>
              </a:r>
              <a:endPara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28596" y="1285866"/>
              <a:ext cx="869582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市场策略</a:t>
              </a:r>
              <a:endPara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</p:grpSp>
      <p:cxnSp>
        <p:nvCxnSpPr>
          <p:cNvPr id="111" name="Straight Connector 110"/>
          <p:cNvCxnSpPr/>
          <p:nvPr/>
        </p:nvCxnSpPr>
        <p:spPr>
          <a:xfrm rot="5400000">
            <a:off x="2906965" y="3095095"/>
            <a:ext cx="2189707" cy="211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rot="5400000">
            <a:off x="6049827" y="3095095"/>
            <a:ext cx="2189707" cy="211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/>
          <p:cNvGrpSpPr/>
          <p:nvPr/>
        </p:nvGrpSpPr>
        <p:grpSpPr>
          <a:xfrm>
            <a:off x="4000759" y="1714489"/>
            <a:ext cx="3099125" cy="2317593"/>
            <a:chOff x="3000364" y="1285866"/>
            <a:chExt cx="2324646" cy="1738195"/>
          </a:xfrm>
        </p:grpSpPr>
        <p:sp>
          <p:nvSpPr>
            <p:cNvPr id="119" name="Rectangle 118"/>
            <p:cNvSpPr/>
            <p:nvPr/>
          </p:nvSpPr>
          <p:spPr>
            <a:xfrm>
              <a:off x="3143240" y="1285866"/>
              <a:ext cx="869582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价格体系</a:t>
              </a:r>
              <a:endPara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grpSp>
          <p:nvGrpSpPr>
            <p:cNvPr id="17" name="Group 119"/>
            <p:cNvGrpSpPr/>
            <p:nvPr/>
          </p:nvGrpSpPr>
          <p:grpSpPr>
            <a:xfrm>
              <a:off x="3000364" y="1571618"/>
              <a:ext cx="1181638" cy="1452443"/>
              <a:chOff x="3000364" y="1571618"/>
              <a:chExt cx="1181638" cy="1452443"/>
            </a:xfrm>
          </p:grpSpPr>
          <p:graphicFrame>
            <p:nvGraphicFramePr>
              <p:cNvPr id="47" name="Chart 46"/>
              <p:cNvGraphicFramePr/>
              <p:nvPr/>
            </p:nvGraphicFramePr>
            <p:xfrm>
              <a:off x="3000364" y="1571618"/>
              <a:ext cx="1181638" cy="9162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"/>
              </a:graphicData>
            </a:graphic>
          </p:graphicFrame>
          <p:sp>
            <p:nvSpPr>
              <p:cNvPr id="118" name="Rectangle 117"/>
              <p:cNvSpPr/>
              <p:nvPr/>
            </p:nvSpPr>
            <p:spPr>
              <a:xfrm>
                <a:off x="3287788" y="2357436"/>
                <a:ext cx="608660" cy="2192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$56.000</a:t>
                </a:r>
                <a:endParaRPr 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3143240" y="2643188"/>
                <a:ext cx="928694" cy="380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此处添加详细文本描述，建议与标题相关并符合整体语言风格</a:t>
                </a:r>
                <a:endParaRPr lang="id-ID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grpSp>
          <p:nvGrpSpPr>
            <p:cNvPr id="18" name="Group 124"/>
            <p:cNvGrpSpPr/>
            <p:nvPr/>
          </p:nvGrpSpPr>
          <p:grpSpPr>
            <a:xfrm>
              <a:off x="4143372" y="1571618"/>
              <a:ext cx="1181638" cy="1452443"/>
              <a:chOff x="4143372" y="1571618"/>
              <a:chExt cx="1181638" cy="1452443"/>
            </a:xfrm>
          </p:grpSpPr>
          <p:graphicFrame>
            <p:nvGraphicFramePr>
              <p:cNvPr id="48" name="Chart 47"/>
              <p:cNvGraphicFramePr/>
              <p:nvPr/>
            </p:nvGraphicFramePr>
            <p:xfrm>
              <a:off x="4143372" y="1571618"/>
              <a:ext cx="1181638" cy="9162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17" name="Rectangle 116"/>
              <p:cNvSpPr/>
              <p:nvPr/>
            </p:nvSpPr>
            <p:spPr>
              <a:xfrm>
                <a:off x="4430796" y="2354582"/>
                <a:ext cx="608660" cy="2192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$56.000</a:t>
                </a:r>
                <a:endParaRPr 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4286248" y="2643188"/>
                <a:ext cx="928694" cy="380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此处添加详细文本描述，建议与标题相关并符合整体语言风格</a:t>
                </a:r>
                <a:endParaRPr lang="id-ID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7524574" y="1714488"/>
            <a:ext cx="4190484" cy="2465078"/>
            <a:chOff x="5643570" y="1285866"/>
            <a:chExt cx="3143272" cy="1848808"/>
          </a:xfrm>
        </p:grpSpPr>
        <p:grpSp>
          <p:nvGrpSpPr>
            <p:cNvPr id="16" name="Group 127"/>
            <p:cNvGrpSpPr/>
            <p:nvPr/>
          </p:nvGrpSpPr>
          <p:grpSpPr>
            <a:xfrm>
              <a:off x="5643570" y="1285866"/>
              <a:ext cx="3143272" cy="553398"/>
              <a:chOff x="5643570" y="1285866"/>
              <a:chExt cx="3143272" cy="553398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5643570" y="1285866"/>
                <a:ext cx="869582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客户开发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5643570" y="1643056"/>
                <a:ext cx="3143272" cy="196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此处添加详细文本描述，建议与标题相关并符合整体语言风格</a:t>
                </a:r>
                <a:endPara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grpSp>
          <p:nvGrpSpPr>
            <p:cNvPr id="19" name="Group 125"/>
            <p:cNvGrpSpPr/>
            <p:nvPr/>
          </p:nvGrpSpPr>
          <p:grpSpPr>
            <a:xfrm>
              <a:off x="5786446" y="2214560"/>
              <a:ext cx="2780447" cy="348114"/>
              <a:chOff x="5786446" y="2214560"/>
              <a:chExt cx="2780447" cy="348114"/>
            </a:xfrm>
          </p:grpSpPr>
          <p:grpSp>
            <p:nvGrpSpPr>
              <p:cNvPr id="25" name="Group 113"/>
              <p:cNvGrpSpPr/>
              <p:nvPr/>
            </p:nvGrpSpPr>
            <p:grpSpPr>
              <a:xfrm>
                <a:off x="5786446" y="2214560"/>
                <a:ext cx="2065690" cy="348114"/>
                <a:chOff x="5786446" y="1785932"/>
                <a:chExt cx="2065690" cy="348114"/>
              </a:xfrm>
            </p:grpSpPr>
            <p:grpSp>
              <p:nvGrpSpPr>
                <p:cNvPr id="26" name="Group 299"/>
                <p:cNvGrpSpPr/>
                <p:nvPr/>
              </p:nvGrpSpPr>
              <p:grpSpPr>
                <a:xfrm>
                  <a:off x="5786446" y="1785932"/>
                  <a:ext cx="136864" cy="348114"/>
                  <a:chOff x="6141009" y="3540977"/>
                  <a:chExt cx="85046" cy="216315"/>
                </a:xfrm>
                <a:solidFill>
                  <a:schemeClr val="accent3"/>
                </a:solidFill>
              </p:grpSpPr>
              <p:sp>
                <p:nvSpPr>
                  <p:cNvPr id="50" name="Freeform 12"/>
                  <p:cNvSpPr/>
                  <p:nvPr/>
                </p:nvSpPr>
                <p:spPr bwMode="auto">
                  <a:xfrm>
                    <a:off x="6141009" y="3577954"/>
                    <a:ext cx="85046" cy="179338"/>
                  </a:xfrm>
                  <a:custGeom>
                    <a:avLst/>
                    <a:gdLst>
                      <a:gd name="T0" fmla="*/ 59 w 78"/>
                      <a:gd name="T1" fmla="*/ 0 h 164"/>
                      <a:gd name="T2" fmla="*/ 20 w 78"/>
                      <a:gd name="T3" fmla="*/ 0 h 164"/>
                      <a:gd name="T4" fmla="*/ 0 w 78"/>
                      <a:gd name="T5" fmla="*/ 16 h 164"/>
                      <a:gd name="T6" fmla="*/ 0 w 78"/>
                      <a:gd name="T7" fmla="*/ 16 h 164"/>
                      <a:gd name="T8" fmla="*/ 0 w 78"/>
                      <a:gd name="T9" fmla="*/ 19 h 164"/>
                      <a:gd name="T10" fmla="*/ 0 w 78"/>
                      <a:gd name="T11" fmla="*/ 74 h 164"/>
                      <a:gd name="T12" fmla="*/ 7 w 78"/>
                      <a:gd name="T13" fmla="*/ 80 h 164"/>
                      <a:gd name="T14" fmla="*/ 13 w 78"/>
                      <a:gd name="T15" fmla="*/ 74 h 164"/>
                      <a:gd name="T16" fmla="*/ 13 w 78"/>
                      <a:gd name="T17" fmla="*/ 26 h 164"/>
                      <a:gd name="T18" fmla="*/ 19 w 78"/>
                      <a:gd name="T19" fmla="*/ 26 h 164"/>
                      <a:gd name="T20" fmla="*/ 19 w 78"/>
                      <a:gd name="T21" fmla="*/ 72 h 164"/>
                      <a:gd name="T22" fmla="*/ 19 w 78"/>
                      <a:gd name="T23" fmla="*/ 73 h 164"/>
                      <a:gd name="T24" fmla="*/ 19 w 78"/>
                      <a:gd name="T25" fmla="*/ 154 h 164"/>
                      <a:gd name="T26" fmla="*/ 28 w 78"/>
                      <a:gd name="T27" fmla="*/ 164 h 164"/>
                      <a:gd name="T28" fmla="*/ 37 w 78"/>
                      <a:gd name="T29" fmla="*/ 154 h 164"/>
                      <a:gd name="T30" fmla="*/ 37 w 78"/>
                      <a:gd name="T31" fmla="*/ 83 h 164"/>
                      <a:gd name="T32" fmla="*/ 41 w 78"/>
                      <a:gd name="T33" fmla="*/ 83 h 164"/>
                      <a:gd name="T34" fmla="*/ 41 w 78"/>
                      <a:gd name="T35" fmla="*/ 154 h 164"/>
                      <a:gd name="T36" fmla="*/ 50 w 78"/>
                      <a:gd name="T37" fmla="*/ 164 h 164"/>
                      <a:gd name="T38" fmla="*/ 59 w 78"/>
                      <a:gd name="T39" fmla="*/ 154 h 164"/>
                      <a:gd name="T40" fmla="*/ 59 w 78"/>
                      <a:gd name="T41" fmla="*/ 72 h 164"/>
                      <a:gd name="T42" fmla="*/ 59 w 78"/>
                      <a:gd name="T43" fmla="*/ 71 h 164"/>
                      <a:gd name="T44" fmla="*/ 59 w 78"/>
                      <a:gd name="T45" fmla="*/ 26 h 164"/>
                      <a:gd name="T46" fmla="*/ 64 w 78"/>
                      <a:gd name="T47" fmla="*/ 26 h 164"/>
                      <a:gd name="T48" fmla="*/ 64 w 78"/>
                      <a:gd name="T49" fmla="*/ 74 h 164"/>
                      <a:gd name="T50" fmla="*/ 71 w 78"/>
                      <a:gd name="T51" fmla="*/ 80 h 164"/>
                      <a:gd name="T52" fmla="*/ 78 w 78"/>
                      <a:gd name="T53" fmla="*/ 74 h 164"/>
                      <a:gd name="T54" fmla="*/ 78 w 78"/>
                      <a:gd name="T55" fmla="*/ 19 h 164"/>
                      <a:gd name="T56" fmla="*/ 78 w 78"/>
                      <a:gd name="T57" fmla="*/ 16 h 164"/>
                      <a:gd name="T58" fmla="*/ 78 w 78"/>
                      <a:gd name="T59" fmla="*/ 15 h 164"/>
                      <a:gd name="T60" fmla="*/ 59 w 78"/>
                      <a:gd name="T61" fmla="*/ 0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8" h="164">
                        <a:moveTo>
                          <a:pt x="59" y="0"/>
                        </a:move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6" y="0"/>
                          <a:pt x="0" y="12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77"/>
                          <a:pt x="3" y="80"/>
                          <a:pt x="7" y="80"/>
                        </a:cubicBezTo>
                        <a:cubicBezTo>
                          <a:pt x="10" y="80"/>
                          <a:pt x="13" y="77"/>
                          <a:pt x="13" y="74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6"/>
                          <a:pt x="19" y="26"/>
                          <a:pt x="19" y="26"/>
                        </a:cubicBezTo>
                        <a:cubicBezTo>
                          <a:pt x="19" y="72"/>
                          <a:pt x="19" y="72"/>
                          <a:pt x="19" y="72"/>
                        </a:cubicBezTo>
                        <a:cubicBezTo>
                          <a:pt x="19" y="72"/>
                          <a:pt x="19" y="73"/>
                          <a:pt x="19" y="73"/>
                        </a:cubicBezTo>
                        <a:cubicBezTo>
                          <a:pt x="19" y="154"/>
                          <a:pt x="19" y="154"/>
                          <a:pt x="19" y="154"/>
                        </a:cubicBezTo>
                        <a:cubicBezTo>
                          <a:pt x="19" y="159"/>
                          <a:pt x="23" y="164"/>
                          <a:pt x="28" y="164"/>
                        </a:cubicBezTo>
                        <a:cubicBezTo>
                          <a:pt x="33" y="164"/>
                          <a:pt x="37" y="159"/>
                          <a:pt x="37" y="154"/>
                        </a:cubicBezTo>
                        <a:cubicBezTo>
                          <a:pt x="37" y="83"/>
                          <a:pt x="37" y="83"/>
                          <a:pt x="37" y="83"/>
                        </a:cubicBezTo>
                        <a:cubicBezTo>
                          <a:pt x="41" y="83"/>
                          <a:pt x="41" y="83"/>
                          <a:pt x="41" y="83"/>
                        </a:cubicBezTo>
                        <a:cubicBezTo>
                          <a:pt x="41" y="154"/>
                          <a:pt x="41" y="154"/>
                          <a:pt x="41" y="154"/>
                        </a:cubicBezTo>
                        <a:cubicBezTo>
                          <a:pt x="41" y="159"/>
                          <a:pt x="45" y="164"/>
                          <a:pt x="50" y="164"/>
                        </a:cubicBezTo>
                        <a:cubicBezTo>
                          <a:pt x="55" y="164"/>
                          <a:pt x="59" y="159"/>
                          <a:pt x="59" y="154"/>
                        </a:cubicBezTo>
                        <a:cubicBezTo>
                          <a:pt x="59" y="72"/>
                          <a:pt x="59" y="72"/>
                          <a:pt x="59" y="72"/>
                        </a:cubicBezTo>
                        <a:cubicBezTo>
                          <a:pt x="59" y="71"/>
                          <a:pt x="59" y="71"/>
                          <a:pt x="59" y="71"/>
                        </a:cubicBezTo>
                        <a:cubicBezTo>
                          <a:pt x="59" y="26"/>
                          <a:pt x="59" y="26"/>
                          <a:pt x="59" y="26"/>
                        </a:cubicBezTo>
                        <a:cubicBezTo>
                          <a:pt x="64" y="26"/>
                          <a:pt x="64" y="26"/>
                          <a:pt x="64" y="26"/>
                        </a:cubicBezTo>
                        <a:cubicBezTo>
                          <a:pt x="64" y="74"/>
                          <a:pt x="64" y="74"/>
                          <a:pt x="64" y="74"/>
                        </a:cubicBezTo>
                        <a:cubicBezTo>
                          <a:pt x="64" y="77"/>
                          <a:pt x="67" y="80"/>
                          <a:pt x="71" y="80"/>
                        </a:cubicBezTo>
                        <a:cubicBezTo>
                          <a:pt x="75" y="80"/>
                          <a:pt x="78" y="77"/>
                          <a:pt x="78" y="74"/>
                        </a:cubicBezTo>
                        <a:cubicBezTo>
                          <a:pt x="78" y="19"/>
                          <a:pt x="78" y="19"/>
                          <a:pt x="78" y="19"/>
                        </a:cubicBezTo>
                        <a:cubicBezTo>
                          <a:pt x="78" y="16"/>
                          <a:pt x="78" y="16"/>
                          <a:pt x="78" y="16"/>
                        </a:cubicBezTo>
                        <a:cubicBezTo>
                          <a:pt x="78" y="15"/>
                          <a:pt x="78" y="15"/>
                          <a:pt x="78" y="15"/>
                        </a:cubicBezTo>
                        <a:cubicBezTo>
                          <a:pt x="78" y="10"/>
                          <a:pt x="72" y="0"/>
                          <a:pt x="5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51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6166893" y="3540977"/>
                    <a:ext cx="33741" cy="3374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27" name="Group 299"/>
                <p:cNvGrpSpPr/>
                <p:nvPr/>
              </p:nvGrpSpPr>
              <p:grpSpPr>
                <a:xfrm>
                  <a:off x="6000760" y="1785932"/>
                  <a:ext cx="136864" cy="348114"/>
                  <a:chOff x="6141009" y="3540977"/>
                  <a:chExt cx="85046" cy="216315"/>
                </a:xfrm>
                <a:solidFill>
                  <a:schemeClr val="accent3"/>
                </a:solidFill>
              </p:grpSpPr>
              <p:sp>
                <p:nvSpPr>
                  <p:cNvPr id="57" name="Freeform 12"/>
                  <p:cNvSpPr/>
                  <p:nvPr/>
                </p:nvSpPr>
                <p:spPr bwMode="auto">
                  <a:xfrm>
                    <a:off x="6141009" y="3577954"/>
                    <a:ext cx="85046" cy="179338"/>
                  </a:xfrm>
                  <a:custGeom>
                    <a:avLst/>
                    <a:gdLst>
                      <a:gd name="T0" fmla="*/ 59 w 78"/>
                      <a:gd name="T1" fmla="*/ 0 h 164"/>
                      <a:gd name="T2" fmla="*/ 20 w 78"/>
                      <a:gd name="T3" fmla="*/ 0 h 164"/>
                      <a:gd name="T4" fmla="*/ 0 w 78"/>
                      <a:gd name="T5" fmla="*/ 16 h 164"/>
                      <a:gd name="T6" fmla="*/ 0 w 78"/>
                      <a:gd name="T7" fmla="*/ 16 h 164"/>
                      <a:gd name="T8" fmla="*/ 0 w 78"/>
                      <a:gd name="T9" fmla="*/ 19 h 164"/>
                      <a:gd name="T10" fmla="*/ 0 w 78"/>
                      <a:gd name="T11" fmla="*/ 74 h 164"/>
                      <a:gd name="T12" fmla="*/ 7 w 78"/>
                      <a:gd name="T13" fmla="*/ 80 h 164"/>
                      <a:gd name="T14" fmla="*/ 13 w 78"/>
                      <a:gd name="T15" fmla="*/ 74 h 164"/>
                      <a:gd name="T16" fmla="*/ 13 w 78"/>
                      <a:gd name="T17" fmla="*/ 26 h 164"/>
                      <a:gd name="T18" fmla="*/ 19 w 78"/>
                      <a:gd name="T19" fmla="*/ 26 h 164"/>
                      <a:gd name="T20" fmla="*/ 19 w 78"/>
                      <a:gd name="T21" fmla="*/ 72 h 164"/>
                      <a:gd name="T22" fmla="*/ 19 w 78"/>
                      <a:gd name="T23" fmla="*/ 73 h 164"/>
                      <a:gd name="T24" fmla="*/ 19 w 78"/>
                      <a:gd name="T25" fmla="*/ 154 h 164"/>
                      <a:gd name="T26" fmla="*/ 28 w 78"/>
                      <a:gd name="T27" fmla="*/ 164 h 164"/>
                      <a:gd name="T28" fmla="*/ 37 w 78"/>
                      <a:gd name="T29" fmla="*/ 154 h 164"/>
                      <a:gd name="T30" fmla="*/ 37 w 78"/>
                      <a:gd name="T31" fmla="*/ 83 h 164"/>
                      <a:gd name="T32" fmla="*/ 41 w 78"/>
                      <a:gd name="T33" fmla="*/ 83 h 164"/>
                      <a:gd name="T34" fmla="*/ 41 w 78"/>
                      <a:gd name="T35" fmla="*/ 154 h 164"/>
                      <a:gd name="T36" fmla="*/ 50 w 78"/>
                      <a:gd name="T37" fmla="*/ 164 h 164"/>
                      <a:gd name="T38" fmla="*/ 59 w 78"/>
                      <a:gd name="T39" fmla="*/ 154 h 164"/>
                      <a:gd name="T40" fmla="*/ 59 w 78"/>
                      <a:gd name="T41" fmla="*/ 72 h 164"/>
                      <a:gd name="T42" fmla="*/ 59 w 78"/>
                      <a:gd name="T43" fmla="*/ 71 h 164"/>
                      <a:gd name="T44" fmla="*/ 59 w 78"/>
                      <a:gd name="T45" fmla="*/ 26 h 164"/>
                      <a:gd name="T46" fmla="*/ 64 w 78"/>
                      <a:gd name="T47" fmla="*/ 26 h 164"/>
                      <a:gd name="T48" fmla="*/ 64 w 78"/>
                      <a:gd name="T49" fmla="*/ 74 h 164"/>
                      <a:gd name="T50" fmla="*/ 71 w 78"/>
                      <a:gd name="T51" fmla="*/ 80 h 164"/>
                      <a:gd name="T52" fmla="*/ 78 w 78"/>
                      <a:gd name="T53" fmla="*/ 74 h 164"/>
                      <a:gd name="T54" fmla="*/ 78 w 78"/>
                      <a:gd name="T55" fmla="*/ 19 h 164"/>
                      <a:gd name="T56" fmla="*/ 78 w 78"/>
                      <a:gd name="T57" fmla="*/ 16 h 164"/>
                      <a:gd name="T58" fmla="*/ 78 w 78"/>
                      <a:gd name="T59" fmla="*/ 15 h 164"/>
                      <a:gd name="T60" fmla="*/ 59 w 78"/>
                      <a:gd name="T61" fmla="*/ 0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8" h="164">
                        <a:moveTo>
                          <a:pt x="59" y="0"/>
                        </a:move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6" y="0"/>
                          <a:pt x="0" y="12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77"/>
                          <a:pt x="3" y="80"/>
                          <a:pt x="7" y="80"/>
                        </a:cubicBezTo>
                        <a:cubicBezTo>
                          <a:pt x="10" y="80"/>
                          <a:pt x="13" y="77"/>
                          <a:pt x="13" y="74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6"/>
                          <a:pt x="19" y="26"/>
                          <a:pt x="19" y="26"/>
                        </a:cubicBezTo>
                        <a:cubicBezTo>
                          <a:pt x="19" y="72"/>
                          <a:pt x="19" y="72"/>
                          <a:pt x="19" y="72"/>
                        </a:cubicBezTo>
                        <a:cubicBezTo>
                          <a:pt x="19" y="72"/>
                          <a:pt x="19" y="73"/>
                          <a:pt x="19" y="73"/>
                        </a:cubicBezTo>
                        <a:cubicBezTo>
                          <a:pt x="19" y="154"/>
                          <a:pt x="19" y="154"/>
                          <a:pt x="19" y="154"/>
                        </a:cubicBezTo>
                        <a:cubicBezTo>
                          <a:pt x="19" y="159"/>
                          <a:pt x="23" y="164"/>
                          <a:pt x="28" y="164"/>
                        </a:cubicBezTo>
                        <a:cubicBezTo>
                          <a:pt x="33" y="164"/>
                          <a:pt x="37" y="159"/>
                          <a:pt x="37" y="154"/>
                        </a:cubicBezTo>
                        <a:cubicBezTo>
                          <a:pt x="37" y="83"/>
                          <a:pt x="37" y="83"/>
                          <a:pt x="37" y="83"/>
                        </a:cubicBezTo>
                        <a:cubicBezTo>
                          <a:pt x="41" y="83"/>
                          <a:pt x="41" y="83"/>
                          <a:pt x="41" y="83"/>
                        </a:cubicBezTo>
                        <a:cubicBezTo>
                          <a:pt x="41" y="154"/>
                          <a:pt x="41" y="154"/>
                          <a:pt x="41" y="154"/>
                        </a:cubicBezTo>
                        <a:cubicBezTo>
                          <a:pt x="41" y="159"/>
                          <a:pt x="45" y="164"/>
                          <a:pt x="50" y="164"/>
                        </a:cubicBezTo>
                        <a:cubicBezTo>
                          <a:pt x="55" y="164"/>
                          <a:pt x="59" y="159"/>
                          <a:pt x="59" y="154"/>
                        </a:cubicBezTo>
                        <a:cubicBezTo>
                          <a:pt x="59" y="72"/>
                          <a:pt x="59" y="72"/>
                          <a:pt x="59" y="72"/>
                        </a:cubicBezTo>
                        <a:cubicBezTo>
                          <a:pt x="59" y="71"/>
                          <a:pt x="59" y="71"/>
                          <a:pt x="59" y="71"/>
                        </a:cubicBezTo>
                        <a:cubicBezTo>
                          <a:pt x="59" y="26"/>
                          <a:pt x="59" y="26"/>
                          <a:pt x="59" y="26"/>
                        </a:cubicBezTo>
                        <a:cubicBezTo>
                          <a:pt x="64" y="26"/>
                          <a:pt x="64" y="26"/>
                          <a:pt x="64" y="26"/>
                        </a:cubicBezTo>
                        <a:cubicBezTo>
                          <a:pt x="64" y="74"/>
                          <a:pt x="64" y="74"/>
                          <a:pt x="64" y="74"/>
                        </a:cubicBezTo>
                        <a:cubicBezTo>
                          <a:pt x="64" y="77"/>
                          <a:pt x="67" y="80"/>
                          <a:pt x="71" y="80"/>
                        </a:cubicBezTo>
                        <a:cubicBezTo>
                          <a:pt x="75" y="80"/>
                          <a:pt x="78" y="77"/>
                          <a:pt x="78" y="74"/>
                        </a:cubicBezTo>
                        <a:cubicBezTo>
                          <a:pt x="78" y="19"/>
                          <a:pt x="78" y="19"/>
                          <a:pt x="78" y="19"/>
                        </a:cubicBezTo>
                        <a:cubicBezTo>
                          <a:pt x="78" y="16"/>
                          <a:pt x="78" y="16"/>
                          <a:pt x="78" y="16"/>
                        </a:cubicBezTo>
                        <a:cubicBezTo>
                          <a:pt x="78" y="15"/>
                          <a:pt x="78" y="15"/>
                          <a:pt x="78" y="15"/>
                        </a:cubicBezTo>
                        <a:cubicBezTo>
                          <a:pt x="78" y="10"/>
                          <a:pt x="72" y="0"/>
                          <a:pt x="5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58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6166893" y="3540977"/>
                    <a:ext cx="33741" cy="3374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28" name="Group 299"/>
                <p:cNvGrpSpPr/>
                <p:nvPr/>
              </p:nvGrpSpPr>
              <p:grpSpPr>
                <a:xfrm>
                  <a:off x="6215074" y="1785932"/>
                  <a:ext cx="136864" cy="348114"/>
                  <a:chOff x="6141009" y="3540977"/>
                  <a:chExt cx="85046" cy="216315"/>
                </a:xfrm>
                <a:solidFill>
                  <a:schemeClr val="accent3"/>
                </a:solidFill>
              </p:grpSpPr>
              <p:sp>
                <p:nvSpPr>
                  <p:cNvPr id="60" name="Freeform 12"/>
                  <p:cNvSpPr/>
                  <p:nvPr/>
                </p:nvSpPr>
                <p:spPr bwMode="auto">
                  <a:xfrm>
                    <a:off x="6141009" y="3577954"/>
                    <a:ext cx="85046" cy="179338"/>
                  </a:xfrm>
                  <a:custGeom>
                    <a:avLst/>
                    <a:gdLst>
                      <a:gd name="T0" fmla="*/ 59 w 78"/>
                      <a:gd name="T1" fmla="*/ 0 h 164"/>
                      <a:gd name="T2" fmla="*/ 20 w 78"/>
                      <a:gd name="T3" fmla="*/ 0 h 164"/>
                      <a:gd name="T4" fmla="*/ 0 w 78"/>
                      <a:gd name="T5" fmla="*/ 16 h 164"/>
                      <a:gd name="T6" fmla="*/ 0 w 78"/>
                      <a:gd name="T7" fmla="*/ 16 h 164"/>
                      <a:gd name="T8" fmla="*/ 0 w 78"/>
                      <a:gd name="T9" fmla="*/ 19 h 164"/>
                      <a:gd name="T10" fmla="*/ 0 w 78"/>
                      <a:gd name="T11" fmla="*/ 74 h 164"/>
                      <a:gd name="T12" fmla="*/ 7 w 78"/>
                      <a:gd name="T13" fmla="*/ 80 h 164"/>
                      <a:gd name="T14" fmla="*/ 13 w 78"/>
                      <a:gd name="T15" fmla="*/ 74 h 164"/>
                      <a:gd name="T16" fmla="*/ 13 w 78"/>
                      <a:gd name="T17" fmla="*/ 26 h 164"/>
                      <a:gd name="T18" fmla="*/ 19 w 78"/>
                      <a:gd name="T19" fmla="*/ 26 h 164"/>
                      <a:gd name="T20" fmla="*/ 19 w 78"/>
                      <a:gd name="T21" fmla="*/ 72 h 164"/>
                      <a:gd name="T22" fmla="*/ 19 w 78"/>
                      <a:gd name="T23" fmla="*/ 73 h 164"/>
                      <a:gd name="T24" fmla="*/ 19 w 78"/>
                      <a:gd name="T25" fmla="*/ 154 h 164"/>
                      <a:gd name="T26" fmla="*/ 28 w 78"/>
                      <a:gd name="T27" fmla="*/ 164 h 164"/>
                      <a:gd name="T28" fmla="*/ 37 w 78"/>
                      <a:gd name="T29" fmla="*/ 154 h 164"/>
                      <a:gd name="T30" fmla="*/ 37 w 78"/>
                      <a:gd name="T31" fmla="*/ 83 h 164"/>
                      <a:gd name="T32" fmla="*/ 41 w 78"/>
                      <a:gd name="T33" fmla="*/ 83 h 164"/>
                      <a:gd name="T34" fmla="*/ 41 w 78"/>
                      <a:gd name="T35" fmla="*/ 154 h 164"/>
                      <a:gd name="T36" fmla="*/ 50 w 78"/>
                      <a:gd name="T37" fmla="*/ 164 h 164"/>
                      <a:gd name="T38" fmla="*/ 59 w 78"/>
                      <a:gd name="T39" fmla="*/ 154 h 164"/>
                      <a:gd name="T40" fmla="*/ 59 w 78"/>
                      <a:gd name="T41" fmla="*/ 72 h 164"/>
                      <a:gd name="T42" fmla="*/ 59 w 78"/>
                      <a:gd name="T43" fmla="*/ 71 h 164"/>
                      <a:gd name="T44" fmla="*/ 59 w 78"/>
                      <a:gd name="T45" fmla="*/ 26 h 164"/>
                      <a:gd name="T46" fmla="*/ 64 w 78"/>
                      <a:gd name="T47" fmla="*/ 26 h 164"/>
                      <a:gd name="T48" fmla="*/ 64 w 78"/>
                      <a:gd name="T49" fmla="*/ 74 h 164"/>
                      <a:gd name="T50" fmla="*/ 71 w 78"/>
                      <a:gd name="T51" fmla="*/ 80 h 164"/>
                      <a:gd name="T52" fmla="*/ 78 w 78"/>
                      <a:gd name="T53" fmla="*/ 74 h 164"/>
                      <a:gd name="T54" fmla="*/ 78 w 78"/>
                      <a:gd name="T55" fmla="*/ 19 h 164"/>
                      <a:gd name="T56" fmla="*/ 78 w 78"/>
                      <a:gd name="T57" fmla="*/ 16 h 164"/>
                      <a:gd name="T58" fmla="*/ 78 w 78"/>
                      <a:gd name="T59" fmla="*/ 15 h 164"/>
                      <a:gd name="T60" fmla="*/ 59 w 78"/>
                      <a:gd name="T61" fmla="*/ 0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8" h="164">
                        <a:moveTo>
                          <a:pt x="59" y="0"/>
                        </a:move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6" y="0"/>
                          <a:pt x="0" y="12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77"/>
                          <a:pt x="3" y="80"/>
                          <a:pt x="7" y="80"/>
                        </a:cubicBezTo>
                        <a:cubicBezTo>
                          <a:pt x="10" y="80"/>
                          <a:pt x="13" y="77"/>
                          <a:pt x="13" y="74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6"/>
                          <a:pt x="19" y="26"/>
                          <a:pt x="19" y="26"/>
                        </a:cubicBezTo>
                        <a:cubicBezTo>
                          <a:pt x="19" y="72"/>
                          <a:pt x="19" y="72"/>
                          <a:pt x="19" y="72"/>
                        </a:cubicBezTo>
                        <a:cubicBezTo>
                          <a:pt x="19" y="72"/>
                          <a:pt x="19" y="73"/>
                          <a:pt x="19" y="73"/>
                        </a:cubicBezTo>
                        <a:cubicBezTo>
                          <a:pt x="19" y="154"/>
                          <a:pt x="19" y="154"/>
                          <a:pt x="19" y="154"/>
                        </a:cubicBezTo>
                        <a:cubicBezTo>
                          <a:pt x="19" y="159"/>
                          <a:pt x="23" y="164"/>
                          <a:pt x="28" y="164"/>
                        </a:cubicBezTo>
                        <a:cubicBezTo>
                          <a:pt x="33" y="164"/>
                          <a:pt x="37" y="159"/>
                          <a:pt x="37" y="154"/>
                        </a:cubicBezTo>
                        <a:cubicBezTo>
                          <a:pt x="37" y="83"/>
                          <a:pt x="37" y="83"/>
                          <a:pt x="37" y="83"/>
                        </a:cubicBezTo>
                        <a:cubicBezTo>
                          <a:pt x="41" y="83"/>
                          <a:pt x="41" y="83"/>
                          <a:pt x="41" y="83"/>
                        </a:cubicBezTo>
                        <a:cubicBezTo>
                          <a:pt x="41" y="154"/>
                          <a:pt x="41" y="154"/>
                          <a:pt x="41" y="154"/>
                        </a:cubicBezTo>
                        <a:cubicBezTo>
                          <a:pt x="41" y="159"/>
                          <a:pt x="45" y="164"/>
                          <a:pt x="50" y="164"/>
                        </a:cubicBezTo>
                        <a:cubicBezTo>
                          <a:pt x="55" y="164"/>
                          <a:pt x="59" y="159"/>
                          <a:pt x="59" y="154"/>
                        </a:cubicBezTo>
                        <a:cubicBezTo>
                          <a:pt x="59" y="72"/>
                          <a:pt x="59" y="72"/>
                          <a:pt x="59" y="72"/>
                        </a:cubicBezTo>
                        <a:cubicBezTo>
                          <a:pt x="59" y="71"/>
                          <a:pt x="59" y="71"/>
                          <a:pt x="59" y="71"/>
                        </a:cubicBezTo>
                        <a:cubicBezTo>
                          <a:pt x="59" y="26"/>
                          <a:pt x="59" y="26"/>
                          <a:pt x="59" y="26"/>
                        </a:cubicBezTo>
                        <a:cubicBezTo>
                          <a:pt x="64" y="26"/>
                          <a:pt x="64" y="26"/>
                          <a:pt x="64" y="26"/>
                        </a:cubicBezTo>
                        <a:cubicBezTo>
                          <a:pt x="64" y="74"/>
                          <a:pt x="64" y="74"/>
                          <a:pt x="64" y="74"/>
                        </a:cubicBezTo>
                        <a:cubicBezTo>
                          <a:pt x="64" y="77"/>
                          <a:pt x="67" y="80"/>
                          <a:pt x="71" y="80"/>
                        </a:cubicBezTo>
                        <a:cubicBezTo>
                          <a:pt x="75" y="80"/>
                          <a:pt x="78" y="77"/>
                          <a:pt x="78" y="74"/>
                        </a:cubicBezTo>
                        <a:cubicBezTo>
                          <a:pt x="78" y="19"/>
                          <a:pt x="78" y="19"/>
                          <a:pt x="78" y="19"/>
                        </a:cubicBezTo>
                        <a:cubicBezTo>
                          <a:pt x="78" y="16"/>
                          <a:pt x="78" y="16"/>
                          <a:pt x="78" y="16"/>
                        </a:cubicBezTo>
                        <a:cubicBezTo>
                          <a:pt x="78" y="15"/>
                          <a:pt x="78" y="15"/>
                          <a:pt x="78" y="15"/>
                        </a:cubicBezTo>
                        <a:cubicBezTo>
                          <a:pt x="78" y="10"/>
                          <a:pt x="72" y="0"/>
                          <a:pt x="5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61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6166893" y="3540977"/>
                    <a:ext cx="33741" cy="3374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35" name="Group 299"/>
                <p:cNvGrpSpPr/>
                <p:nvPr/>
              </p:nvGrpSpPr>
              <p:grpSpPr>
                <a:xfrm>
                  <a:off x="6429388" y="1785932"/>
                  <a:ext cx="136864" cy="348114"/>
                  <a:chOff x="6141009" y="3540977"/>
                  <a:chExt cx="85046" cy="216315"/>
                </a:xfrm>
                <a:solidFill>
                  <a:schemeClr val="accent3"/>
                </a:solidFill>
              </p:grpSpPr>
              <p:sp>
                <p:nvSpPr>
                  <p:cNvPr id="63" name="Freeform 12"/>
                  <p:cNvSpPr/>
                  <p:nvPr/>
                </p:nvSpPr>
                <p:spPr bwMode="auto">
                  <a:xfrm>
                    <a:off x="6141009" y="3577954"/>
                    <a:ext cx="85046" cy="179338"/>
                  </a:xfrm>
                  <a:custGeom>
                    <a:avLst/>
                    <a:gdLst>
                      <a:gd name="T0" fmla="*/ 59 w 78"/>
                      <a:gd name="T1" fmla="*/ 0 h 164"/>
                      <a:gd name="T2" fmla="*/ 20 w 78"/>
                      <a:gd name="T3" fmla="*/ 0 h 164"/>
                      <a:gd name="T4" fmla="*/ 0 w 78"/>
                      <a:gd name="T5" fmla="*/ 16 h 164"/>
                      <a:gd name="T6" fmla="*/ 0 w 78"/>
                      <a:gd name="T7" fmla="*/ 16 h 164"/>
                      <a:gd name="T8" fmla="*/ 0 w 78"/>
                      <a:gd name="T9" fmla="*/ 19 h 164"/>
                      <a:gd name="T10" fmla="*/ 0 w 78"/>
                      <a:gd name="T11" fmla="*/ 74 h 164"/>
                      <a:gd name="T12" fmla="*/ 7 w 78"/>
                      <a:gd name="T13" fmla="*/ 80 h 164"/>
                      <a:gd name="T14" fmla="*/ 13 w 78"/>
                      <a:gd name="T15" fmla="*/ 74 h 164"/>
                      <a:gd name="T16" fmla="*/ 13 w 78"/>
                      <a:gd name="T17" fmla="*/ 26 h 164"/>
                      <a:gd name="T18" fmla="*/ 19 w 78"/>
                      <a:gd name="T19" fmla="*/ 26 h 164"/>
                      <a:gd name="T20" fmla="*/ 19 w 78"/>
                      <a:gd name="T21" fmla="*/ 72 h 164"/>
                      <a:gd name="T22" fmla="*/ 19 w 78"/>
                      <a:gd name="T23" fmla="*/ 73 h 164"/>
                      <a:gd name="T24" fmla="*/ 19 w 78"/>
                      <a:gd name="T25" fmla="*/ 154 h 164"/>
                      <a:gd name="T26" fmla="*/ 28 w 78"/>
                      <a:gd name="T27" fmla="*/ 164 h 164"/>
                      <a:gd name="T28" fmla="*/ 37 w 78"/>
                      <a:gd name="T29" fmla="*/ 154 h 164"/>
                      <a:gd name="T30" fmla="*/ 37 w 78"/>
                      <a:gd name="T31" fmla="*/ 83 h 164"/>
                      <a:gd name="T32" fmla="*/ 41 w 78"/>
                      <a:gd name="T33" fmla="*/ 83 h 164"/>
                      <a:gd name="T34" fmla="*/ 41 w 78"/>
                      <a:gd name="T35" fmla="*/ 154 h 164"/>
                      <a:gd name="T36" fmla="*/ 50 w 78"/>
                      <a:gd name="T37" fmla="*/ 164 h 164"/>
                      <a:gd name="T38" fmla="*/ 59 w 78"/>
                      <a:gd name="T39" fmla="*/ 154 h 164"/>
                      <a:gd name="T40" fmla="*/ 59 w 78"/>
                      <a:gd name="T41" fmla="*/ 72 h 164"/>
                      <a:gd name="T42" fmla="*/ 59 w 78"/>
                      <a:gd name="T43" fmla="*/ 71 h 164"/>
                      <a:gd name="T44" fmla="*/ 59 w 78"/>
                      <a:gd name="T45" fmla="*/ 26 h 164"/>
                      <a:gd name="T46" fmla="*/ 64 w 78"/>
                      <a:gd name="T47" fmla="*/ 26 h 164"/>
                      <a:gd name="T48" fmla="*/ 64 w 78"/>
                      <a:gd name="T49" fmla="*/ 74 h 164"/>
                      <a:gd name="T50" fmla="*/ 71 w 78"/>
                      <a:gd name="T51" fmla="*/ 80 h 164"/>
                      <a:gd name="T52" fmla="*/ 78 w 78"/>
                      <a:gd name="T53" fmla="*/ 74 h 164"/>
                      <a:gd name="T54" fmla="*/ 78 w 78"/>
                      <a:gd name="T55" fmla="*/ 19 h 164"/>
                      <a:gd name="T56" fmla="*/ 78 w 78"/>
                      <a:gd name="T57" fmla="*/ 16 h 164"/>
                      <a:gd name="T58" fmla="*/ 78 w 78"/>
                      <a:gd name="T59" fmla="*/ 15 h 164"/>
                      <a:gd name="T60" fmla="*/ 59 w 78"/>
                      <a:gd name="T61" fmla="*/ 0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8" h="164">
                        <a:moveTo>
                          <a:pt x="59" y="0"/>
                        </a:move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6" y="0"/>
                          <a:pt x="0" y="12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77"/>
                          <a:pt x="3" y="80"/>
                          <a:pt x="7" y="80"/>
                        </a:cubicBezTo>
                        <a:cubicBezTo>
                          <a:pt x="10" y="80"/>
                          <a:pt x="13" y="77"/>
                          <a:pt x="13" y="74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6"/>
                          <a:pt x="19" y="26"/>
                          <a:pt x="19" y="26"/>
                        </a:cubicBezTo>
                        <a:cubicBezTo>
                          <a:pt x="19" y="72"/>
                          <a:pt x="19" y="72"/>
                          <a:pt x="19" y="72"/>
                        </a:cubicBezTo>
                        <a:cubicBezTo>
                          <a:pt x="19" y="72"/>
                          <a:pt x="19" y="73"/>
                          <a:pt x="19" y="73"/>
                        </a:cubicBezTo>
                        <a:cubicBezTo>
                          <a:pt x="19" y="154"/>
                          <a:pt x="19" y="154"/>
                          <a:pt x="19" y="154"/>
                        </a:cubicBezTo>
                        <a:cubicBezTo>
                          <a:pt x="19" y="159"/>
                          <a:pt x="23" y="164"/>
                          <a:pt x="28" y="164"/>
                        </a:cubicBezTo>
                        <a:cubicBezTo>
                          <a:pt x="33" y="164"/>
                          <a:pt x="37" y="159"/>
                          <a:pt x="37" y="154"/>
                        </a:cubicBezTo>
                        <a:cubicBezTo>
                          <a:pt x="37" y="83"/>
                          <a:pt x="37" y="83"/>
                          <a:pt x="37" y="83"/>
                        </a:cubicBezTo>
                        <a:cubicBezTo>
                          <a:pt x="41" y="83"/>
                          <a:pt x="41" y="83"/>
                          <a:pt x="41" y="83"/>
                        </a:cubicBezTo>
                        <a:cubicBezTo>
                          <a:pt x="41" y="154"/>
                          <a:pt x="41" y="154"/>
                          <a:pt x="41" y="154"/>
                        </a:cubicBezTo>
                        <a:cubicBezTo>
                          <a:pt x="41" y="159"/>
                          <a:pt x="45" y="164"/>
                          <a:pt x="50" y="164"/>
                        </a:cubicBezTo>
                        <a:cubicBezTo>
                          <a:pt x="55" y="164"/>
                          <a:pt x="59" y="159"/>
                          <a:pt x="59" y="154"/>
                        </a:cubicBezTo>
                        <a:cubicBezTo>
                          <a:pt x="59" y="72"/>
                          <a:pt x="59" y="72"/>
                          <a:pt x="59" y="72"/>
                        </a:cubicBezTo>
                        <a:cubicBezTo>
                          <a:pt x="59" y="71"/>
                          <a:pt x="59" y="71"/>
                          <a:pt x="59" y="71"/>
                        </a:cubicBezTo>
                        <a:cubicBezTo>
                          <a:pt x="59" y="26"/>
                          <a:pt x="59" y="26"/>
                          <a:pt x="59" y="26"/>
                        </a:cubicBezTo>
                        <a:cubicBezTo>
                          <a:pt x="64" y="26"/>
                          <a:pt x="64" y="26"/>
                          <a:pt x="64" y="26"/>
                        </a:cubicBezTo>
                        <a:cubicBezTo>
                          <a:pt x="64" y="74"/>
                          <a:pt x="64" y="74"/>
                          <a:pt x="64" y="74"/>
                        </a:cubicBezTo>
                        <a:cubicBezTo>
                          <a:pt x="64" y="77"/>
                          <a:pt x="67" y="80"/>
                          <a:pt x="71" y="80"/>
                        </a:cubicBezTo>
                        <a:cubicBezTo>
                          <a:pt x="75" y="80"/>
                          <a:pt x="78" y="77"/>
                          <a:pt x="78" y="74"/>
                        </a:cubicBezTo>
                        <a:cubicBezTo>
                          <a:pt x="78" y="19"/>
                          <a:pt x="78" y="19"/>
                          <a:pt x="78" y="19"/>
                        </a:cubicBezTo>
                        <a:cubicBezTo>
                          <a:pt x="78" y="16"/>
                          <a:pt x="78" y="16"/>
                          <a:pt x="78" y="16"/>
                        </a:cubicBezTo>
                        <a:cubicBezTo>
                          <a:pt x="78" y="15"/>
                          <a:pt x="78" y="15"/>
                          <a:pt x="78" y="15"/>
                        </a:cubicBezTo>
                        <a:cubicBezTo>
                          <a:pt x="78" y="10"/>
                          <a:pt x="72" y="0"/>
                          <a:pt x="5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64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6166893" y="3540977"/>
                    <a:ext cx="33741" cy="3374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36" name="Group 299"/>
                <p:cNvGrpSpPr/>
                <p:nvPr/>
              </p:nvGrpSpPr>
              <p:grpSpPr>
                <a:xfrm>
                  <a:off x="6643702" y="1785932"/>
                  <a:ext cx="136864" cy="348114"/>
                  <a:chOff x="6141009" y="3540977"/>
                  <a:chExt cx="85046" cy="216315"/>
                </a:xfrm>
                <a:solidFill>
                  <a:schemeClr val="accent3"/>
                </a:solidFill>
              </p:grpSpPr>
              <p:sp>
                <p:nvSpPr>
                  <p:cNvPr id="66" name="Freeform 12"/>
                  <p:cNvSpPr/>
                  <p:nvPr/>
                </p:nvSpPr>
                <p:spPr bwMode="auto">
                  <a:xfrm>
                    <a:off x="6141009" y="3577954"/>
                    <a:ext cx="85046" cy="179338"/>
                  </a:xfrm>
                  <a:custGeom>
                    <a:avLst/>
                    <a:gdLst>
                      <a:gd name="T0" fmla="*/ 59 w 78"/>
                      <a:gd name="T1" fmla="*/ 0 h 164"/>
                      <a:gd name="T2" fmla="*/ 20 w 78"/>
                      <a:gd name="T3" fmla="*/ 0 h 164"/>
                      <a:gd name="T4" fmla="*/ 0 w 78"/>
                      <a:gd name="T5" fmla="*/ 16 h 164"/>
                      <a:gd name="T6" fmla="*/ 0 w 78"/>
                      <a:gd name="T7" fmla="*/ 16 h 164"/>
                      <a:gd name="T8" fmla="*/ 0 w 78"/>
                      <a:gd name="T9" fmla="*/ 19 h 164"/>
                      <a:gd name="T10" fmla="*/ 0 w 78"/>
                      <a:gd name="T11" fmla="*/ 74 h 164"/>
                      <a:gd name="T12" fmla="*/ 7 w 78"/>
                      <a:gd name="T13" fmla="*/ 80 h 164"/>
                      <a:gd name="T14" fmla="*/ 13 w 78"/>
                      <a:gd name="T15" fmla="*/ 74 h 164"/>
                      <a:gd name="T16" fmla="*/ 13 w 78"/>
                      <a:gd name="T17" fmla="*/ 26 h 164"/>
                      <a:gd name="T18" fmla="*/ 19 w 78"/>
                      <a:gd name="T19" fmla="*/ 26 h 164"/>
                      <a:gd name="T20" fmla="*/ 19 w 78"/>
                      <a:gd name="T21" fmla="*/ 72 h 164"/>
                      <a:gd name="T22" fmla="*/ 19 w 78"/>
                      <a:gd name="T23" fmla="*/ 73 h 164"/>
                      <a:gd name="T24" fmla="*/ 19 w 78"/>
                      <a:gd name="T25" fmla="*/ 154 h 164"/>
                      <a:gd name="T26" fmla="*/ 28 w 78"/>
                      <a:gd name="T27" fmla="*/ 164 h 164"/>
                      <a:gd name="T28" fmla="*/ 37 w 78"/>
                      <a:gd name="T29" fmla="*/ 154 h 164"/>
                      <a:gd name="T30" fmla="*/ 37 w 78"/>
                      <a:gd name="T31" fmla="*/ 83 h 164"/>
                      <a:gd name="T32" fmla="*/ 41 w 78"/>
                      <a:gd name="T33" fmla="*/ 83 h 164"/>
                      <a:gd name="T34" fmla="*/ 41 w 78"/>
                      <a:gd name="T35" fmla="*/ 154 h 164"/>
                      <a:gd name="T36" fmla="*/ 50 w 78"/>
                      <a:gd name="T37" fmla="*/ 164 h 164"/>
                      <a:gd name="T38" fmla="*/ 59 w 78"/>
                      <a:gd name="T39" fmla="*/ 154 h 164"/>
                      <a:gd name="T40" fmla="*/ 59 w 78"/>
                      <a:gd name="T41" fmla="*/ 72 h 164"/>
                      <a:gd name="T42" fmla="*/ 59 w 78"/>
                      <a:gd name="T43" fmla="*/ 71 h 164"/>
                      <a:gd name="T44" fmla="*/ 59 w 78"/>
                      <a:gd name="T45" fmla="*/ 26 h 164"/>
                      <a:gd name="T46" fmla="*/ 64 w 78"/>
                      <a:gd name="T47" fmla="*/ 26 h 164"/>
                      <a:gd name="T48" fmla="*/ 64 w 78"/>
                      <a:gd name="T49" fmla="*/ 74 h 164"/>
                      <a:gd name="T50" fmla="*/ 71 w 78"/>
                      <a:gd name="T51" fmla="*/ 80 h 164"/>
                      <a:gd name="T52" fmla="*/ 78 w 78"/>
                      <a:gd name="T53" fmla="*/ 74 h 164"/>
                      <a:gd name="T54" fmla="*/ 78 w 78"/>
                      <a:gd name="T55" fmla="*/ 19 h 164"/>
                      <a:gd name="T56" fmla="*/ 78 w 78"/>
                      <a:gd name="T57" fmla="*/ 16 h 164"/>
                      <a:gd name="T58" fmla="*/ 78 w 78"/>
                      <a:gd name="T59" fmla="*/ 15 h 164"/>
                      <a:gd name="T60" fmla="*/ 59 w 78"/>
                      <a:gd name="T61" fmla="*/ 0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8" h="164">
                        <a:moveTo>
                          <a:pt x="59" y="0"/>
                        </a:move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6" y="0"/>
                          <a:pt x="0" y="12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77"/>
                          <a:pt x="3" y="80"/>
                          <a:pt x="7" y="80"/>
                        </a:cubicBezTo>
                        <a:cubicBezTo>
                          <a:pt x="10" y="80"/>
                          <a:pt x="13" y="77"/>
                          <a:pt x="13" y="74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6"/>
                          <a:pt x="19" y="26"/>
                          <a:pt x="19" y="26"/>
                        </a:cubicBezTo>
                        <a:cubicBezTo>
                          <a:pt x="19" y="72"/>
                          <a:pt x="19" y="72"/>
                          <a:pt x="19" y="72"/>
                        </a:cubicBezTo>
                        <a:cubicBezTo>
                          <a:pt x="19" y="72"/>
                          <a:pt x="19" y="73"/>
                          <a:pt x="19" y="73"/>
                        </a:cubicBezTo>
                        <a:cubicBezTo>
                          <a:pt x="19" y="154"/>
                          <a:pt x="19" y="154"/>
                          <a:pt x="19" y="154"/>
                        </a:cubicBezTo>
                        <a:cubicBezTo>
                          <a:pt x="19" y="159"/>
                          <a:pt x="23" y="164"/>
                          <a:pt x="28" y="164"/>
                        </a:cubicBezTo>
                        <a:cubicBezTo>
                          <a:pt x="33" y="164"/>
                          <a:pt x="37" y="159"/>
                          <a:pt x="37" y="154"/>
                        </a:cubicBezTo>
                        <a:cubicBezTo>
                          <a:pt x="37" y="83"/>
                          <a:pt x="37" y="83"/>
                          <a:pt x="37" y="83"/>
                        </a:cubicBezTo>
                        <a:cubicBezTo>
                          <a:pt x="41" y="83"/>
                          <a:pt x="41" y="83"/>
                          <a:pt x="41" y="83"/>
                        </a:cubicBezTo>
                        <a:cubicBezTo>
                          <a:pt x="41" y="154"/>
                          <a:pt x="41" y="154"/>
                          <a:pt x="41" y="154"/>
                        </a:cubicBezTo>
                        <a:cubicBezTo>
                          <a:pt x="41" y="159"/>
                          <a:pt x="45" y="164"/>
                          <a:pt x="50" y="164"/>
                        </a:cubicBezTo>
                        <a:cubicBezTo>
                          <a:pt x="55" y="164"/>
                          <a:pt x="59" y="159"/>
                          <a:pt x="59" y="154"/>
                        </a:cubicBezTo>
                        <a:cubicBezTo>
                          <a:pt x="59" y="72"/>
                          <a:pt x="59" y="72"/>
                          <a:pt x="59" y="72"/>
                        </a:cubicBezTo>
                        <a:cubicBezTo>
                          <a:pt x="59" y="71"/>
                          <a:pt x="59" y="71"/>
                          <a:pt x="59" y="71"/>
                        </a:cubicBezTo>
                        <a:cubicBezTo>
                          <a:pt x="59" y="26"/>
                          <a:pt x="59" y="26"/>
                          <a:pt x="59" y="26"/>
                        </a:cubicBezTo>
                        <a:cubicBezTo>
                          <a:pt x="64" y="26"/>
                          <a:pt x="64" y="26"/>
                          <a:pt x="64" y="26"/>
                        </a:cubicBezTo>
                        <a:cubicBezTo>
                          <a:pt x="64" y="74"/>
                          <a:pt x="64" y="74"/>
                          <a:pt x="64" y="74"/>
                        </a:cubicBezTo>
                        <a:cubicBezTo>
                          <a:pt x="64" y="77"/>
                          <a:pt x="67" y="80"/>
                          <a:pt x="71" y="80"/>
                        </a:cubicBezTo>
                        <a:cubicBezTo>
                          <a:pt x="75" y="80"/>
                          <a:pt x="78" y="77"/>
                          <a:pt x="78" y="74"/>
                        </a:cubicBezTo>
                        <a:cubicBezTo>
                          <a:pt x="78" y="19"/>
                          <a:pt x="78" y="19"/>
                          <a:pt x="78" y="19"/>
                        </a:cubicBezTo>
                        <a:cubicBezTo>
                          <a:pt x="78" y="16"/>
                          <a:pt x="78" y="16"/>
                          <a:pt x="78" y="16"/>
                        </a:cubicBezTo>
                        <a:cubicBezTo>
                          <a:pt x="78" y="15"/>
                          <a:pt x="78" y="15"/>
                          <a:pt x="78" y="15"/>
                        </a:cubicBezTo>
                        <a:cubicBezTo>
                          <a:pt x="78" y="10"/>
                          <a:pt x="72" y="0"/>
                          <a:pt x="5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67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6166893" y="3540977"/>
                    <a:ext cx="33741" cy="3374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39" name="Group 299"/>
                <p:cNvGrpSpPr/>
                <p:nvPr/>
              </p:nvGrpSpPr>
              <p:grpSpPr>
                <a:xfrm>
                  <a:off x="6858016" y="1785932"/>
                  <a:ext cx="136864" cy="348114"/>
                  <a:chOff x="6141009" y="3540977"/>
                  <a:chExt cx="85046" cy="216315"/>
                </a:xfrm>
                <a:solidFill>
                  <a:schemeClr val="accent3"/>
                </a:solidFill>
              </p:grpSpPr>
              <p:sp>
                <p:nvSpPr>
                  <p:cNvPr id="69" name="Freeform 12"/>
                  <p:cNvSpPr/>
                  <p:nvPr/>
                </p:nvSpPr>
                <p:spPr bwMode="auto">
                  <a:xfrm>
                    <a:off x="6141009" y="3577954"/>
                    <a:ext cx="85046" cy="179338"/>
                  </a:xfrm>
                  <a:custGeom>
                    <a:avLst/>
                    <a:gdLst>
                      <a:gd name="T0" fmla="*/ 59 w 78"/>
                      <a:gd name="T1" fmla="*/ 0 h 164"/>
                      <a:gd name="T2" fmla="*/ 20 w 78"/>
                      <a:gd name="T3" fmla="*/ 0 h 164"/>
                      <a:gd name="T4" fmla="*/ 0 w 78"/>
                      <a:gd name="T5" fmla="*/ 16 h 164"/>
                      <a:gd name="T6" fmla="*/ 0 w 78"/>
                      <a:gd name="T7" fmla="*/ 16 h 164"/>
                      <a:gd name="T8" fmla="*/ 0 w 78"/>
                      <a:gd name="T9" fmla="*/ 19 h 164"/>
                      <a:gd name="T10" fmla="*/ 0 w 78"/>
                      <a:gd name="T11" fmla="*/ 74 h 164"/>
                      <a:gd name="T12" fmla="*/ 7 w 78"/>
                      <a:gd name="T13" fmla="*/ 80 h 164"/>
                      <a:gd name="T14" fmla="*/ 13 w 78"/>
                      <a:gd name="T15" fmla="*/ 74 h 164"/>
                      <a:gd name="T16" fmla="*/ 13 w 78"/>
                      <a:gd name="T17" fmla="*/ 26 h 164"/>
                      <a:gd name="T18" fmla="*/ 19 w 78"/>
                      <a:gd name="T19" fmla="*/ 26 h 164"/>
                      <a:gd name="T20" fmla="*/ 19 w 78"/>
                      <a:gd name="T21" fmla="*/ 72 h 164"/>
                      <a:gd name="T22" fmla="*/ 19 w 78"/>
                      <a:gd name="T23" fmla="*/ 73 h 164"/>
                      <a:gd name="T24" fmla="*/ 19 w 78"/>
                      <a:gd name="T25" fmla="*/ 154 h 164"/>
                      <a:gd name="T26" fmla="*/ 28 w 78"/>
                      <a:gd name="T27" fmla="*/ 164 h 164"/>
                      <a:gd name="T28" fmla="*/ 37 w 78"/>
                      <a:gd name="T29" fmla="*/ 154 h 164"/>
                      <a:gd name="T30" fmla="*/ 37 w 78"/>
                      <a:gd name="T31" fmla="*/ 83 h 164"/>
                      <a:gd name="T32" fmla="*/ 41 w 78"/>
                      <a:gd name="T33" fmla="*/ 83 h 164"/>
                      <a:gd name="T34" fmla="*/ 41 w 78"/>
                      <a:gd name="T35" fmla="*/ 154 h 164"/>
                      <a:gd name="T36" fmla="*/ 50 w 78"/>
                      <a:gd name="T37" fmla="*/ 164 h 164"/>
                      <a:gd name="T38" fmla="*/ 59 w 78"/>
                      <a:gd name="T39" fmla="*/ 154 h 164"/>
                      <a:gd name="T40" fmla="*/ 59 w 78"/>
                      <a:gd name="T41" fmla="*/ 72 h 164"/>
                      <a:gd name="T42" fmla="*/ 59 w 78"/>
                      <a:gd name="T43" fmla="*/ 71 h 164"/>
                      <a:gd name="T44" fmla="*/ 59 w 78"/>
                      <a:gd name="T45" fmla="*/ 26 h 164"/>
                      <a:gd name="T46" fmla="*/ 64 w 78"/>
                      <a:gd name="T47" fmla="*/ 26 h 164"/>
                      <a:gd name="T48" fmla="*/ 64 w 78"/>
                      <a:gd name="T49" fmla="*/ 74 h 164"/>
                      <a:gd name="T50" fmla="*/ 71 w 78"/>
                      <a:gd name="T51" fmla="*/ 80 h 164"/>
                      <a:gd name="T52" fmla="*/ 78 w 78"/>
                      <a:gd name="T53" fmla="*/ 74 h 164"/>
                      <a:gd name="T54" fmla="*/ 78 w 78"/>
                      <a:gd name="T55" fmla="*/ 19 h 164"/>
                      <a:gd name="T56" fmla="*/ 78 w 78"/>
                      <a:gd name="T57" fmla="*/ 16 h 164"/>
                      <a:gd name="T58" fmla="*/ 78 w 78"/>
                      <a:gd name="T59" fmla="*/ 15 h 164"/>
                      <a:gd name="T60" fmla="*/ 59 w 78"/>
                      <a:gd name="T61" fmla="*/ 0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8" h="164">
                        <a:moveTo>
                          <a:pt x="59" y="0"/>
                        </a:move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6" y="0"/>
                          <a:pt x="0" y="12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77"/>
                          <a:pt x="3" y="80"/>
                          <a:pt x="7" y="80"/>
                        </a:cubicBezTo>
                        <a:cubicBezTo>
                          <a:pt x="10" y="80"/>
                          <a:pt x="13" y="77"/>
                          <a:pt x="13" y="74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6"/>
                          <a:pt x="19" y="26"/>
                          <a:pt x="19" y="26"/>
                        </a:cubicBezTo>
                        <a:cubicBezTo>
                          <a:pt x="19" y="72"/>
                          <a:pt x="19" y="72"/>
                          <a:pt x="19" y="72"/>
                        </a:cubicBezTo>
                        <a:cubicBezTo>
                          <a:pt x="19" y="72"/>
                          <a:pt x="19" y="73"/>
                          <a:pt x="19" y="73"/>
                        </a:cubicBezTo>
                        <a:cubicBezTo>
                          <a:pt x="19" y="154"/>
                          <a:pt x="19" y="154"/>
                          <a:pt x="19" y="154"/>
                        </a:cubicBezTo>
                        <a:cubicBezTo>
                          <a:pt x="19" y="159"/>
                          <a:pt x="23" y="164"/>
                          <a:pt x="28" y="164"/>
                        </a:cubicBezTo>
                        <a:cubicBezTo>
                          <a:pt x="33" y="164"/>
                          <a:pt x="37" y="159"/>
                          <a:pt x="37" y="154"/>
                        </a:cubicBezTo>
                        <a:cubicBezTo>
                          <a:pt x="37" y="83"/>
                          <a:pt x="37" y="83"/>
                          <a:pt x="37" y="83"/>
                        </a:cubicBezTo>
                        <a:cubicBezTo>
                          <a:pt x="41" y="83"/>
                          <a:pt x="41" y="83"/>
                          <a:pt x="41" y="83"/>
                        </a:cubicBezTo>
                        <a:cubicBezTo>
                          <a:pt x="41" y="154"/>
                          <a:pt x="41" y="154"/>
                          <a:pt x="41" y="154"/>
                        </a:cubicBezTo>
                        <a:cubicBezTo>
                          <a:pt x="41" y="159"/>
                          <a:pt x="45" y="164"/>
                          <a:pt x="50" y="164"/>
                        </a:cubicBezTo>
                        <a:cubicBezTo>
                          <a:pt x="55" y="164"/>
                          <a:pt x="59" y="159"/>
                          <a:pt x="59" y="154"/>
                        </a:cubicBezTo>
                        <a:cubicBezTo>
                          <a:pt x="59" y="72"/>
                          <a:pt x="59" y="72"/>
                          <a:pt x="59" y="72"/>
                        </a:cubicBezTo>
                        <a:cubicBezTo>
                          <a:pt x="59" y="71"/>
                          <a:pt x="59" y="71"/>
                          <a:pt x="59" y="71"/>
                        </a:cubicBezTo>
                        <a:cubicBezTo>
                          <a:pt x="59" y="26"/>
                          <a:pt x="59" y="26"/>
                          <a:pt x="59" y="26"/>
                        </a:cubicBezTo>
                        <a:cubicBezTo>
                          <a:pt x="64" y="26"/>
                          <a:pt x="64" y="26"/>
                          <a:pt x="64" y="26"/>
                        </a:cubicBezTo>
                        <a:cubicBezTo>
                          <a:pt x="64" y="74"/>
                          <a:pt x="64" y="74"/>
                          <a:pt x="64" y="74"/>
                        </a:cubicBezTo>
                        <a:cubicBezTo>
                          <a:pt x="64" y="77"/>
                          <a:pt x="67" y="80"/>
                          <a:pt x="71" y="80"/>
                        </a:cubicBezTo>
                        <a:cubicBezTo>
                          <a:pt x="75" y="80"/>
                          <a:pt x="78" y="77"/>
                          <a:pt x="78" y="74"/>
                        </a:cubicBezTo>
                        <a:cubicBezTo>
                          <a:pt x="78" y="19"/>
                          <a:pt x="78" y="19"/>
                          <a:pt x="78" y="19"/>
                        </a:cubicBezTo>
                        <a:cubicBezTo>
                          <a:pt x="78" y="16"/>
                          <a:pt x="78" y="16"/>
                          <a:pt x="78" y="16"/>
                        </a:cubicBezTo>
                        <a:cubicBezTo>
                          <a:pt x="78" y="15"/>
                          <a:pt x="78" y="15"/>
                          <a:pt x="78" y="15"/>
                        </a:cubicBezTo>
                        <a:cubicBezTo>
                          <a:pt x="78" y="10"/>
                          <a:pt x="72" y="0"/>
                          <a:pt x="5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70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6166893" y="3540977"/>
                    <a:ext cx="33741" cy="3374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49" name="Group 299"/>
                <p:cNvGrpSpPr/>
                <p:nvPr/>
              </p:nvGrpSpPr>
              <p:grpSpPr>
                <a:xfrm>
                  <a:off x="7072330" y="1785932"/>
                  <a:ext cx="136864" cy="348114"/>
                  <a:chOff x="6141009" y="3540977"/>
                  <a:chExt cx="85046" cy="216315"/>
                </a:xfrm>
                <a:solidFill>
                  <a:schemeClr val="accent3"/>
                </a:solidFill>
              </p:grpSpPr>
              <p:sp>
                <p:nvSpPr>
                  <p:cNvPr id="72" name="Freeform 12"/>
                  <p:cNvSpPr/>
                  <p:nvPr/>
                </p:nvSpPr>
                <p:spPr bwMode="auto">
                  <a:xfrm>
                    <a:off x="6141009" y="3577954"/>
                    <a:ext cx="85046" cy="179338"/>
                  </a:xfrm>
                  <a:custGeom>
                    <a:avLst/>
                    <a:gdLst>
                      <a:gd name="T0" fmla="*/ 59 w 78"/>
                      <a:gd name="T1" fmla="*/ 0 h 164"/>
                      <a:gd name="T2" fmla="*/ 20 w 78"/>
                      <a:gd name="T3" fmla="*/ 0 h 164"/>
                      <a:gd name="T4" fmla="*/ 0 w 78"/>
                      <a:gd name="T5" fmla="*/ 16 h 164"/>
                      <a:gd name="T6" fmla="*/ 0 w 78"/>
                      <a:gd name="T7" fmla="*/ 16 h 164"/>
                      <a:gd name="T8" fmla="*/ 0 w 78"/>
                      <a:gd name="T9" fmla="*/ 19 h 164"/>
                      <a:gd name="T10" fmla="*/ 0 w 78"/>
                      <a:gd name="T11" fmla="*/ 74 h 164"/>
                      <a:gd name="T12" fmla="*/ 7 w 78"/>
                      <a:gd name="T13" fmla="*/ 80 h 164"/>
                      <a:gd name="T14" fmla="*/ 13 w 78"/>
                      <a:gd name="T15" fmla="*/ 74 h 164"/>
                      <a:gd name="T16" fmla="*/ 13 w 78"/>
                      <a:gd name="T17" fmla="*/ 26 h 164"/>
                      <a:gd name="T18" fmla="*/ 19 w 78"/>
                      <a:gd name="T19" fmla="*/ 26 h 164"/>
                      <a:gd name="T20" fmla="*/ 19 w 78"/>
                      <a:gd name="T21" fmla="*/ 72 h 164"/>
                      <a:gd name="T22" fmla="*/ 19 w 78"/>
                      <a:gd name="T23" fmla="*/ 73 h 164"/>
                      <a:gd name="T24" fmla="*/ 19 w 78"/>
                      <a:gd name="T25" fmla="*/ 154 h 164"/>
                      <a:gd name="T26" fmla="*/ 28 w 78"/>
                      <a:gd name="T27" fmla="*/ 164 h 164"/>
                      <a:gd name="T28" fmla="*/ 37 w 78"/>
                      <a:gd name="T29" fmla="*/ 154 h 164"/>
                      <a:gd name="T30" fmla="*/ 37 w 78"/>
                      <a:gd name="T31" fmla="*/ 83 h 164"/>
                      <a:gd name="T32" fmla="*/ 41 w 78"/>
                      <a:gd name="T33" fmla="*/ 83 h 164"/>
                      <a:gd name="T34" fmla="*/ 41 w 78"/>
                      <a:gd name="T35" fmla="*/ 154 h 164"/>
                      <a:gd name="T36" fmla="*/ 50 w 78"/>
                      <a:gd name="T37" fmla="*/ 164 h 164"/>
                      <a:gd name="T38" fmla="*/ 59 w 78"/>
                      <a:gd name="T39" fmla="*/ 154 h 164"/>
                      <a:gd name="T40" fmla="*/ 59 w 78"/>
                      <a:gd name="T41" fmla="*/ 72 h 164"/>
                      <a:gd name="T42" fmla="*/ 59 w 78"/>
                      <a:gd name="T43" fmla="*/ 71 h 164"/>
                      <a:gd name="T44" fmla="*/ 59 w 78"/>
                      <a:gd name="T45" fmla="*/ 26 h 164"/>
                      <a:gd name="T46" fmla="*/ 64 w 78"/>
                      <a:gd name="T47" fmla="*/ 26 h 164"/>
                      <a:gd name="T48" fmla="*/ 64 w 78"/>
                      <a:gd name="T49" fmla="*/ 74 h 164"/>
                      <a:gd name="T50" fmla="*/ 71 w 78"/>
                      <a:gd name="T51" fmla="*/ 80 h 164"/>
                      <a:gd name="T52" fmla="*/ 78 w 78"/>
                      <a:gd name="T53" fmla="*/ 74 h 164"/>
                      <a:gd name="T54" fmla="*/ 78 w 78"/>
                      <a:gd name="T55" fmla="*/ 19 h 164"/>
                      <a:gd name="T56" fmla="*/ 78 w 78"/>
                      <a:gd name="T57" fmla="*/ 16 h 164"/>
                      <a:gd name="T58" fmla="*/ 78 w 78"/>
                      <a:gd name="T59" fmla="*/ 15 h 164"/>
                      <a:gd name="T60" fmla="*/ 59 w 78"/>
                      <a:gd name="T61" fmla="*/ 0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8" h="164">
                        <a:moveTo>
                          <a:pt x="59" y="0"/>
                        </a:move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6" y="0"/>
                          <a:pt x="0" y="12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77"/>
                          <a:pt x="3" y="80"/>
                          <a:pt x="7" y="80"/>
                        </a:cubicBezTo>
                        <a:cubicBezTo>
                          <a:pt x="10" y="80"/>
                          <a:pt x="13" y="77"/>
                          <a:pt x="13" y="74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6"/>
                          <a:pt x="19" y="26"/>
                          <a:pt x="19" y="26"/>
                        </a:cubicBezTo>
                        <a:cubicBezTo>
                          <a:pt x="19" y="72"/>
                          <a:pt x="19" y="72"/>
                          <a:pt x="19" y="72"/>
                        </a:cubicBezTo>
                        <a:cubicBezTo>
                          <a:pt x="19" y="72"/>
                          <a:pt x="19" y="73"/>
                          <a:pt x="19" y="73"/>
                        </a:cubicBezTo>
                        <a:cubicBezTo>
                          <a:pt x="19" y="154"/>
                          <a:pt x="19" y="154"/>
                          <a:pt x="19" y="154"/>
                        </a:cubicBezTo>
                        <a:cubicBezTo>
                          <a:pt x="19" y="159"/>
                          <a:pt x="23" y="164"/>
                          <a:pt x="28" y="164"/>
                        </a:cubicBezTo>
                        <a:cubicBezTo>
                          <a:pt x="33" y="164"/>
                          <a:pt x="37" y="159"/>
                          <a:pt x="37" y="154"/>
                        </a:cubicBezTo>
                        <a:cubicBezTo>
                          <a:pt x="37" y="83"/>
                          <a:pt x="37" y="83"/>
                          <a:pt x="37" y="83"/>
                        </a:cubicBezTo>
                        <a:cubicBezTo>
                          <a:pt x="41" y="83"/>
                          <a:pt x="41" y="83"/>
                          <a:pt x="41" y="83"/>
                        </a:cubicBezTo>
                        <a:cubicBezTo>
                          <a:pt x="41" y="154"/>
                          <a:pt x="41" y="154"/>
                          <a:pt x="41" y="154"/>
                        </a:cubicBezTo>
                        <a:cubicBezTo>
                          <a:pt x="41" y="159"/>
                          <a:pt x="45" y="164"/>
                          <a:pt x="50" y="164"/>
                        </a:cubicBezTo>
                        <a:cubicBezTo>
                          <a:pt x="55" y="164"/>
                          <a:pt x="59" y="159"/>
                          <a:pt x="59" y="154"/>
                        </a:cubicBezTo>
                        <a:cubicBezTo>
                          <a:pt x="59" y="72"/>
                          <a:pt x="59" y="72"/>
                          <a:pt x="59" y="72"/>
                        </a:cubicBezTo>
                        <a:cubicBezTo>
                          <a:pt x="59" y="71"/>
                          <a:pt x="59" y="71"/>
                          <a:pt x="59" y="71"/>
                        </a:cubicBezTo>
                        <a:cubicBezTo>
                          <a:pt x="59" y="26"/>
                          <a:pt x="59" y="26"/>
                          <a:pt x="59" y="26"/>
                        </a:cubicBezTo>
                        <a:cubicBezTo>
                          <a:pt x="64" y="26"/>
                          <a:pt x="64" y="26"/>
                          <a:pt x="64" y="26"/>
                        </a:cubicBezTo>
                        <a:cubicBezTo>
                          <a:pt x="64" y="74"/>
                          <a:pt x="64" y="74"/>
                          <a:pt x="64" y="74"/>
                        </a:cubicBezTo>
                        <a:cubicBezTo>
                          <a:pt x="64" y="77"/>
                          <a:pt x="67" y="80"/>
                          <a:pt x="71" y="80"/>
                        </a:cubicBezTo>
                        <a:cubicBezTo>
                          <a:pt x="75" y="80"/>
                          <a:pt x="78" y="77"/>
                          <a:pt x="78" y="74"/>
                        </a:cubicBezTo>
                        <a:cubicBezTo>
                          <a:pt x="78" y="19"/>
                          <a:pt x="78" y="19"/>
                          <a:pt x="78" y="19"/>
                        </a:cubicBezTo>
                        <a:cubicBezTo>
                          <a:pt x="78" y="16"/>
                          <a:pt x="78" y="16"/>
                          <a:pt x="78" y="16"/>
                        </a:cubicBezTo>
                        <a:cubicBezTo>
                          <a:pt x="78" y="15"/>
                          <a:pt x="78" y="15"/>
                          <a:pt x="78" y="15"/>
                        </a:cubicBezTo>
                        <a:cubicBezTo>
                          <a:pt x="78" y="10"/>
                          <a:pt x="72" y="0"/>
                          <a:pt x="5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73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6166893" y="3540977"/>
                    <a:ext cx="33741" cy="3374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52" name="Group 299"/>
                <p:cNvGrpSpPr/>
                <p:nvPr/>
              </p:nvGrpSpPr>
              <p:grpSpPr>
                <a:xfrm>
                  <a:off x="7286644" y="1785932"/>
                  <a:ext cx="136864" cy="348114"/>
                  <a:chOff x="6141009" y="3540977"/>
                  <a:chExt cx="85046" cy="216315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75" name="Freeform 12"/>
                  <p:cNvSpPr/>
                  <p:nvPr/>
                </p:nvSpPr>
                <p:spPr bwMode="auto">
                  <a:xfrm>
                    <a:off x="6141009" y="3577954"/>
                    <a:ext cx="85046" cy="179338"/>
                  </a:xfrm>
                  <a:custGeom>
                    <a:avLst/>
                    <a:gdLst>
                      <a:gd name="T0" fmla="*/ 59 w 78"/>
                      <a:gd name="T1" fmla="*/ 0 h 164"/>
                      <a:gd name="T2" fmla="*/ 20 w 78"/>
                      <a:gd name="T3" fmla="*/ 0 h 164"/>
                      <a:gd name="T4" fmla="*/ 0 w 78"/>
                      <a:gd name="T5" fmla="*/ 16 h 164"/>
                      <a:gd name="T6" fmla="*/ 0 w 78"/>
                      <a:gd name="T7" fmla="*/ 16 h 164"/>
                      <a:gd name="T8" fmla="*/ 0 w 78"/>
                      <a:gd name="T9" fmla="*/ 19 h 164"/>
                      <a:gd name="T10" fmla="*/ 0 w 78"/>
                      <a:gd name="T11" fmla="*/ 74 h 164"/>
                      <a:gd name="T12" fmla="*/ 7 w 78"/>
                      <a:gd name="T13" fmla="*/ 80 h 164"/>
                      <a:gd name="T14" fmla="*/ 13 w 78"/>
                      <a:gd name="T15" fmla="*/ 74 h 164"/>
                      <a:gd name="T16" fmla="*/ 13 w 78"/>
                      <a:gd name="T17" fmla="*/ 26 h 164"/>
                      <a:gd name="T18" fmla="*/ 19 w 78"/>
                      <a:gd name="T19" fmla="*/ 26 h 164"/>
                      <a:gd name="T20" fmla="*/ 19 w 78"/>
                      <a:gd name="T21" fmla="*/ 72 h 164"/>
                      <a:gd name="T22" fmla="*/ 19 w 78"/>
                      <a:gd name="T23" fmla="*/ 73 h 164"/>
                      <a:gd name="T24" fmla="*/ 19 w 78"/>
                      <a:gd name="T25" fmla="*/ 154 h 164"/>
                      <a:gd name="T26" fmla="*/ 28 w 78"/>
                      <a:gd name="T27" fmla="*/ 164 h 164"/>
                      <a:gd name="T28" fmla="*/ 37 w 78"/>
                      <a:gd name="T29" fmla="*/ 154 h 164"/>
                      <a:gd name="T30" fmla="*/ 37 w 78"/>
                      <a:gd name="T31" fmla="*/ 83 h 164"/>
                      <a:gd name="T32" fmla="*/ 41 w 78"/>
                      <a:gd name="T33" fmla="*/ 83 h 164"/>
                      <a:gd name="T34" fmla="*/ 41 w 78"/>
                      <a:gd name="T35" fmla="*/ 154 h 164"/>
                      <a:gd name="T36" fmla="*/ 50 w 78"/>
                      <a:gd name="T37" fmla="*/ 164 h 164"/>
                      <a:gd name="T38" fmla="*/ 59 w 78"/>
                      <a:gd name="T39" fmla="*/ 154 h 164"/>
                      <a:gd name="T40" fmla="*/ 59 w 78"/>
                      <a:gd name="T41" fmla="*/ 72 h 164"/>
                      <a:gd name="T42" fmla="*/ 59 w 78"/>
                      <a:gd name="T43" fmla="*/ 71 h 164"/>
                      <a:gd name="T44" fmla="*/ 59 w 78"/>
                      <a:gd name="T45" fmla="*/ 26 h 164"/>
                      <a:gd name="T46" fmla="*/ 64 w 78"/>
                      <a:gd name="T47" fmla="*/ 26 h 164"/>
                      <a:gd name="T48" fmla="*/ 64 w 78"/>
                      <a:gd name="T49" fmla="*/ 74 h 164"/>
                      <a:gd name="T50" fmla="*/ 71 w 78"/>
                      <a:gd name="T51" fmla="*/ 80 h 164"/>
                      <a:gd name="T52" fmla="*/ 78 w 78"/>
                      <a:gd name="T53" fmla="*/ 74 h 164"/>
                      <a:gd name="T54" fmla="*/ 78 w 78"/>
                      <a:gd name="T55" fmla="*/ 19 h 164"/>
                      <a:gd name="T56" fmla="*/ 78 w 78"/>
                      <a:gd name="T57" fmla="*/ 16 h 164"/>
                      <a:gd name="T58" fmla="*/ 78 w 78"/>
                      <a:gd name="T59" fmla="*/ 15 h 164"/>
                      <a:gd name="T60" fmla="*/ 59 w 78"/>
                      <a:gd name="T61" fmla="*/ 0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8" h="164">
                        <a:moveTo>
                          <a:pt x="59" y="0"/>
                        </a:move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6" y="0"/>
                          <a:pt x="0" y="12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77"/>
                          <a:pt x="3" y="80"/>
                          <a:pt x="7" y="80"/>
                        </a:cubicBezTo>
                        <a:cubicBezTo>
                          <a:pt x="10" y="80"/>
                          <a:pt x="13" y="77"/>
                          <a:pt x="13" y="74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6"/>
                          <a:pt x="19" y="26"/>
                          <a:pt x="19" y="26"/>
                        </a:cubicBezTo>
                        <a:cubicBezTo>
                          <a:pt x="19" y="72"/>
                          <a:pt x="19" y="72"/>
                          <a:pt x="19" y="72"/>
                        </a:cubicBezTo>
                        <a:cubicBezTo>
                          <a:pt x="19" y="72"/>
                          <a:pt x="19" y="73"/>
                          <a:pt x="19" y="73"/>
                        </a:cubicBezTo>
                        <a:cubicBezTo>
                          <a:pt x="19" y="154"/>
                          <a:pt x="19" y="154"/>
                          <a:pt x="19" y="154"/>
                        </a:cubicBezTo>
                        <a:cubicBezTo>
                          <a:pt x="19" y="159"/>
                          <a:pt x="23" y="164"/>
                          <a:pt x="28" y="164"/>
                        </a:cubicBezTo>
                        <a:cubicBezTo>
                          <a:pt x="33" y="164"/>
                          <a:pt x="37" y="159"/>
                          <a:pt x="37" y="154"/>
                        </a:cubicBezTo>
                        <a:cubicBezTo>
                          <a:pt x="37" y="83"/>
                          <a:pt x="37" y="83"/>
                          <a:pt x="37" y="83"/>
                        </a:cubicBezTo>
                        <a:cubicBezTo>
                          <a:pt x="41" y="83"/>
                          <a:pt x="41" y="83"/>
                          <a:pt x="41" y="83"/>
                        </a:cubicBezTo>
                        <a:cubicBezTo>
                          <a:pt x="41" y="154"/>
                          <a:pt x="41" y="154"/>
                          <a:pt x="41" y="154"/>
                        </a:cubicBezTo>
                        <a:cubicBezTo>
                          <a:pt x="41" y="159"/>
                          <a:pt x="45" y="164"/>
                          <a:pt x="50" y="164"/>
                        </a:cubicBezTo>
                        <a:cubicBezTo>
                          <a:pt x="55" y="164"/>
                          <a:pt x="59" y="159"/>
                          <a:pt x="59" y="154"/>
                        </a:cubicBezTo>
                        <a:cubicBezTo>
                          <a:pt x="59" y="72"/>
                          <a:pt x="59" y="72"/>
                          <a:pt x="59" y="72"/>
                        </a:cubicBezTo>
                        <a:cubicBezTo>
                          <a:pt x="59" y="71"/>
                          <a:pt x="59" y="71"/>
                          <a:pt x="59" y="71"/>
                        </a:cubicBezTo>
                        <a:cubicBezTo>
                          <a:pt x="59" y="26"/>
                          <a:pt x="59" y="26"/>
                          <a:pt x="59" y="26"/>
                        </a:cubicBezTo>
                        <a:cubicBezTo>
                          <a:pt x="64" y="26"/>
                          <a:pt x="64" y="26"/>
                          <a:pt x="64" y="26"/>
                        </a:cubicBezTo>
                        <a:cubicBezTo>
                          <a:pt x="64" y="74"/>
                          <a:pt x="64" y="74"/>
                          <a:pt x="64" y="74"/>
                        </a:cubicBezTo>
                        <a:cubicBezTo>
                          <a:pt x="64" y="77"/>
                          <a:pt x="67" y="80"/>
                          <a:pt x="71" y="80"/>
                        </a:cubicBezTo>
                        <a:cubicBezTo>
                          <a:pt x="75" y="80"/>
                          <a:pt x="78" y="77"/>
                          <a:pt x="78" y="74"/>
                        </a:cubicBezTo>
                        <a:cubicBezTo>
                          <a:pt x="78" y="19"/>
                          <a:pt x="78" y="19"/>
                          <a:pt x="78" y="19"/>
                        </a:cubicBezTo>
                        <a:cubicBezTo>
                          <a:pt x="78" y="16"/>
                          <a:pt x="78" y="16"/>
                          <a:pt x="78" y="16"/>
                        </a:cubicBezTo>
                        <a:cubicBezTo>
                          <a:pt x="78" y="15"/>
                          <a:pt x="78" y="15"/>
                          <a:pt x="78" y="15"/>
                        </a:cubicBezTo>
                        <a:cubicBezTo>
                          <a:pt x="78" y="10"/>
                          <a:pt x="72" y="0"/>
                          <a:pt x="5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76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6166893" y="3540977"/>
                    <a:ext cx="33741" cy="3374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56" name="Group 299"/>
                <p:cNvGrpSpPr/>
                <p:nvPr/>
              </p:nvGrpSpPr>
              <p:grpSpPr>
                <a:xfrm>
                  <a:off x="7500958" y="1785932"/>
                  <a:ext cx="136864" cy="348114"/>
                  <a:chOff x="6141009" y="3540977"/>
                  <a:chExt cx="85046" cy="216315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78" name="Freeform 12"/>
                  <p:cNvSpPr/>
                  <p:nvPr/>
                </p:nvSpPr>
                <p:spPr bwMode="auto">
                  <a:xfrm>
                    <a:off x="6141009" y="3577954"/>
                    <a:ext cx="85046" cy="179338"/>
                  </a:xfrm>
                  <a:custGeom>
                    <a:avLst/>
                    <a:gdLst>
                      <a:gd name="T0" fmla="*/ 59 w 78"/>
                      <a:gd name="T1" fmla="*/ 0 h 164"/>
                      <a:gd name="T2" fmla="*/ 20 w 78"/>
                      <a:gd name="T3" fmla="*/ 0 h 164"/>
                      <a:gd name="T4" fmla="*/ 0 w 78"/>
                      <a:gd name="T5" fmla="*/ 16 h 164"/>
                      <a:gd name="T6" fmla="*/ 0 w 78"/>
                      <a:gd name="T7" fmla="*/ 16 h 164"/>
                      <a:gd name="T8" fmla="*/ 0 w 78"/>
                      <a:gd name="T9" fmla="*/ 19 h 164"/>
                      <a:gd name="T10" fmla="*/ 0 w 78"/>
                      <a:gd name="T11" fmla="*/ 74 h 164"/>
                      <a:gd name="T12" fmla="*/ 7 w 78"/>
                      <a:gd name="T13" fmla="*/ 80 h 164"/>
                      <a:gd name="T14" fmla="*/ 13 w 78"/>
                      <a:gd name="T15" fmla="*/ 74 h 164"/>
                      <a:gd name="T16" fmla="*/ 13 w 78"/>
                      <a:gd name="T17" fmla="*/ 26 h 164"/>
                      <a:gd name="T18" fmla="*/ 19 w 78"/>
                      <a:gd name="T19" fmla="*/ 26 h 164"/>
                      <a:gd name="T20" fmla="*/ 19 w 78"/>
                      <a:gd name="T21" fmla="*/ 72 h 164"/>
                      <a:gd name="T22" fmla="*/ 19 w 78"/>
                      <a:gd name="T23" fmla="*/ 73 h 164"/>
                      <a:gd name="T24" fmla="*/ 19 w 78"/>
                      <a:gd name="T25" fmla="*/ 154 h 164"/>
                      <a:gd name="T26" fmla="*/ 28 w 78"/>
                      <a:gd name="T27" fmla="*/ 164 h 164"/>
                      <a:gd name="T28" fmla="*/ 37 w 78"/>
                      <a:gd name="T29" fmla="*/ 154 h 164"/>
                      <a:gd name="T30" fmla="*/ 37 w 78"/>
                      <a:gd name="T31" fmla="*/ 83 h 164"/>
                      <a:gd name="T32" fmla="*/ 41 w 78"/>
                      <a:gd name="T33" fmla="*/ 83 h 164"/>
                      <a:gd name="T34" fmla="*/ 41 w 78"/>
                      <a:gd name="T35" fmla="*/ 154 h 164"/>
                      <a:gd name="T36" fmla="*/ 50 w 78"/>
                      <a:gd name="T37" fmla="*/ 164 h 164"/>
                      <a:gd name="T38" fmla="*/ 59 w 78"/>
                      <a:gd name="T39" fmla="*/ 154 h 164"/>
                      <a:gd name="T40" fmla="*/ 59 w 78"/>
                      <a:gd name="T41" fmla="*/ 72 h 164"/>
                      <a:gd name="T42" fmla="*/ 59 w 78"/>
                      <a:gd name="T43" fmla="*/ 71 h 164"/>
                      <a:gd name="T44" fmla="*/ 59 w 78"/>
                      <a:gd name="T45" fmla="*/ 26 h 164"/>
                      <a:gd name="T46" fmla="*/ 64 w 78"/>
                      <a:gd name="T47" fmla="*/ 26 h 164"/>
                      <a:gd name="T48" fmla="*/ 64 w 78"/>
                      <a:gd name="T49" fmla="*/ 74 h 164"/>
                      <a:gd name="T50" fmla="*/ 71 w 78"/>
                      <a:gd name="T51" fmla="*/ 80 h 164"/>
                      <a:gd name="T52" fmla="*/ 78 w 78"/>
                      <a:gd name="T53" fmla="*/ 74 h 164"/>
                      <a:gd name="T54" fmla="*/ 78 w 78"/>
                      <a:gd name="T55" fmla="*/ 19 h 164"/>
                      <a:gd name="T56" fmla="*/ 78 w 78"/>
                      <a:gd name="T57" fmla="*/ 16 h 164"/>
                      <a:gd name="T58" fmla="*/ 78 w 78"/>
                      <a:gd name="T59" fmla="*/ 15 h 164"/>
                      <a:gd name="T60" fmla="*/ 59 w 78"/>
                      <a:gd name="T61" fmla="*/ 0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8" h="164">
                        <a:moveTo>
                          <a:pt x="59" y="0"/>
                        </a:move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6" y="0"/>
                          <a:pt x="0" y="12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77"/>
                          <a:pt x="3" y="80"/>
                          <a:pt x="7" y="80"/>
                        </a:cubicBezTo>
                        <a:cubicBezTo>
                          <a:pt x="10" y="80"/>
                          <a:pt x="13" y="77"/>
                          <a:pt x="13" y="74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6"/>
                          <a:pt x="19" y="26"/>
                          <a:pt x="19" y="26"/>
                        </a:cubicBezTo>
                        <a:cubicBezTo>
                          <a:pt x="19" y="72"/>
                          <a:pt x="19" y="72"/>
                          <a:pt x="19" y="72"/>
                        </a:cubicBezTo>
                        <a:cubicBezTo>
                          <a:pt x="19" y="72"/>
                          <a:pt x="19" y="73"/>
                          <a:pt x="19" y="73"/>
                        </a:cubicBezTo>
                        <a:cubicBezTo>
                          <a:pt x="19" y="154"/>
                          <a:pt x="19" y="154"/>
                          <a:pt x="19" y="154"/>
                        </a:cubicBezTo>
                        <a:cubicBezTo>
                          <a:pt x="19" y="159"/>
                          <a:pt x="23" y="164"/>
                          <a:pt x="28" y="164"/>
                        </a:cubicBezTo>
                        <a:cubicBezTo>
                          <a:pt x="33" y="164"/>
                          <a:pt x="37" y="159"/>
                          <a:pt x="37" y="154"/>
                        </a:cubicBezTo>
                        <a:cubicBezTo>
                          <a:pt x="37" y="83"/>
                          <a:pt x="37" y="83"/>
                          <a:pt x="37" y="83"/>
                        </a:cubicBezTo>
                        <a:cubicBezTo>
                          <a:pt x="41" y="83"/>
                          <a:pt x="41" y="83"/>
                          <a:pt x="41" y="83"/>
                        </a:cubicBezTo>
                        <a:cubicBezTo>
                          <a:pt x="41" y="154"/>
                          <a:pt x="41" y="154"/>
                          <a:pt x="41" y="154"/>
                        </a:cubicBezTo>
                        <a:cubicBezTo>
                          <a:pt x="41" y="159"/>
                          <a:pt x="45" y="164"/>
                          <a:pt x="50" y="164"/>
                        </a:cubicBezTo>
                        <a:cubicBezTo>
                          <a:pt x="55" y="164"/>
                          <a:pt x="59" y="159"/>
                          <a:pt x="59" y="154"/>
                        </a:cubicBezTo>
                        <a:cubicBezTo>
                          <a:pt x="59" y="72"/>
                          <a:pt x="59" y="72"/>
                          <a:pt x="59" y="72"/>
                        </a:cubicBezTo>
                        <a:cubicBezTo>
                          <a:pt x="59" y="71"/>
                          <a:pt x="59" y="71"/>
                          <a:pt x="59" y="71"/>
                        </a:cubicBezTo>
                        <a:cubicBezTo>
                          <a:pt x="59" y="26"/>
                          <a:pt x="59" y="26"/>
                          <a:pt x="59" y="26"/>
                        </a:cubicBezTo>
                        <a:cubicBezTo>
                          <a:pt x="64" y="26"/>
                          <a:pt x="64" y="26"/>
                          <a:pt x="64" y="26"/>
                        </a:cubicBezTo>
                        <a:cubicBezTo>
                          <a:pt x="64" y="74"/>
                          <a:pt x="64" y="74"/>
                          <a:pt x="64" y="74"/>
                        </a:cubicBezTo>
                        <a:cubicBezTo>
                          <a:pt x="64" y="77"/>
                          <a:pt x="67" y="80"/>
                          <a:pt x="71" y="80"/>
                        </a:cubicBezTo>
                        <a:cubicBezTo>
                          <a:pt x="75" y="80"/>
                          <a:pt x="78" y="77"/>
                          <a:pt x="78" y="74"/>
                        </a:cubicBezTo>
                        <a:cubicBezTo>
                          <a:pt x="78" y="19"/>
                          <a:pt x="78" y="19"/>
                          <a:pt x="78" y="19"/>
                        </a:cubicBezTo>
                        <a:cubicBezTo>
                          <a:pt x="78" y="16"/>
                          <a:pt x="78" y="16"/>
                          <a:pt x="78" y="16"/>
                        </a:cubicBezTo>
                        <a:cubicBezTo>
                          <a:pt x="78" y="15"/>
                          <a:pt x="78" y="15"/>
                          <a:pt x="78" y="15"/>
                        </a:cubicBezTo>
                        <a:cubicBezTo>
                          <a:pt x="78" y="10"/>
                          <a:pt x="72" y="0"/>
                          <a:pt x="5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79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6166893" y="3540977"/>
                    <a:ext cx="33741" cy="3374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59" name="Group 299"/>
                <p:cNvGrpSpPr/>
                <p:nvPr/>
              </p:nvGrpSpPr>
              <p:grpSpPr>
                <a:xfrm>
                  <a:off x="7715272" y="1785932"/>
                  <a:ext cx="136864" cy="348114"/>
                  <a:chOff x="6141009" y="3540977"/>
                  <a:chExt cx="85046" cy="216315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81" name="Freeform 12"/>
                  <p:cNvSpPr/>
                  <p:nvPr/>
                </p:nvSpPr>
                <p:spPr bwMode="auto">
                  <a:xfrm>
                    <a:off x="6141009" y="3577954"/>
                    <a:ext cx="85046" cy="179338"/>
                  </a:xfrm>
                  <a:custGeom>
                    <a:avLst/>
                    <a:gdLst>
                      <a:gd name="T0" fmla="*/ 59 w 78"/>
                      <a:gd name="T1" fmla="*/ 0 h 164"/>
                      <a:gd name="T2" fmla="*/ 20 w 78"/>
                      <a:gd name="T3" fmla="*/ 0 h 164"/>
                      <a:gd name="T4" fmla="*/ 0 w 78"/>
                      <a:gd name="T5" fmla="*/ 16 h 164"/>
                      <a:gd name="T6" fmla="*/ 0 w 78"/>
                      <a:gd name="T7" fmla="*/ 16 h 164"/>
                      <a:gd name="T8" fmla="*/ 0 w 78"/>
                      <a:gd name="T9" fmla="*/ 19 h 164"/>
                      <a:gd name="T10" fmla="*/ 0 w 78"/>
                      <a:gd name="T11" fmla="*/ 74 h 164"/>
                      <a:gd name="T12" fmla="*/ 7 w 78"/>
                      <a:gd name="T13" fmla="*/ 80 h 164"/>
                      <a:gd name="T14" fmla="*/ 13 w 78"/>
                      <a:gd name="T15" fmla="*/ 74 h 164"/>
                      <a:gd name="T16" fmla="*/ 13 w 78"/>
                      <a:gd name="T17" fmla="*/ 26 h 164"/>
                      <a:gd name="T18" fmla="*/ 19 w 78"/>
                      <a:gd name="T19" fmla="*/ 26 h 164"/>
                      <a:gd name="T20" fmla="*/ 19 w 78"/>
                      <a:gd name="T21" fmla="*/ 72 h 164"/>
                      <a:gd name="T22" fmla="*/ 19 w 78"/>
                      <a:gd name="T23" fmla="*/ 73 h 164"/>
                      <a:gd name="T24" fmla="*/ 19 w 78"/>
                      <a:gd name="T25" fmla="*/ 154 h 164"/>
                      <a:gd name="T26" fmla="*/ 28 w 78"/>
                      <a:gd name="T27" fmla="*/ 164 h 164"/>
                      <a:gd name="T28" fmla="*/ 37 w 78"/>
                      <a:gd name="T29" fmla="*/ 154 h 164"/>
                      <a:gd name="T30" fmla="*/ 37 w 78"/>
                      <a:gd name="T31" fmla="*/ 83 h 164"/>
                      <a:gd name="T32" fmla="*/ 41 w 78"/>
                      <a:gd name="T33" fmla="*/ 83 h 164"/>
                      <a:gd name="T34" fmla="*/ 41 w 78"/>
                      <a:gd name="T35" fmla="*/ 154 h 164"/>
                      <a:gd name="T36" fmla="*/ 50 w 78"/>
                      <a:gd name="T37" fmla="*/ 164 h 164"/>
                      <a:gd name="T38" fmla="*/ 59 w 78"/>
                      <a:gd name="T39" fmla="*/ 154 h 164"/>
                      <a:gd name="T40" fmla="*/ 59 w 78"/>
                      <a:gd name="T41" fmla="*/ 72 h 164"/>
                      <a:gd name="T42" fmla="*/ 59 w 78"/>
                      <a:gd name="T43" fmla="*/ 71 h 164"/>
                      <a:gd name="T44" fmla="*/ 59 w 78"/>
                      <a:gd name="T45" fmla="*/ 26 h 164"/>
                      <a:gd name="T46" fmla="*/ 64 w 78"/>
                      <a:gd name="T47" fmla="*/ 26 h 164"/>
                      <a:gd name="T48" fmla="*/ 64 w 78"/>
                      <a:gd name="T49" fmla="*/ 74 h 164"/>
                      <a:gd name="T50" fmla="*/ 71 w 78"/>
                      <a:gd name="T51" fmla="*/ 80 h 164"/>
                      <a:gd name="T52" fmla="*/ 78 w 78"/>
                      <a:gd name="T53" fmla="*/ 74 h 164"/>
                      <a:gd name="T54" fmla="*/ 78 w 78"/>
                      <a:gd name="T55" fmla="*/ 19 h 164"/>
                      <a:gd name="T56" fmla="*/ 78 w 78"/>
                      <a:gd name="T57" fmla="*/ 16 h 164"/>
                      <a:gd name="T58" fmla="*/ 78 w 78"/>
                      <a:gd name="T59" fmla="*/ 15 h 164"/>
                      <a:gd name="T60" fmla="*/ 59 w 78"/>
                      <a:gd name="T61" fmla="*/ 0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8" h="164">
                        <a:moveTo>
                          <a:pt x="59" y="0"/>
                        </a:move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6" y="0"/>
                          <a:pt x="0" y="12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77"/>
                          <a:pt x="3" y="80"/>
                          <a:pt x="7" y="80"/>
                        </a:cubicBezTo>
                        <a:cubicBezTo>
                          <a:pt x="10" y="80"/>
                          <a:pt x="13" y="77"/>
                          <a:pt x="13" y="74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9" y="26"/>
                          <a:pt x="19" y="26"/>
                          <a:pt x="19" y="26"/>
                        </a:cubicBezTo>
                        <a:cubicBezTo>
                          <a:pt x="19" y="72"/>
                          <a:pt x="19" y="72"/>
                          <a:pt x="19" y="72"/>
                        </a:cubicBezTo>
                        <a:cubicBezTo>
                          <a:pt x="19" y="72"/>
                          <a:pt x="19" y="73"/>
                          <a:pt x="19" y="73"/>
                        </a:cubicBezTo>
                        <a:cubicBezTo>
                          <a:pt x="19" y="154"/>
                          <a:pt x="19" y="154"/>
                          <a:pt x="19" y="154"/>
                        </a:cubicBezTo>
                        <a:cubicBezTo>
                          <a:pt x="19" y="159"/>
                          <a:pt x="23" y="164"/>
                          <a:pt x="28" y="164"/>
                        </a:cubicBezTo>
                        <a:cubicBezTo>
                          <a:pt x="33" y="164"/>
                          <a:pt x="37" y="159"/>
                          <a:pt x="37" y="154"/>
                        </a:cubicBezTo>
                        <a:cubicBezTo>
                          <a:pt x="37" y="83"/>
                          <a:pt x="37" y="83"/>
                          <a:pt x="37" y="83"/>
                        </a:cubicBezTo>
                        <a:cubicBezTo>
                          <a:pt x="41" y="83"/>
                          <a:pt x="41" y="83"/>
                          <a:pt x="41" y="83"/>
                        </a:cubicBezTo>
                        <a:cubicBezTo>
                          <a:pt x="41" y="154"/>
                          <a:pt x="41" y="154"/>
                          <a:pt x="41" y="154"/>
                        </a:cubicBezTo>
                        <a:cubicBezTo>
                          <a:pt x="41" y="159"/>
                          <a:pt x="45" y="164"/>
                          <a:pt x="50" y="164"/>
                        </a:cubicBezTo>
                        <a:cubicBezTo>
                          <a:pt x="55" y="164"/>
                          <a:pt x="59" y="159"/>
                          <a:pt x="59" y="154"/>
                        </a:cubicBezTo>
                        <a:cubicBezTo>
                          <a:pt x="59" y="72"/>
                          <a:pt x="59" y="72"/>
                          <a:pt x="59" y="72"/>
                        </a:cubicBezTo>
                        <a:cubicBezTo>
                          <a:pt x="59" y="71"/>
                          <a:pt x="59" y="71"/>
                          <a:pt x="59" y="71"/>
                        </a:cubicBezTo>
                        <a:cubicBezTo>
                          <a:pt x="59" y="26"/>
                          <a:pt x="59" y="26"/>
                          <a:pt x="59" y="26"/>
                        </a:cubicBezTo>
                        <a:cubicBezTo>
                          <a:pt x="64" y="26"/>
                          <a:pt x="64" y="26"/>
                          <a:pt x="64" y="26"/>
                        </a:cubicBezTo>
                        <a:cubicBezTo>
                          <a:pt x="64" y="74"/>
                          <a:pt x="64" y="74"/>
                          <a:pt x="64" y="74"/>
                        </a:cubicBezTo>
                        <a:cubicBezTo>
                          <a:pt x="64" y="77"/>
                          <a:pt x="67" y="80"/>
                          <a:pt x="71" y="80"/>
                        </a:cubicBezTo>
                        <a:cubicBezTo>
                          <a:pt x="75" y="80"/>
                          <a:pt x="78" y="77"/>
                          <a:pt x="78" y="74"/>
                        </a:cubicBezTo>
                        <a:cubicBezTo>
                          <a:pt x="78" y="19"/>
                          <a:pt x="78" y="19"/>
                          <a:pt x="78" y="19"/>
                        </a:cubicBezTo>
                        <a:cubicBezTo>
                          <a:pt x="78" y="16"/>
                          <a:pt x="78" y="16"/>
                          <a:pt x="78" y="16"/>
                        </a:cubicBezTo>
                        <a:cubicBezTo>
                          <a:pt x="78" y="15"/>
                          <a:pt x="78" y="15"/>
                          <a:pt x="78" y="15"/>
                        </a:cubicBezTo>
                        <a:cubicBezTo>
                          <a:pt x="78" y="10"/>
                          <a:pt x="72" y="0"/>
                          <a:pt x="5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82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6166893" y="3540977"/>
                    <a:ext cx="33741" cy="3374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</p:grpSp>
          <p:sp>
            <p:nvSpPr>
              <p:cNvPr id="123" name="Rectangle 122"/>
              <p:cNvSpPr/>
              <p:nvPr/>
            </p:nvSpPr>
            <p:spPr>
              <a:xfrm>
                <a:off x="8072462" y="2214560"/>
                <a:ext cx="49443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70%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grpSp>
          <p:nvGrpSpPr>
            <p:cNvPr id="62" name="Group 126"/>
            <p:cNvGrpSpPr/>
            <p:nvPr/>
          </p:nvGrpSpPr>
          <p:grpSpPr>
            <a:xfrm>
              <a:off x="5786446" y="2786064"/>
              <a:ext cx="2780447" cy="348610"/>
              <a:chOff x="5786446" y="2786064"/>
              <a:chExt cx="2780447" cy="348610"/>
            </a:xfrm>
          </p:grpSpPr>
          <p:grpSp>
            <p:nvGrpSpPr>
              <p:cNvPr id="65" name="Group 114"/>
              <p:cNvGrpSpPr/>
              <p:nvPr/>
            </p:nvGrpSpPr>
            <p:grpSpPr>
              <a:xfrm>
                <a:off x="5786446" y="2786064"/>
                <a:ext cx="2090470" cy="348610"/>
                <a:chOff x="5786446" y="2500312"/>
                <a:chExt cx="2090470" cy="348610"/>
              </a:xfrm>
            </p:grpSpPr>
            <p:grpSp>
              <p:nvGrpSpPr>
                <p:cNvPr id="68" name="Group 302"/>
                <p:cNvGrpSpPr/>
                <p:nvPr/>
              </p:nvGrpSpPr>
              <p:grpSpPr>
                <a:xfrm>
                  <a:off x="5786446" y="2500312"/>
                  <a:ext cx="161644" cy="348610"/>
                  <a:chOff x="6138760" y="4271257"/>
                  <a:chExt cx="97227" cy="209688"/>
                </a:xfrm>
                <a:solidFill>
                  <a:schemeClr val="accent4"/>
                </a:solidFill>
              </p:grpSpPr>
              <p:sp>
                <p:nvSpPr>
                  <p:cNvPr id="53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6171468" y="4271257"/>
                    <a:ext cx="30916" cy="3181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54" name="Freeform 7"/>
                  <p:cNvSpPr/>
                  <p:nvPr/>
                </p:nvSpPr>
                <p:spPr bwMode="auto">
                  <a:xfrm>
                    <a:off x="6138760" y="4309341"/>
                    <a:ext cx="97227" cy="171604"/>
                  </a:xfrm>
                  <a:custGeom>
                    <a:avLst/>
                    <a:gdLst>
                      <a:gd name="T0" fmla="*/ 91 w 92"/>
                      <a:gd name="T1" fmla="*/ 60 h 162"/>
                      <a:gd name="T2" fmla="*/ 75 w 92"/>
                      <a:gd name="T3" fmla="*/ 10 h 162"/>
                      <a:gd name="T4" fmla="*/ 64 w 92"/>
                      <a:gd name="T5" fmla="*/ 0 h 162"/>
                      <a:gd name="T6" fmla="*/ 28 w 92"/>
                      <a:gd name="T7" fmla="*/ 0 h 162"/>
                      <a:gd name="T8" fmla="*/ 19 w 92"/>
                      <a:gd name="T9" fmla="*/ 5 h 162"/>
                      <a:gd name="T10" fmla="*/ 18 w 92"/>
                      <a:gd name="T11" fmla="*/ 7 h 162"/>
                      <a:gd name="T12" fmla="*/ 18 w 92"/>
                      <a:gd name="T13" fmla="*/ 7 h 162"/>
                      <a:gd name="T14" fmla="*/ 17 w 92"/>
                      <a:gd name="T15" fmla="*/ 8 h 162"/>
                      <a:gd name="T16" fmla="*/ 1 w 92"/>
                      <a:gd name="T17" fmla="*/ 60 h 162"/>
                      <a:gd name="T18" fmla="*/ 5 w 92"/>
                      <a:gd name="T19" fmla="*/ 68 h 162"/>
                      <a:gd name="T20" fmla="*/ 14 w 92"/>
                      <a:gd name="T21" fmla="*/ 64 h 162"/>
                      <a:gd name="T22" fmla="*/ 26 w 92"/>
                      <a:gd name="T23" fmla="*/ 23 h 162"/>
                      <a:gd name="T24" fmla="*/ 28 w 92"/>
                      <a:gd name="T25" fmla="*/ 23 h 162"/>
                      <a:gd name="T26" fmla="*/ 29 w 92"/>
                      <a:gd name="T27" fmla="*/ 23 h 162"/>
                      <a:gd name="T28" fmla="*/ 9 w 92"/>
                      <a:gd name="T29" fmla="*/ 96 h 162"/>
                      <a:gd name="T30" fmla="*/ 29 w 92"/>
                      <a:gd name="T31" fmla="*/ 96 h 162"/>
                      <a:gd name="T32" fmla="*/ 29 w 92"/>
                      <a:gd name="T33" fmla="*/ 154 h 162"/>
                      <a:gd name="T34" fmla="*/ 37 w 92"/>
                      <a:gd name="T35" fmla="*/ 162 h 162"/>
                      <a:gd name="T36" fmla="*/ 44 w 92"/>
                      <a:gd name="T37" fmla="*/ 154 h 162"/>
                      <a:gd name="T38" fmla="*/ 44 w 92"/>
                      <a:gd name="T39" fmla="*/ 96 h 162"/>
                      <a:gd name="T40" fmla="*/ 49 w 92"/>
                      <a:gd name="T41" fmla="*/ 96 h 162"/>
                      <a:gd name="T42" fmla="*/ 49 w 92"/>
                      <a:gd name="T43" fmla="*/ 154 h 162"/>
                      <a:gd name="T44" fmla="*/ 56 w 92"/>
                      <a:gd name="T45" fmla="*/ 162 h 162"/>
                      <a:gd name="T46" fmla="*/ 64 w 92"/>
                      <a:gd name="T47" fmla="*/ 154 h 162"/>
                      <a:gd name="T48" fmla="*/ 64 w 92"/>
                      <a:gd name="T49" fmla="*/ 96 h 162"/>
                      <a:gd name="T50" fmla="*/ 83 w 92"/>
                      <a:gd name="T51" fmla="*/ 96 h 162"/>
                      <a:gd name="T52" fmla="*/ 63 w 92"/>
                      <a:gd name="T53" fmla="*/ 23 h 162"/>
                      <a:gd name="T54" fmla="*/ 64 w 92"/>
                      <a:gd name="T55" fmla="*/ 23 h 162"/>
                      <a:gd name="T56" fmla="*/ 65 w 92"/>
                      <a:gd name="T57" fmla="*/ 23 h 162"/>
                      <a:gd name="T58" fmla="*/ 79 w 92"/>
                      <a:gd name="T59" fmla="*/ 64 h 162"/>
                      <a:gd name="T60" fmla="*/ 87 w 92"/>
                      <a:gd name="T61" fmla="*/ 68 h 162"/>
                      <a:gd name="T62" fmla="*/ 91 w 92"/>
                      <a:gd name="T63" fmla="*/ 60 h 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92" h="162">
                        <a:moveTo>
                          <a:pt x="91" y="60"/>
                        </a:moveTo>
                        <a:cubicBezTo>
                          <a:pt x="75" y="10"/>
                          <a:pt x="75" y="10"/>
                          <a:pt x="75" y="10"/>
                        </a:cubicBezTo>
                        <a:cubicBezTo>
                          <a:pt x="74" y="4"/>
                          <a:pt x="70" y="0"/>
                          <a:pt x="64" y="0"/>
                        </a:cubicBez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24" y="0"/>
                          <a:pt x="21" y="2"/>
                          <a:pt x="19" y="5"/>
                        </a:cubicBezTo>
                        <a:cubicBezTo>
                          <a:pt x="18" y="5"/>
                          <a:pt x="18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7"/>
                          <a:pt x="17" y="8"/>
                          <a:pt x="17" y="8"/>
                        </a:cubicBezTo>
                        <a:cubicBezTo>
                          <a:pt x="1" y="60"/>
                          <a:pt x="1" y="60"/>
                          <a:pt x="1" y="60"/>
                        </a:cubicBezTo>
                        <a:cubicBezTo>
                          <a:pt x="0" y="63"/>
                          <a:pt x="2" y="67"/>
                          <a:pt x="5" y="68"/>
                        </a:cubicBezTo>
                        <a:cubicBezTo>
                          <a:pt x="9" y="69"/>
                          <a:pt x="13" y="67"/>
                          <a:pt x="14" y="64"/>
                        </a:cubicBezTo>
                        <a:cubicBezTo>
                          <a:pt x="26" y="23"/>
                          <a:pt x="26" y="23"/>
                          <a:pt x="26" y="23"/>
                        </a:cubicBezTo>
                        <a:cubicBezTo>
                          <a:pt x="27" y="23"/>
                          <a:pt x="27" y="23"/>
                          <a:pt x="28" y="23"/>
                        </a:cubicBezTo>
                        <a:cubicBezTo>
                          <a:pt x="29" y="23"/>
                          <a:pt x="29" y="23"/>
                          <a:pt x="29" y="23"/>
                        </a:cubicBezTo>
                        <a:cubicBezTo>
                          <a:pt x="9" y="96"/>
                          <a:pt x="9" y="96"/>
                          <a:pt x="9" y="96"/>
                        </a:cubicBezTo>
                        <a:cubicBezTo>
                          <a:pt x="29" y="96"/>
                          <a:pt x="29" y="96"/>
                          <a:pt x="29" y="96"/>
                        </a:cubicBezTo>
                        <a:cubicBezTo>
                          <a:pt x="29" y="154"/>
                          <a:pt x="29" y="154"/>
                          <a:pt x="29" y="154"/>
                        </a:cubicBezTo>
                        <a:cubicBezTo>
                          <a:pt x="29" y="159"/>
                          <a:pt x="33" y="162"/>
                          <a:pt x="37" y="162"/>
                        </a:cubicBezTo>
                        <a:cubicBezTo>
                          <a:pt x="41" y="162"/>
                          <a:pt x="44" y="159"/>
                          <a:pt x="44" y="154"/>
                        </a:cubicBezTo>
                        <a:cubicBezTo>
                          <a:pt x="44" y="96"/>
                          <a:pt x="44" y="96"/>
                          <a:pt x="44" y="96"/>
                        </a:cubicBezTo>
                        <a:cubicBezTo>
                          <a:pt x="49" y="96"/>
                          <a:pt x="49" y="96"/>
                          <a:pt x="49" y="96"/>
                        </a:cubicBezTo>
                        <a:cubicBezTo>
                          <a:pt x="49" y="154"/>
                          <a:pt x="49" y="154"/>
                          <a:pt x="49" y="154"/>
                        </a:cubicBezTo>
                        <a:cubicBezTo>
                          <a:pt x="49" y="159"/>
                          <a:pt x="52" y="162"/>
                          <a:pt x="56" y="162"/>
                        </a:cubicBezTo>
                        <a:cubicBezTo>
                          <a:pt x="60" y="162"/>
                          <a:pt x="64" y="159"/>
                          <a:pt x="64" y="154"/>
                        </a:cubicBezTo>
                        <a:cubicBezTo>
                          <a:pt x="64" y="96"/>
                          <a:pt x="64" y="96"/>
                          <a:pt x="64" y="96"/>
                        </a:cubicBezTo>
                        <a:cubicBezTo>
                          <a:pt x="83" y="96"/>
                          <a:pt x="83" y="96"/>
                          <a:pt x="83" y="96"/>
                        </a:cubicBezTo>
                        <a:cubicBezTo>
                          <a:pt x="63" y="23"/>
                          <a:pt x="63" y="23"/>
                          <a:pt x="63" y="23"/>
                        </a:cubicBezTo>
                        <a:cubicBezTo>
                          <a:pt x="64" y="23"/>
                          <a:pt x="64" y="23"/>
                          <a:pt x="64" y="23"/>
                        </a:cubicBezTo>
                        <a:cubicBezTo>
                          <a:pt x="65" y="23"/>
                          <a:pt x="65" y="23"/>
                          <a:pt x="65" y="23"/>
                        </a:cubicBezTo>
                        <a:cubicBezTo>
                          <a:pt x="79" y="64"/>
                          <a:pt x="79" y="64"/>
                          <a:pt x="79" y="64"/>
                        </a:cubicBezTo>
                        <a:cubicBezTo>
                          <a:pt x="80" y="67"/>
                          <a:pt x="84" y="69"/>
                          <a:pt x="87" y="68"/>
                        </a:cubicBezTo>
                        <a:cubicBezTo>
                          <a:pt x="91" y="67"/>
                          <a:pt x="92" y="63"/>
                          <a:pt x="91" y="6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71" name="Group 302"/>
                <p:cNvGrpSpPr/>
                <p:nvPr/>
              </p:nvGrpSpPr>
              <p:grpSpPr>
                <a:xfrm>
                  <a:off x="6000760" y="2500312"/>
                  <a:ext cx="161644" cy="348610"/>
                  <a:chOff x="6138760" y="4271257"/>
                  <a:chExt cx="97227" cy="209688"/>
                </a:xfrm>
                <a:solidFill>
                  <a:schemeClr val="accent4"/>
                </a:solidFill>
              </p:grpSpPr>
              <p:sp>
                <p:nvSpPr>
                  <p:cNvPr id="84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6171468" y="4271257"/>
                    <a:ext cx="30916" cy="3181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85" name="Freeform 7"/>
                  <p:cNvSpPr/>
                  <p:nvPr/>
                </p:nvSpPr>
                <p:spPr bwMode="auto">
                  <a:xfrm>
                    <a:off x="6138760" y="4309341"/>
                    <a:ext cx="97227" cy="171604"/>
                  </a:xfrm>
                  <a:custGeom>
                    <a:avLst/>
                    <a:gdLst>
                      <a:gd name="T0" fmla="*/ 91 w 92"/>
                      <a:gd name="T1" fmla="*/ 60 h 162"/>
                      <a:gd name="T2" fmla="*/ 75 w 92"/>
                      <a:gd name="T3" fmla="*/ 10 h 162"/>
                      <a:gd name="T4" fmla="*/ 64 w 92"/>
                      <a:gd name="T5" fmla="*/ 0 h 162"/>
                      <a:gd name="T6" fmla="*/ 28 w 92"/>
                      <a:gd name="T7" fmla="*/ 0 h 162"/>
                      <a:gd name="T8" fmla="*/ 19 w 92"/>
                      <a:gd name="T9" fmla="*/ 5 h 162"/>
                      <a:gd name="T10" fmla="*/ 18 w 92"/>
                      <a:gd name="T11" fmla="*/ 7 h 162"/>
                      <a:gd name="T12" fmla="*/ 18 w 92"/>
                      <a:gd name="T13" fmla="*/ 7 h 162"/>
                      <a:gd name="T14" fmla="*/ 17 w 92"/>
                      <a:gd name="T15" fmla="*/ 8 h 162"/>
                      <a:gd name="T16" fmla="*/ 1 w 92"/>
                      <a:gd name="T17" fmla="*/ 60 h 162"/>
                      <a:gd name="T18" fmla="*/ 5 w 92"/>
                      <a:gd name="T19" fmla="*/ 68 h 162"/>
                      <a:gd name="T20" fmla="*/ 14 w 92"/>
                      <a:gd name="T21" fmla="*/ 64 h 162"/>
                      <a:gd name="T22" fmla="*/ 26 w 92"/>
                      <a:gd name="T23" fmla="*/ 23 h 162"/>
                      <a:gd name="T24" fmla="*/ 28 w 92"/>
                      <a:gd name="T25" fmla="*/ 23 h 162"/>
                      <a:gd name="T26" fmla="*/ 29 w 92"/>
                      <a:gd name="T27" fmla="*/ 23 h 162"/>
                      <a:gd name="T28" fmla="*/ 9 w 92"/>
                      <a:gd name="T29" fmla="*/ 96 h 162"/>
                      <a:gd name="T30" fmla="*/ 29 w 92"/>
                      <a:gd name="T31" fmla="*/ 96 h 162"/>
                      <a:gd name="T32" fmla="*/ 29 w 92"/>
                      <a:gd name="T33" fmla="*/ 154 h 162"/>
                      <a:gd name="T34" fmla="*/ 37 w 92"/>
                      <a:gd name="T35" fmla="*/ 162 h 162"/>
                      <a:gd name="T36" fmla="*/ 44 w 92"/>
                      <a:gd name="T37" fmla="*/ 154 h 162"/>
                      <a:gd name="T38" fmla="*/ 44 w 92"/>
                      <a:gd name="T39" fmla="*/ 96 h 162"/>
                      <a:gd name="T40" fmla="*/ 49 w 92"/>
                      <a:gd name="T41" fmla="*/ 96 h 162"/>
                      <a:gd name="T42" fmla="*/ 49 w 92"/>
                      <a:gd name="T43" fmla="*/ 154 h 162"/>
                      <a:gd name="T44" fmla="*/ 56 w 92"/>
                      <a:gd name="T45" fmla="*/ 162 h 162"/>
                      <a:gd name="T46" fmla="*/ 64 w 92"/>
                      <a:gd name="T47" fmla="*/ 154 h 162"/>
                      <a:gd name="T48" fmla="*/ 64 w 92"/>
                      <a:gd name="T49" fmla="*/ 96 h 162"/>
                      <a:gd name="T50" fmla="*/ 83 w 92"/>
                      <a:gd name="T51" fmla="*/ 96 h 162"/>
                      <a:gd name="T52" fmla="*/ 63 w 92"/>
                      <a:gd name="T53" fmla="*/ 23 h 162"/>
                      <a:gd name="T54" fmla="*/ 64 w 92"/>
                      <a:gd name="T55" fmla="*/ 23 h 162"/>
                      <a:gd name="T56" fmla="*/ 65 w 92"/>
                      <a:gd name="T57" fmla="*/ 23 h 162"/>
                      <a:gd name="T58" fmla="*/ 79 w 92"/>
                      <a:gd name="T59" fmla="*/ 64 h 162"/>
                      <a:gd name="T60" fmla="*/ 87 w 92"/>
                      <a:gd name="T61" fmla="*/ 68 h 162"/>
                      <a:gd name="T62" fmla="*/ 91 w 92"/>
                      <a:gd name="T63" fmla="*/ 60 h 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92" h="162">
                        <a:moveTo>
                          <a:pt x="91" y="60"/>
                        </a:moveTo>
                        <a:cubicBezTo>
                          <a:pt x="75" y="10"/>
                          <a:pt x="75" y="10"/>
                          <a:pt x="75" y="10"/>
                        </a:cubicBezTo>
                        <a:cubicBezTo>
                          <a:pt x="74" y="4"/>
                          <a:pt x="70" y="0"/>
                          <a:pt x="64" y="0"/>
                        </a:cubicBez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24" y="0"/>
                          <a:pt x="21" y="2"/>
                          <a:pt x="19" y="5"/>
                        </a:cubicBezTo>
                        <a:cubicBezTo>
                          <a:pt x="18" y="5"/>
                          <a:pt x="18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7"/>
                          <a:pt x="17" y="8"/>
                          <a:pt x="17" y="8"/>
                        </a:cubicBezTo>
                        <a:cubicBezTo>
                          <a:pt x="1" y="60"/>
                          <a:pt x="1" y="60"/>
                          <a:pt x="1" y="60"/>
                        </a:cubicBezTo>
                        <a:cubicBezTo>
                          <a:pt x="0" y="63"/>
                          <a:pt x="2" y="67"/>
                          <a:pt x="5" y="68"/>
                        </a:cubicBezTo>
                        <a:cubicBezTo>
                          <a:pt x="9" y="69"/>
                          <a:pt x="13" y="67"/>
                          <a:pt x="14" y="64"/>
                        </a:cubicBezTo>
                        <a:cubicBezTo>
                          <a:pt x="26" y="23"/>
                          <a:pt x="26" y="23"/>
                          <a:pt x="26" y="23"/>
                        </a:cubicBezTo>
                        <a:cubicBezTo>
                          <a:pt x="27" y="23"/>
                          <a:pt x="27" y="23"/>
                          <a:pt x="28" y="23"/>
                        </a:cubicBezTo>
                        <a:cubicBezTo>
                          <a:pt x="29" y="23"/>
                          <a:pt x="29" y="23"/>
                          <a:pt x="29" y="23"/>
                        </a:cubicBezTo>
                        <a:cubicBezTo>
                          <a:pt x="9" y="96"/>
                          <a:pt x="9" y="96"/>
                          <a:pt x="9" y="96"/>
                        </a:cubicBezTo>
                        <a:cubicBezTo>
                          <a:pt x="29" y="96"/>
                          <a:pt x="29" y="96"/>
                          <a:pt x="29" y="96"/>
                        </a:cubicBezTo>
                        <a:cubicBezTo>
                          <a:pt x="29" y="154"/>
                          <a:pt x="29" y="154"/>
                          <a:pt x="29" y="154"/>
                        </a:cubicBezTo>
                        <a:cubicBezTo>
                          <a:pt x="29" y="159"/>
                          <a:pt x="33" y="162"/>
                          <a:pt x="37" y="162"/>
                        </a:cubicBezTo>
                        <a:cubicBezTo>
                          <a:pt x="41" y="162"/>
                          <a:pt x="44" y="159"/>
                          <a:pt x="44" y="154"/>
                        </a:cubicBezTo>
                        <a:cubicBezTo>
                          <a:pt x="44" y="96"/>
                          <a:pt x="44" y="96"/>
                          <a:pt x="44" y="96"/>
                        </a:cubicBezTo>
                        <a:cubicBezTo>
                          <a:pt x="49" y="96"/>
                          <a:pt x="49" y="96"/>
                          <a:pt x="49" y="96"/>
                        </a:cubicBezTo>
                        <a:cubicBezTo>
                          <a:pt x="49" y="154"/>
                          <a:pt x="49" y="154"/>
                          <a:pt x="49" y="154"/>
                        </a:cubicBezTo>
                        <a:cubicBezTo>
                          <a:pt x="49" y="159"/>
                          <a:pt x="52" y="162"/>
                          <a:pt x="56" y="162"/>
                        </a:cubicBezTo>
                        <a:cubicBezTo>
                          <a:pt x="60" y="162"/>
                          <a:pt x="64" y="159"/>
                          <a:pt x="64" y="154"/>
                        </a:cubicBezTo>
                        <a:cubicBezTo>
                          <a:pt x="64" y="96"/>
                          <a:pt x="64" y="96"/>
                          <a:pt x="64" y="96"/>
                        </a:cubicBezTo>
                        <a:cubicBezTo>
                          <a:pt x="83" y="96"/>
                          <a:pt x="83" y="96"/>
                          <a:pt x="83" y="96"/>
                        </a:cubicBezTo>
                        <a:cubicBezTo>
                          <a:pt x="63" y="23"/>
                          <a:pt x="63" y="23"/>
                          <a:pt x="63" y="23"/>
                        </a:cubicBezTo>
                        <a:cubicBezTo>
                          <a:pt x="64" y="23"/>
                          <a:pt x="64" y="23"/>
                          <a:pt x="64" y="23"/>
                        </a:cubicBezTo>
                        <a:cubicBezTo>
                          <a:pt x="65" y="23"/>
                          <a:pt x="65" y="23"/>
                          <a:pt x="65" y="23"/>
                        </a:cubicBezTo>
                        <a:cubicBezTo>
                          <a:pt x="79" y="64"/>
                          <a:pt x="79" y="64"/>
                          <a:pt x="79" y="64"/>
                        </a:cubicBezTo>
                        <a:cubicBezTo>
                          <a:pt x="80" y="67"/>
                          <a:pt x="84" y="69"/>
                          <a:pt x="87" y="68"/>
                        </a:cubicBezTo>
                        <a:cubicBezTo>
                          <a:pt x="91" y="67"/>
                          <a:pt x="92" y="63"/>
                          <a:pt x="91" y="6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74" name="Group 302"/>
                <p:cNvGrpSpPr/>
                <p:nvPr/>
              </p:nvGrpSpPr>
              <p:grpSpPr>
                <a:xfrm>
                  <a:off x="6215074" y="2500312"/>
                  <a:ext cx="161644" cy="348610"/>
                  <a:chOff x="6138760" y="4271257"/>
                  <a:chExt cx="97227" cy="209688"/>
                </a:xfrm>
                <a:solidFill>
                  <a:schemeClr val="accent4"/>
                </a:solidFill>
              </p:grpSpPr>
              <p:sp>
                <p:nvSpPr>
                  <p:cNvPr id="87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6171468" y="4271257"/>
                    <a:ext cx="30916" cy="3181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88" name="Freeform 7"/>
                  <p:cNvSpPr/>
                  <p:nvPr/>
                </p:nvSpPr>
                <p:spPr bwMode="auto">
                  <a:xfrm>
                    <a:off x="6138760" y="4309341"/>
                    <a:ext cx="97227" cy="171604"/>
                  </a:xfrm>
                  <a:custGeom>
                    <a:avLst/>
                    <a:gdLst>
                      <a:gd name="T0" fmla="*/ 91 w 92"/>
                      <a:gd name="T1" fmla="*/ 60 h 162"/>
                      <a:gd name="T2" fmla="*/ 75 w 92"/>
                      <a:gd name="T3" fmla="*/ 10 h 162"/>
                      <a:gd name="T4" fmla="*/ 64 w 92"/>
                      <a:gd name="T5" fmla="*/ 0 h 162"/>
                      <a:gd name="T6" fmla="*/ 28 w 92"/>
                      <a:gd name="T7" fmla="*/ 0 h 162"/>
                      <a:gd name="T8" fmla="*/ 19 w 92"/>
                      <a:gd name="T9" fmla="*/ 5 h 162"/>
                      <a:gd name="T10" fmla="*/ 18 w 92"/>
                      <a:gd name="T11" fmla="*/ 7 h 162"/>
                      <a:gd name="T12" fmla="*/ 18 w 92"/>
                      <a:gd name="T13" fmla="*/ 7 h 162"/>
                      <a:gd name="T14" fmla="*/ 17 w 92"/>
                      <a:gd name="T15" fmla="*/ 8 h 162"/>
                      <a:gd name="T16" fmla="*/ 1 w 92"/>
                      <a:gd name="T17" fmla="*/ 60 h 162"/>
                      <a:gd name="T18" fmla="*/ 5 w 92"/>
                      <a:gd name="T19" fmla="*/ 68 h 162"/>
                      <a:gd name="T20" fmla="*/ 14 w 92"/>
                      <a:gd name="T21" fmla="*/ 64 h 162"/>
                      <a:gd name="T22" fmla="*/ 26 w 92"/>
                      <a:gd name="T23" fmla="*/ 23 h 162"/>
                      <a:gd name="T24" fmla="*/ 28 w 92"/>
                      <a:gd name="T25" fmla="*/ 23 h 162"/>
                      <a:gd name="T26" fmla="*/ 29 w 92"/>
                      <a:gd name="T27" fmla="*/ 23 h 162"/>
                      <a:gd name="T28" fmla="*/ 9 w 92"/>
                      <a:gd name="T29" fmla="*/ 96 h 162"/>
                      <a:gd name="T30" fmla="*/ 29 w 92"/>
                      <a:gd name="T31" fmla="*/ 96 h 162"/>
                      <a:gd name="T32" fmla="*/ 29 w 92"/>
                      <a:gd name="T33" fmla="*/ 154 h 162"/>
                      <a:gd name="T34" fmla="*/ 37 w 92"/>
                      <a:gd name="T35" fmla="*/ 162 h 162"/>
                      <a:gd name="T36" fmla="*/ 44 w 92"/>
                      <a:gd name="T37" fmla="*/ 154 h 162"/>
                      <a:gd name="T38" fmla="*/ 44 w 92"/>
                      <a:gd name="T39" fmla="*/ 96 h 162"/>
                      <a:gd name="T40" fmla="*/ 49 w 92"/>
                      <a:gd name="T41" fmla="*/ 96 h 162"/>
                      <a:gd name="T42" fmla="*/ 49 w 92"/>
                      <a:gd name="T43" fmla="*/ 154 h 162"/>
                      <a:gd name="T44" fmla="*/ 56 w 92"/>
                      <a:gd name="T45" fmla="*/ 162 h 162"/>
                      <a:gd name="T46" fmla="*/ 64 w 92"/>
                      <a:gd name="T47" fmla="*/ 154 h 162"/>
                      <a:gd name="T48" fmla="*/ 64 w 92"/>
                      <a:gd name="T49" fmla="*/ 96 h 162"/>
                      <a:gd name="T50" fmla="*/ 83 w 92"/>
                      <a:gd name="T51" fmla="*/ 96 h 162"/>
                      <a:gd name="T52" fmla="*/ 63 w 92"/>
                      <a:gd name="T53" fmla="*/ 23 h 162"/>
                      <a:gd name="T54" fmla="*/ 64 w 92"/>
                      <a:gd name="T55" fmla="*/ 23 h 162"/>
                      <a:gd name="T56" fmla="*/ 65 w 92"/>
                      <a:gd name="T57" fmla="*/ 23 h 162"/>
                      <a:gd name="T58" fmla="*/ 79 w 92"/>
                      <a:gd name="T59" fmla="*/ 64 h 162"/>
                      <a:gd name="T60" fmla="*/ 87 w 92"/>
                      <a:gd name="T61" fmla="*/ 68 h 162"/>
                      <a:gd name="T62" fmla="*/ 91 w 92"/>
                      <a:gd name="T63" fmla="*/ 60 h 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92" h="162">
                        <a:moveTo>
                          <a:pt x="91" y="60"/>
                        </a:moveTo>
                        <a:cubicBezTo>
                          <a:pt x="75" y="10"/>
                          <a:pt x="75" y="10"/>
                          <a:pt x="75" y="10"/>
                        </a:cubicBezTo>
                        <a:cubicBezTo>
                          <a:pt x="74" y="4"/>
                          <a:pt x="70" y="0"/>
                          <a:pt x="64" y="0"/>
                        </a:cubicBez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24" y="0"/>
                          <a:pt x="21" y="2"/>
                          <a:pt x="19" y="5"/>
                        </a:cubicBezTo>
                        <a:cubicBezTo>
                          <a:pt x="18" y="5"/>
                          <a:pt x="18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7"/>
                          <a:pt x="17" y="8"/>
                          <a:pt x="17" y="8"/>
                        </a:cubicBezTo>
                        <a:cubicBezTo>
                          <a:pt x="1" y="60"/>
                          <a:pt x="1" y="60"/>
                          <a:pt x="1" y="60"/>
                        </a:cubicBezTo>
                        <a:cubicBezTo>
                          <a:pt x="0" y="63"/>
                          <a:pt x="2" y="67"/>
                          <a:pt x="5" y="68"/>
                        </a:cubicBezTo>
                        <a:cubicBezTo>
                          <a:pt x="9" y="69"/>
                          <a:pt x="13" y="67"/>
                          <a:pt x="14" y="64"/>
                        </a:cubicBezTo>
                        <a:cubicBezTo>
                          <a:pt x="26" y="23"/>
                          <a:pt x="26" y="23"/>
                          <a:pt x="26" y="23"/>
                        </a:cubicBezTo>
                        <a:cubicBezTo>
                          <a:pt x="27" y="23"/>
                          <a:pt x="27" y="23"/>
                          <a:pt x="28" y="23"/>
                        </a:cubicBezTo>
                        <a:cubicBezTo>
                          <a:pt x="29" y="23"/>
                          <a:pt x="29" y="23"/>
                          <a:pt x="29" y="23"/>
                        </a:cubicBezTo>
                        <a:cubicBezTo>
                          <a:pt x="9" y="96"/>
                          <a:pt x="9" y="96"/>
                          <a:pt x="9" y="96"/>
                        </a:cubicBezTo>
                        <a:cubicBezTo>
                          <a:pt x="29" y="96"/>
                          <a:pt x="29" y="96"/>
                          <a:pt x="29" y="96"/>
                        </a:cubicBezTo>
                        <a:cubicBezTo>
                          <a:pt x="29" y="154"/>
                          <a:pt x="29" y="154"/>
                          <a:pt x="29" y="154"/>
                        </a:cubicBezTo>
                        <a:cubicBezTo>
                          <a:pt x="29" y="159"/>
                          <a:pt x="33" y="162"/>
                          <a:pt x="37" y="162"/>
                        </a:cubicBezTo>
                        <a:cubicBezTo>
                          <a:pt x="41" y="162"/>
                          <a:pt x="44" y="159"/>
                          <a:pt x="44" y="154"/>
                        </a:cubicBezTo>
                        <a:cubicBezTo>
                          <a:pt x="44" y="96"/>
                          <a:pt x="44" y="96"/>
                          <a:pt x="44" y="96"/>
                        </a:cubicBezTo>
                        <a:cubicBezTo>
                          <a:pt x="49" y="96"/>
                          <a:pt x="49" y="96"/>
                          <a:pt x="49" y="96"/>
                        </a:cubicBezTo>
                        <a:cubicBezTo>
                          <a:pt x="49" y="154"/>
                          <a:pt x="49" y="154"/>
                          <a:pt x="49" y="154"/>
                        </a:cubicBezTo>
                        <a:cubicBezTo>
                          <a:pt x="49" y="159"/>
                          <a:pt x="52" y="162"/>
                          <a:pt x="56" y="162"/>
                        </a:cubicBezTo>
                        <a:cubicBezTo>
                          <a:pt x="60" y="162"/>
                          <a:pt x="64" y="159"/>
                          <a:pt x="64" y="154"/>
                        </a:cubicBezTo>
                        <a:cubicBezTo>
                          <a:pt x="64" y="96"/>
                          <a:pt x="64" y="96"/>
                          <a:pt x="64" y="96"/>
                        </a:cubicBezTo>
                        <a:cubicBezTo>
                          <a:pt x="83" y="96"/>
                          <a:pt x="83" y="96"/>
                          <a:pt x="83" y="96"/>
                        </a:cubicBezTo>
                        <a:cubicBezTo>
                          <a:pt x="63" y="23"/>
                          <a:pt x="63" y="23"/>
                          <a:pt x="63" y="23"/>
                        </a:cubicBezTo>
                        <a:cubicBezTo>
                          <a:pt x="64" y="23"/>
                          <a:pt x="64" y="23"/>
                          <a:pt x="64" y="23"/>
                        </a:cubicBezTo>
                        <a:cubicBezTo>
                          <a:pt x="65" y="23"/>
                          <a:pt x="65" y="23"/>
                          <a:pt x="65" y="23"/>
                        </a:cubicBezTo>
                        <a:cubicBezTo>
                          <a:pt x="79" y="64"/>
                          <a:pt x="79" y="64"/>
                          <a:pt x="79" y="64"/>
                        </a:cubicBezTo>
                        <a:cubicBezTo>
                          <a:pt x="80" y="67"/>
                          <a:pt x="84" y="69"/>
                          <a:pt x="87" y="68"/>
                        </a:cubicBezTo>
                        <a:cubicBezTo>
                          <a:pt x="91" y="67"/>
                          <a:pt x="92" y="63"/>
                          <a:pt x="91" y="6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77" name="Group 302"/>
                <p:cNvGrpSpPr/>
                <p:nvPr/>
              </p:nvGrpSpPr>
              <p:grpSpPr>
                <a:xfrm>
                  <a:off x="6429388" y="2500312"/>
                  <a:ext cx="161644" cy="348610"/>
                  <a:chOff x="6138760" y="4271257"/>
                  <a:chExt cx="97227" cy="209688"/>
                </a:xfrm>
                <a:solidFill>
                  <a:schemeClr val="accent4"/>
                </a:solidFill>
              </p:grpSpPr>
              <p:sp>
                <p:nvSpPr>
                  <p:cNvPr id="90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6171468" y="4271257"/>
                    <a:ext cx="30916" cy="3181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91" name="Freeform 7"/>
                  <p:cNvSpPr/>
                  <p:nvPr/>
                </p:nvSpPr>
                <p:spPr bwMode="auto">
                  <a:xfrm>
                    <a:off x="6138760" y="4309341"/>
                    <a:ext cx="97227" cy="171604"/>
                  </a:xfrm>
                  <a:custGeom>
                    <a:avLst/>
                    <a:gdLst>
                      <a:gd name="T0" fmla="*/ 91 w 92"/>
                      <a:gd name="T1" fmla="*/ 60 h 162"/>
                      <a:gd name="T2" fmla="*/ 75 w 92"/>
                      <a:gd name="T3" fmla="*/ 10 h 162"/>
                      <a:gd name="T4" fmla="*/ 64 w 92"/>
                      <a:gd name="T5" fmla="*/ 0 h 162"/>
                      <a:gd name="T6" fmla="*/ 28 w 92"/>
                      <a:gd name="T7" fmla="*/ 0 h 162"/>
                      <a:gd name="T8" fmla="*/ 19 w 92"/>
                      <a:gd name="T9" fmla="*/ 5 h 162"/>
                      <a:gd name="T10" fmla="*/ 18 w 92"/>
                      <a:gd name="T11" fmla="*/ 7 h 162"/>
                      <a:gd name="T12" fmla="*/ 18 w 92"/>
                      <a:gd name="T13" fmla="*/ 7 h 162"/>
                      <a:gd name="T14" fmla="*/ 17 w 92"/>
                      <a:gd name="T15" fmla="*/ 8 h 162"/>
                      <a:gd name="T16" fmla="*/ 1 w 92"/>
                      <a:gd name="T17" fmla="*/ 60 h 162"/>
                      <a:gd name="T18" fmla="*/ 5 w 92"/>
                      <a:gd name="T19" fmla="*/ 68 h 162"/>
                      <a:gd name="T20" fmla="*/ 14 w 92"/>
                      <a:gd name="T21" fmla="*/ 64 h 162"/>
                      <a:gd name="T22" fmla="*/ 26 w 92"/>
                      <a:gd name="T23" fmla="*/ 23 h 162"/>
                      <a:gd name="T24" fmla="*/ 28 w 92"/>
                      <a:gd name="T25" fmla="*/ 23 h 162"/>
                      <a:gd name="T26" fmla="*/ 29 w 92"/>
                      <a:gd name="T27" fmla="*/ 23 h 162"/>
                      <a:gd name="T28" fmla="*/ 9 w 92"/>
                      <a:gd name="T29" fmla="*/ 96 h 162"/>
                      <a:gd name="T30" fmla="*/ 29 w 92"/>
                      <a:gd name="T31" fmla="*/ 96 h 162"/>
                      <a:gd name="T32" fmla="*/ 29 w 92"/>
                      <a:gd name="T33" fmla="*/ 154 h 162"/>
                      <a:gd name="T34" fmla="*/ 37 w 92"/>
                      <a:gd name="T35" fmla="*/ 162 h 162"/>
                      <a:gd name="T36" fmla="*/ 44 w 92"/>
                      <a:gd name="T37" fmla="*/ 154 h 162"/>
                      <a:gd name="T38" fmla="*/ 44 w 92"/>
                      <a:gd name="T39" fmla="*/ 96 h 162"/>
                      <a:gd name="T40" fmla="*/ 49 w 92"/>
                      <a:gd name="T41" fmla="*/ 96 h 162"/>
                      <a:gd name="T42" fmla="*/ 49 w 92"/>
                      <a:gd name="T43" fmla="*/ 154 h 162"/>
                      <a:gd name="T44" fmla="*/ 56 w 92"/>
                      <a:gd name="T45" fmla="*/ 162 h 162"/>
                      <a:gd name="T46" fmla="*/ 64 w 92"/>
                      <a:gd name="T47" fmla="*/ 154 h 162"/>
                      <a:gd name="T48" fmla="*/ 64 w 92"/>
                      <a:gd name="T49" fmla="*/ 96 h 162"/>
                      <a:gd name="T50" fmla="*/ 83 w 92"/>
                      <a:gd name="T51" fmla="*/ 96 h 162"/>
                      <a:gd name="T52" fmla="*/ 63 w 92"/>
                      <a:gd name="T53" fmla="*/ 23 h 162"/>
                      <a:gd name="T54" fmla="*/ 64 w 92"/>
                      <a:gd name="T55" fmla="*/ 23 h 162"/>
                      <a:gd name="T56" fmla="*/ 65 w 92"/>
                      <a:gd name="T57" fmla="*/ 23 h 162"/>
                      <a:gd name="T58" fmla="*/ 79 w 92"/>
                      <a:gd name="T59" fmla="*/ 64 h 162"/>
                      <a:gd name="T60" fmla="*/ 87 w 92"/>
                      <a:gd name="T61" fmla="*/ 68 h 162"/>
                      <a:gd name="T62" fmla="*/ 91 w 92"/>
                      <a:gd name="T63" fmla="*/ 60 h 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92" h="162">
                        <a:moveTo>
                          <a:pt x="91" y="60"/>
                        </a:moveTo>
                        <a:cubicBezTo>
                          <a:pt x="75" y="10"/>
                          <a:pt x="75" y="10"/>
                          <a:pt x="75" y="10"/>
                        </a:cubicBezTo>
                        <a:cubicBezTo>
                          <a:pt x="74" y="4"/>
                          <a:pt x="70" y="0"/>
                          <a:pt x="64" y="0"/>
                        </a:cubicBez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24" y="0"/>
                          <a:pt x="21" y="2"/>
                          <a:pt x="19" y="5"/>
                        </a:cubicBezTo>
                        <a:cubicBezTo>
                          <a:pt x="18" y="5"/>
                          <a:pt x="18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7"/>
                          <a:pt x="17" y="8"/>
                          <a:pt x="17" y="8"/>
                        </a:cubicBezTo>
                        <a:cubicBezTo>
                          <a:pt x="1" y="60"/>
                          <a:pt x="1" y="60"/>
                          <a:pt x="1" y="60"/>
                        </a:cubicBezTo>
                        <a:cubicBezTo>
                          <a:pt x="0" y="63"/>
                          <a:pt x="2" y="67"/>
                          <a:pt x="5" y="68"/>
                        </a:cubicBezTo>
                        <a:cubicBezTo>
                          <a:pt x="9" y="69"/>
                          <a:pt x="13" y="67"/>
                          <a:pt x="14" y="64"/>
                        </a:cubicBezTo>
                        <a:cubicBezTo>
                          <a:pt x="26" y="23"/>
                          <a:pt x="26" y="23"/>
                          <a:pt x="26" y="23"/>
                        </a:cubicBezTo>
                        <a:cubicBezTo>
                          <a:pt x="27" y="23"/>
                          <a:pt x="27" y="23"/>
                          <a:pt x="28" y="23"/>
                        </a:cubicBezTo>
                        <a:cubicBezTo>
                          <a:pt x="29" y="23"/>
                          <a:pt x="29" y="23"/>
                          <a:pt x="29" y="23"/>
                        </a:cubicBezTo>
                        <a:cubicBezTo>
                          <a:pt x="9" y="96"/>
                          <a:pt x="9" y="96"/>
                          <a:pt x="9" y="96"/>
                        </a:cubicBezTo>
                        <a:cubicBezTo>
                          <a:pt x="29" y="96"/>
                          <a:pt x="29" y="96"/>
                          <a:pt x="29" y="96"/>
                        </a:cubicBezTo>
                        <a:cubicBezTo>
                          <a:pt x="29" y="154"/>
                          <a:pt x="29" y="154"/>
                          <a:pt x="29" y="154"/>
                        </a:cubicBezTo>
                        <a:cubicBezTo>
                          <a:pt x="29" y="159"/>
                          <a:pt x="33" y="162"/>
                          <a:pt x="37" y="162"/>
                        </a:cubicBezTo>
                        <a:cubicBezTo>
                          <a:pt x="41" y="162"/>
                          <a:pt x="44" y="159"/>
                          <a:pt x="44" y="154"/>
                        </a:cubicBezTo>
                        <a:cubicBezTo>
                          <a:pt x="44" y="96"/>
                          <a:pt x="44" y="96"/>
                          <a:pt x="44" y="96"/>
                        </a:cubicBezTo>
                        <a:cubicBezTo>
                          <a:pt x="49" y="96"/>
                          <a:pt x="49" y="96"/>
                          <a:pt x="49" y="96"/>
                        </a:cubicBezTo>
                        <a:cubicBezTo>
                          <a:pt x="49" y="154"/>
                          <a:pt x="49" y="154"/>
                          <a:pt x="49" y="154"/>
                        </a:cubicBezTo>
                        <a:cubicBezTo>
                          <a:pt x="49" y="159"/>
                          <a:pt x="52" y="162"/>
                          <a:pt x="56" y="162"/>
                        </a:cubicBezTo>
                        <a:cubicBezTo>
                          <a:pt x="60" y="162"/>
                          <a:pt x="64" y="159"/>
                          <a:pt x="64" y="154"/>
                        </a:cubicBezTo>
                        <a:cubicBezTo>
                          <a:pt x="64" y="96"/>
                          <a:pt x="64" y="96"/>
                          <a:pt x="64" y="96"/>
                        </a:cubicBezTo>
                        <a:cubicBezTo>
                          <a:pt x="83" y="96"/>
                          <a:pt x="83" y="96"/>
                          <a:pt x="83" y="96"/>
                        </a:cubicBezTo>
                        <a:cubicBezTo>
                          <a:pt x="63" y="23"/>
                          <a:pt x="63" y="23"/>
                          <a:pt x="63" y="23"/>
                        </a:cubicBezTo>
                        <a:cubicBezTo>
                          <a:pt x="64" y="23"/>
                          <a:pt x="64" y="23"/>
                          <a:pt x="64" y="23"/>
                        </a:cubicBezTo>
                        <a:cubicBezTo>
                          <a:pt x="65" y="23"/>
                          <a:pt x="65" y="23"/>
                          <a:pt x="65" y="23"/>
                        </a:cubicBezTo>
                        <a:cubicBezTo>
                          <a:pt x="79" y="64"/>
                          <a:pt x="79" y="64"/>
                          <a:pt x="79" y="64"/>
                        </a:cubicBezTo>
                        <a:cubicBezTo>
                          <a:pt x="80" y="67"/>
                          <a:pt x="84" y="69"/>
                          <a:pt x="87" y="68"/>
                        </a:cubicBezTo>
                        <a:cubicBezTo>
                          <a:pt x="91" y="67"/>
                          <a:pt x="92" y="63"/>
                          <a:pt x="91" y="6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80" name="Group 302"/>
                <p:cNvGrpSpPr/>
                <p:nvPr/>
              </p:nvGrpSpPr>
              <p:grpSpPr>
                <a:xfrm>
                  <a:off x="6643702" y="2500312"/>
                  <a:ext cx="161644" cy="348610"/>
                  <a:chOff x="6138760" y="4271257"/>
                  <a:chExt cx="97227" cy="209688"/>
                </a:xfrm>
                <a:solidFill>
                  <a:schemeClr val="accent4"/>
                </a:solidFill>
              </p:grpSpPr>
              <p:sp>
                <p:nvSpPr>
                  <p:cNvPr id="93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6171468" y="4271257"/>
                    <a:ext cx="30916" cy="3181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94" name="Freeform 7"/>
                  <p:cNvSpPr/>
                  <p:nvPr/>
                </p:nvSpPr>
                <p:spPr bwMode="auto">
                  <a:xfrm>
                    <a:off x="6138760" y="4309341"/>
                    <a:ext cx="97227" cy="171604"/>
                  </a:xfrm>
                  <a:custGeom>
                    <a:avLst/>
                    <a:gdLst>
                      <a:gd name="T0" fmla="*/ 91 w 92"/>
                      <a:gd name="T1" fmla="*/ 60 h 162"/>
                      <a:gd name="T2" fmla="*/ 75 w 92"/>
                      <a:gd name="T3" fmla="*/ 10 h 162"/>
                      <a:gd name="T4" fmla="*/ 64 w 92"/>
                      <a:gd name="T5" fmla="*/ 0 h 162"/>
                      <a:gd name="T6" fmla="*/ 28 w 92"/>
                      <a:gd name="T7" fmla="*/ 0 h 162"/>
                      <a:gd name="T8" fmla="*/ 19 w 92"/>
                      <a:gd name="T9" fmla="*/ 5 h 162"/>
                      <a:gd name="T10" fmla="*/ 18 w 92"/>
                      <a:gd name="T11" fmla="*/ 7 h 162"/>
                      <a:gd name="T12" fmla="*/ 18 w 92"/>
                      <a:gd name="T13" fmla="*/ 7 h 162"/>
                      <a:gd name="T14" fmla="*/ 17 w 92"/>
                      <a:gd name="T15" fmla="*/ 8 h 162"/>
                      <a:gd name="T16" fmla="*/ 1 w 92"/>
                      <a:gd name="T17" fmla="*/ 60 h 162"/>
                      <a:gd name="T18" fmla="*/ 5 w 92"/>
                      <a:gd name="T19" fmla="*/ 68 h 162"/>
                      <a:gd name="T20" fmla="*/ 14 w 92"/>
                      <a:gd name="T21" fmla="*/ 64 h 162"/>
                      <a:gd name="T22" fmla="*/ 26 w 92"/>
                      <a:gd name="T23" fmla="*/ 23 h 162"/>
                      <a:gd name="T24" fmla="*/ 28 w 92"/>
                      <a:gd name="T25" fmla="*/ 23 h 162"/>
                      <a:gd name="T26" fmla="*/ 29 w 92"/>
                      <a:gd name="T27" fmla="*/ 23 h 162"/>
                      <a:gd name="T28" fmla="*/ 9 w 92"/>
                      <a:gd name="T29" fmla="*/ 96 h 162"/>
                      <a:gd name="T30" fmla="*/ 29 w 92"/>
                      <a:gd name="T31" fmla="*/ 96 h 162"/>
                      <a:gd name="T32" fmla="*/ 29 w 92"/>
                      <a:gd name="T33" fmla="*/ 154 h 162"/>
                      <a:gd name="T34" fmla="*/ 37 w 92"/>
                      <a:gd name="T35" fmla="*/ 162 h 162"/>
                      <a:gd name="T36" fmla="*/ 44 w 92"/>
                      <a:gd name="T37" fmla="*/ 154 h 162"/>
                      <a:gd name="T38" fmla="*/ 44 w 92"/>
                      <a:gd name="T39" fmla="*/ 96 h 162"/>
                      <a:gd name="T40" fmla="*/ 49 w 92"/>
                      <a:gd name="T41" fmla="*/ 96 h 162"/>
                      <a:gd name="T42" fmla="*/ 49 w 92"/>
                      <a:gd name="T43" fmla="*/ 154 h 162"/>
                      <a:gd name="T44" fmla="*/ 56 w 92"/>
                      <a:gd name="T45" fmla="*/ 162 h 162"/>
                      <a:gd name="T46" fmla="*/ 64 w 92"/>
                      <a:gd name="T47" fmla="*/ 154 h 162"/>
                      <a:gd name="T48" fmla="*/ 64 w 92"/>
                      <a:gd name="T49" fmla="*/ 96 h 162"/>
                      <a:gd name="T50" fmla="*/ 83 w 92"/>
                      <a:gd name="T51" fmla="*/ 96 h 162"/>
                      <a:gd name="T52" fmla="*/ 63 w 92"/>
                      <a:gd name="T53" fmla="*/ 23 h 162"/>
                      <a:gd name="T54" fmla="*/ 64 w 92"/>
                      <a:gd name="T55" fmla="*/ 23 h 162"/>
                      <a:gd name="T56" fmla="*/ 65 w 92"/>
                      <a:gd name="T57" fmla="*/ 23 h 162"/>
                      <a:gd name="T58" fmla="*/ 79 w 92"/>
                      <a:gd name="T59" fmla="*/ 64 h 162"/>
                      <a:gd name="T60" fmla="*/ 87 w 92"/>
                      <a:gd name="T61" fmla="*/ 68 h 162"/>
                      <a:gd name="T62" fmla="*/ 91 w 92"/>
                      <a:gd name="T63" fmla="*/ 60 h 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92" h="162">
                        <a:moveTo>
                          <a:pt x="91" y="60"/>
                        </a:moveTo>
                        <a:cubicBezTo>
                          <a:pt x="75" y="10"/>
                          <a:pt x="75" y="10"/>
                          <a:pt x="75" y="10"/>
                        </a:cubicBezTo>
                        <a:cubicBezTo>
                          <a:pt x="74" y="4"/>
                          <a:pt x="70" y="0"/>
                          <a:pt x="64" y="0"/>
                        </a:cubicBez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24" y="0"/>
                          <a:pt x="21" y="2"/>
                          <a:pt x="19" y="5"/>
                        </a:cubicBezTo>
                        <a:cubicBezTo>
                          <a:pt x="18" y="5"/>
                          <a:pt x="18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7"/>
                          <a:pt x="17" y="8"/>
                          <a:pt x="17" y="8"/>
                        </a:cubicBezTo>
                        <a:cubicBezTo>
                          <a:pt x="1" y="60"/>
                          <a:pt x="1" y="60"/>
                          <a:pt x="1" y="60"/>
                        </a:cubicBezTo>
                        <a:cubicBezTo>
                          <a:pt x="0" y="63"/>
                          <a:pt x="2" y="67"/>
                          <a:pt x="5" y="68"/>
                        </a:cubicBezTo>
                        <a:cubicBezTo>
                          <a:pt x="9" y="69"/>
                          <a:pt x="13" y="67"/>
                          <a:pt x="14" y="64"/>
                        </a:cubicBezTo>
                        <a:cubicBezTo>
                          <a:pt x="26" y="23"/>
                          <a:pt x="26" y="23"/>
                          <a:pt x="26" y="23"/>
                        </a:cubicBezTo>
                        <a:cubicBezTo>
                          <a:pt x="27" y="23"/>
                          <a:pt x="27" y="23"/>
                          <a:pt x="28" y="23"/>
                        </a:cubicBezTo>
                        <a:cubicBezTo>
                          <a:pt x="29" y="23"/>
                          <a:pt x="29" y="23"/>
                          <a:pt x="29" y="23"/>
                        </a:cubicBezTo>
                        <a:cubicBezTo>
                          <a:pt x="9" y="96"/>
                          <a:pt x="9" y="96"/>
                          <a:pt x="9" y="96"/>
                        </a:cubicBezTo>
                        <a:cubicBezTo>
                          <a:pt x="29" y="96"/>
                          <a:pt x="29" y="96"/>
                          <a:pt x="29" y="96"/>
                        </a:cubicBezTo>
                        <a:cubicBezTo>
                          <a:pt x="29" y="154"/>
                          <a:pt x="29" y="154"/>
                          <a:pt x="29" y="154"/>
                        </a:cubicBezTo>
                        <a:cubicBezTo>
                          <a:pt x="29" y="159"/>
                          <a:pt x="33" y="162"/>
                          <a:pt x="37" y="162"/>
                        </a:cubicBezTo>
                        <a:cubicBezTo>
                          <a:pt x="41" y="162"/>
                          <a:pt x="44" y="159"/>
                          <a:pt x="44" y="154"/>
                        </a:cubicBezTo>
                        <a:cubicBezTo>
                          <a:pt x="44" y="96"/>
                          <a:pt x="44" y="96"/>
                          <a:pt x="44" y="96"/>
                        </a:cubicBezTo>
                        <a:cubicBezTo>
                          <a:pt x="49" y="96"/>
                          <a:pt x="49" y="96"/>
                          <a:pt x="49" y="96"/>
                        </a:cubicBezTo>
                        <a:cubicBezTo>
                          <a:pt x="49" y="154"/>
                          <a:pt x="49" y="154"/>
                          <a:pt x="49" y="154"/>
                        </a:cubicBezTo>
                        <a:cubicBezTo>
                          <a:pt x="49" y="159"/>
                          <a:pt x="52" y="162"/>
                          <a:pt x="56" y="162"/>
                        </a:cubicBezTo>
                        <a:cubicBezTo>
                          <a:pt x="60" y="162"/>
                          <a:pt x="64" y="159"/>
                          <a:pt x="64" y="154"/>
                        </a:cubicBezTo>
                        <a:cubicBezTo>
                          <a:pt x="64" y="96"/>
                          <a:pt x="64" y="96"/>
                          <a:pt x="64" y="96"/>
                        </a:cubicBezTo>
                        <a:cubicBezTo>
                          <a:pt x="83" y="96"/>
                          <a:pt x="83" y="96"/>
                          <a:pt x="83" y="96"/>
                        </a:cubicBezTo>
                        <a:cubicBezTo>
                          <a:pt x="63" y="23"/>
                          <a:pt x="63" y="23"/>
                          <a:pt x="63" y="23"/>
                        </a:cubicBezTo>
                        <a:cubicBezTo>
                          <a:pt x="64" y="23"/>
                          <a:pt x="64" y="23"/>
                          <a:pt x="64" y="23"/>
                        </a:cubicBezTo>
                        <a:cubicBezTo>
                          <a:pt x="65" y="23"/>
                          <a:pt x="65" y="23"/>
                          <a:pt x="65" y="23"/>
                        </a:cubicBezTo>
                        <a:cubicBezTo>
                          <a:pt x="79" y="64"/>
                          <a:pt x="79" y="64"/>
                          <a:pt x="79" y="64"/>
                        </a:cubicBezTo>
                        <a:cubicBezTo>
                          <a:pt x="80" y="67"/>
                          <a:pt x="84" y="69"/>
                          <a:pt x="87" y="68"/>
                        </a:cubicBezTo>
                        <a:cubicBezTo>
                          <a:pt x="91" y="67"/>
                          <a:pt x="92" y="63"/>
                          <a:pt x="91" y="6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83" name="Group 302"/>
                <p:cNvGrpSpPr/>
                <p:nvPr/>
              </p:nvGrpSpPr>
              <p:grpSpPr>
                <a:xfrm>
                  <a:off x="6858016" y="2500312"/>
                  <a:ext cx="161644" cy="348610"/>
                  <a:chOff x="6138760" y="4271257"/>
                  <a:chExt cx="97227" cy="20968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96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6171468" y="4271257"/>
                    <a:ext cx="30916" cy="3181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97" name="Freeform 7"/>
                  <p:cNvSpPr/>
                  <p:nvPr/>
                </p:nvSpPr>
                <p:spPr bwMode="auto">
                  <a:xfrm>
                    <a:off x="6138760" y="4309341"/>
                    <a:ext cx="97227" cy="171604"/>
                  </a:xfrm>
                  <a:custGeom>
                    <a:avLst/>
                    <a:gdLst>
                      <a:gd name="T0" fmla="*/ 91 w 92"/>
                      <a:gd name="T1" fmla="*/ 60 h 162"/>
                      <a:gd name="T2" fmla="*/ 75 w 92"/>
                      <a:gd name="T3" fmla="*/ 10 h 162"/>
                      <a:gd name="T4" fmla="*/ 64 w 92"/>
                      <a:gd name="T5" fmla="*/ 0 h 162"/>
                      <a:gd name="T6" fmla="*/ 28 w 92"/>
                      <a:gd name="T7" fmla="*/ 0 h 162"/>
                      <a:gd name="T8" fmla="*/ 19 w 92"/>
                      <a:gd name="T9" fmla="*/ 5 h 162"/>
                      <a:gd name="T10" fmla="*/ 18 w 92"/>
                      <a:gd name="T11" fmla="*/ 7 h 162"/>
                      <a:gd name="T12" fmla="*/ 18 w 92"/>
                      <a:gd name="T13" fmla="*/ 7 h 162"/>
                      <a:gd name="T14" fmla="*/ 17 w 92"/>
                      <a:gd name="T15" fmla="*/ 8 h 162"/>
                      <a:gd name="T16" fmla="*/ 1 w 92"/>
                      <a:gd name="T17" fmla="*/ 60 h 162"/>
                      <a:gd name="T18" fmla="*/ 5 w 92"/>
                      <a:gd name="T19" fmla="*/ 68 h 162"/>
                      <a:gd name="T20" fmla="*/ 14 w 92"/>
                      <a:gd name="T21" fmla="*/ 64 h 162"/>
                      <a:gd name="T22" fmla="*/ 26 w 92"/>
                      <a:gd name="T23" fmla="*/ 23 h 162"/>
                      <a:gd name="T24" fmla="*/ 28 w 92"/>
                      <a:gd name="T25" fmla="*/ 23 h 162"/>
                      <a:gd name="T26" fmla="*/ 29 w 92"/>
                      <a:gd name="T27" fmla="*/ 23 h 162"/>
                      <a:gd name="T28" fmla="*/ 9 w 92"/>
                      <a:gd name="T29" fmla="*/ 96 h 162"/>
                      <a:gd name="T30" fmla="*/ 29 w 92"/>
                      <a:gd name="T31" fmla="*/ 96 h 162"/>
                      <a:gd name="T32" fmla="*/ 29 w 92"/>
                      <a:gd name="T33" fmla="*/ 154 h 162"/>
                      <a:gd name="T34" fmla="*/ 37 w 92"/>
                      <a:gd name="T35" fmla="*/ 162 h 162"/>
                      <a:gd name="T36" fmla="*/ 44 w 92"/>
                      <a:gd name="T37" fmla="*/ 154 h 162"/>
                      <a:gd name="T38" fmla="*/ 44 w 92"/>
                      <a:gd name="T39" fmla="*/ 96 h 162"/>
                      <a:gd name="T40" fmla="*/ 49 w 92"/>
                      <a:gd name="T41" fmla="*/ 96 h 162"/>
                      <a:gd name="T42" fmla="*/ 49 w 92"/>
                      <a:gd name="T43" fmla="*/ 154 h 162"/>
                      <a:gd name="T44" fmla="*/ 56 w 92"/>
                      <a:gd name="T45" fmla="*/ 162 h 162"/>
                      <a:gd name="T46" fmla="*/ 64 w 92"/>
                      <a:gd name="T47" fmla="*/ 154 h 162"/>
                      <a:gd name="T48" fmla="*/ 64 w 92"/>
                      <a:gd name="T49" fmla="*/ 96 h 162"/>
                      <a:gd name="T50" fmla="*/ 83 w 92"/>
                      <a:gd name="T51" fmla="*/ 96 h 162"/>
                      <a:gd name="T52" fmla="*/ 63 w 92"/>
                      <a:gd name="T53" fmla="*/ 23 h 162"/>
                      <a:gd name="T54" fmla="*/ 64 w 92"/>
                      <a:gd name="T55" fmla="*/ 23 h 162"/>
                      <a:gd name="T56" fmla="*/ 65 w 92"/>
                      <a:gd name="T57" fmla="*/ 23 h 162"/>
                      <a:gd name="T58" fmla="*/ 79 w 92"/>
                      <a:gd name="T59" fmla="*/ 64 h 162"/>
                      <a:gd name="T60" fmla="*/ 87 w 92"/>
                      <a:gd name="T61" fmla="*/ 68 h 162"/>
                      <a:gd name="T62" fmla="*/ 91 w 92"/>
                      <a:gd name="T63" fmla="*/ 60 h 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92" h="162">
                        <a:moveTo>
                          <a:pt x="91" y="60"/>
                        </a:moveTo>
                        <a:cubicBezTo>
                          <a:pt x="75" y="10"/>
                          <a:pt x="75" y="10"/>
                          <a:pt x="75" y="10"/>
                        </a:cubicBezTo>
                        <a:cubicBezTo>
                          <a:pt x="74" y="4"/>
                          <a:pt x="70" y="0"/>
                          <a:pt x="64" y="0"/>
                        </a:cubicBez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24" y="0"/>
                          <a:pt x="21" y="2"/>
                          <a:pt x="19" y="5"/>
                        </a:cubicBezTo>
                        <a:cubicBezTo>
                          <a:pt x="18" y="5"/>
                          <a:pt x="18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7"/>
                          <a:pt x="17" y="8"/>
                          <a:pt x="17" y="8"/>
                        </a:cubicBezTo>
                        <a:cubicBezTo>
                          <a:pt x="1" y="60"/>
                          <a:pt x="1" y="60"/>
                          <a:pt x="1" y="60"/>
                        </a:cubicBezTo>
                        <a:cubicBezTo>
                          <a:pt x="0" y="63"/>
                          <a:pt x="2" y="67"/>
                          <a:pt x="5" y="68"/>
                        </a:cubicBezTo>
                        <a:cubicBezTo>
                          <a:pt x="9" y="69"/>
                          <a:pt x="13" y="67"/>
                          <a:pt x="14" y="64"/>
                        </a:cubicBezTo>
                        <a:cubicBezTo>
                          <a:pt x="26" y="23"/>
                          <a:pt x="26" y="23"/>
                          <a:pt x="26" y="23"/>
                        </a:cubicBezTo>
                        <a:cubicBezTo>
                          <a:pt x="27" y="23"/>
                          <a:pt x="27" y="23"/>
                          <a:pt x="28" y="23"/>
                        </a:cubicBezTo>
                        <a:cubicBezTo>
                          <a:pt x="29" y="23"/>
                          <a:pt x="29" y="23"/>
                          <a:pt x="29" y="23"/>
                        </a:cubicBezTo>
                        <a:cubicBezTo>
                          <a:pt x="9" y="96"/>
                          <a:pt x="9" y="96"/>
                          <a:pt x="9" y="96"/>
                        </a:cubicBezTo>
                        <a:cubicBezTo>
                          <a:pt x="29" y="96"/>
                          <a:pt x="29" y="96"/>
                          <a:pt x="29" y="96"/>
                        </a:cubicBezTo>
                        <a:cubicBezTo>
                          <a:pt x="29" y="154"/>
                          <a:pt x="29" y="154"/>
                          <a:pt x="29" y="154"/>
                        </a:cubicBezTo>
                        <a:cubicBezTo>
                          <a:pt x="29" y="159"/>
                          <a:pt x="33" y="162"/>
                          <a:pt x="37" y="162"/>
                        </a:cubicBezTo>
                        <a:cubicBezTo>
                          <a:pt x="41" y="162"/>
                          <a:pt x="44" y="159"/>
                          <a:pt x="44" y="154"/>
                        </a:cubicBezTo>
                        <a:cubicBezTo>
                          <a:pt x="44" y="96"/>
                          <a:pt x="44" y="96"/>
                          <a:pt x="44" y="96"/>
                        </a:cubicBezTo>
                        <a:cubicBezTo>
                          <a:pt x="49" y="96"/>
                          <a:pt x="49" y="96"/>
                          <a:pt x="49" y="96"/>
                        </a:cubicBezTo>
                        <a:cubicBezTo>
                          <a:pt x="49" y="154"/>
                          <a:pt x="49" y="154"/>
                          <a:pt x="49" y="154"/>
                        </a:cubicBezTo>
                        <a:cubicBezTo>
                          <a:pt x="49" y="159"/>
                          <a:pt x="52" y="162"/>
                          <a:pt x="56" y="162"/>
                        </a:cubicBezTo>
                        <a:cubicBezTo>
                          <a:pt x="60" y="162"/>
                          <a:pt x="64" y="159"/>
                          <a:pt x="64" y="154"/>
                        </a:cubicBezTo>
                        <a:cubicBezTo>
                          <a:pt x="64" y="96"/>
                          <a:pt x="64" y="96"/>
                          <a:pt x="64" y="96"/>
                        </a:cubicBezTo>
                        <a:cubicBezTo>
                          <a:pt x="83" y="96"/>
                          <a:pt x="83" y="96"/>
                          <a:pt x="83" y="96"/>
                        </a:cubicBezTo>
                        <a:cubicBezTo>
                          <a:pt x="63" y="23"/>
                          <a:pt x="63" y="23"/>
                          <a:pt x="63" y="23"/>
                        </a:cubicBezTo>
                        <a:cubicBezTo>
                          <a:pt x="64" y="23"/>
                          <a:pt x="64" y="23"/>
                          <a:pt x="64" y="23"/>
                        </a:cubicBezTo>
                        <a:cubicBezTo>
                          <a:pt x="65" y="23"/>
                          <a:pt x="65" y="23"/>
                          <a:pt x="65" y="23"/>
                        </a:cubicBezTo>
                        <a:cubicBezTo>
                          <a:pt x="79" y="64"/>
                          <a:pt x="79" y="64"/>
                          <a:pt x="79" y="64"/>
                        </a:cubicBezTo>
                        <a:cubicBezTo>
                          <a:pt x="80" y="67"/>
                          <a:pt x="84" y="69"/>
                          <a:pt x="87" y="68"/>
                        </a:cubicBezTo>
                        <a:cubicBezTo>
                          <a:pt x="91" y="67"/>
                          <a:pt x="92" y="63"/>
                          <a:pt x="91" y="6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86" name="Group 302"/>
                <p:cNvGrpSpPr/>
                <p:nvPr/>
              </p:nvGrpSpPr>
              <p:grpSpPr>
                <a:xfrm>
                  <a:off x="7072330" y="2500312"/>
                  <a:ext cx="161644" cy="348610"/>
                  <a:chOff x="6138760" y="4271257"/>
                  <a:chExt cx="97227" cy="20968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99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6171468" y="4271257"/>
                    <a:ext cx="30916" cy="3181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00" name="Freeform 7"/>
                  <p:cNvSpPr/>
                  <p:nvPr/>
                </p:nvSpPr>
                <p:spPr bwMode="auto">
                  <a:xfrm>
                    <a:off x="6138760" y="4309341"/>
                    <a:ext cx="97227" cy="171604"/>
                  </a:xfrm>
                  <a:custGeom>
                    <a:avLst/>
                    <a:gdLst>
                      <a:gd name="T0" fmla="*/ 91 w 92"/>
                      <a:gd name="T1" fmla="*/ 60 h 162"/>
                      <a:gd name="T2" fmla="*/ 75 w 92"/>
                      <a:gd name="T3" fmla="*/ 10 h 162"/>
                      <a:gd name="T4" fmla="*/ 64 w 92"/>
                      <a:gd name="T5" fmla="*/ 0 h 162"/>
                      <a:gd name="T6" fmla="*/ 28 w 92"/>
                      <a:gd name="T7" fmla="*/ 0 h 162"/>
                      <a:gd name="T8" fmla="*/ 19 w 92"/>
                      <a:gd name="T9" fmla="*/ 5 h 162"/>
                      <a:gd name="T10" fmla="*/ 18 w 92"/>
                      <a:gd name="T11" fmla="*/ 7 h 162"/>
                      <a:gd name="T12" fmla="*/ 18 w 92"/>
                      <a:gd name="T13" fmla="*/ 7 h 162"/>
                      <a:gd name="T14" fmla="*/ 17 w 92"/>
                      <a:gd name="T15" fmla="*/ 8 h 162"/>
                      <a:gd name="T16" fmla="*/ 1 w 92"/>
                      <a:gd name="T17" fmla="*/ 60 h 162"/>
                      <a:gd name="T18" fmla="*/ 5 w 92"/>
                      <a:gd name="T19" fmla="*/ 68 h 162"/>
                      <a:gd name="T20" fmla="*/ 14 w 92"/>
                      <a:gd name="T21" fmla="*/ 64 h 162"/>
                      <a:gd name="T22" fmla="*/ 26 w 92"/>
                      <a:gd name="T23" fmla="*/ 23 h 162"/>
                      <a:gd name="T24" fmla="*/ 28 w 92"/>
                      <a:gd name="T25" fmla="*/ 23 h 162"/>
                      <a:gd name="T26" fmla="*/ 29 w 92"/>
                      <a:gd name="T27" fmla="*/ 23 h 162"/>
                      <a:gd name="T28" fmla="*/ 9 w 92"/>
                      <a:gd name="T29" fmla="*/ 96 h 162"/>
                      <a:gd name="T30" fmla="*/ 29 w 92"/>
                      <a:gd name="T31" fmla="*/ 96 h 162"/>
                      <a:gd name="T32" fmla="*/ 29 w 92"/>
                      <a:gd name="T33" fmla="*/ 154 h 162"/>
                      <a:gd name="T34" fmla="*/ 37 w 92"/>
                      <a:gd name="T35" fmla="*/ 162 h 162"/>
                      <a:gd name="T36" fmla="*/ 44 w 92"/>
                      <a:gd name="T37" fmla="*/ 154 h 162"/>
                      <a:gd name="T38" fmla="*/ 44 w 92"/>
                      <a:gd name="T39" fmla="*/ 96 h 162"/>
                      <a:gd name="T40" fmla="*/ 49 w 92"/>
                      <a:gd name="T41" fmla="*/ 96 h 162"/>
                      <a:gd name="T42" fmla="*/ 49 w 92"/>
                      <a:gd name="T43" fmla="*/ 154 h 162"/>
                      <a:gd name="T44" fmla="*/ 56 w 92"/>
                      <a:gd name="T45" fmla="*/ 162 h 162"/>
                      <a:gd name="T46" fmla="*/ 64 w 92"/>
                      <a:gd name="T47" fmla="*/ 154 h 162"/>
                      <a:gd name="T48" fmla="*/ 64 w 92"/>
                      <a:gd name="T49" fmla="*/ 96 h 162"/>
                      <a:gd name="T50" fmla="*/ 83 w 92"/>
                      <a:gd name="T51" fmla="*/ 96 h 162"/>
                      <a:gd name="T52" fmla="*/ 63 w 92"/>
                      <a:gd name="T53" fmla="*/ 23 h 162"/>
                      <a:gd name="T54" fmla="*/ 64 w 92"/>
                      <a:gd name="T55" fmla="*/ 23 h 162"/>
                      <a:gd name="T56" fmla="*/ 65 w 92"/>
                      <a:gd name="T57" fmla="*/ 23 h 162"/>
                      <a:gd name="T58" fmla="*/ 79 w 92"/>
                      <a:gd name="T59" fmla="*/ 64 h 162"/>
                      <a:gd name="T60" fmla="*/ 87 w 92"/>
                      <a:gd name="T61" fmla="*/ 68 h 162"/>
                      <a:gd name="T62" fmla="*/ 91 w 92"/>
                      <a:gd name="T63" fmla="*/ 60 h 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92" h="162">
                        <a:moveTo>
                          <a:pt x="91" y="60"/>
                        </a:moveTo>
                        <a:cubicBezTo>
                          <a:pt x="75" y="10"/>
                          <a:pt x="75" y="10"/>
                          <a:pt x="75" y="10"/>
                        </a:cubicBezTo>
                        <a:cubicBezTo>
                          <a:pt x="74" y="4"/>
                          <a:pt x="70" y="0"/>
                          <a:pt x="64" y="0"/>
                        </a:cubicBez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24" y="0"/>
                          <a:pt x="21" y="2"/>
                          <a:pt x="19" y="5"/>
                        </a:cubicBezTo>
                        <a:cubicBezTo>
                          <a:pt x="18" y="5"/>
                          <a:pt x="18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7"/>
                          <a:pt x="17" y="8"/>
                          <a:pt x="17" y="8"/>
                        </a:cubicBezTo>
                        <a:cubicBezTo>
                          <a:pt x="1" y="60"/>
                          <a:pt x="1" y="60"/>
                          <a:pt x="1" y="60"/>
                        </a:cubicBezTo>
                        <a:cubicBezTo>
                          <a:pt x="0" y="63"/>
                          <a:pt x="2" y="67"/>
                          <a:pt x="5" y="68"/>
                        </a:cubicBezTo>
                        <a:cubicBezTo>
                          <a:pt x="9" y="69"/>
                          <a:pt x="13" y="67"/>
                          <a:pt x="14" y="64"/>
                        </a:cubicBezTo>
                        <a:cubicBezTo>
                          <a:pt x="26" y="23"/>
                          <a:pt x="26" y="23"/>
                          <a:pt x="26" y="23"/>
                        </a:cubicBezTo>
                        <a:cubicBezTo>
                          <a:pt x="27" y="23"/>
                          <a:pt x="27" y="23"/>
                          <a:pt x="28" y="23"/>
                        </a:cubicBezTo>
                        <a:cubicBezTo>
                          <a:pt x="29" y="23"/>
                          <a:pt x="29" y="23"/>
                          <a:pt x="29" y="23"/>
                        </a:cubicBezTo>
                        <a:cubicBezTo>
                          <a:pt x="9" y="96"/>
                          <a:pt x="9" y="96"/>
                          <a:pt x="9" y="96"/>
                        </a:cubicBezTo>
                        <a:cubicBezTo>
                          <a:pt x="29" y="96"/>
                          <a:pt x="29" y="96"/>
                          <a:pt x="29" y="96"/>
                        </a:cubicBezTo>
                        <a:cubicBezTo>
                          <a:pt x="29" y="154"/>
                          <a:pt x="29" y="154"/>
                          <a:pt x="29" y="154"/>
                        </a:cubicBezTo>
                        <a:cubicBezTo>
                          <a:pt x="29" y="159"/>
                          <a:pt x="33" y="162"/>
                          <a:pt x="37" y="162"/>
                        </a:cubicBezTo>
                        <a:cubicBezTo>
                          <a:pt x="41" y="162"/>
                          <a:pt x="44" y="159"/>
                          <a:pt x="44" y="154"/>
                        </a:cubicBezTo>
                        <a:cubicBezTo>
                          <a:pt x="44" y="96"/>
                          <a:pt x="44" y="96"/>
                          <a:pt x="44" y="96"/>
                        </a:cubicBezTo>
                        <a:cubicBezTo>
                          <a:pt x="49" y="96"/>
                          <a:pt x="49" y="96"/>
                          <a:pt x="49" y="96"/>
                        </a:cubicBezTo>
                        <a:cubicBezTo>
                          <a:pt x="49" y="154"/>
                          <a:pt x="49" y="154"/>
                          <a:pt x="49" y="154"/>
                        </a:cubicBezTo>
                        <a:cubicBezTo>
                          <a:pt x="49" y="159"/>
                          <a:pt x="52" y="162"/>
                          <a:pt x="56" y="162"/>
                        </a:cubicBezTo>
                        <a:cubicBezTo>
                          <a:pt x="60" y="162"/>
                          <a:pt x="64" y="159"/>
                          <a:pt x="64" y="154"/>
                        </a:cubicBezTo>
                        <a:cubicBezTo>
                          <a:pt x="64" y="96"/>
                          <a:pt x="64" y="96"/>
                          <a:pt x="64" y="96"/>
                        </a:cubicBezTo>
                        <a:cubicBezTo>
                          <a:pt x="83" y="96"/>
                          <a:pt x="83" y="96"/>
                          <a:pt x="83" y="96"/>
                        </a:cubicBezTo>
                        <a:cubicBezTo>
                          <a:pt x="63" y="23"/>
                          <a:pt x="63" y="23"/>
                          <a:pt x="63" y="23"/>
                        </a:cubicBezTo>
                        <a:cubicBezTo>
                          <a:pt x="64" y="23"/>
                          <a:pt x="64" y="23"/>
                          <a:pt x="64" y="23"/>
                        </a:cubicBezTo>
                        <a:cubicBezTo>
                          <a:pt x="65" y="23"/>
                          <a:pt x="65" y="23"/>
                          <a:pt x="65" y="23"/>
                        </a:cubicBezTo>
                        <a:cubicBezTo>
                          <a:pt x="79" y="64"/>
                          <a:pt x="79" y="64"/>
                          <a:pt x="79" y="64"/>
                        </a:cubicBezTo>
                        <a:cubicBezTo>
                          <a:pt x="80" y="67"/>
                          <a:pt x="84" y="69"/>
                          <a:pt x="87" y="68"/>
                        </a:cubicBezTo>
                        <a:cubicBezTo>
                          <a:pt x="91" y="67"/>
                          <a:pt x="92" y="63"/>
                          <a:pt x="91" y="6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89" name="Group 302"/>
                <p:cNvGrpSpPr/>
                <p:nvPr/>
              </p:nvGrpSpPr>
              <p:grpSpPr>
                <a:xfrm>
                  <a:off x="7286644" y="2500312"/>
                  <a:ext cx="161644" cy="348610"/>
                  <a:chOff x="6138760" y="4271257"/>
                  <a:chExt cx="97227" cy="20968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102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6171468" y="4271257"/>
                    <a:ext cx="30916" cy="3181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03" name="Freeform 7"/>
                  <p:cNvSpPr/>
                  <p:nvPr/>
                </p:nvSpPr>
                <p:spPr bwMode="auto">
                  <a:xfrm>
                    <a:off x="6138760" y="4309341"/>
                    <a:ext cx="97227" cy="171604"/>
                  </a:xfrm>
                  <a:custGeom>
                    <a:avLst/>
                    <a:gdLst>
                      <a:gd name="T0" fmla="*/ 91 w 92"/>
                      <a:gd name="T1" fmla="*/ 60 h 162"/>
                      <a:gd name="T2" fmla="*/ 75 w 92"/>
                      <a:gd name="T3" fmla="*/ 10 h 162"/>
                      <a:gd name="T4" fmla="*/ 64 w 92"/>
                      <a:gd name="T5" fmla="*/ 0 h 162"/>
                      <a:gd name="T6" fmla="*/ 28 w 92"/>
                      <a:gd name="T7" fmla="*/ 0 h 162"/>
                      <a:gd name="T8" fmla="*/ 19 w 92"/>
                      <a:gd name="T9" fmla="*/ 5 h 162"/>
                      <a:gd name="T10" fmla="*/ 18 w 92"/>
                      <a:gd name="T11" fmla="*/ 7 h 162"/>
                      <a:gd name="T12" fmla="*/ 18 w 92"/>
                      <a:gd name="T13" fmla="*/ 7 h 162"/>
                      <a:gd name="T14" fmla="*/ 17 w 92"/>
                      <a:gd name="T15" fmla="*/ 8 h 162"/>
                      <a:gd name="T16" fmla="*/ 1 w 92"/>
                      <a:gd name="T17" fmla="*/ 60 h 162"/>
                      <a:gd name="T18" fmla="*/ 5 w 92"/>
                      <a:gd name="T19" fmla="*/ 68 h 162"/>
                      <a:gd name="T20" fmla="*/ 14 w 92"/>
                      <a:gd name="T21" fmla="*/ 64 h 162"/>
                      <a:gd name="T22" fmla="*/ 26 w 92"/>
                      <a:gd name="T23" fmla="*/ 23 h 162"/>
                      <a:gd name="T24" fmla="*/ 28 w 92"/>
                      <a:gd name="T25" fmla="*/ 23 h 162"/>
                      <a:gd name="T26" fmla="*/ 29 w 92"/>
                      <a:gd name="T27" fmla="*/ 23 h 162"/>
                      <a:gd name="T28" fmla="*/ 9 w 92"/>
                      <a:gd name="T29" fmla="*/ 96 h 162"/>
                      <a:gd name="T30" fmla="*/ 29 w 92"/>
                      <a:gd name="T31" fmla="*/ 96 h 162"/>
                      <a:gd name="T32" fmla="*/ 29 w 92"/>
                      <a:gd name="T33" fmla="*/ 154 h 162"/>
                      <a:gd name="T34" fmla="*/ 37 w 92"/>
                      <a:gd name="T35" fmla="*/ 162 h 162"/>
                      <a:gd name="T36" fmla="*/ 44 w 92"/>
                      <a:gd name="T37" fmla="*/ 154 h 162"/>
                      <a:gd name="T38" fmla="*/ 44 w 92"/>
                      <a:gd name="T39" fmla="*/ 96 h 162"/>
                      <a:gd name="T40" fmla="*/ 49 w 92"/>
                      <a:gd name="T41" fmla="*/ 96 h 162"/>
                      <a:gd name="T42" fmla="*/ 49 w 92"/>
                      <a:gd name="T43" fmla="*/ 154 h 162"/>
                      <a:gd name="T44" fmla="*/ 56 w 92"/>
                      <a:gd name="T45" fmla="*/ 162 h 162"/>
                      <a:gd name="T46" fmla="*/ 64 w 92"/>
                      <a:gd name="T47" fmla="*/ 154 h 162"/>
                      <a:gd name="T48" fmla="*/ 64 w 92"/>
                      <a:gd name="T49" fmla="*/ 96 h 162"/>
                      <a:gd name="T50" fmla="*/ 83 w 92"/>
                      <a:gd name="T51" fmla="*/ 96 h 162"/>
                      <a:gd name="T52" fmla="*/ 63 w 92"/>
                      <a:gd name="T53" fmla="*/ 23 h 162"/>
                      <a:gd name="T54" fmla="*/ 64 w 92"/>
                      <a:gd name="T55" fmla="*/ 23 h 162"/>
                      <a:gd name="T56" fmla="*/ 65 w 92"/>
                      <a:gd name="T57" fmla="*/ 23 h 162"/>
                      <a:gd name="T58" fmla="*/ 79 w 92"/>
                      <a:gd name="T59" fmla="*/ 64 h 162"/>
                      <a:gd name="T60" fmla="*/ 87 w 92"/>
                      <a:gd name="T61" fmla="*/ 68 h 162"/>
                      <a:gd name="T62" fmla="*/ 91 w 92"/>
                      <a:gd name="T63" fmla="*/ 60 h 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92" h="162">
                        <a:moveTo>
                          <a:pt x="91" y="60"/>
                        </a:moveTo>
                        <a:cubicBezTo>
                          <a:pt x="75" y="10"/>
                          <a:pt x="75" y="10"/>
                          <a:pt x="75" y="10"/>
                        </a:cubicBezTo>
                        <a:cubicBezTo>
                          <a:pt x="74" y="4"/>
                          <a:pt x="70" y="0"/>
                          <a:pt x="64" y="0"/>
                        </a:cubicBez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24" y="0"/>
                          <a:pt x="21" y="2"/>
                          <a:pt x="19" y="5"/>
                        </a:cubicBezTo>
                        <a:cubicBezTo>
                          <a:pt x="18" y="5"/>
                          <a:pt x="18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7"/>
                          <a:pt x="17" y="8"/>
                          <a:pt x="17" y="8"/>
                        </a:cubicBezTo>
                        <a:cubicBezTo>
                          <a:pt x="1" y="60"/>
                          <a:pt x="1" y="60"/>
                          <a:pt x="1" y="60"/>
                        </a:cubicBezTo>
                        <a:cubicBezTo>
                          <a:pt x="0" y="63"/>
                          <a:pt x="2" y="67"/>
                          <a:pt x="5" y="68"/>
                        </a:cubicBezTo>
                        <a:cubicBezTo>
                          <a:pt x="9" y="69"/>
                          <a:pt x="13" y="67"/>
                          <a:pt x="14" y="64"/>
                        </a:cubicBezTo>
                        <a:cubicBezTo>
                          <a:pt x="26" y="23"/>
                          <a:pt x="26" y="23"/>
                          <a:pt x="26" y="23"/>
                        </a:cubicBezTo>
                        <a:cubicBezTo>
                          <a:pt x="27" y="23"/>
                          <a:pt x="27" y="23"/>
                          <a:pt x="28" y="23"/>
                        </a:cubicBezTo>
                        <a:cubicBezTo>
                          <a:pt x="29" y="23"/>
                          <a:pt x="29" y="23"/>
                          <a:pt x="29" y="23"/>
                        </a:cubicBezTo>
                        <a:cubicBezTo>
                          <a:pt x="9" y="96"/>
                          <a:pt x="9" y="96"/>
                          <a:pt x="9" y="96"/>
                        </a:cubicBezTo>
                        <a:cubicBezTo>
                          <a:pt x="29" y="96"/>
                          <a:pt x="29" y="96"/>
                          <a:pt x="29" y="96"/>
                        </a:cubicBezTo>
                        <a:cubicBezTo>
                          <a:pt x="29" y="154"/>
                          <a:pt x="29" y="154"/>
                          <a:pt x="29" y="154"/>
                        </a:cubicBezTo>
                        <a:cubicBezTo>
                          <a:pt x="29" y="159"/>
                          <a:pt x="33" y="162"/>
                          <a:pt x="37" y="162"/>
                        </a:cubicBezTo>
                        <a:cubicBezTo>
                          <a:pt x="41" y="162"/>
                          <a:pt x="44" y="159"/>
                          <a:pt x="44" y="154"/>
                        </a:cubicBezTo>
                        <a:cubicBezTo>
                          <a:pt x="44" y="96"/>
                          <a:pt x="44" y="96"/>
                          <a:pt x="44" y="96"/>
                        </a:cubicBezTo>
                        <a:cubicBezTo>
                          <a:pt x="49" y="96"/>
                          <a:pt x="49" y="96"/>
                          <a:pt x="49" y="96"/>
                        </a:cubicBezTo>
                        <a:cubicBezTo>
                          <a:pt x="49" y="154"/>
                          <a:pt x="49" y="154"/>
                          <a:pt x="49" y="154"/>
                        </a:cubicBezTo>
                        <a:cubicBezTo>
                          <a:pt x="49" y="159"/>
                          <a:pt x="52" y="162"/>
                          <a:pt x="56" y="162"/>
                        </a:cubicBezTo>
                        <a:cubicBezTo>
                          <a:pt x="60" y="162"/>
                          <a:pt x="64" y="159"/>
                          <a:pt x="64" y="154"/>
                        </a:cubicBezTo>
                        <a:cubicBezTo>
                          <a:pt x="64" y="96"/>
                          <a:pt x="64" y="96"/>
                          <a:pt x="64" y="96"/>
                        </a:cubicBezTo>
                        <a:cubicBezTo>
                          <a:pt x="83" y="96"/>
                          <a:pt x="83" y="96"/>
                          <a:pt x="83" y="96"/>
                        </a:cubicBezTo>
                        <a:cubicBezTo>
                          <a:pt x="63" y="23"/>
                          <a:pt x="63" y="23"/>
                          <a:pt x="63" y="23"/>
                        </a:cubicBezTo>
                        <a:cubicBezTo>
                          <a:pt x="64" y="23"/>
                          <a:pt x="64" y="23"/>
                          <a:pt x="64" y="23"/>
                        </a:cubicBezTo>
                        <a:cubicBezTo>
                          <a:pt x="65" y="23"/>
                          <a:pt x="65" y="23"/>
                          <a:pt x="65" y="23"/>
                        </a:cubicBezTo>
                        <a:cubicBezTo>
                          <a:pt x="79" y="64"/>
                          <a:pt x="79" y="64"/>
                          <a:pt x="79" y="64"/>
                        </a:cubicBezTo>
                        <a:cubicBezTo>
                          <a:pt x="80" y="67"/>
                          <a:pt x="84" y="69"/>
                          <a:pt x="87" y="68"/>
                        </a:cubicBezTo>
                        <a:cubicBezTo>
                          <a:pt x="91" y="67"/>
                          <a:pt x="92" y="63"/>
                          <a:pt x="91" y="6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92" name="Group 302"/>
                <p:cNvGrpSpPr/>
                <p:nvPr/>
              </p:nvGrpSpPr>
              <p:grpSpPr>
                <a:xfrm>
                  <a:off x="7500958" y="2500312"/>
                  <a:ext cx="161644" cy="348610"/>
                  <a:chOff x="6138760" y="4271257"/>
                  <a:chExt cx="97227" cy="20968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105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6171468" y="4271257"/>
                    <a:ext cx="30916" cy="3181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06" name="Freeform 7"/>
                  <p:cNvSpPr/>
                  <p:nvPr/>
                </p:nvSpPr>
                <p:spPr bwMode="auto">
                  <a:xfrm>
                    <a:off x="6138760" y="4309341"/>
                    <a:ext cx="97227" cy="171604"/>
                  </a:xfrm>
                  <a:custGeom>
                    <a:avLst/>
                    <a:gdLst>
                      <a:gd name="T0" fmla="*/ 91 w 92"/>
                      <a:gd name="T1" fmla="*/ 60 h 162"/>
                      <a:gd name="T2" fmla="*/ 75 w 92"/>
                      <a:gd name="T3" fmla="*/ 10 h 162"/>
                      <a:gd name="T4" fmla="*/ 64 w 92"/>
                      <a:gd name="T5" fmla="*/ 0 h 162"/>
                      <a:gd name="T6" fmla="*/ 28 w 92"/>
                      <a:gd name="T7" fmla="*/ 0 h 162"/>
                      <a:gd name="T8" fmla="*/ 19 w 92"/>
                      <a:gd name="T9" fmla="*/ 5 h 162"/>
                      <a:gd name="T10" fmla="*/ 18 w 92"/>
                      <a:gd name="T11" fmla="*/ 7 h 162"/>
                      <a:gd name="T12" fmla="*/ 18 w 92"/>
                      <a:gd name="T13" fmla="*/ 7 h 162"/>
                      <a:gd name="T14" fmla="*/ 17 w 92"/>
                      <a:gd name="T15" fmla="*/ 8 h 162"/>
                      <a:gd name="T16" fmla="*/ 1 w 92"/>
                      <a:gd name="T17" fmla="*/ 60 h 162"/>
                      <a:gd name="T18" fmla="*/ 5 w 92"/>
                      <a:gd name="T19" fmla="*/ 68 h 162"/>
                      <a:gd name="T20" fmla="*/ 14 w 92"/>
                      <a:gd name="T21" fmla="*/ 64 h 162"/>
                      <a:gd name="T22" fmla="*/ 26 w 92"/>
                      <a:gd name="T23" fmla="*/ 23 h 162"/>
                      <a:gd name="T24" fmla="*/ 28 w 92"/>
                      <a:gd name="T25" fmla="*/ 23 h 162"/>
                      <a:gd name="T26" fmla="*/ 29 w 92"/>
                      <a:gd name="T27" fmla="*/ 23 h 162"/>
                      <a:gd name="T28" fmla="*/ 9 w 92"/>
                      <a:gd name="T29" fmla="*/ 96 h 162"/>
                      <a:gd name="T30" fmla="*/ 29 w 92"/>
                      <a:gd name="T31" fmla="*/ 96 h 162"/>
                      <a:gd name="T32" fmla="*/ 29 w 92"/>
                      <a:gd name="T33" fmla="*/ 154 h 162"/>
                      <a:gd name="T34" fmla="*/ 37 w 92"/>
                      <a:gd name="T35" fmla="*/ 162 h 162"/>
                      <a:gd name="T36" fmla="*/ 44 w 92"/>
                      <a:gd name="T37" fmla="*/ 154 h 162"/>
                      <a:gd name="T38" fmla="*/ 44 w 92"/>
                      <a:gd name="T39" fmla="*/ 96 h 162"/>
                      <a:gd name="T40" fmla="*/ 49 w 92"/>
                      <a:gd name="T41" fmla="*/ 96 h 162"/>
                      <a:gd name="T42" fmla="*/ 49 w 92"/>
                      <a:gd name="T43" fmla="*/ 154 h 162"/>
                      <a:gd name="T44" fmla="*/ 56 w 92"/>
                      <a:gd name="T45" fmla="*/ 162 h 162"/>
                      <a:gd name="T46" fmla="*/ 64 w 92"/>
                      <a:gd name="T47" fmla="*/ 154 h 162"/>
                      <a:gd name="T48" fmla="*/ 64 w 92"/>
                      <a:gd name="T49" fmla="*/ 96 h 162"/>
                      <a:gd name="T50" fmla="*/ 83 w 92"/>
                      <a:gd name="T51" fmla="*/ 96 h 162"/>
                      <a:gd name="T52" fmla="*/ 63 w 92"/>
                      <a:gd name="T53" fmla="*/ 23 h 162"/>
                      <a:gd name="T54" fmla="*/ 64 w 92"/>
                      <a:gd name="T55" fmla="*/ 23 h 162"/>
                      <a:gd name="T56" fmla="*/ 65 w 92"/>
                      <a:gd name="T57" fmla="*/ 23 h 162"/>
                      <a:gd name="T58" fmla="*/ 79 w 92"/>
                      <a:gd name="T59" fmla="*/ 64 h 162"/>
                      <a:gd name="T60" fmla="*/ 87 w 92"/>
                      <a:gd name="T61" fmla="*/ 68 h 162"/>
                      <a:gd name="T62" fmla="*/ 91 w 92"/>
                      <a:gd name="T63" fmla="*/ 60 h 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92" h="162">
                        <a:moveTo>
                          <a:pt x="91" y="60"/>
                        </a:moveTo>
                        <a:cubicBezTo>
                          <a:pt x="75" y="10"/>
                          <a:pt x="75" y="10"/>
                          <a:pt x="75" y="10"/>
                        </a:cubicBezTo>
                        <a:cubicBezTo>
                          <a:pt x="74" y="4"/>
                          <a:pt x="70" y="0"/>
                          <a:pt x="64" y="0"/>
                        </a:cubicBez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24" y="0"/>
                          <a:pt x="21" y="2"/>
                          <a:pt x="19" y="5"/>
                        </a:cubicBezTo>
                        <a:cubicBezTo>
                          <a:pt x="18" y="5"/>
                          <a:pt x="18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7"/>
                          <a:pt x="17" y="8"/>
                          <a:pt x="17" y="8"/>
                        </a:cubicBezTo>
                        <a:cubicBezTo>
                          <a:pt x="1" y="60"/>
                          <a:pt x="1" y="60"/>
                          <a:pt x="1" y="60"/>
                        </a:cubicBezTo>
                        <a:cubicBezTo>
                          <a:pt x="0" y="63"/>
                          <a:pt x="2" y="67"/>
                          <a:pt x="5" y="68"/>
                        </a:cubicBezTo>
                        <a:cubicBezTo>
                          <a:pt x="9" y="69"/>
                          <a:pt x="13" y="67"/>
                          <a:pt x="14" y="64"/>
                        </a:cubicBezTo>
                        <a:cubicBezTo>
                          <a:pt x="26" y="23"/>
                          <a:pt x="26" y="23"/>
                          <a:pt x="26" y="23"/>
                        </a:cubicBezTo>
                        <a:cubicBezTo>
                          <a:pt x="27" y="23"/>
                          <a:pt x="27" y="23"/>
                          <a:pt x="28" y="23"/>
                        </a:cubicBezTo>
                        <a:cubicBezTo>
                          <a:pt x="29" y="23"/>
                          <a:pt x="29" y="23"/>
                          <a:pt x="29" y="23"/>
                        </a:cubicBezTo>
                        <a:cubicBezTo>
                          <a:pt x="9" y="96"/>
                          <a:pt x="9" y="96"/>
                          <a:pt x="9" y="96"/>
                        </a:cubicBezTo>
                        <a:cubicBezTo>
                          <a:pt x="29" y="96"/>
                          <a:pt x="29" y="96"/>
                          <a:pt x="29" y="96"/>
                        </a:cubicBezTo>
                        <a:cubicBezTo>
                          <a:pt x="29" y="154"/>
                          <a:pt x="29" y="154"/>
                          <a:pt x="29" y="154"/>
                        </a:cubicBezTo>
                        <a:cubicBezTo>
                          <a:pt x="29" y="159"/>
                          <a:pt x="33" y="162"/>
                          <a:pt x="37" y="162"/>
                        </a:cubicBezTo>
                        <a:cubicBezTo>
                          <a:pt x="41" y="162"/>
                          <a:pt x="44" y="159"/>
                          <a:pt x="44" y="154"/>
                        </a:cubicBezTo>
                        <a:cubicBezTo>
                          <a:pt x="44" y="96"/>
                          <a:pt x="44" y="96"/>
                          <a:pt x="44" y="96"/>
                        </a:cubicBezTo>
                        <a:cubicBezTo>
                          <a:pt x="49" y="96"/>
                          <a:pt x="49" y="96"/>
                          <a:pt x="49" y="96"/>
                        </a:cubicBezTo>
                        <a:cubicBezTo>
                          <a:pt x="49" y="154"/>
                          <a:pt x="49" y="154"/>
                          <a:pt x="49" y="154"/>
                        </a:cubicBezTo>
                        <a:cubicBezTo>
                          <a:pt x="49" y="159"/>
                          <a:pt x="52" y="162"/>
                          <a:pt x="56" y="162"/>
                        </a:cubicBezTo>
                        <a:cubicBezTo>
                          <a:pt x="60" y="162"/>
                          <a:pt x="64" y="159"/>
                          <a:pt x="64" y="154"/>
                        </a:cubicBezTo>
                        <a:cubicBezTo>
                          <a:pt x="64" y="96"/>
                          <a:pt x="64" y="96"/>
                          <a:pt x="64" y="96"/>
                        </a:cubicBezTo>
                        <a:cubicBezTo>
                          <a:pt x="83" y="96"/>
                          <a:pt x="83" y="96"/>
                          <a:pt x="83" y="96"/>
                        </a:cubicBezTo>
                        <a:cubicBezTo>
                          <a:pt x="63" y="23"/>
                          <a:pt x="63" y="23"/>
                          <a:pt x="63" y="23"/>
                        </a:cubicBezTo>
                        <a:cubicBezTo>
                          <a:pt x="64" y="23"/>
                          <a:pt x="64" y="23"/>
                          <a:pt x="64" y="23"/>
                        </a:cubicBezTo>
                        <a:cubicBezTo>
                          <a:pt x="65" y="23"/>
                          <a:pt x="65" y="23"/>
                          <a:pt x="65" y="23"/>
                        </a:cubicBezTo>
                        <a:cubicBezTo>
                          <a:pt x="79" y="64"/>
                          <a:pt x="79" y="64"/>
                          <a:pt x="79" y="64"/>
                        </a:cubicBezTo>
                        <a:cubicBezTo>
                          <a:pt x="80" y="67"/>
                          <a:pt x="84" y="69"/>
                          <a:pt x="87" y="68"/>
                        </a:cubicBezTo>
                        <a:cubicBezTo>
                          <a:pt x="91" y="67"/>
                          <a:pt x="92" y="63"/>
                          <a:pt x="91" y="6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95" name="Group 302"/>
                <p:cNvGrpSpPr/>
                <p:nvPr/>
              </p:nvGrpSpPr>
              <p:grpSpPr>
                <a:xfrm>
                  <a:off x="7715272" y="2500312"/>
                  <a:ext cx="161644" cy="348610"/>
                  <a:chOff x="6138760" y="4271257"/>
                  <a:chExt cx="97227" cy="20968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108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6171468" y="4271257"/>
                    <a:ext cx="30916" cy="3181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09" name="Freeform 7"/>
                  <p:cNvSpPr/>
                  <p:nvPr/>
                </p:nvSpPr>
                <p:spPr bwMode="auto">
                  <a:xfrm>
                    <a:off x="6138760" y="4309341"/>
                    <a:ext cx="97227" cy="171604"/>
                  </a:xfrm>
                  <a:custGeom>
                    <a:avLst/>
                    <a:gdLst>
                      <a:gd name="T0" fmla="*/ 91 w 92"/>
                      <a:gd name="T1" fmla="*/ 60 h 162"/>
                      <a:gd name="T2" fmla="*/ 75 w 92"/>
                      <a:gd name="T3" fmla="*/ 10 h 162"/>
                      <a:gd name="T4" fmla="*/ 64 w 92"/>
                      <a:gd name="T5" fmla="*/ 0 h 162"/>
                      <a:gd name="T6" fmla="*/ 28 w 92"/>
                      <a:gd name="T7" fmla="*/ 0 h 162"/>
                      <a:gd name="T8" fmla="*/ 19 w 92"/>
                      <a:gd name="T9" fmla="*/ 5 h 162"/>
                      <a:gd name="T10" fmla="*/ 18 w 92"/>
                      <a:gd name="T11" fmla="*/ 7 h 162"/>
                      <a:gd name="T12" fmla="*/ 18 w 92"/>
                      <a:gd name="T13" fmla="*/ 7 h 162"/>
                      <a:gd name="T14" fmla="*/ 17 w 92"/>
                      <a:gd name="T15" fmla="*/ 8 h 162"/>
                      <a:gd name="T16" fmla="*/ 1 w 92"/>
                      <a:gd name="T17" fmla="*/ 60 h 162"/>
                      <a:gd name="T18" fmla="*/ 5 w 92"/>
                      <a:gd name="T19" fmla="*/ 68 h 162"/>
                      <a:gd name="T20" fmla="*/ 14 w 92"/>
                      <a:gd name="T21" fmla="*/ 64 h 162"/>
                      <a:gd name="T22" fmla="*/ 26 w 92"/>
                      <a:gd name="T23" fmla="*/ 23 h 162"/>
                      <a:gd name="T24" fmla="*/ 28 w 92"/>
                      <a:gd name="T25" fmla="*/ 23 h 162"/>
                      <a:gd name="T26" fmla="*/ 29 w 92"/>
                      <a:gd name="T27" fmla="*/ 23 h 162"/>
                      <a:gd name="T28" fmla="*/ 9 w 92"/>
                      <a:gd name="T29" fmla="*/ 96 h 162"/>
                      <a:gd name="T30" fmla="*/ 29 w 92"/>
                      <a:gd name="T31" fmla="*/ 96 h 162"/>
                      <a:gd name="T32" fmla="*/ 29 w 92"/>
                      <a:gd name="T33" fmla="*/ 154 h 162"/>
                      <a:gd name="T34" fmla="*/ 37 w 92"/>
                      <a:gd name="T35" fmla="*/ 162 h 162"/>
                      <a:gd name="T36" fmla="*/ 44 w 92"/>
                      <a:gd name="T37" fmla="*/ 154 h 162"/>
                      <a:gd name="T38" fmla="*/ 44 w 92"/>
                      <a:gd name="T39" fmla="*/ 96 h 162"/>
                      <a:gd name="T40" fmla="*/ 49 w 92"/>
                      <a:gd name="T41" fmla="*/ 96 h 162"/>
                      <a:gd name="T42" fmla="*/ 49 w 92"/>
                      <a:gd name="T43" fmla="*/ 154 h 162"/>
                      <a:gd name="T44" fmla="*/ 56 w 92"/>
                      <a:gd name="T45" fmla="*/ 162 h 162"/>
                      <a:gd name="T46" fmla="*/ 64 w 92"/>
                      <a:gd name="T47" fmla="*/ 154 h 162"/>
                      <a:gd name="T48" fmla="*/ 64 w 92"/>
                      <a:gd name="T49" fmla="*/ 96 h 162"/>
                      <a:gd name="T50" fmla="*/ 83 w 92"/>
                      <a:gd name="T51" fmla="*/ 96 h 162"/>
                      <a:gd name="T52" fmla="*/ 63 w 92"/>
                      <a:gd name="T53" fmla="*/ 23 h 162"/>
                      <a:gd name="T54" fmla="*/ 64 w 92"/>
                      <a:gd name="T55" fmla="*/ 23 h 162"/>
                      <a:gd name="T56" fmla="*/ 65 w 92"/>
                      <a:gd name="T57" fmla="*/ 23 h 162"/>
                      <a:gd name="T58" fmla="*/ 79 w 92"/>
                      <a:gd name="T59" fmla="*/ 64 h 162"/>
                      <a:gd name="T60" fmla="*/ 87 w 92"/>
                      <a:gd name="T61" fmla="*/ 68 h 162"/>
                      <a:gd name="T62" fmla="*/ 91 w 92"/>
                      <a:gd name="T63" fmla="*/ 60 h 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92" h="162">
                        <a:moveTo>
                          <a:pt x="91" y="60"/>
                        </a:moveTo>
                        <a:cubicBezTo>
                          <a:pt x="75" y="10"/>
                          <a:pt x="75" y="10"/>
                          <a:pt x="75" y="10"/>
                        </a:cubicBezTo>
                        <a:cubicBezTo>
                          <a:pt x="74" y="4"/>
                          <a:pt x="70" y="0"/>
                          <a:pt x="64" y="0"/>
                        </a:cubicBez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24" y="0"/>
                          <a:pt x="21" y="2"/>
                          <a:pt x="19" y="5"/>
                        </a:cubicBezTo>
                        <a:cubicBezTo>
                          <a:pt x="18" y="5"/>
                          <a:pt x="18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7"/>
                          <a:pt x="17" y="8"/>
                          <a:pt x="17" y="8"/>
                        </a:cubicBezTo>
                        <a:cubicBezTo>
                          <a:pt x="1" y="60"/>
                          <a:pt x="1" y="60"/>
                          <a:pt x="1" y="60"/>
                        </a:cubicBezTo>
                        <a:cubicBezTo>
                          <a:pt x="0" y="63"/>
                          <a:pt x="2" y="67"/>
                          <a:pt x="5" y="68"/>
                        </a:cubicBezTo>
                        <a:cubicBezTo>
                          <a:pt x="9" y="69"/>
                          <a:pt x="13" y="67"/>
                          <a:pt x="14" y="64"/>
                        </a:cubicBezTo>
                        <a:cubicBezTo>
                          <a:pt x="26" y="23"/>
                          <a:pt x="26" y="23"/>
                          <a:pt x="26" y="23"/>
                        </a:cubicBezTo>
                        <a:cubicBezTo>
                          <a:pt x="27" y="23"/>
                          <a:pt x="27" y="23"/>
                          <a:pt x="28" y="23"/>
                        </a:cubicBezTo>
                        <a:cubicBezTo>
                          <a:pt x="29" y="23"/>
                          <a:pt x="29" y="23"/>
                          <a:pt x="29" y="23"/>
                        </a:cubicBezTo>
                        <a:cubicBezTo>
                          <a:pt x="9" y="96"/>
                          <a:pt x="9" y="96"/>
                          <a:pt x="9" y="96"/>
                        </a:cubicBezTo>
                        <a:cubicBezTo>
                          <a:pt x="29" y="96"/>
                          <a:pt x="29" y="96"/>
                          <a:pt x="29" y="96"/>
                        </a:cubicBezTo>
                        <a:cubicBezTo>
                          <a:pt x="29" y="154"/>
                          <a:pt x="29" y="154"/>
                          <a:pt x="29" y="154"/>
                        </a:cubicBezTo>
                        <a:cubicBezTo>
                          <a:pt x="29" y="159"/>
                          <a:pt x="33" y="162"/>
                          <a:pt x="37" y="162"/>
                        </a:cubicBezTo>
                        <a:cubicBezTo>
                          <a:pt x="41" y="162"/>
                          <a:pt x="44" y="159"/>
                          <a:pt x="44" y="154"/>
                        </a:cubicBezTo>
                        <a:cubicBezTo>
                          <a:pt x="44" y="96"/>
                          <a:pt x="44" y="96"/>
                          <a:pt x="44" y="96"/>
                        </a:cubicBezTo>
                        <a:cubicBezTo>
                          <a:pt x="49" y="96"/>
                          <a:pt x="49" y="96"/>
                          <a:pt x="49" y="96"/>
                        </a:cubicBezTo>
                        <a:cubicBezTo>
                          <a:pt x="49" y="154"/>
                          <a:pt x="49" y="154"/>
                          <a:pt x="49" y="154"/>
                        </a:cubicBezTo>
                        <a:cubicBezTo>
                          <a:pt x="49" y="159"/>
                          <a:pt x="52" y="162"/>
                          <a:pt x="56" y="162"/>
                        </a:cubicBezTo>
                        <a:cubicBezTo>
                          <a:pt x="60" y="162"/>
                          <a:pt x="64" y="159"/>
                          <a:pt x="64" y="154"/>
                        </a:cubicBezTo>
                        <a:cubicBezTo>
                          <a:pt x="64" y="96"/>
                          <a:pt x="64" y="96"/>
                          <a:pt x="64" y="96"/>
                        </a:cubicBezTo>
                        <a:cubicBezTo>
                          <a:pt x="83" y="96"/>
                          <a:pt x="83" y="96"/>
                          <a:pt x="83" y="96"/>
                        </a:cubicBezTo>
                        <a:cubicBezTo>
                          <a:pt x="63" y="23"/>
                          <a:pt x="63" y="23"/>
                          <a:pt x="63" y="23"/>
                        </a:cubicBezTo>
                        <a:cubicBezTo>
                          <a:pt x="64" y="23"/>
                          <a:pt x="64" y="23"/>
                          <a:pt x="64" y="23"/>
                        </a:cubicBezTo>
                        <a:cubicBezTo>
                          <a:pt x="65" y="23"/>
                          <a:pt x="65" y="23"/>
                          <a:pt x="65" y="23"/>
                        </a:cubicBezTo>
                        <a:cubicBezTo>
                          <a:pt x="79" y="64"/>
                          <a:pt x="79" y="64"/>
                          <a:pt x="79" y="64"/>
                        </a:cubicBezTo>
                        <a:cubicBezTo>
                          <a:pt x="80" y="67"/>
                          <a:pt x="84" y="69"/>
                          <a:pt x="87" y="68"/>
                        </a:cubicBezTo>
                        <a:cubicBezTo>
                          <a:pt x="91" y="67"/>
                          <a:pt x="92" y="63"/>
                          <a:pt x="91" y="6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ea"/>
                    </a:endParaRPr>
                  </a:p>
                </p:txBody>
              </p:sp>
            </p:grpSp>
          </p:grpSp>
          <p:sp>
            <p:nvSpPr>
              <p:cNvPr id="124" name="Rectangle 123"/>
              <p:cNvSpPr/>
              <p:nvPr/>
            </p:nvSpPr>
            <p:spPr>
              <a:xfrm>
                <a:off x="8072462" y="2786064"/>
                <a:ext cx="49443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50%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2" grpId="0"/>
      <p:bldP spid="43" grpId="0"/>
      <p:bldP spid="44" grpId="0"/>
      <p:bldP spid="45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2754633" y="2039711"/>
            <a:ext cx="2345872" cy="2346779"/>
            <a:chOff x="1714285" y="2039505"/>
            <a:chExt cx="2346735" cy="2347189"/>
          </a:xfrm>
        </p:grpSpPr>
        <p:sp>
          <p:nvSpPr>
            <p:cNvPr id="3" name="任意多边形 2"/>
            <p:cNvSpPr/>
            <p:nvPr/>
          </p:nvSpPr>
          <p:spPr>
            <a:xfrm rot="13500000" flipH="1">
              <a:off x="1714058" y="2039732"/>
              <a:ext cx="2347189" cy="2346735"/>
            </a:xfrm>
            <a:custGeom>
              <a:avLst/>
              <a:gdLst>
                <a:gd name="connsiteX0" fmla="*/ 650363 w 4518605"/>
                <a:gd name="connsiteY0" fmla="*/ 3854920 h 4518605"/>
                <a:gd name="connsiteX1" fmla="*/ 657342 w 4518605"/>
                <a:gd name="connsiteY1" fmla="*/ 3861263 h 4518605"/>
                <a:gd name="connsiteX2" fmla="*/ 663685 w 4518605"/>
                <a:gd name="connsiteY2" fmla="*/ 3868242 h 4518605"/>
                <a:gd name="connsiteX3" fmla="*/ 664321 w 4518605"/>
                <a:gd name="connsiteY3" fmla="*/ 3867606 h 4518605"/>
                <a:gd name="connsiteX4" fmla="*/ 811278 w 4518605"/>
                <a:gd name="connsiteY4" fmla="*/ 4001169 h 4518605"/>
                <a:gd name="connsiteX5" fmla="*/ 2252641 w 4518605"/>
                <a:gd name="connsiteY5" fmla="*/ 4518605 h 4518605"/>
                <a:gd name="connsiteX6" fmla="*/ 4518605 w 4518605"/>
                <a:gd name="connsiteY6" fmla="*/ 2252641 h 4518605"/>
                <a:gd name="connsiteX7" fmla="*/ 4341017 w 4518605"/>
                <a:gd name="connsiteY7" fmla="*/ 234852 h 4518605"/>
                <a:gd name="connsiteX8" fmla="*/ 4376100 w 4518605"/>
                <a:gd name="connsiteY8" fmla="*/ 155826 h 4518605"/>
                <a:gd name="connsiteX9" fmla="*/ 4410691 w 4518605"/>
                <a:gd name="connsiteY9" fmla="*/ 121235 h 4518605"/>
                <a:gd name="connsiteX10" fmla="*/ 4386735 w 4518605"/>
                <a:gd name="connsiteY10" fmla="*/ 131870 h 4518605"/>
                <a:gd name="connsiteX11" fmla="*/ 4397370 w 4518605"/>
                <a:gd name="connsiteY11" fmla="*/ 107914 h 4518605"/>
                <a:gd name="connsiteX12" fmla="*/ 4362779 w 4518605"/>
                <a:gd name="connsiteY12" fmla="*/ 142505 h 4518605"/>
                <a:gd name="connsiteX13" fmla="*/ 4283753 w 4518605"/>
                <a:gd name="connsiteY13" fmla="*/ 177588 h 4518605"/>
                <a:gd name="connsiteX14" fmla="*/ 2265964 w 4518605"/>
                <a:gd name="connsiteY14" fmla="*/ 0 h 4518605"/>
                <a:gd name="connsiteX15" fmla="*/ 0 w 4518605"/>
                <a:gd name="connsiteY15" fmla="*/ 2265964 h 4518605"/>
                <a:gd name="connsiteX16" fmla="*/ 517436 w 4518605"/>
                <a:gd name="connsiteY16" fmla="*/ 3707327 h 4518605"/>
                <a:gd name="connsiteX17" fmla="*/ 650999 w 4518605"/>
                <a:gd name="connsiteY17" fmla="*/ 3854284 h 451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18605" h="4518605">
                  <a:moveTo>
                    <a:pt x="650363" y="3854920"/>
                  </a:moveTo>
                  <a:lnTo>
                    <a:pt x="657342" y="3861263"/>
                  </a:lnTo>
                  <a:lnTo>
                    <a:pt x="663685" y="3868242"/>
                  </a:lnTo>
                  <a:lnTo>
                    <a:pt x="664321" y="3867606"/>
                  </a:lnTo>
                  <a:lnTo>
                    <a:pt x="811278" y="4001169"/>
                  </a:lnTo>
                  <a:cubicBezTo>
                    <a:pt x="1202970" y="4324422"/>
                    <a:pt x="1705128" y="4518605"/>
                    <a:pt x="2252641" y="4518605"/>
                  </a:cubicBezTo>
                  <a:cubicBezTo>
                    <a:pt x="3504098" y="4518605"/>
                    <a:pt x="4518605" y="3504098"/>
                    <a:pt x="4518605" y="2252641"/>
                  </a:cubicBezTo>
                  <a:cubicBezTo>
                    <a:pt x="4518605" y="1544527"/>
                    <a:pt x="4104232" y="871931"/>
                    <a:pt x="4341017" y="234852"/>
                  </a:cubicBezTo>
                  <a:lnTo>
                    <a:pt x="4376100" y="155826"/>
                  </a:lnTo>
                  <a:lnTo>
                    <a:pt x="4410691" y="121235"/>
                  </a:lnTo>
                  <a:lnTo>
                    <a:pt x="4386735" y="131870"/>
                  </a:lnTo>
                  <a:lnTo>
                    <a:pt x="4397370" y="107914"/>
                  </a:lnTo>
                  <a:lnTo>
                    <a:pt x="4362779" y="142505"/>
                  </a:lnTo>
                  <a:lnTo>
                    <a:pt x="4283753" y="177588"/>
                  </a:lnTo>
                  <a:cubicBezTo>
                    <a:pt x="3646674" y="414373"/>
                    <a:pt x="2974078" y="0"/>
                    <a:pt x="2265964" y="0"/>
                  </a:cubicBezTo>
                  <a:cubicBezTo>
                    <a:pt x="1014507" y="0"/>
                    <a:pt x="0" y="1014507"/>
                    <a:pt x="0" y="2265964"/>
                  </a:cubicBezTo>
                  <a:cubicBezTo>
                    <a:pt x="0" y="2813477"/>
                    <a:pt x="194183" y="3315635"/>
                    <a:pt x="517436" y="3707327"/>
                  </a:cubicBezTo>
                  <a:lnTo>
                    <a:pt x="650999" y="3854284"/>
                  </a:lnTo>
                  <a:close/>
                </a:path>
              </a:pathLst>
            </a:custGeom>
            <a:solidFill>
              <a:srgbClr val="557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rcRect l="43447" t="18711" r="10242" b="14206"/>
            <a:stretch>
              <a:fillRect/>
            </a:stretch>
          </p:blipFill>
          <p:spPr>
            <a:xfrm>
              <a:off x="1869346" y="2194792"/>
              <a:ext cx="2036614" cy="2036614"/>
            </a:xfrm>
            <a:custGeom>
              <a:avLst/>
              <a:gdLst>
                <a:gd name="connsiteX0" fmla="*/ 893600 w 1787200"/>
                <a:gd name="connsiteY0" fmla="*/ 0 h 1787200"/>
                <a:gd name="connsiteX1" fmla="*/ 1787200 w 1787200"/>
                <a:gd name="connsiteY1" fmla="*/ 893600 h 1787200"/>
                <a:gd name="connsiteX2" fmla="*/ 893600 w 1787200"/>
                <a:gd name="connsiteY2" fmla="*/ 1787200 h 1787200"/>
                <a:gd name="connsiteX3" fmla="*/ 0 w 1787200"/>
                <a:gd name="connsiteY3" fmla="*/ 893600 h 1787200"/>
                <a:gd name="connsiteX4" fmla="*/ 893600 w 1787200"/>
                <a:gd name="connsiteY4" fmla="*/ 0 h 178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7200" h="1787200">
                  <a:moveTo>
                    <a:pt x="893600" y="0"/>
                  </a:moveTo>
                  <a:cubicBezTo>
                    <a:pt x="1387122" y="0"/>
                    <a:pt x="1787200" y="400078"/>
                    <a:pt x="1787200" y="893600"/>
                  </a:cubicBezTo>
                  <a:cubicBezTo>
                    <a:pt x="1787200" y="1387122"/>
                    <a:pt x="1387122" y="1787200"/>
                    <a:pt x="893600" y="1787200"/>
                  </a:cubicBezTo>
                  <a:cubicBezTo>
                    <a:pt x="400078" y="1787200"/>
                    <a:pt x="0" y="1387122"/>
                    <a:pt x="0" y="893600"/>
                  </a:cubicBezTo>
                  <a:cubicBezTo>
                    <a:pt x="0" y="400078"/>
                    <a:pt x="400078" y="0"/>
                    <a:pt x="893600" y="0"/>
                  </a:cubicBezTo>
                  <a:close/>
                </a:path>
              </a:pathLst>
            </a:custGeom>
          </p:spPr>
        </p:pic>
        <p:sp>
          <p:nvSpPr>
            <p:cNvPr id="4" name="文本框 5"/>
            <p:cNvSpPr txBox="1">
              <a:spLocks noChangeArrowheads="1"/>
            </p:cNvSpPr>
            <p:nvPr/>
          </p:nvSpPr>
          <p:spPr bwMode="auto">
            <a:xfrm>
              <a:off x="1950177" y="2186816"/>
              <a:ext cx="1960793" cy="2015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5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03</a:t>
              </a:r>
              <a:endParaRPr lang="zh-CN" altLang="en-US" sz="125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 rot="10800000">
            <a:off x="1993989" y="3495675"/>
            <a:ext cx="463550" cy="463550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 bwMode="auto">
          <a:xfrm>
            <a:off x="5175344" y="2443163"/>
            <a:ext cx="6777037" cy="1808162"/>
            <a:chOff x="277329" y="1093495"/>
            <a:chExt cx="5427948" cy="1808240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10834" y="2206380"/>
              <a:ext cx="43088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277329" y="1418946"/>
              <a:ext cx="5141865" cy="7683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存在不足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26916" y="1093495"/>
              <a:ext cx="5141865" cy="4000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微软雅黑" panose="020B0503020204020204" pitchFamily="34" charset="-122"/>
                </a:rPr>
                <a:t>YOUR TITLE HERE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7329" y="2317510"/>
              <a:ext cx="5427948" cy="584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在这里输入一些描述文字，可以是对这部分内容的简要说明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2905219" y="4125913"/>
            <a:ext cx="147637" cy="149225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757831" y="4362450"/>
            <a:ext cx="242888" cy="242888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105494" y="4079875"/>
            <a:ext cx="152400" cy="152400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 rot="11047877">
            <a:off x="4148231" y="4818063"/>
            <a:ext cx="387350" cy="387350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rot="11047877">
            <a:off x="3368769" y="4422775"/>
            <a:ext cx="169862" cy="169863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359119" y="2378075"/>
            <a:ext cx="344487" cy="344488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spect="1" noChangeArrowheads="1" noTextEdit="1"/>
          </p:cNvSpPr>
          <p:nvPr/>
        </p:nvSpPr>
        <p:spPr bwMode="auto">
          <a:xfrm>
            <a:off x="164784" y="2120835"/>
            <a:ext cx="2825382" cy="3736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3" name="Freeform 7"/>
          <p:cNvSpPr/>
          <p:nvPr/>
        </p:nvSpPr>
        <p:spPr bwMode="auto">
          <a:xfrm>
            <a:off x="796" y="1768567"/>
            <a:ext cx="1947029" cy="125986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5"/>
              </a:cxn>
              <a:cxn ang="0">
                <a:pos x="859" y="1217"/>
              </a:cxn>
              <a:cxn ang="0">
                <a:pos x="859" y="739"/>
              </a:cxn>
              <a:cxn ang="0">
                <a:pos x="0" y="0"/>
              </a:cxn>
            </a:cxnLst>
            <a:rect l="0" t="0" r="r" b="b"/>
            <a:pathLst>
              <a:path w="859" h="1217">
                <a:moveTo>
                  <a:pt x="0" y="0"/>
                </a:moveTo>
                <a:lnTo>
                  <a:pt x="0" y="725"/>
                </a:lnTo>
                <a:lnTo>
                  <a:pt x="859" y="1217"/>
                </a:lnTo>
                <a:lnTo>
                  <a:pt x="859" y="739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4" name="Freeform 9"/>
          <p:cNvSpPr/>
          <p:nvPr/>
        </p:nvSpPr>
        <p:spPr bwMode="auto">
          <a:xfrm>
            <a:off x="797" y="2590528"/>
            <a:ext cx="1947027" cy="100333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2"/>
              </a:cxn>
              <a:cxn ang="0">
                <a:pos x="859" y="969"/>
              </a:cxn>
              <a:cxn ang="0">
                <a:pos x="859" y="492"/>
              </a:cxn>
              <a:cxn ang="0">
                <a:pos x="0" y="0"/>
              </a:cxn>
            </a:cxnLst>
            <a:rect l="0" t="0" r="r" b="b"/>
            <a:pathLst>
              <a:path w="859" h="969">
                <a:moveTo>
                  <a:pt x="0" y="0"/>
                </a:moveTo>
                <a:lnTo>
                  <a:pt x="0" y="722"/>
                </a:lnTo>
                <a:lnTo>
                  <a:pt x="859" y="969"/>
                </a:lnTo>
                <a:lnTo>
                  <a:pt x="859" y="492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5" name="Freeform 11"/>
          <p:cNvSpPr/>
          <p:nvPr/>
        </p:nvSpPr>
        <p:spPr bwMode="auto">
          <a:xfrm>
            <a:off x="794" y="3303400"/>
            <a:ext cx="1947032" cy="74681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3"/>
              </a:cxn>
              <a:cxn ang="0">
                <a:pos x="859" y="723"/>
              </a:cxn>
              <a:cxn ang="0">
                <a:pos x="859" y="247"/>
              </a:cxn>
              <a:cxn ang="0">
                <a:pos x="0" y="0"/>
              </a:cxn>
            </a:cxnLst>
            <a:rect l="0" t="0" r="r" b="b"/>
            <a:pathLst>
              <a:path w="859" h="723">
                <a:moveTo>
                  <a:pt x="0" y="0"/>
                </a:moveTo>
                <a:lnTo>
                  <a:pt x="0" y="723"/>
                </a:lnTo>
                <a:lnTo>
                  <a:pt x="859" y="723"/>
                </a:lnTo>
                <a:lnTo>
                  <a:pt x="859" y="247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6" name="Freeform 13"/>
          <p:cNvSpPr/>
          <p:nvPr/>
        </p:nvSpPr>
        <p:spPr bwMode="auto">
          <a:xfrm>
            <a:off x="794" y="3924242"/>
            <a:ext cx="1947032" cy="7488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5"/>
              </a:cxn>
              <a:cxn ang="0">
                <a:pos x="859" y="479"/>
              </a:cxn>
              <a:cxn ang="0">
                <a:pos x="859" y="0"/>
              </a:cxn>
              <a:cxn ang="0">
                <a:pos x="0" y="0"/>
              </a:cxn>
            </a:cxnLst>
            <a:rect l="0" t="0" r="r" b="b"/>
            <a:pathLst>
              <a:path w="859" h="725">
                <a:moveTo>
                  <a:pt x="0" y="0"/>
                </a:moveTo>
                <a:lnTo>
                  <a:pt x="0" y="725"/>
                </a:lnTo>
                <a:lnTo>
                  <a:pt x="859" y="479"/>
                </a:lnTo>
                <a:lnTo>
                  <a:pt x="859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7" name="Freeform 15"/>
          <p:cNvSpPr/>
          <p:nvPr/>
        </p:nvSpPr>
        <p:spPr bwMode="auto">
          <a:xfrm>
            <a:off x="797" y="4313952"/>
            <a:ext cx="1947027" cy="1003339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969"/>
              </a:cxn>
              <a:cxn ang="0">
                <a:pos x="859" y="476"/>
              </a:cxn>
              <a:cxn ang="0">
                <a:pos x="859" y="0"/>
              </a:cxn>
              <a:cxn ang="0">
                <a:pos x="0" y="246"/>
              </a:cxn>
            </a:cxnLst>
            <a:rect l="0" t="0" r="r" b="b"/>
            <a:pathLst>
              <a:path w="859" h="969">
                <a:moveTo>
                  <a:pt x="0" y="246"/>
                </a:moveTo>
                <a:lnTo>
                  <a:pt x="0" y="969"/>
                </a:lnTo>
                <a:lnTo>
                  <a:pt x="859" y="476"/>
                </a:lnTo>
                <a:lnTo>
                  <a:pt x="859" y="0"/>
                </a:lnTo>
                <a:lnTo>
                  <a:pt x="0" y="246"/>
                </a:lnTo>
              </a:path>
            </a:pathLst>
          </a:custGeom>
          <a:noFill/>
          <a:ln w="9525">
            <a:noFill/>
            <a:round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8" name="Freeform 6"/>
          <p:cNvSpPr/>
          <p:nvPr/>
        </p:nvSpPr>
        <p:spPr bwMode="auto">
          <a:xfrm>
            <a:off x="796" y="1333486"/>
            <a:ext cx="1947029" cy="180512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5"/>
              </a:cxn>
              <a:cxn ang="0">
                <a:pos x="859" y="1217"/>
              </a:cxn>
              <a:cxn ang="0">
                <a:pos x="859" y="739"/>
              </a:cxn>
              <a:cxn ang="0">
                <a:pos x="0" y="0"/>
              </a:cxn>
            </a:cxnLst>
            <a:rect l="0" t="0" r="r" b="b"/>
            <a:pathLst>
              <a:path w="859" h="1217">
                <a:moveTo>
                  <a:pt x="0" y="0"/>
                </a:moveTo>
                <a:lnTo>
                  <a:pt x="0" y="725"/>
                </a:lnTo>
                <a:lnTo>
                  <a:pt x="859" y="1217"/>
                </a:lnTo>
                <a:lnTo>
                  <a:pt x="859" y="7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>
            <a:noFill/>
            <a:round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10" name="Freeform 8"/>
          <p:cNvSpPr/>
          <p:nvPr/>
        </p:nvSpPr>
        <p:spPr bwMode="auto">
          <a:xfrm>
            <a:off x="797" y="2402480"/>
            <a:ext cx="1947027" cy="1437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2"/>
              </a:cxn>
              <a:cxn ang="0">
                <a:pos x="859" y="969"/>
              </a:cxn>
              <a:cxn ang="0">
                <a:pos x="859" y="492"/>
              </a:cxn>
              <a:cxn ang="0">
                <a:pos x="0" y="0"/>
              </a:cxn>
            </a:cxnLst>
            <a:rect l="0" t="0" r="r" b="b"/>
            <a:pathLst>
              <a:path w="859" h="969">
                <a:moveTo>
                  <a:pt x="0" y="0"/>
                </a:moveTo>
                <a:lnTo>
                  <a:pt x="0" y="722"/>
                </a:lnTo>
                <a:lnTo>
                  <a:pt x="859" y="969"/>
                </a:lnTo>
                <a:lnTo>
                  <a:pt x="859" y="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12" name="Freeform 10"/>
          <p:cNvSpPr/>
          <p:nvPr/>
        </p:nvSpPr>
        <p:spPr bwMode="auto">
          <a:xfrm>
            <a:off x="794" y="3464299"/>
            <a:ext cx="1947032" cy="107003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3"/>
              </a:cxn>
              <a:cxn ang="0">
                <a:pos x="859" y="723"/>
              </a:cxn>
              <a:cxn ang="0">
                <a:pos x="859" y="247"/>
              </a:cxn>
              <a:cxn ang="0">
                <a:pos x="0" y="0"/>
              </a:cxn>
            </a:cxnLst>
            <a:rect l="0" t="0" r="r" b="b"/>
            <a:pathLst>
              <a:path w="859" h="723">
                <a:moveTo>
                  <a:pt x="0" y="0"/>
                </a:moveTo>
                <a:lnTo>
                  <a:pt x="0" y="723"/>
                </a:lnTo>
                <a:lnTo>
                  <a:pt x="859" y="723"/>
                </a:lnTo>
                <a:lnTo>
                  <a:pt x="859" y="2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14" name="Freeform 12"/>
          <p:cNvSpPr/>
          <p:nvPr/>
        </p:nvSpPr>
        <p:spPr bwMode="auto">
          <a:xfrm>
            <a:off x="794" y="4548583"/>
            <a:ext cx="1947032" cy="107299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5"/>
              </a:cxn>
              <a:cxn ang="0">
                <a:pos x="859" y="479"/>
              </a:cxn>
              <a:cxn ang="0">
                <a:pos x="859" y="0"/>
              </a:cxn>
              <a:cxn ang="0">
                <a:pos x="0" y="0"/>
              </a:cxn>
            </a:cxnLst>
            <a:rect l="0" t="0" r="r" b="b"/>
            <a:pathLst>
              <a:path w="859" h="725">
                <a:moveTo>
                  <a:pt x="0" y="0"/>
                </a:moveTo>
                <a:lnTo>
                  <a:pt x="0" y="725"/>
                </a:lnTo>
                <a:lnTo>
                  <a:pt x="859" y="479"/>
                </a:lnTo>
                <a:lnTo>
                  <a:pt x="85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16" name="Freeform 14"/>
          <p:cNvSpPr/>
          <p:nvPr/>
        </p:nvSpPr>
        <p:spPr bwMode="auto">
          <a:xfrm>
            <a:off x="797" y="5252086"/>
            <a:ext cx="1947027" cy="14375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969"/>
              </a:cxn>
              <a:cxn ang="0">
                <a:pos x="859" y="476"/>
              </a:cxn>
              <a:cxn ang="0">
                <a:pos x="859" y="0"/>
              </a:cxn>
              <a:cxn ang="0">
                <a:pos x="0" y="246"/>
              </a:cxn>
            </a:cxnLst>
            <a:rect l="0" t="0" r="r" b="b"/>
            <a:pathLst>
              <a:path w="859" h="969">
                <a:moveTo>
                  <a:pt x="0" y="246"/>
                </a:moveTo>
                <a:lnTo>
                  <a:pt x="0" y="969"/>
                </a:lnTo>
                <a:lnTo>
                  <a:pt x="859" y="476"/>
                </a:lnTo>
                <a:lnTo>
                  <a:pt x="859" y="0"/>
                </a:lnTo>
                <a:lnTo>
                  <a:pt x="0" y="2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948927" y="2381243"/>
            <a:ext cx="7194698" cy="758036"/>
            <a:chOff x="1461290" y="1785932"/>
            <a:chExt cx="5396726" cy="568527"/>
          </a:xfrm>
        </p:grpSpPr>
        <p:sp>
          <p:nvSpPr>
            <p:cNvPr id="29" name="Rectangle 28"/>
            <p:cNvSpPr/>
            <p:nvPr/>
          </p:nvSpPr>
          <p:spPr>
            <a:xfrm>
              <a:off x="3929058" y="1785932"/>
              <a:ext cx="292895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23" name="Group 47"/>
            <p:cNvGrpSpPr/>
            <p:nvPr/>
          </p:nvGrpSpPr>
          <p:grpSpPr>
            <a:xfrm>
              <a:off x="1461290" y="1824496"/>
              <a:ext cx="2396330" cy="529963"/>
              <a:chOff x="1461290" y="1824496"/>
              <a:chExt cx="2396330" cy="52996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461290" y="1824496"/>
                <a:ext cx="2396330" cy="52996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1857356" y="1857370"/>
                <a:ext cx="1857388" cy="438581"/>
                <a:chOff x="1857356" y="1857370"/>
                <a:chExt cx="1857388" cy="438581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2428860" y="1928808"/>
                  <a:ext cx="1285884" cy="2539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600" dirty="0">
                      <a:solidFill>
                        <a:schemeClr val="bg1"/>
                      </a:solidFill>
                      <a:latin typeface="+mn-ea"/>
                      <a:cs typeface="Open Sans" pitchFamily="34" charset="0"/>
                    </a:rPr>
                    <a:t>添加标题</a:t>
                  </a:r>
                  <a:endParaRPr lang="en-US" sz="16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1857356" y="1857370"/>
                  <a:ext cx="571504" cy="4385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3200" b="1" dirty="0">
                      <a:solidFill>
                        <a:schemeClr val="bg1"/>
                      </a:solidFill>
                      <a:latin typeface="+mn-ea"/>
                      <a:cs typeface="Open Sans" pitchFamily="34" charset="0"/>
                    </a:rPr>
                    <a:t>01</a:t>
                  </a:r>
                  <a:endParaRPr lang="en-US" sz="3200" b="1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endParaRPr>
                </a:p>
              </p:txBody>
            </p:sp>
          </p:grpSp>
        </p:grpSp>
      </p:grpSp>
      <p:grpSp>
        <p:nvGrpSpPr>
          <p:cNvPr id="51" name="Group 50"/>
          <p:cNvGrpSpPr/>
          <p:nvPr/>
        </p:nvGrpSpPr>
        <p:grpSpPr>
          <a:xfrm>
            <a:off x="1948927" y="3125939"/>
            <a:ext cx="7766128" cy="706617"/>
            <a:chOff x="1461290" y="2344453"/>
            <a:chExt cx="5825354" cy="529963"/>
          </a:xfrm>
        </p:grpSpPr>
        <p:sp>
          <p:nvSpPr>
            <p:cNvPr id="31" name="Rectangle 30"/>
            <p:cNvSpPr/>
            <p:nvPr/>
          </p:nvSpPr>
          <p:spPr>
            <a:xfrm>
              <a:off x="4357686" y="2357436"/>
              <a:ext cx="292895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0" name="Group 46"/>
            <p:cNvGrpSpPr/>
            <p:nvPr/>
          </p:nvGrpSpPr>
          <p:grpSpPr>
            <a:xfrm>
              <a:off x="1461290" y="2344453"/>
              <a:ext cx="2824958" cy="529963"/>
              <a:chOff x="1461290" y="2344453"/>
              <a:chExt cx="2824958" cy="529963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461290" y="2344453"/>
                <a:ext cx="2824958" cy="52996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  <p:grpSp>
            <p:nvGrpSpPr>
              <p:cNvPr id="41" name="Group 39"/>
              <p:cNvGrpSpPr/>
              <p:nvPr/>
            </p:nvGrpSpPr>
            <p:grpSpPr>
              <a:xfrm>
                <a:off x="2285984" y="2357436"/>
                <a:ext cx="1857388" cy="438581"/>
                <a:chOff x="2285984" y="2357436"/>
                <a:chExt cx="1857388" cy="438581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2857488" y="2500312"/>
                  <a:ext cx="1285884" cy="2539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600" dirty="0">
                      <a:solidFill>
                        <a:schemeClr val="bg1"/>
                      </a:solidFill>
                      <a:latin typeface="+mn-ea"/>
                      <a:cs typeface="Open Sans" pitchFamily="34" charset="0"/>
                    </a:rPr>
                    <a:t>添加标题</a:t>
                  </a:r>
                  <a:endParaRPr lang="en-US" sz="16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2285984" y="2357436"/>
                  <a:ext cx="571504" cy="4385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3200" b="1" dirty="0">
                      <a:solidFill>
                        <a:schemeClr val="bg1"/>
                      </a:solidFill>
                      <a:latin typeface="+mn-ea"/>
                      <a:cs typeface="Open Sans" pitchFamily="34" charset="0"/>
                    </a:rPr>
                    <a:t>02</a:t>
                  </a:r>
                  <a:endParaRPr lang="en-US" sz="3200" b="1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endParaRPr>
                </a:p>
              </p:txBody>
            </p:sp>
          </p:grpSp>
        </p:grpSp>
      </p:grpSp>
      <p:grpSp>
        <p:nvGrpSpPr>
          <p:cNvPr id="52" name="Group 51"/>
          <p:cNvGrpSpPr/>
          <p:nvPr/>
        </p:nvGrpSpPr>
        <p:grpSpPr>
          <a:xfrm>
            <a:off x="1948927" y="3810003"/>
            <a:ext cx="8432796" cy="727600"/>
            <a:chOff x="1461290" y="2857502"/>
            <a:chExt cx="6325420" cy="545700"/>
          </a:xfrm>
        </p:grpSpPr>
        <p:sp>
          <p:nvSpPr>
            <p:cNvPr id="32" name="Rectangle 31"/>
            <p:cNvSpPr/>
            <p:nvPr/>
          </p:nvSpPr>
          <p:spPr>
            <a:xfrm>
              <a:off x="4857752" y="2857502"/>
              <a:ext cx="292895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2" name="Group 45"/>
            <p:cNvGrpSpPr/>
            <p:nvPr/>
          </p:nvGrpSpPr>
          <p:grpSpPr>
            <a:xfrm>
              <a:off x="1461290" y="2873239"/>
              <a:ext cx="3325024" cy="529963"/>
              <a:chOff x="1461290" y="2873239"/>
              <a:chExt cx="3325024" cy="52996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461290" y="2873239"/>
                <a:ext cx="3325024" cy="52996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  <p:grpSp>
            <p:nvGrpSpPr>
              <p:cNvPr id="43" name="Group 40"/>
              <p:cNvGrpSpPr/>
              <p:nvPr/>
            </p:nvGrpSpPr>
            <p:grpSpPr>
              <a:xfrm>
                <a:off x="2807732" y="2910954"/>
                <a:ext cx="1835706" cy="438581"/>
                <a:chOff x="2807732" y="2910954"/>
                <a:chExt cx="1835706" cy="438581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3357554" y="3000378"/>
                  <a:ext cx="1285884" cy="2539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600" dirty="0">
                      <a:solidFill>
                        <a:schemeClr val="bg1"/>
                      </a:solidFill>
                      <a:latin typeface="+mn-ea"/>
                      <a:cs typeface="Open Sans" pitchFamily="34" charset="0"/>
                    </a:rPr>
                    <a:t>添加标题</a:t>
                  </a:r>
                  <a:endParaRPr lang="en-US" sz="16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807732" y="2910954"/>
                  <a:ext cx="571504" cy="4385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3200" b="1" dirty="0">
                      <a:solidFill>
                        <a:schemeClr val="bg1"/>
                      </a:solidFill>
                      <a:latin typeface="+mn-ea"/>
                      <a:cs typeface="Open Sans" pitchFamily="34" charset="0"/>
                    </a:rPr>
                    <a:t>03</a:t>
                  </a:r>
                  <a:endParaRPr lang="en-US" sz="3200" b="1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endParaRPr>
                </a:p>
              </p:txBody>
            </p:sp>
          </p:grpSp>
        </p:grpSp>
      </p:grpSp>
      <p:grpSp>
        <p:nvGrpSpPr>
          <p:cNvPr id="53" name="Group 52"/>
          <p:cNvGrpSpPr/>
          <p:nvPr/>
        </p:nvGrpSpPr>
        <p:grpSpPr>
          <a:xfrm>
            <a:off x="1948928" y="4537389"/>
            <a:ext cx="9004225" cy="706617"/>
            <a:chOff x="1461290" y="3403040"/>
            <a:chExt cx="6754048" cy="529963"/>
          </a:xfrm>
        </p:grpSpPr>
        <p:sp>
          <p:nvSpPr>
            <p:cNvPr id="33" name="Rectangle 32"/>
            <p:cNvSpPr/>
            <p:nvPr/>
          </p:nvSpPr>
          <p:spPr>
            <a:xfrm>
              <a:off x="5286380" y="3429006"/>
              <a:ext cx="292895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1461290" y="3403040"/>
              <a:ext cx="3753652" cy="529963"/>
              <a:chOff x="1461290" y="3403040"/>
              <a:chExt cx="3753652" cy="529963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461290" y="3403040"/>
                <a:ext cx="3753652" cy="52996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  <p:grpSp>
            <p:nvGrpSpPr>
              <p:cNvPr id="45" name="Group 41"/>
              <p:cNvGrpSpPr/>
              <p:nvPr/>
            </p:nvGrpSpPr>
            <p:grpSpPr>
              <a:xfrm>
                <a:off x="3214678" y="3429006"/>
                <a:ext cx="1857388" cy="438581"/>
                <a:chOff x="3214678" y="3429006"/>
                <a:chExt cx="1857388" cy="438581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3786182" y="3571882"/>
                  <a:ext cx="1285884" cy="2539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600" dirty="0">
                      <a:solidFill>
                        <a:schemeClr val="bg1"/>
                      </a:solidFill>
                      <a:latin typeface="+mn-ea"/>
                      <a:cs typeface="Open Sans" pitchFamily="34" charset="0"/>
                    </a:rPr>
                    <a:t>添加标题</a:t>
                  </a:r>
                  <a:endParaRPr lang="en-US" sz="16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3214678" y="3429006"/>
                  <a:ext cx="571504" cy="4385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3200" b="1" dirty="0">
                      <a:solidFill>
                        <a:schemeClr val="bg1"/>
                      </a:solidFill>
                      <a:latin typeface="+mn-ea"/>
                      <a:cs typeface="Open Sans" pitchFamily="34" charset="0"/>
                    </a:rPr>
                    <a:t>04</a:t>
                  </a:r>
                  <a:endParaRPr lang="en-US" sz="3200" b="1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endParaRPr>
                </a:p>
              </p:txBody>
            </p:sp>
          </p:grpSp>
        </p:grpSp>
      </p:grpSp>
      <p:grpSp>
        <p:nvGrpSpPr>
          <p:cNvPr id="54" name="Group 53"/>
          <p:cNvGrpSpPr/>
          <p:nvPr/>
        </p:nvGrpSpPr>
        <p:grpSpPr>
          <a:xfrm>
            <a:off x="1948929" y="5238765"/>
            <a:ext cx="9670892" cy="708737"/>
            <a:chOff x="1461291" y="3929072"/>
            <a:chExt cx="7254113" cy="531553"/>
          </a:xfrm>
        </p:grpSpPr>
        <p:sp>
          <p:nvSpPr>
            <p:cNvPr id="34" name="Rectangle 33"/>
            <p:cNvSpPr/>
            <p:nvPr/>
          </p:nvSpPr>
          <p:spPr>
            <a:xfrm>
              <a:off x="5786446" y="3929072"/>
              <a:ext cx="292895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6" name="Group 43"/>
            <p:cNvGrpSpPr/>
            <p:nvPr/>
          </p:nvGrpSpPr>
          <p:grpSpPr>
            <a:xfrm>
              <a:off x="1461291" y="3930662"/>
              <a:ext cx="4253717" cy="529963"/>
              <a:chOff x="1461291" y="3930662"/>
              <a:chExt cx="4253717" cy="52996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461291" y="3930662"/>
                <a:ext cx="4253717" cy="529963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  <p:grpSp>
            <p:nvGrpSpPr>
              <p:cNvPr id="47" name="Group 42"/>
              <p:cNvGrpSpPr/>
              <p:nvPr/>
            </p:nvGrpSpPr>
            <p:grpSpPr>
              <a:xfrm>
                <a:off x="3619390" y="3958918"/>
                <a:ext cx="1881304" cy="438581"/>
                <a:chOff x="3619390" y="3958918"/>
                <a:chExt cx="1881304" cy="438581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4214810" y="4071948"/>
                  <a:ext cx="1285884" cy="2539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600" dirty="0">
                      <a:solidFill>
                        <a:schemeClr val="bg1"/>
                      </a:solidFill>
                      <a:latin typeface="+mn-ea"/>
                      <a:cs typeface="Open Sans" pitchFamily="34" charset="0"/>
                    </a:rPr>
                    <a:t>添加标题</a:t>
                  </a:r>
                  <a:endParaRPr lang="en-US" sz="16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3619390" y="3958918"/>
                  <a:ext cx="571504" cy="4385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3200" b="1" dirty="0">
                      <a:solidFill>
                        <a:schemeClr val="bg1"/>
                      </a:solidFill>
                      <a:latin typeface="+mn-ea"/>
                      <a:cs typeface="Open Sans" pitchFamily="34" charset="0"/>
                    </a:rPr>
                    <a:t>05</a:t>
                  </a:r>
                  <a:endParaRPr lang="en-US" sz="3200" b="1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endParaRPr>
                </a:p>
              </p:txBody>
            </p:sp>
          </p:grpSp>
        </p:grpSp>
      </p:grpSp>
      <p:sp>
        <p:nvSpPr>
          <p:cNvPr id="18" name="标题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36" y="1436772"/>
            <a:ext cx="2452766" cy="230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086" y="3910428"/>
            <a:ext cx="2452766" cy="230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20" y="1436772"/>
            <a:ext cx="2450186" cy="230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矩形 112"/>
          <p:cNvSpPr/>
          <p:nvPr/>
        </p:nvSpPr>
        <p:spPr>
          <a:xfrm flipH="1">
            <a:off x="795" y="2093370"/>
            <a:ext cx="3119263" cy="41439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14" name="矩形 113"/>
          <p:cNvSpPr/>
          <p:nvPr/>
        </p:nvSpPr>
        <p:spPr>
          <a:xfrm flipH="1">
            <a:off x="795" y="1436778"/>
            <a:ext cx="3119263" cy="4800535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/>
            <a:endParaRPr lang="zh-CN" altLang="en-US" sz="210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795" y="2684946"/>
            <a:ext cx="3119263" cy="2324744"/>
            <a:chOff x="0" y="1635646"/>
            <a:chExt cx="2339752" cy="1743558"/>
          </a:xfrm>
        </p:grpSpPr>
        <p:sp>
          <p:nvSpPr>
            <p:cNvPr id="116" name="TextBox 115"/>
            <p:cNvSpPr txBox="1"/>
            <p:nvPr/>
          </p:nvSpPr>
          <p:spPr>
            <a:xfrm>
              <a:off x="0" y="2609763"/>
              <a:ext cx="2339752" cy="76944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成功项目</a:t>
              </a:r>
              <a:endPara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展示</a:t>
              </a:r>
              <a:endPara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pic>
          <p:nvPicPr>
            <p:cNvPr id="117" name="Picture 2" descr="F:\Y原创素材\4_ks02\PPT\PPT-5\PPT-056-2015工作总结\img\工作总结\image 140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66" y="1635646"/>
              <a:ext cx="919820" cy="864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" name="组合 117"/>
          <p:cNvGrpSpPr/>
          <p:nvPr/>
        </p:nvGrpSpPr>
        <p:grpSpPr>
          <a:xfrm>
            <a:off x="3309041" y="3909463"/>
            <a:ext cx="2452766" cy="2304263"/>
            <a:chOff x="2481508" y="2554055"/>
            <a:chExt cx="1839814" cy="1728197"/>
          </a:xfrm>
        </p:grpSpPr>
        <p:sp>
          <p:nvSpPr>
            <p:cNvPr id="119" name="矩形 118"/>
            <p:cNvSpPr/>
            <p:nvPr/>
          </p:nvSpPr>
          <p:spPr>
            <a:xfrm flipV="1">
              <a:off x="2481508" y="2554055"/>
              <a:ext cx="1839814" cy="172819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650644" y="3244756"/>
              <a:ext cx="1512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项目分析项目分析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项目分析项目分析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项目分析项目分析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项目分析项目分析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794660" y="2859782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项目分析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5939086" y="1436772"/>
            <a:ext cx="2452766" cy="2304263"/>
            <a:chOff x="4454299" y="699537"/>
            <a:chExt cx="1839814" cy="1728197"/>
          </a:xfrm>
        </p:grpSpPr>
        <p:sp>
          <p:nvSpPr>
            <p:cNvPr id="123" name="矩形 122"/>
            <p:cNvSpPr/>
            <p:nvPr/>
          </p:nvSpPr>
          <p:spPr>
            <a:xfrm flipV="1">
              <a:off x="4454299" y="699537"/>
              <a:ext cx="1839814" cy="17281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618122" y="1392293"/>
              <a:ext cx="1512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项目实施项目实施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项目实施项目实施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项目实施项目实施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项目实施项目实施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762138" y="1007319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项目实施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8577236" y="3909470"/>
            <a:ext cx="2452766" cy="2304263"/>
            <a:chOff x="6433169" y="2554060"/>
            <a:chExt cx="1839814" cy="1728197"/>
          </a:xfrm>
        </p:grpSpPr>
        <p:sp>
          <p:nvSpPr>
            <p:cNvPr id="127" name="矩形 126"/>
            <p:cNvSpPr/>
            <p:nvPr/>
          </p:nvSpPr>
          <p:spPr>
            <a:xfrm flipV="1">
              <a:off x="6433169" y="2554060"/>
              <a:ext cx="1839814" cy="17281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596992" y="3244756"/>
              <a:ext cx="1512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项目验收项目验收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项目验收项目验收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项目验收项目验收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项目验收项目验收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741008" y="2859782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项目验收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43200000">
                                      <p:cBhvr>
                                        <p:cTn id="3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43200000">
                                      <p:cBhvr>
                                        <p:cTn id="3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4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43200000">
                                      <p:cBhvr>
                                        <p:cTn id="4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3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/>
          <p:cNvGrpSpPr/>
          <p:nvPr/>
        </p:nvGrpSpPr>
        <p:grpSpPr>
          <a:xfrm>
            <a:off x="476944" y="1954123"/>
            <a:ext cx="3750193" cy="1374175"/>
            <a:chOff x="357158" y="1465591"/>
            <a:chExt cx="2813011" cy="1030631"/>
          </a:xfrm>
        </p:grpSpPr>
        <p:grpSp>
          <p:nvGrpSpPr>
            <p:cNvPr id="2" name="Group 1"/>
            <p:cNvGrpSpPr/>
            <p:nvPr/>
          </p:nvGrpSpPr>
          <p:grpSpPr>
            <a:xfrm>
              <a:off x="357158" y="1465591"/>
              <a:ext cx="1500188" cy="439738"/>
              <a:chOff x="2193925" y="492126"/>
              <a:chExt cx="1500188" cy="439738"/>
            </a:xfrm>
            <a:solidFill>
              <a:schemeClr val="accent4"/>
            </a:solidFill>
          </p:grpSpPr>
          <p:sp>
            <p:nvSpPr>
              <p:cNvPr id="3" name="Freeform 298"/>
              <p:cNvSpPr/>
              <p:nvPr/>
            </p:nvSpPr>
            <p:spPr bwMode="auto">
              <a:xfrm>
                <a:off x="3394075" y="492126"/>
                <a:ext cx="300038" cy="266700"/>
              </a:xfrm>
              <a:custGeom>
                <a:avLst/>
                <a:gdLst/>
                <a:ahLst/>
                <a:cxnLst>
                  <a:cxn ang="0">
                    <a:pos x="186" y="97"/>
                  </a:cxn>
                  <a:cxn ang="0">
                    <a:pos x="186" y="97"/>
                  </a:cxn>
                  <a:cxn ang="0">
                    <a:pos x="183" y="94"/>
                  </a:cxn>
                  <a:cxn ang="0">
                    <a:pos x="178" y="92"/>
                  </a:cxn>
                  <a:cxn ang="0">
                    <a:pos x="161" y="88"/>
                  </a:cxn>
                  <a:cxn ang="0">
                    <a:pos x="130" y="81"/>
                  </a:cxn>
                  <a:cxn ang="0">
                    <a:pos x="90" y="4"/>
                  </a:cxn>
                  <a:cxn ang="0">
                    <a:pos x="75" y="0"/>
                  </a:cxn>
                  <a:cxn ang="0">
                    <a:pos x="83" y="72"/>
                  </a:cxn>
                  <a:cxn ang="0">
                    <a:pos x="43" y="64"/>
                  </a:cxn>
                  <a:cxn ang="0">
                    <a:pos x="26" y="32"/>
                  </a:cxn>
                  <a:cxn ang="0">
                    <a:pos x="18" y="31"/>
                  </a:cxn>
                  <a:cxn ang="0">
                    <a:pos x="18" y="34"/>
                  </a:cxn>
                  <a:cxn ang="0">
                    <a:pos x="16" y="33"/>
                  </a:cxn>
                  <a:cxn ang="0">
                    <a:pos x="19" y="69"/>
                  </a:cxn>
                  <a:cxn ang="0">
                    <a:pos x="19" y="75"/>
                  </a:cxn>
                  <a:cxn ang="0">
                    <a:pos x="17" y="80"/>
                  </a:cxn>
                  <a:cxn ang="0">
                    <a:pos x="0" y="111"/>
                  </a:cxn>
                  <a:cxn ang="0">
                    <a:pos x="2" y="112"/>
                  </a:cxn>
                  <a:cxn ang="0">
                    <a:pos x="0" y="114"/>
                  </a:cxn>
                  <a:cxn ang="0">
                    <a:pos x="9" y="117"/>
                  </a:cxn>
                  <a:cxn ang="0">
                    <a:pos x="38" y="95"/>
                  </a:cxn>
                  <a:cxn ang="0">
                    <a:pos x="77" y="102"/>
                  </a:cxn>
                  <a:cxn ang="0">
                    <a:pos x="41" y="165"/>
                  </a:cxn>
                  <a:cxn ang="0">
                    <a:pos x="57" y="168"/>
                  </a:cxn>
                  <a:cxn ang="0">
                    <a:pos x="124" y="111"/>
                  </a:cxn>
                  <a:cxn ang="0">
                    <a:pos x="155" y="118"/>
                  </a:cxn>
                  <a:cxn ang="0">
                    <a:pos x="173" y="121"/>
                  </a:cxn>
                  <a:cxn ang="0">
                    <a:pos x="173" y="121"/>
                  </a:cxn>
                  <a:cxn ang="0">
                    <a:pos x="177" y="121"/>
                  </a:cxn>
                  <a:cxn ang="0">
                    <a:pos x="181" y="119"/>
                  </a:cxn>
                  <a:cxn ang="0">
                    <a:pos x="181" y="119"/>
                  </a:cxn>
                  <a:cxn ang="0">
                    <a:pos x="186" y="115"/>
                  </a:cxn>
                  <a:cxn ang="0">
                    <a:pos x="188" y="112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6"/>
                  </a:cxn>
                  <a:cxn ang="0">
                    <a:pos x="189" y="102"/>
                  </a:cxn>
                  <a:cxn ang="0">
                    <a:pos x="186" y="97"/>
                  </a:cxn>
                  <a:cxn ang="0">
                    <a:pos x="186" y="97"/>
                  </a:cxn>
                </a:cxnLst>
                <a:rect l="0" t="0" r="r" b="b"/>
                <a:pathLst>
                  <a:path w="189" h="168">
                    <a:moveTo>
                      <a:pt x="186" y="97"/>
                    </a:moveTo>
                    <a:lnTo>
                      <a:pt x="186" y="97"/>
                    </a:lnTo>
                    <a:lnTo>
                      <a:pt x="183" y="94"/>
                    </a:lnTo>
                    <a:lnTo>
                      <a:pt x="178" y="92"/>
                    </a:lnTo>
                    <a:lnTo>
                      <a:pt x="161" y="88"/>
                    </a:lnTo>
                    <a:lnTo>
                      <a:pt x="130" y="81"/>
                    </a:lnTo>
                    <a:lnTo>
                      <a:pt x="90" y="4"/>
                    </a:lnTo>
                    <a:lnTo>
                      <a:pt x="75" y="0"/>
                    </a:lnTo>
                    <a:lnTo>
                      <a:pt x="83" y="72"/>
                    </a:lnTo>
                    <a:lnTo>
                      <a:pt x="43" y="64"/>
                    </a:lnTo>
                    <a:lnTo>
                      <a:pt x="26" y="32"/>
                    </a:lnTo>
                    <a:lnTo>
                      <a:pt x="18" y="31"/>
                    </a:lnTo>
                    <a:lnTo>
                      <a:pt x="18" y="34"/>
                    </a:lnTo>
                    <a:lnTo>
                      <a:pt x="16" y="33"/>
                    </a:lnTo>
                    <a:lnTo>
                      <a:pt x="19" y="69"/>
                    </a:lnTo>
                    <a:lnTo>
                      <a:pt x="19" y="75"/>
                    </a:lnTo>
                    <a:lnTo>
                      <a:pt x="17" y="80"/>
                    </a:lnTo>
                    <a:lnTo>
                      <a:pt x="0" y="111"/>
                    </a:lnTo>
                    <a:lnTo>
                      <a:pt x="2" y="112"/>
                    </a:lnTo>
                    <a:lnTo>
                      <a:pt x="0" y="114"/>
                    </a:lnTo>
                    <a:lnTo>
                      <a:pt x="9" y="117"/>
                    </a:lnTo>
                    <a:lnTo>
                      <a:pt x="38" y="95"/>
                    </a:lnTo>
                    <a:lnTo>
                      <a:pt x="77" y="102"/>
                    </a:lnTo>
                    <a:lnTo>
                      <a:pt x="41" y="165"/>
                    </a:lnTo>
                    <a:lnTo>
                      <a:pt x="57" y="168"/>
                    </a:lnTo>
                    <a:lnTo>
                      <a:pt x="124" y="111"/>
                    </a:lnTo>
                    <a:lnTo>
                      <a:pt x="155" y="118"/>
                    </a:lnTo>
                    <a:lnTo>
                      <a:pt x="173" y="121"/>
                    </a:lnTo>
                    <a:lnTo>
                      <a:pt x="173" y="121"/>
                    </a:lnTo>
                    <a:lnTo>
                      <a:pt x="177" y="121"/>
                    </a:lnTo>
                    <a:lnTo>
                      <a:pt x="181" y="119"/>
                    </a:lnTo>
                    <a:lnTo>
                      <a:pt x="181" y="119"/>
                    </a:lnTo>
                    <a:lnTo>
                      <a:pt x="186" y="115"/>
                    </a:lnTo>
                    <a:lnTo>
                      <a:pt x="188" y="112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6"/>
                    </a:lnTo>
                    <a:lnTo>
                      <a:pt x="189" y="102"/>
                    </a:lnTo>
                    <a:lnTo>
                      <a:pt x="186" y="97"/>
                    </a:lnTo>
                    <a:lnTo>
                      <a:pt x="186" y="9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4" name="Freeform 299"/>
              <p:cNvSpPr/>
              <p:nvPr/>
            </p:nvSpPr>
            <p:spPr bwMode="auto">
              <a:xfrm>
                <a:off x="2570163" y="669926"/>
                <a:ext cx="53975" cy="30163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19"/>
                  </a:cxn>
                  <a:cxn ang="0">
                    <a:pos x="3" y="19"/>
                  </a:cxn>
                  <a:cxn ang="0">
                    <a:pos x="34" y="7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34" h="19">
                    <a:moveTo>
                      <a:pt x="0" y="12"/>
                    </a:moveTo>
                    <a:lnTo>
                      <a:pt x="3" y="19"/>
                    </a:lnTo>
                    <a:lnTo>
                      <a:pt x="3" y="19"/>
                    </a:lnTo>
                    <a:lnTo>
                      <a:pt x="34" y="7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5" name="Freeform 300"/>
              <p:cNvSpPr/>
              <p:nvPr/>
            </p:nvSpPr>
            <p:spPr bwMode="auto">
              <a:xfrm>
                <a:off x="2470150" y="712788"/>
                <a:ext cx="53975" cy="31750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20"/>
                  </a:cxn>
                  <a:cxn ang="0">
                    <a:pos x="3" y="20"/>
                  </a:cxn>
                  <a:cxn ang="0">
                    <a:pos x="34" y="6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0" y="15"/>
                  </a:cxn>
                  <a:cxn ang="0">
                    <a:pos x="0" y="15"/>
                  </a:cxn>
                </a:cxnLst>
                <a:rect l="0" t="0" r="r" b="b"/>
                <a:pathLst>
                  <a:path w="34" h="20">
                    <a:moveTo>
                      <a:pt x="0" y="15"/>
                    </a:moveTo>
                    <a:lnTo>
                      <a:pt x="3" y="20"/>
                    </a:lnTo>
                    <a:lnTo>
                      <a:pt x="3" y="20"/>
                    </a:lnTo>
                    <a:lnTo>
                      <a:pt x="34" y="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6" name="Freeform 301"/>
              <p:cNvSpPr/>
              <p:nvPr/>
            </p:nvSpPr>
            <p:spPr bwMode="auto">
              <a:xfrm>
                <a:off x="2371725" y="762001"/>
                <a:ext cx="53975" cy="38100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5" y="24"/>
                  </a:cxn>
                  <a:cxn ang="0">
                    <a:pos x="5" y="24"/>
                  </a:cxn>
                  <a:cxn ang="0">
                    <a:pos x="34" y="6"/>
                  </a:cxn>
                  <a:cxn ang="0">
                    <a:pos x="31" y="0"/>
                  </a:cxn>
                  <a:cxn ang="0">
                    <a:pos x="31" y="0"/>
                  </a:cxn>
                  <a:cxn ang="0">
                    <a:pos x="0" y="18"/>
                  </a:cxn>
                  <a:cxn ang="0">
                    <a:pos x="0" y="18"/>
                  </a:cxn>
                </a:cxnLst>
                <a:rect l="0" t="0" r="r" b="b"/>
                <a:pathLst>
                  <a:path w="34" h="24">
                    <a:moveTo>
                      <a:pt x="0" y="18"/>
                    </a:moveTo>
                    <a:lnTo>
                      <a:pt x="5" y="24"/>
                    </a:lnTo>
                    <a:lnTo>
                      <a:pt x="5" y="24"/>
                    </a:lnTo>
                    <a:lnTo>
                      <a:pt x="34" y="6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7" name="Freeform 302"/>
              <p:cNvSpPr/>
              <p:nvPr/>
            </p:nvSpPr>
            <p:spPr bwMode="auto">
              <a:xfrm>
                <a:off x="2193925" y="885826"/>
                <a:ext cx="49213" cy="46038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5" y="29"/>
                  </a:cxn>
                  <a:cxn ang="0">
                    <a:pos x="5" y="29"/>
                  </a:cxn>
                  <a:cxn ang="0">
                    <a:pos x="31" y="6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0" y="23"/>
                  </a:cxn>
                  <a:cxn ang="0">
                    <a:pos x="0" y="23"/>
                  </a:cxn>
                </a:cxnLst>
                <a:rect l="0" t="0" r="r" b="b"/>
                <a:pathLst>
                  <a:path w="31" h="29">
                    <a:moveTo>
                      <a:pt x="0" y="23"/>
                    </a:moveTo>
                    <a:lnTo>
                      <a:pt x="5" y="29"/>
                    </a:lnTo>
                    <a:lnTo>
                      <a:pt x="5" y="29"/>
                    </a:lnTo>
                    <a:lnTo>
                      <a:pt x="31" y="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8" name="Freeform 303"/>
              <p:cNvSpPr/>
              <p:nvPr/>
            </p:nvSpPr>
            <p:spPr bwMode="auto">
              <a:xfrm>
                <a:off x="2279650" y="820738"/>
                <a:ext cx="50800" cy="3968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4" y="25"/>
                  </a:cxn>
                  <a:cxn ang="0">
                    <a:pos x="4" y="25"/>
                  </a:cxn>
                  <a:cxn ang="0">
                    <a:pos x="32" y="5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19"/>
                  </a:cxn>
                  <a:cxn ang="0">
                    <a:pos x="0" y="19"/>
                  </a:cxn>
                </a:cxnLst>
                <a:rect l="0" t="0" r="r" b="b"/>
                <a:pathLst>
                  <a:path w="32" h="25">
                    <a:moveTo>
                      <a:pt x="0" y="19"/>
                    </a:moveTo>
                    <a:lnTo>
                      <a:pt x="4" y="25"/>
                    </a:lnTo>
                    <a:lnTo>
                      <a:pt x="4" y="25"/>
                    </a:lnTo>
                    <a:lnTo>
                      <a:pt x="32" y="5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9" name="Freeform 304"/>
              <p:cNvSpPr/>
              <p:nvPr/>
            </p:nvSpPr>
            <p:spPr bwMode="auto">
              <a:xfrm>
                <a:off x="2998788" y="579438"/>
                <a:ext cx="55563" cy="15875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1" y="10"/>
                  </a:cxn>
                  <a:cxn ang="0">
                    <a:pos x="35" y="7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0" y="3"/>
                  </a:cxn>
                  <a:cxn ang="0">
                    <a:pos x="1" y="10"/>
                  </a:cxn>
                </a:cxnLst>
                <a:rect l="0" t="0" r="r" b="b"/>
                <a:pathLst>
                  <a:path w="35" h="10">
                    <a:moveTo>
                      <a:pt x="1" y="10"/>
                    </a:moveTo>
                    <a:lnTo>
                      <a:pt x="1" y="10"/>
                    </a:lnTo>
                    <a:lnTo>
                      <a:pt x="35" y="7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0" y="3"/>
                    </a:lnTo>
                    <a:lnTo>
                      <a:pt x="1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0" name="Freeform 305"/>
              <p:cNvSpPr/>
              <p:nvPr/>
            </p:nvSpPr>
            <p:spPr bwMode="auto">
              <a:xfrm>
                <a:off x="3221038" y="576263"/>
                <a:ext cx="55563" cy="1428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35" y="9"/>
                  </a:cxn>
                  <a:cxn ang="0">
                    <a:pos x="35" y="2"/>
                  </a:cxn>
                  <a:cxn ang="0">
                    <a:pos x="35" y="2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35" h="9">
                    <a:moveTo>
                      <a:pt x="0" y="8"/>
                    </a:moveTo>
                    <a:lnTo>
                      <a:pt x="0" y="8"/>
                    </a:lnTo>
                    <a:lnTo>
                      <a:pt x="35" y="9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1" name="Freeform 306"/>
              <p:cNvSpPr/>
              <p:nvPr/>
            </p:nvSpPr>
            <p:spPr bwMode="auto">
              <a:xfrm>
                <a:off x="3108325" y="576263"/>
                <a:ext cx="57150" cy="12700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2" y="8"/>
                  </a:cxn>
                  <a:cxn ang="0">
                    <a:pos x="36" y="7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0" y="0"/>
                  </a:cxn>
                  <a:cxn ang="0">
                    <a:pos x="2" y="8"/>
                  </a:cxn>
                </a:cxnLst>
                <a:rect l="0" t="0" r="r" b="b"/>
                <a:pathLst>
                  <a:path w="36" h="8">
                    <a:moveTo>
                      <a:pt x="2" y="8"/>
                    </a:moveTo>
                    <a:lnTo>
                      <a:pt x="2" y="8"/>
                    </a:lnTo>
                    <a:lnTo>
                      <a:pt x="36" y="7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2" name="Freeform 307"/>
              <p:cNvSpPr/>
              <p:nvPr/>
            </p:nvSpPr>
            <p:spPr bwMode="auto">
              <a:xfrm>
                <a:off x="3330575" y="584201"/>
                <a:ext cx="55563" cy="20638"/>
              </a:xfrm>
              <a:custGeom>
                <a:avLst/>
                <a:gdLst/>
                <a:ahLst/>
                <a:cxnLst>
                  <a:cxn ang="0">
                    <a:pos x="35" y="5"/>
                  </a:cxn>
                  <a:cxn ang="0">
                    <a:pos x="35" y="5"/>
                  </a:cxn>
                  <a:cxn ang="0">
                    <a:pos x="26" y="4"/>
                  </a:cxn>
                  <a:cxn ang="0">
                    <a:pos x="1" y="0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25" y="10"/>
                  </a:cxn>
                  <a:cxn ang="0">
                    <a:pos x="34" y="13"/>
                  </a:cxn>
                  <a:cxn ang="0">
                    <a:pos x="35" y="5"/>
                  </a:cxn>
                </a:cxnLst>
                <a:rect l="0" t="0" r="r" b="b"/>
                <a:pathLst>
                  <a:path w="35" h="13">
                    <a:moveTo>
                      <a:pt x="35" y="5"/>
                    </a:moveTo>
                    <a:lnTo>
                      <a:pt x="35" y="5"/>
                    </a:lnTo>
                    <a:lnTo>
                      <a:pt x="26" y="4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5" y="10"/>
                    </a:lnTo>
                    <a:lnTo>
                      <a:pt x="34" y="13"/>
                    </a:lnTo>
                    <a:lnTo>
                      <a:pt x="3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3" name="Freeform 308"/>
              <p:cNvSpPr/>
              <p:nvPr/>
            </p:nvSpPr>
            <p:spPr bwMode="auto">
              <a:xfrm>
                <a:off x="2889250" y="590551"/>
                <a:ext cx="55563" cy="19050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" y="12"/>
                  </a:cxn>
                  <a:cxn ang="0">
                    <a:pos x="35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5"/>
                  </a:cxn>
                  <a:cxn ang="0">
                    <a:pos x="1" y="12"/>
                  </a:cxn>
                </a:cxnLst>
                <a:rect l="0" t="0" r="r" b="b"/>
                <a:pathLst>
                  <a:path w="35" h="12">
                    <a:moveTo>
                      <a:pt x="1" y="12"/>
                    </a:moveTo>
                    <a:lnTo>
                      <a:pt x="1" y="12"/>
                    </a:lnTo>
                    <a:lnTo>
                      <a:pt x="35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5"/>
                    </a:lnTo>
                    <a:lnTo>
                      <a:pt x="1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4" name="Freeform 309"/>
              <p:cNvSpPr/>
              <p:nvPr/>
            </p:nvSpPr>
            <p:spPr bwMode="auto">
              <a:xfrm>
                <a:off x="2781300" y="609601"/>
                <a:ext cx="55563" cy="222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14"/>
                  </a:cxn>
                  <a:cxn ang="0">
                    <a:pos x="1" y="14"/>
                  </a:cxn>
                  <a:cxn ang="0">
                    <a:pos x="35" y="6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7"/>
                  </a:cxn>
                  <a:cxn ang="0">
                    <a:pos x="0" y="7"/>
                  </a:cxn>
                </a:cxnLst>
                <a:rect l="0" t="0" r="r" b="b"/>
                <a:pathLst>
                  <a:path w="35" h="14">
                    <a:moveTo>
                      <a:pt x="0" y="7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35" y="6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5" name="Freeform 310"/>
              <p:cNvSpPr/>
              <p:nvPr/>
            </p:nvSpPr>
            <p:spPr bwMode="auto">
              <a:xfrm>
                <a:off x="2673350" y="635001"/>
                <a:ext cx="57150" cy="269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7"/>
                  </a:cxn>
                  <a:cxn ang="0">
                    <a:pos x="2" y="17"/>
                  </a:cxn>
                  <a:cxn ang="0">
                    <a:pos x="36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10"/>
                  </a:cxn>
                  <a:cxn ang="0">
                    <a:pos x="0" y="10"/>
                  </a:cxn>
                </a:cxnLst>
                <a:rect l="0" t="0" r="r" b="b"/>
                <a:pathLst>
                  <a:path w="36" h="17">
                    <a:moveTo>
                      <a:pt x="0" y="10"/>
                    </a:moveTo>
                    <a:lnTo>
                      <a:pt x="2" y="17"/>
                    </a:lnTo>
                    <a:lnTo>
                      <a:pt x="2" y="17"/>
                    </a:lnTo>
                    <a:lnTo>
                      <a:pt x="36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</p:grpSp>
        <p:grpSp>
          <p:nvGrpSpPr>
            <p:cNvPr id="34" name="Group 89"/>
            <p:cNvGrpSpPr/>
            <p:nvPr/>
          </p:nvGrpSpPr>
          <p:grpSpPr>
            <a:xfrm>
              <a:off x="1543087" y="1714494"/>
              <a:ext cx="1627082" cy="781728"/>
              <a:chOff x="1543087" y="1714494"/>
              <a:chExt cx="1627082" cy="781728"/>
            </a:xfrm>
          </p:grpSpPr>
          <p:sp>
            <p:nvSpPr>
              <p:cNvPr id="82" name="Freeform 314"/>
              <p:cNvSpPr/>
              <p:nvPr/>
            </p:nvSpPr>
            <p:spPr bwMode="auto">
              <a:xfrm>
                <a:off x="1543087" y="1714494"/>
                <a:ext cx="1627082" cy="781728"/>
              </a:xfrm>
              <a:custGeom>
                <a:avLst/>
                <a:gdLst/>
                <a:ahLst/>
                <a:cxnLst>
                  <a:cxn ang="0">
                    <a:pos x="179" y="60"/>
                  </a:cxn>
                  <a:cxn ang="0">
                    <a:pos x="175" y="50"/>
                  </a:cxn>
                  <a:cxn ang="0">
                    <a:pos x="170" y="42"/>
                  </a:cxn>
                  <a:cxn ang="0">
                    <a:pos x="160" y="37"/>
                  </a:cxn>
                  <a:cxn ang="0">
                    <a:pos x="148" y="33"/>
                  </a:cxn>
                  <a:cxn ang="0">
                    <a:pos x="147" y="28"/>
                  </a:cxn>
                  <a:cxn ang="0">
                    <a:pos x="141" y="19"/>
                  </a:cxn>
                  <a:cxn ang="0">
                    <a:pos x="133" y="12"/>
                  </a:cxn>
                  <a:cxn ang="0">
                    <a:pos x="121" y="9"/>
                  </a:cxn>
                  <a:cxn ang="0">
                    <a:pos x="115" y="8"/>
                  </a:cxn>
                  <a:cxn ang="0">
                    <a:pos x="103" y="10"/>
                  </a:cxn>
                  <a:cxn ang="0">
                    <a:pos x="93" y="15"/>
                  </a:cxn>
                  <a:cxn ang="0">
                    <a:pos x="88" y="9"/>
                  </a:cxn>
                  <a:cxn ang="0">
                    <a:pos x="72" y="1"/>
                  </a:cxn>
                  <a:cxn ang="0">
                    <a:pos x="64" y="0"/>
                  </a:cxn>
                  <a:cxn ang="0">
                    <a:pos x="50" y="3"/>
                  </a:cxn>
                  <a:cxn ang="0">
                    <a:pos x="39" y="8"/>
                  </a:cxn>
                  <a:cxn ang="0">
                    <a:pos x="32" y="17"/>
                  </a:cxn>
                  <a:cxn ang="0">
                    <a:pos x="30" y="27"/>
                  </a:cxn>
                  <a:cxn ang="0">
                    <a:pos x="31" y="33"/>
                  </a:cxn>
                  <a:cxn ang="0">
                    <a:pos x="24" y="34"/>
                  </a:cxn>
                  <a:cxn ang="0">
                    <a:pos x="13" y="39"/>
                  </a:cxn>
                  <a:cxn ang="0">
                    <a:pos x="5" y="45"/>
                  </a:cxn>
                  <a:cxn ang="0">
                    <a:pos x="0" y="54"/>
                  </a:cxn>
                  <a:cxn ang="0">
                    <a:pos x="0" y="60"/>
                  </a:cxn>
                  <a:cxn ang="0">
                    <a:pos x="2" y="69"/>
                  </a:cxn>
                  <a:cxn ang="0">
                    <a:pos x="9" y="77"/>
                  </a:cxn>
                  <a:cxn ang="0">
                    <a:pos x="17" y="83"/>
                  </a:cxn>
                  <a:cxn ang="0">
                    <a:pos x="30" y="86"/>
                  </a:cxn>
                  <a:cxn ang="0">
                    <a:pos x="32" y="86"/>
                  </a:cxn>
                  <a:cxn ang="0">
                    <a:pos x="34" y="86"/>
                  </a:cxn>
                  <a:cxn ang="0">
                    <a:pos x="35" y="86"/>
                  </a:cxn>
                  <a:cxn ang="0">
                    <a:pos x="147" y="86"/>
                  </a:cxn>
                  <a:cxn ang="0">
                    <a:pos x="154" y="85"/>
                  </a:cxn>
                  <a:cxn ang="0">
                    <a:pos x="165" y="80"/>
                  </a:cxn>
                  <a:cxn ang="0">
                    <a:pos x="173" y="74"/>
                  </a:cxn>
                  <a:cxn ang="0">
                    <a:pos x="178" y="64"/>
                  </a:cxn>
                  <a:cxn ang="0">
                    <a:pos x="179" y="60"/>
                  </a:cxn>
                </a:cxnLst>
                <a:rect l="0" t="0" r="r" b="b"/>
                <a:pathLst>
                  <a:path w="179" h="86">
                    <a:moveTo>
                      <a:pt x="179" y="60"/>
                    </a:moveTo>
                    <a:lnTo>
                      <a:pt x="179" y="60"/>
                    </a:lnTo>
                    <a:lnTo>
                      <a:pt x="178" y="54"/>
                    </a:lnTo>
                    <a:lnTo>
                      <a:pt x="175" y="50"/>
                    </a:lnTo>
                    <a:lnTo>
                      <a:pt x="173" y="45"/>
                    </a:lnTo>
                    <a:lnTo>
                      <a:pt x="170" y="42"/>
                    </a:lnTo>
                    <a:lnTo>
                      <a:pt x="166" y="39"/>
                    </a:lnTo>
                    <a:lnTo>
                      <a:pt x="160" y="37"/>
                    </a:lnTo>
                    <a:lnTo>
                      <a:pt x="155" y="34"/>
                    </a:lnTo>
                    <a:lnTo>
                      <a:pt x="148" y="33"/>
                    </a:lnTo>
                    <a:lnTo>
                      <a:pt x="148" y="33"/>
                    </a:lnTo>
                    <a:lnTo>
                      <a:pt x="147" y="28"/>
                    </a:lnTo>
                    <a:lnTo>
                      <a:pt x="145" y="23"/>
                    </a:lnTo>
                    <a:lnTo>
                      <a:pt x="141" y="19"/>
                    </a:lnTo>
                    <a:lnTo>
                      <a:pt x="138" y="16"/>
                    </a:lnTo>
                    <a:lnTo>
                      <a:pt x="133" y="12"/>
                    </a:lnTo>
                    <a:lnTo>
                      <a:pt x="127" y="10"/>
                    </a:lnTo>
                    <a:lnTo>
                      <a:pt x="121" y="9"/>
                    </a:lnTo>
                    <a:lnTo>
                      <a:pt x="115" y="8"/>
                    </a:lnTo>
                    <a:lnTo>
                      <a:pt x="115" y="8"/>
                    </a:lnTo>
                    <a:lnTo>
                      <a:pt x="109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3" y="15"/>
                    </a:lnTo>
                    <a:lnTo>
                      <a:pt x="93" y="15"/>
                    </a:lnTo>
                    <a:lnTo>
                      <a:pt x="88" y="9"/>
                    </a:lnTo>
                    <a:lnTo>
                      <a:pt x="81" y="5"/>
                    </a:lnTo>
                    <a:lnTo>
                      <a:pt x="72" y="1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56" y="1"/>
                    </a:lnTo>
                    <a:lnTo>
                      <a:pt x="50" y="3"/>
                    </a:lnTo>
                    <a:lnTo>
                      <a:pt x="44" y="5"/>
                    </a:lnTo>
                    <a:lnTo>
                      <a:pt x="39" y="8"/>
                    </a:lnTo>
                    <a:lnTo>
                      <a:pt x="35" y="12"/>
                    </a:lnTo>
                    <a:lnTo>
                      <a:pt x="32" y="17"/>
                    </a:lnTo>
                    <a:lnTo>
                      <a:pt x="31" y="21"/>
                    </a:lnTo>
                    <a:lnTo>
                      <a:pt x="30" y="27"/>
                    </a:lnTo>
                    <a:lnTo>
                      <a:pt x="30" y="27"/>
                    </a:lnTo>
                    <a:lnTo>
                      <a:pt x="31" y="33"/>
                    </a:lnTo>
                    <a:lnTo>
                      <a:pt x="31" y="33"/>
                    </a:lnTo>
                    <a:lnTo>
                      <a:pt x="24" y="34"/>
                    </a:lnTo>
                    <a:lnTo>
                      <a:pt x="19" y="35"/>
                    </a:lnTo>
                    <a:lnTo>
                      <a:pt x="13" y="39"/>
                    </a:lnTo>
                    <a:lnTo>
                      <a:pt x="9" y="42"/>
                    </a:lnTo>
                    <a:lnTo>
                      <a:pt x="5" y="45"/>
                    </a:lnTo>
                    <a:lnTo>
                      <a:pt x="2" y="50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2" y="69"/>
                    </a:lnTo>
                    <a:lnTo>
                      <a:pt x="4" y="73"/>
                    </a:lnTo>
                    <a:lnTo>
                      <a:pt x="9" y="77"/>
                    </a:lnTo>
                    <a:lnTo>
                      <a:pt x="13" y="80"/>
                    </a:lnTo>
                    <a:lnTo>
                      <a:pt x="17" y="83"/>
                    </a:lnTo>
                    <a:lnTo>
                      <a:pt x="23" y="85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32" y="86"/>
                    </a:lnTo>
                    <a:lnTo>
                      <a:pt x="32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5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54" y="85"/>
                    </a:lnTo>
                    <a:lnTo>
                      <a:pt x="159" y="83"/>
                    </a:lnTo>
                    <a:lnTo>
                      <a:pt x="165" y="80"/>
                    </a:lnTo>
                    <a:lnTo>
                      <a:pt x="169" y="77"/>
                    </a:lnTo>
                    <a:lnTo>
                      <a:pt x="173" y="74"/>
                    </a:lnTo>
                    <a:lnTo>
                      <a:pt x="175" y="69"/>
                    </a:lnTo>
                    <a:lnTo>
                      <a:pt x="178" y="64"/>
                    </a:lnTo>
                    <a:lnTo>
                      <a:pt x="179" y="60"/>
                    </a:lnTo>
                    <a:lnTo>
                      <a:pt x="179" y="6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2071670" y="2071684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9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计划</a:t>
                </a:r>
                <a:endParaRPr lang="en-US" sz="19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4095998" y="2285994"/>
            <a:ext cx="3978687" cy="1683207"/>
            <a:chOff x="3071802" y="1714494"/>
            <a:chExt cx="2984404" cy="1262405"/>
          </a:xfrm>
        </p:grpSpPr>
        <p:grpSp>
          <p:nvGrpSpPr>
            <p:cNvPr id="16" name="Group 19"/>
            <p:cNvGrpSpPr/>
            <p:nvPr/>
          </p:nvGrpSpPr>
          <p:grpSpPr>
            <a:xfrm flipV="1">
              <a:off x="3071802" y="2537161"/>
              <a:ext cx="1500188" cy="439738"/>
              <a:chOff x="2193925" y="492126"/>
              <a:chExt cx="1500188" cy="439738"/>
            </a:xfrm>
            <a:solidFill>
              <a:schemeClr val="accent1"/>
            </a:solidFill>
          </p:grpSpPr>
          <p:sp>
            <p:nvSpPr>
              <p:cNvPr id="21" name="Freeform 298"/>
              <p:cNvSpPr/>
              <p:nvPr/>
            </p:nvSpPr>
            <p:spPr bwMode="auto">
              <a:xfrm>
                <a:off x="3394075" y="492126"/>
                <a:ext cx="300038" cy="266700"/>
              </a:xfrm>
              <a:custGeom>
                <a:avLst/>
                <a:gdLst/>
                <a:ahLst/>
                <a:cxnLst>
                  <a:cxn ang="0">
                    <a:pos x="186" y="97"/>
                  </a:cxn>
                  <a:cxn ang="0">
                    <a:pos x="186" y="97"/>
                  </a:cxn>
                  <a:cxn ang="0">
                    <a:pos x="183" y="94"/>
                  </a:cxn>
                  <a:cxn ang="0">
                    <a:pos x="178" y="92"/>
                  </a:cxn>
                  <a:cxn ang="0">
                    <a:pos x="161" y="88"/>
                  </a:cxn>
                  <a:cxn ang="0">
                    <a:pos x="130" y="81"/>
                  </a:cxn>
                  <a:cxn ang="0">
                    <a:pos x="90" y="4"/>
                  </a:cxn>
                  <a:cxn ang="0">
                    <a:pos x="75" y="0"/>
                  </a:cxn>
                  <a:cxn ang="0">
                    <a:pos x="83" y="72"/>
                  </a:cxn>
                  <a:cxn ang="0">
                    <a:pos x="43" y="64"/>
                  </a:cxn>
                  <a:cxn ang="0">
                    <a:pos x="26" y="32"/>
                  </a:cxn>
                  <a:cxn ang="0">
                    <a:pos x="18" y="31"/>
                  </a:cxn>
                  <a:cxn ang="0">
                    <a:pos x="18" y="34"/>
                  </a:cxn>
                  <a:cxn ang="0">
                    <a:pos x="16" y="33"/>
                  </a:cxn>
                  <a:cxn ang="0">
                    <a:pos x="19" y="69"/>
                  </a:cxn>
                  <a:cxn ang="0">
                    <a:pos x="19" y="75"/>
                  </a:cxn>
                  <a:cxn ang="0">
                    <a:pos x="17" y="80"/>
                  </a:cxn>
                  <a:cxn ang="0">
                    <a:pos x="0" y="111"/>
                  </a:cxn>
                  <a:cxn ang="0">
                    <a:pos x="2" y="112"/>
                  </a:cxn>
                  <a:cxn ang="0">
                    <a:pos x="0" y="114"/>
                  </a:cxn>
                  <a:cxn ang="0">
                    <a:pos x="9" y="117"/>
                  </a:cxn>
                  <a:cxn ang="0">
                    <a:pos x="38" y="95"/>
                  </a:cxn>
                  <a:cxn ang="0">
                    <a:pos x="77" y="102"/>
                  </a:cxn>
                  <a:cxn ang="0">
                    <a:pos x="41" y="165"/>
                  </a:cxn>
                  <a:cxn ang="0">
                    <a:pos x="57" y="168"/>
                  </a:cxn>
                  <a:cxn ang="0">
                    <a:pos x="124" y="111"/>
                  </a:cxn>
                  <a:cxn ang="0">
                    <a:pos x="155" y="118"/>
                  </a:cxn>
                  <a:cxn ang="0">
                    <a:pos x="173" y="121"/>
                  </a:cxn>
                  <a:cxn ang="0">
                    <a:pos x="173" y="121"/>
                  </a:cxn>
                  <a:cxn ang="0">
                    <a:pos x="177" y="121"/>
                  </a:cxn>
                  <a:cxn ang="0">
                    <a:pos x="181" y="119"/>
                  </a:cxn>
                  <a:cxn ang="0">
                    <a:pos x="181" y="119"/>
                  </a:cxn>
                  <a:cxn ang="0">
                    <a:pos x="186" y="115"/>
                  </a:cxn>
                  <a:cxn ang="0">
                    <a:pos x="188" y="112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6"/>
                  </a:cxn>
                  <a:cxn ang="0">
                    <a:pos x="189" y="102"/>
                  </a:cxn>
                  <a:cxn ang="0">
                    <a:pos x="186" y="97"/>
                  </a:cxn>
                  <a:cxn ang="0">
                    <a:pos x="186" y="97"/>
                  </a:cxn>
                </a:cxnLst>
                <a:rect l="0" t="0" r="r" b="b"/>
                <a:pathLst>
                  <a:path w="189" h="168">
                    <a:moveTo>
                      <a:pt x="186" y="97"/>
                    </a:moveTo>
                    <a:lnTo>
                      <a:pt x="186" y="97"/>
                    </a:lnTo>
                    <a:lnTo>
                      <a:pt x="183" y="94"/>
                    </a:lnTo>
                    <a:lnTo>
                      <a:pt x="178" y="92"/>
                    </a:lnTo>
                    <a:lnTo>
                      <a:pt x="161" y="88"/>
                    </a:lnTo>
                    <a:lnTo>
                      <a:pt x="130" y="81"/>
                    </a:lnTo>
                    <a:lnTo>
                      <a:pt x="90" y="4"/>
                    </a:lnTo>
                    <a:lnTo>
                      <a:pt x="75" y="0"/>
                    </a:lnTo>
                    <a:lnTo>
                      <a:pt x="83" y="72"/>
                    </a:lnTo>
                    <a:lnTo>
                      <a:pt x="43" y="64"/>
                    </a:lnTo>
                    <a:lnTo>
                      <a:pt x="26" y="32"/>
                    </a:lnTo>
                    <a:lnTo>
                      <a:pt x="18" y="31"/>
                    </a:lnTo>
                    <a:lnTo>
                      <a:pt x="18" y="34"/>
                    </a:lnTo>
                    <a:lnTo>
                      <a:pt x="16" y="33"/>
                    </a:lnTo>
                    <a:lnTo>
                      <a:pt x="19" y="69"/>
                    </a:lnTo>
                    <a:lnTo>
                      <a:pt x="19" y="75"/>
                    </a:lnTo>
                    <a:lnTo>
                      <a:pt x="17" y="80"/>
                    </a:lnTo>
                    <a:lnTo>
                      <a:pt x="0" y="111"/>
                    </a:lnTo>
                    <a:lnTo>
                      <a:pt x="2" y="112"/>
                    </a:lnTo>
                    <a:lnTo>
                      <a:pt x="0" y="114"/>
                    </a:lnTo>
                    <a:lnTo>
                      <a:pt x="9" y="117"/>
                    </a:lnTo>
                    <a:lnTo>
                      <a:pt x="38" y="95"/>
                    </a:lnTo>
                    <a:lnTo>
                      <a:pt x="77" y="102"/>
                    </a:lnTo>
                    <a:lnTo>
                      <a:pt x="41" y="165"/>
                    </a:lnTo>
                    <a:lnTo>
                      <a:pt x="57" y="168"/>
                    </a:lnTo>
                    <a:lnTo>
                      <a:pt x="124" y="111"/>
                    </a:lnTo>
                    <a:lnTo>
                      <a:pt x="155" y="118"/>
                    </a:lnTo>
                    <a:lnTo>
                      <a:pt x="173" y="121"/>
                    </a:lnTo>
                    <a:lnTo>
                      <a:pt x="173" y="121"/>
                    </a:lnTo>
                    <a:lnTo>
                      <a:pt x="177" y="121"/>
                    </a:lnTo>
                    <a:lnTo>
                      <a:pt x="181" y="119"/>
                    </a:lnTo>
                    <a:lnTo>
                      <a:pt x="181" y="119"/>
                    </a:lnTo>
                    <a:lnTo>
                      <a:pt x="186" y="115"/>
                    </a:lnTo>
                    <a:lnTo>
                      <a:pt x="188" y="112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6"/>
                    </a:lnTo>
                    <a:lnTo>
                      <a:pt x="189" y="102"/>
                    </a:lnTo>
                    <a:lnTo>
                      <a:pt x="186" y="97"/>
                    </a:lnTo>
                    <a:lnTo>
                      <a:pt x="186" y="9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22" name="Freeform 299"/>
              <p:cNvSpPr/>
              <p:nvPr/>
            </p:nvSpPr>
            <p:spPr bwMode="auto">
              <a:xfrm>
                <a:off x="2570163" y="669926"/>
                <a:ext cx="53975" cy="30163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19"/>
                  </a:cxn>
                  <a:cxn ang="0">
                    <a:pos x="3" y="19"/>
                  </a:cxn>
                  <a:cxn ang="0">
                    <a:pos x="34" y="7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34" h="19">
                    <a:moveTo>
                      <a:pt x="0" y="12"/>
                    </a:moveTo>
                    <a:lnTo>
                      <a:pt x="3" y="19"/>
                    </a:lnTo>
                    <a:lnTo>
                      <a:pt x="3" y="19"/>
                    </a:lnTo>
                    <a:lnTo>
                      <a:pt x="34" y="7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23" name="Freeform 300"/>
              <p:cNvSpPr/>
              <p:nvPr/>
            </p:nvSpPr>
            <p:spPr bwMode="auto">
              <a:xfrm>
                <a:off x="2470150" y="712788"/>
                <a:ext cx="53975" cy="31750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20"/>
                  </a:cxn>
                  <a:cxn ang="0">
                    <a:pos x="3" y="20"/>
                  </a:cxn>
                  <a:cxn ang="0">
                    <a:pos x="34" y="6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0" y="15"/>
                  </a:cxn>
                  <a:cxn ang="0">
                    <a:pos x="0" y="15"/>
                  </a:cxn>
                </a:cxnLst>
                <a:rect l="0" t="0" r="r" b="b"/>
                <a:pathLst>
                  <a:path w="34" h="20">
                    <a:moveTo>
                      <a:pt x="0" y="15"/>
                    </a:moveTo>
                    <a:lnTo>
                      <a:pt x="3" y="20"/>
                    </a:lnTo>
                    <a:lnTo>
                      <a:pt x="3" y="20"/>
                    </a:lnTo>
                    <a:lnTo>
                      <a:pt x="34" y="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24" name="Freeform 301"/>
              <p:cNvSpPr/>
              <p:nvPr/>
            </p:nvSpPr>
            <p:spPr bwMode="auto">
              <a:xfrm>
                <a:off x="2371725" y="762001"/>
                <a:ext cx="53975" cy="38100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5" y="24"/>
                  </a:cxn>
                  <a:cxn ang="0">
                    <a:pos x="5" y="24"/>
                  </a:cxn>
                  <a:cxn ang="0">
                    <a:pos x="34" y="6"/>
                  </a:cxn>
                  <a:cxn ang="0">
                    <a:pos x="31" y="0"/>
                  </a:cxn>
                  <a:cxn ang="0">
                    <a:pos x="31" y="0"/>
                  </a:cxn>
                  <a:cxn ang="0">
                    <a:pos x="0" y="18"/>
                  </a:cxn>
                  <a:cxn ang="0">
                    <a:pos x="0" y="18"/>
                  </a:cxn>
                </a:cxnLst>
                <a:rect l="0" t="0" r="r" b="b"/>
                <a:pathLst>
                  <a:path w="34" h="24">
                    <a:moveTo>
                      <a:pt x="0" y="18"/>
                    </a:moveTo>
                    <a:lnTo>
                      <a:pt x="5" y="24"/>
                    </a:lnTo>
                    <a:lnTo>
                      <a:pt x="5" y="24"/>
                    </a:lnTo>
                    <a:lnTo>
                      <a:pt x="34" y="6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25" name="Freeform 302"/>
              <p:cNvSpPr/>
              <p:nvPr/>
            </p:nvSpPr>
            <p:spPr bwMode="auto">
              <a:xfrm>
                <a:off x="2193925" y="885826"/>
                <a:ext cx="49213" cy="46038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5" y="29"/>
                  </a:cxn>
                  <a:cxn ang="0">
                    <a:pos x="5" y="29"/>
                  </a:cxn>
                  <a:cxn ang="0">
                    <a:pos x="31" y="6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0" y="23"/>
                  </a:cxn>
                  <a:cxn ang="0">
                    <a:pos x="0" y="23"/>
                  </a:cxn>
                </a:cxnLst>
                <a:rect l="0" t="0" r="r" b="b"/>
                <a:pathLst>
                  <a:path w="31" h="29">
                    <a:moveTo>
                      <a:pt x="0" y="23"/>
                    </a:moveTo>
                    <a:lnTo>
                      <a:pt x="5" y="29"/>
                    </a:lnTo>
                    <a:lnTo>
                      <a:pt x="5" y="29"/>
                    </a:lnTo>
                    <a:lnTo>
                      <a:pt x="31" y="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26" name="Freeform 303"/>
              <p:cNvSpPr/>
              <p:nvPr/>
            </p:nvSpPr>
            <p:spPr bwMode="auto">
              <a:xfrm>
                <a:off x="2279650" y="820738"/>
                <a:ext cx="50800" cy="3968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4" y="25"/>
                  </a:cxn>
                  <a:cxn ang="0">
                    <a:pos x="4" y="25"/>
                  </a:cxn>
                  <a:cxn ang="0">
                    <a:pos x="32" y="5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19"/>
                  </a:cxn>
                  <a:cxn ang="0">
                    <a:pos x="0" y="19"/>
                  </a:cxn>
                </a:cxnLst>
                <a:rect l="0" t="0" r="r" b="b"/>
                <a:pathLst>
                  <a:path w="32" h="25">
                    <a:moveTo>
                      <a:pt x="0" y="19"/>
                    </a:moveTo>
                    <a:lnTo>
                      <a:pt x="4" y="25"/>
                    </a:lnTo>
                    <a:lnTo>
                      <a:pt x="4" y="25"/>
                    </a:lnTo>
                    <a:lnTo>
                      <a:pt x="32" y="5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27" name="Freeform 304"/>
              <p:cNvSpPr/>
              <p:nvPr/>
            </p:nvSpPr>
            <p:spPr bwMode="auto">
              <a:xfrm>
                <a:off x="2998788" y="579438"/>
                <a:ext cx="55563" cy="15875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1" y="10"/>
                  </a:cxn>
                  <a:cxn ang="0">
                    <a:pos x="35" y="7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0" y="3"/>
                  </a:cxn>
                  <a:cxn ang="0">
                    <a:pos x="1" y="10"/>
                  </a:cxn>
                </a:cxnLst>
                <a:rect l="0" t="0" r="r" b="b"/>
                <a:pathLst>
                  <a:path w="35" h="10">
                    <a:moveTo>
                      <a:pt x="1" y="10"/>
                    </a:moveTo>
                    <a:lnTo>
                      <a:pt x="1" y="10"/>
                    </a:lnTo>
                    <a:lnTo>
                      <a:pt x="35" y="7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0" y="3"/>
                    </a:lnTo>
                    <a:lnTo>
                      <a:pt x="1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28" name="Freeform 305"/>
              <p:cNvSpPr/>
              <p:nvPr/>
            </p:nvSpPr>
            <p:spPr bwMode="auto">
              <a:xfrm>
                <a:off x="3221038" y="576263"/>
                <a:ext cx="55563" cy="1428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35" y="9"/>
                  </a:cxn>
                  <a:cxn ang="0">
                    <a:pos x="35" y="2"/>
                  </a:cxn>
                  <a:cxn ang="0">
                    <a:pos x="35" y="2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35" h="9">
                    <a:moveTo>
                      <a:pt x="0" y="8"/>
                    </a:moveTo>
                    <a:lnTo>
                      <a:pt x="0" y="8"/>
                    </a:lnTo>
                    <a:lnTo>
                      <a:pt x="35" y="9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29" name="Freeform 306"/>
              <p:cNvSpPr/>
              <p:nvPr/>
            </p:nvSpPr>
            <p:spPr bwMode="auto">
              <a:xfrm>
                <a:off x="3108325" y="576263"/>
                <a:ext cx="57150" cy="12700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2" y="8"/>
                  </a:cxn>
                  <a:cxn ang="0">
                    <a:pos x="36" y="7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0" y="0"/>
                  </a:cxn>
                  <a:cxn ang="0">
                    <a:pos x="2" y="8"/>
                  </a:cxn>
                </a:cxnLst>
                <a:rect l="0" t="0" r="r" b="b"/>
                <a:pathLst>
                  <a:path w="36" h="8">
                    <a:moveTo>
                      <a:pt x="2" y="8"/>
                    </a:moveTo>
                    <a:lnTo>
                      <a:pt x="2" y="8"/>
                    </a:lnTo>
                    <a:lnTo>
                      <a:pt x="36" y="7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0" name="Freeform 307"/>
              <p:cNvSpPr/>
              <p:nvPr/>
            </p:nvSpPr>
            <p:spPr bwMode="auto">
              <a:xfrm>
                <a:off x="3330575" y="584201"/>
                <a:ext cx="55563" cy="20638"/>
              </a:xfrm>
              <a:custGeom>
                <a:avLst/>
                <a:gdLst/>
                <a:ahLst/>
                <a:cxnLst>
                  <a:cxn ang="0">
                    <a:pos x="35" y="5"/>
                  </a:cxn>
                  <a:cxn ang="0">
                    <a:pos x="35" y="5"/>
                  </a:cxn>
                  <a:cxn ang="0">
                    <a:pos x="26" y="4"/>
                  </a:cxn>
                  <a:cxn ang="0">
                    <a:pos x="1" y="0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25" y="10"/>
                  </a:cxn>
                  <a:cxn ang="0">
                    <a:pos x="34" y="13"/>
                  </a:cxn>
                  <a:cxn ang="0">
                    <a:pos x="35" y="5"/>
                  </a:cxn>
                </a:cxnLst>
                <a:rect l="0" t="0" r="r" b="b"/>
                <a:pathLst>
                  <a:path w="35" h="13">
                    <a:moveTo>
                      <a:pt x="35" y="5"/>
                    </a:moveTo>
                    <a:lnTo>
                      <a:pt x="35" y="5"/>
                    </a:lnTo>
                    <a:lnTo>
                      <a:pt x="26" y="4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5" y="10"/>
                    </a:lnTo>
                    <a:lnTo>
                      <a:pt x="34" y="13"/>
                    </a:lnTo>
                    <a:lnTo>
                      <a:pt x="3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1" name="Freeform 308"/>
              <p:cNvSpPr/>
              <p:nvPr/>
            </p:nvSpPr>
            <p:spPr bwMode="auto">
              <a:xfrm>
                <a:off x="2889250" y="590551"/>
                <a:ext cx="55563" cy="19050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" y="12"/>
                  </a:cxn>
                  <a:cxn ang="0">
                    <a:pos x="35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5"/>
                  </a:cxn>
                  <a:cxn ang="0">
                    <a:pos x="1" y="12"/>
                  </a:cxn>
                </a:cxnLst>
                <a:rect l="0" t="0" r="r" b="b"/>
                <a:pathLst>
                  <a:path w="35" h="12">
                    <a:moveTo>
                      <a:pt x="1" y="12"/>
                    </a:moveTo>
                    <a:lnTo>
                      <a:pt x="1" y="12"/>
                    </a:lnTo>
                    <a:lnTo>
                      <a:pt x="35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5"/>
                    </a:lnTo>
                    <a:lnTo>
                      <a:pt x="1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2" name="Freeform 309"/>
              <p:cNvSpPr/>
              <p:nvPr/>
            </p:nvSpPr>
            <p:spPr bwMode="auto">
              <a:xfrm>
                <a:off x="2781300" y="609601"/>
                <a:ext cx="55563" cy="222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14"/>
                  </a:cxn>
                  <a:cxn ang="0">
                    <a:pos x="1" y="14"/>
                  </a:cxn>
                  <a:cxn ang="0">
                    <a:pos x="35" y="6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7"/>
                  </a:cxn>
                  <a:cxn ang="0">
                    <a:pos x="0" y="7"/>
                  </a:cxn>
                </a:cxnLst>
                <a:rect l="0" t="0" r="r" b="b"/>
                <a:pathLst>
                  <a:path w="35" h="14">
                    <a:moveTo>
                      <a:pt x="0" y="7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35" y="6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3" name="Freeform 310"/>
              <p:cNvSpPr/>
              <p:nvPr/>
            </p:nvSpPr>
            <p:spPr bwMode="auto">
              <a:xfrm>
                <a:off x="2673350" y="635001"/>
                <a:ext cx="57150" cy="269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7"/>
                  </a:cxn>
                  <a:cxn ang="0">
                    <a:pos x="2" y="17"/>
                  </a:cxn>
                  <a:cxn ang="0">
                    <a:pos x="36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10"/>
                  </a:cxn>
                  <a:cxn ang="0">
                    <a:pos x="0" y="10"/>
                  </a:cxn>
                </a:cxnLst>
                <a:rect l="0" t="0" r="r" b="b"/>
                <a:pathLst>
                  <a:path w="36" h="17">
                    <a:moveTo>
                      <a:pt x="0" y="10"/>
                    </a:moveTo>
                    <a:lnTo>
                      <a:pt x="2" y="17"/>
                    </a:lnTo>
                    <a:lnTo>
                      <a:pt x="2" y="17"/>
                    </a:lnTo>
                    <a:lnTo>
                      <a:pt x="36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</p:grpSp>
        <p:grpSp>
          <p:nvGrpSpPr>
            <p:cNvPr id="48" name="Group 90"/>
            <p:cNvGrpSpPr/>
            <p:nvPr/>
          </p:nvGrpSpPr>
          <p:grpSpPr>
            <a:xfrm>
              <a:off x="4429124" y="1714494"/>
              <a:ext cx="1627082" cy="781728"/>
              <a:chOff x="4429124" y="1714494"/>
              <a:chExt cx="1627082" cy="781728"/>
            </a:xfrm>
          </p:grpSpPr>
          <p:sp>
            <p:nvSpPr>
              <p:cNvPr id="83" name="Freeform 314"/>
              <p:cNvSpPr/>
              <p:nvPr/>
            </p:nvSpPr>
            <p:spPr bwMode="auto">
              <a:xfrm>
                <a:off x="4429124" y="1714494"/>
                <a:ext cx="1627082" cy="781728"/>
              </a:xfrm>
              <a:custGeom>
                <a:avLst/>
                <a:gdLst/>
                <a:ahLst/>
                <a:cxnLst>
                  <a:cxn ang="0">
                    <a:pos x="179" y="60"/>
                  </a:cxn>
                  <a:cxn ang="0">
                    <a:pos x="175" y="50"/>
                  </a:cxn>
                  <a:cxn ang="0">
                    <a:pos x="170" y="42"/>
                  </a:cxn>
                  <a:cxn ang="0">
                    <a:pos x="160" y="37"/>
                  </a:cxn>
                  <a:cxn ang="0">
                    <a:pos x="148" y="33"/>
                  </a:cxn>
                  <a:cxn ang="0">
                    <a:pos x="147" y="28"/>
                  </a:cxn>
                  <a:cxn ang="0">
                    <a:pos x="141" y="19"/>
                  </a:cxn>
                  <a:cxn ang="0">
                    <a:pos x="133" y="12"/>
                  </a:cxn>
                  <a:cxn ang="0">
                    <a:pos x="121" y="9"/>
                  </a:cxn>
                  <a:cxn ang="0">
                    <a:pos x="115" y="8"/>
                  </a:cxn>
                  <a:cxn ang="0">
                    <a:pos x="103" y="10"/>
                  </a:cxn>
                  <a:cxn ang="0">
                    <a:pos x="93" y="15"/>
                  </a:cxn>
                  <a:cxn ang="0">
                    <a:pos x="88" y="9"/>
                  </a:cxn>
                  <a:cxn ang="0">
                    <a:pos x="72" y="1"/>
                  </a:cxn>
                  <a:cxn ang="0">
                    <a:pos x="64" y="0"/>
                  </a:cxn>
                  <a:cxn ang="0">
                    <a:pos x="50" y="3"/>
                  </a:cxn>
                  <a:cxn ang="0">
                    <a:pos x="39" y="8"/>
                  </a:cxn>
                  <a:cxn ang="0">
                    <a:pos x="32" y="17"/>
                  </a:cxn>
                  <a:cxn ang="0">
                    <a:pos x="30" y="27"/>
                  </a:cxn>
                  <a:cxn ang="0">
                    <a:pos x="31" y="33"/>
                  </a:cxn>
                  <a:cxn ang="0">
                    <a:pos x="24" y="34"/>
                  </a:cxn>
                  <a:cxn ang="0">
                    <a:pos x="13" y="39"/>
                  </a:cxn>
                  <a:cxn ang="0">
                    <a:pos x="5" y="45"/>
                  </a:cxn>
                  <a:cxn ang="0">
                    <a:pos x="0" y="54"/>
                  </a:cxn>
                  <a:cxn ang="0">
                    <a:pos x="0" y="60"/>
                  </a:cxn>
                  <a:cxn ang="0">
                    <a:pos x="2" y="69"/>
                  </a:cxn>
                  <a:cxn ang="0">
                    <a:pos x="9" y="77"/>
                  </a:cxn>
                  <a:cxn ang="0">
                    <a:pos x="17" y="83"/>
                  </a:cxn>
                  <a:cxn ang="0">
                    <a:pos x="30" y="86"/>
                  </a:cxn>
                  <a:cxn ang="0">
                    <a:pos x="32" y="86"/>
                  </a:cxn>
                  <a:cxn ang="0">
                    <a:pos x="34" y="86"/>
                  </a:cxn>
                  <a:cxn ang="0">
                    <a:pos x="35" y="86"/>
                  </a:cxn>
                  <a:cxn ang="0">
                    <a:pos x="147" y="86"/>
                  </a:cxn>
                  <a:cxn ang="0">
                    <a:pos x="154" y="85"/>
                  </a:cxn>
                  <a:cxn ang="0">
                    <a:pos x="165" y="80"/>
                  </a:cxn>
                  <a:cxn ang="0">
                    <a:pos x="173" y="74"/>
                  </a:cxn>
                  <a:cxn ang="0">
                    <a:pos x="178" y="64"/>
                  </a:cxn>
                  <a:cxn ang="0">
                    <a:pos x="179" y="60"/>
                  </a:cxn>
                </a:cxnLst>
                <a:rect l="0" t="0" r="r" b="b"/>
                <a:pathLst>
                  <a:path w="179" h="86">
                    <a:moveTo>
                      <a:pt x="179" y="60"/>
                    </a:moveTo>
                    <a:lnTo>
                      <a:pt x="179" y="60"/>
                    </a:lnTo>
                    <a:lnTo>
                      <a:pt x="178" y="54"/>
                    </a:lnTo>
                    <a:lnTo>
                      <a:pt x="175" y="50"/>
                    </a:lnTo>
                    <a:lnTo>
                      <a:pt x="173" y="45"/>
                    </a:lnTo>
                    <a:lnTo>
                      <a:pt x="170" y="42"/>
                    </a:lnTo>
                    <a:lnTo>
                      <a:pt x="166" y="39"/>
                    </a:lnTo>
                    <a:lnTo>
                      <a:pt x="160" y="37"/>
                    </a:lnTo>
                    <a:lnTo>
                      <a:pt x="155" y="34"/>
                    </a:lnTo>
                    <a:lnTo>
                      <a:pt x="148" y="33"/>
                    </a:lnTo>
                    <a:lnTo>
                      <a:pt x="148" y="33"/>
                    </a:lnTo>
                    <a:lnTo>
                      <a:pt x="147" y="28"/>
                    </a:lnTo>
                    <a:lnTo>
                      <a:pt x="145" y="23"/>
                    </a:lnTo>
                    <a:lnTo>
                      <a:pt x="141" y="19"/>
                    </a:lnTo>
                    <a:lnTo>
                      <a:pt x="138" y="16"/>
                    </a:lnTo>
                    <a:lnTo>
                      <a:pt x="133" y="12"/>
                    </a:lnTo>
                    <a:lnTo>
                      <a:pt x="127" y="10"/>
                    </a:lnTo>
                    <a:lnTo>
                      <a:pt x="121" y="9"/>
                    </a:lnTo>
                    <a:lnTo>
                      <a:pt x="115" y="8"/>
                    </a:lnTo>
                    <a:lnTo>
                      <a:pt x="115" y="8"/>
                    </a:lnTo>
                    <a:lnTo>
                      <a:pt x="109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3" y="15"/>
                    </a:lnTo>
                    <a:lnTo>
                      <a:pt x="93" y="15"/>
                    </a:lnTo>
                    <a:lnTo>
                      <a:pt x="88" y="9"/>
                    </a:lnTo>
                    <a:lnTo>
                      <a:pt x="81" y="5"/>
                    </a:lnTo>
                    <a:lnTo>
                      <a:pt x="72" y="1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56" y="1"/>
                    </a:lnTo>
                    <a:lnTo>
                      <a:pt x="50" y="3"/>
                    </a:lnTo>
                    <a:lnTo>
                      <a:pt x="44" y="5"/>
                    </a:lnTo>
                    <a:lnTo>
                      <a:pt x="39" y="8"/>
                    </a:lnTo>
                    <a:lnTo>
                      <a:pt x="35" y="12"/>
                    </a:lnTo>
                    <a:lnTo>
                      <a:pt x="32" y="17"/>
                    </a:lnTo>
                    <a:lnTo>
                      <a:pt x="31" y="21"/>
                    </a:lnTo>
                    <a:lnTo>
                      <a:pt x="30" y="27"/>
                    </a:lnTo>
                    <a:lnTo>
                      <a:pt x="30" y="27"/>
                    </a:lnTo>
                    <a:lnTo>
                      <a:pt x="31" y="33"/>
                    </a:lnTo>
                    <a:lnTo>
                      <a:pt x="31" y="33"/>
                    </a:lnTo>
                    <a:lnTo>
                      <a:pt x="24" y="34"/>
                    </a:lnTo>
                    <a:lnTo>
                      <a:pt x="19" y="35"/>
                    </a:lnTo>
                    <a:lnTo>
                      <a:pt x="13" y="39"/>
                    </a:lnTo>
                    <a:lnTo>
                      <a:pt x="9" y="42"/>
                    </a:lnTo>
                    <a:lnTo>
                      <a:pt x="5" y="45"/>
                    </a:lnTo>
                    <a:lnTo>
                      <a:pt x="2" y="50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2" y="69"/>
                    </a:lnTo>
                    <a:lnTo>
                      <a:pt x="4" y="73"/>
                    </a:lnTo>
                    <a:lnTo>
                      <a:pt x="9" y="77"/>
                    </a:lnTo>
                    <a:lnTo>
                      <a:pt x="13" y="80"/>
                    </a:lnTo>
                    <a:lnTo>
                      <a:pt x="17" y="83"/>
                    </a:lnTo>
                    <a:lnTo>
                      <a:pt x="23" y="85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32" y="86"/>
                    </a:lnTo>
                    <a:lnTo>
                      <a:pt x="32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5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54" y="85"/>
                    </a:lnTo>
                    <a:lnTo>
                      <a:pt x="159" y="83"/>
                    </a:lnTo>
                    <a:lnTo>
                      <a:pt x="165" y="80"/>
                    </a:lnTo>
                    <a:lnTo>
                      <a:pt x="169" y="77"/>
                    </a:lnTo>
                    <a:lnTo>
                      <a:pt x="173" y="74"/>
                    </a:lnTo>
                    <a:lnTo>
                      <a:pt x="175" y="69"/>
                    </a:lnTo>
                    <a:lnTo>
                      <a:pt x="178" y="64"/>
                    </a:lnTo>
                    <a:lnTo>
                      <a:pt x="179" y="60"/>
                    </a:lnTo>
                    <a:lnTo>
                      <a:pt x="179" y="6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4965849" y="2071684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9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开发</a:t>
                </a:r>
                <a:endParaRPr lang="en-US" sz="19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99" name="Group 98"/>
          <p:cNvGrpSpPr/>
          <p:nvPr/>
        </p:nvGrpSpPr>
        <p:grpSpPr>
          <a:xfrm>
            <a:off x="7810291" y="1954123"/>
            <a:ext cx="3978687" cy="1374175"/>
            <a:chOff x="5857884" y="1465591"/>
            <a:chExt cx="2984404" cy="1030631"/>
          </a:xfrm>
        </p:grpSpPr>
        <p:grpSp>
          <p:nvGrpSpPr>
            <p:cNvPr id="20" name="Group 128"/>
            <p:cNvGrpSpPr/>
            <p:nvPr/>
          </p:nvGrpSpPr>
          <p:grpSpPr>
            <a:xfrm>
              <a:off x="5857884" y="1465591"/>
              <a:ext cx="1500188" cy="439738"/>
              <a:chOff x="2193925" y="492126"/>
              <a:chExt cx="1500188" cy="439738"/>
            </a:xfrm>
            <a:solidFill>
              <a:schemeClr val="accent2"/>
            </a:solidFill>
          </p:grpSpPr>
          <p:sp>
            <p:nvSpPr>
              <p:cNvPr id="130" name="Freeform 298"/>
              <p:cNvSpPr/>
              <p:nvPr/>
            </p:nvSpPr>
            <p:spPr bwMode="auto">
              <a:xfrm>
                <a:off x="3394075" y="492126"/>
                <a:ext cx="300038" cy="266700"/>
              </a:xfrm>
              <a:custGeom>
                <a:avLst/>
                <a:gdLst/>
                <a:ahLst/>
                <a:cxnLst>
                  <a:cxn ang="0">
                    <a:pos x="186" y="97"/>
                  </a:cxn>
                  <a:cxn ang="0">
                    <a:pos x="186" y="97"/>
                  </a:cxn>
                  <a:cxn ang="0">
                    <a:pos x="183" y="94"/>
                  </a:cxn>
                  <a:cxn ang="0">
                    <a:pos x="178" y="92"/>
                  </a:cxn>
                  <a:cxn ang="0">
                    <a:pos x="161" y="88"/>
                  </a:cxn>
                  <a:cxn ang="0">
                    <a:pos x="130" y="81"/>
                  </a:cxn>
                  <a:cxn ang="0">
                    <a:pos x="90" y="4"/>
                  </a:cxn>
                  <a:cxn ang="0">
                    <a:pos x="75" y="0"/>
                  </a:cxn>
                  <a:cxn ang="0">
                    <a:pos x="83" y="72"/>
                  </a:cxn>
                  <a:cxn ang="0">
                    <a:pos x="43" y="64"/>
                  </a:cxn>
                  <a:cxn ang="0">
                    <a:pos x="26" y="32"/>
                  </a:cxn>
                  <a:cxn ang="0">
                    <a:pos x="18" y="31"/>
                  </a:cxn>
                  <a:cxn ang="0">
                    <a:pos x="18" y="34"/>
                  </a:cxn>
                  <a:cxn ang="0">
                    <a:pos x="16" y="33"/>
                  </a:cxn>
                  <a:cxn ang="0">
                    <a:pos x="19" y="69"/>
                  </a:cxn>
                  <a:cxn ang="0">
                    <a:pos x="19" y="75"/>
                  </a:cxn>
                  <a:cxn ang="0">
                    <a:pos x="17" y="80"/>
                  </a:cxn>
                  <a:cxn ang="0">
                    <a:pos x="0" y="111"/>
                  </a:cxn>
                  <a:cxn ang="0">
                    <a:pos x="2" y="112"/>
                  </a:cxn>
                  <a:cxn ang="0">
                    <a:pos x="0" y="114"/>
                  </a:cxn>
                  <a:cxn ang="0">
                    <a:pos x="9" y="117"/>
                  </a:cxn>
                  <a:cxn ang="0">
                    <a:pos x="38" y="95"/>
                  </a:cxn>
                  <a:cxn ang="0">
                    <a:pos x="77" y="102"/>
                  </a:cxn>
                  <a:cxn ang="0">
                    <a:pos x="41" y="165"/>
                  </a:cxn>
                  <a:cxn ang="0">
                    <a:pos x="57" y="168"/>
                  </a:cxn>
                  <a:cxn ang="0">
                    <a:pos x="124" y="111"/>
                  </a:cxn>
                  <a:cxn ang="0">
                    <a:pos x="155" y="118"/>
                  </a:cxn>
                  <a:cxn ang="0">
                    <a:pos x="173" y="121"/>
                  </a:cxn>
                  <a:cxn ang="0">
                    <a:pos x="173" y="121"/>
                  </a:cxn>
                  <a:cxn ang="0">
                    <a:pos x="177" y="121"/>
                  </a:cxn>
                  <a:cxn ang="0">
                    <a:pos x="181" y="119"/>
                  </a:cxn>
                  <a:cxn ang="0">
                    <a:pos x="181" y="119"/>
                  </a:cxn>
                  <a:cxn ang="0">
                    <a:pos x="186" y="115"/>
                  </a:cxn>
                  <a:cxn ang="0">
                    <a:pos x="188" y="112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6"/>
                  </a:cxn>
                  <a:cxn ang="0">
                    <a:pos x="189" y="102"/>
                  </a:cxn>
                  <a:cxn ang="0">
                    <a:pos x="186" y="97"/>
                  </a:cxn>
                  <a:cxn ang="0">
                    <a:pos x="186" y="97"/>
                  </a:cxn>
                </a:cxnLst>
                <a:rect l="0" t="0" r="r" b="b"/>
                <a:pathLst>
                  <a:path w="189" h="168">
                    <a:moveTo>
                      <a:pt x="186" y="97"/>
                    </a:moveTo>
                    <a:lnTo>
                      <a:pt x="186" y="97"/>
                    </a:lnTo>
                    <a:lnTo>
                      <a:pt x="183" y="94"/>
                    </a:lnTo>
                    <a:lnTo>
                      <a:pt x="178" y="92"/>
                    </a:lnTo>
                    <a:lnTo>
                      <a:pt x="161" y="88"/>
                    </a:lnTo>
                    <a:lnTo>
                      <a:pt x="130" y="81"/>
                    </a:lnTo>
                    <a:lnTo>
                      <a:pt x="90" y="4"/>
                    </a:lnTo>
                    <a:lnTo>
                      <a:pt x="75" y="0"/>
                    </a:lnTo>
                    <a:lnTo>
                      <a:pt x="83" y="72"/>
                    </a:lnTo>
                    <a:lnTo>
                      <a:pt x="43" y="64"/>
                    </a:lnTo>
                    <a:lnTo>
                      <a:pt x="26" y="32"/>
                    </a:lnTo>
                    <a:lnTo>
                      <a:pt x="18" y="31"/>
                    </a:lnTo>
                    <a:lnTo>
                      <a:pt x="18" y="34"/>
                    </a:lnTo>
                    <a:lnTo>
                      <a:pt x="16" y="33"/>
                    </a:lnTo>
                    <a:lnTo>
                      <a:pt x="19" y="69"/>
                    </a:lnTo>
                    <a:lnTo>
                      <a:pt x="19" y="75"/>
                    </a:lnTo>
                    <a:lnTo>
                      <a:pt x="17" y="80"/>
                    </a:lnTo>
                    <a:lnTo>
                      <a:pt x="0" y="111"/>
                    </a:lnTo>
                    <a:lnTo>
                      <a:pt x="2" y="112"/>
                    </a:lnTo>
                    <a:lnTo>
                      <a:pt x="0" y="114"/>
                    </a:lnTo>
                    <a:lnTo>
                      <a:pt x="9" y="117"/>
                    </a:lnTo>
                    <a:lnTo>
                      <a:pt x="38" y="95"/>
                    </a:lnTo>
                    <a:lnTo>
                      <a:pt x="77" y="102"/>
                    </a:lnTo>
                    <a:lnTo>
                      <a:pt x="41" y="165"/>
                    </a:lnTo>
                    <a:lnTo>
                      <a:pt x="57" y="168"/>
                    </a:lnTo>
                    <a:lnTo>
                      <a:pt x="124" y="111"/>
                    </a:lnTo>
                    <a:lnTo>
                      <a:pt x="155" y="118"/>
                    </a:lnTo>
                    <a:lnTo>
                      <a:pt x="173" y="121"/>
                    </a:lnTo>
                    <a:lnTo>
                      <a:pt x="173" y="121"/>
                    </a:lnTo>
                    <a:lnTo>
                      <a:pt x="177" y="121"/>
                    </a:lnTo>
                    <a:lnTo>
                      <a:pt x="181" y="119"/>
                    </a:lnTo>
                    <a:lnTo>
                      <a:pt x="181" y="119"/>
                    </a:lnTo>
                    <a:lnTo>
                      <a:pt x="186" y="115"/>
                    </a:lnTo>
                    <a:lnTo>
                      <a:pt x="188" y="112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6"/>
                    </a:lnTo>
                    <a:lnTo>
                      <a:pt x="189" y="102"/>
                    </a:lnTo>
                    <a:lnTo>
                      <a:pt x="186" y="97"/>
                    </a:lnTo>
                    <a:lnTo>
                      <a:pt x="186" y="9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31" name="Freeform 299"/>
              <p:cNvSpPr/>
              <p:nvPr/>
            </p:nvSpPr>
            <p:spPr bwMode="auto">
              <a:xfrm>
                <a:off x="2570163" y="669926"/>
                <a:ext cx="53975" cy="30163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19"/>
                  </a:cxn>
                  <a:cxn ang="0">
                    <a:pos x="3" y="19"/>
                  </a:cxn>
                  <a:cxn ang="0">
                    <a:pos x="34" y="7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34" h="19">
                    <a:moveTo>
                      <a:pt x="0" y="12"/>
                    </a:moveTo>
                    <a:lnTo>
                      <a:pt x="3" y="19"/>
                    </a:lnTo>
                    <a:lnTo>
                      <a:pt x="3" y="19"/>
                    </a:lnTo>
                    <a:lnTo>
                      <a:pt x="34" y="7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32" name="Freeform 300"/>
              <p:cNvSpPr/>
              <p:nvPr/>
            </p:nvSpPr>
            <p:spPr bwMode="auto">
              <a:xfrm>
                <a:off x="2470150" y="712788"/>
                <a:ext cx="53975" cy="31750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20"/>
                  </a:cxn>
                  <a:cxn ang="0">
                    <a:pos x="3" y="20"/>
                  </a:cxn>
                  <a:cxn ang="0">
                    <a:pos x="34" y="6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0" y="15"/>
                  </a:cxn>
                  <a:cxn ang="0">
                    <a:pos x="0" y="15"/>
                  </a:cxn>
                </a:cxnLst>
                <a:rect l="0" t="0" r="r" b="b"/>
                <a:pathLst>
                  <a:path w="34" h="20">
                    <a:moveTo>
                      <a:pt x="0" y="15"/>
                    </a:moveTo>
                    <a:lnTo>
                      <a:pt x="3" y="20"/>
                    </a:lnTo>
                    <a:lnTo>
                      <a:pt x="3" y="20"/>
                    </a:lnTo>
                    <a:lnTo>
                      <a:pt x="34" y="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33" name="Freeform 301"/>
              <p:cNvSpPr/>
              <p:nvPr/>
            </p:nvSpPr>
            <p:spPr bwMode="auto">
              <a:xfrm>
                <a:off x="2371725" y="762001"/>
                <a:ext cx="53975" cy="38100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5" y="24"/>
                  </a:cxn>
                  <a:cxn ang="0">
                    <a:pos x="5" y="24"/>
                  </a:cxn>
                  <a:cxn ang="0">
                    <a:pos x="34" y="6"/>
                  </a:cxn>
                  <a:cxn ang="0">
                    <a:pos x="31" y="0"/>
                  </a:cxn>
                  <a:cxn ang="0">
                    <a:pos x="31" y="0"/>
                  </a:cxn>
                  <a:cxn ang="0">
                    <a:pos x="0" y="18"/>
                  </a:cxn>
                  <a:cxn ang="0">
                    <a:pos x="0" y="18"/>
                  </a:cxn>
                </a:cxnLst>
                <a:rect l="0" t="0" r="r" b="b"/>
                <a:pathLst>
                  <a:path w="34" h="24">
                    <a:moveTo>
                      <a:pt x="0" y="18"/>
                    </a:moveTo>
                    <a:lnTo>
                      <a:pt x="5" y="24"/>
                    </a:lnTo>
                    <a:lnTo>
                      <a:pt x="5" y="24"/>
                    </a:lnTo>
                    <a:lnTo>
                      <a:pt x="34" y="6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34" name="Freeform 302"/>
              <p:cNvSpPr/>
              <p:nvPr/>
            </p:nvSpPr>
            <p:spPr bwMode="auto">
              <a:xfrm>
                <a:off x="2193925" y="885826"/>
                <a:ext cx="49213" cy="46038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5" y="29"/>
                  </a:cxn>
                  <a:cxn ang="0">
                    <a:pos x="5" y="29"/>
                  </a:cxn>
                  <a:cxn ang="0">
                    <a:pos x="31" y="6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0" y="23"/>
                  </a:cxn>
                  <a:cxn ang="0">
                    <a:pos x="0" y="23"/>
                  </a:cxn>
                </a:cxnLst>
                <a:rect l="0" t="0" r="r" b="b"/>
                <a:pathLst>
                  <a:path w="31" h="29">
                    <a:moveTo>
                      <a:pt x="0" y="23"/>
                    </a:moveTo>
                    <a:lnTo>
                      <a:pt x="5" y="29"/>
                    </a:lnTo>
                    <a:lnTo>
                      <a:pt x="5" y="29"/>
                    </a:lnTo>
                    <a:lnTo>
                      <a:pt x="31" y="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35" name="Freeform 303"/>
              <p:cNvSpPr/>
              <p:nvPr/>
            </p:nvSpPr>
            <p:spPr bwMode="auto">
              <a:xfrm>
                <a:off x="2279650" y="820738"/>
                <a:ext cx="50800" cy="3968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4" y="25"/>
                  </a:cxn>
                  <a:cxn ang="0">
                    <a:pos x="4" y="25"/>
                  </a:cxn>
                  <a:cxn ang="0">
                    <a:pos x="32" y="5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19"/>
                  </a:cxn>
                  <a:cxn ang="0">
                    <a:pos x="0" y="19"/>
                  </a:cxn>
                </a:cxnLst>
                <a:rect l="0" t="0" r="r" b="b"/>
                <a:pathLst>
                  <a:path w="32" h="25">
                    <a:moveTo>
                      <a:pt x="0" y="19"/>
                    </a:moveTo>
                    <a:lnTo>
                      <a:pt x="4" y="25"/>
                    </a:lnTo>
                    <a:lnTo>
                      <a:pt x="4" y="25"/>
                    </a:lnTo>
                    <a:lnTo>
                      <a:pt x="32" y="5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36" name="Freeform 304"/>
              <p:cNvSpPr/>
              <p:nvPr/>
            </p:nvSpPr>
            <p:spPr bwMode="auto">
              <a:xfrm>
                <a:off x="2998788" y="579438"/>
                <a:ext cx="55563" cy="15875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1" y="10"/>
                  </a:cxn>
                  <a:cxn ang="0">
                    <a:pos x="35" y="7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0" y="3"/>
                  </a:cxn>
                  <a:cxn ang="0">
                    <a:pos x="1" y="10"/>
                  </a:cxn>
                </a:cxnLst>
                <a:rect l="0" t="0" r="r" b="b"/>
                <a:pathLst>
                  <a:path w="35" h="10">
                    <a:moveTo>
                      <a:pt x="1" y="10"/>
                    </a:moveTo>
                    <a:lnTo>
                      <a:pt x="1" y="10"/>
                    </a:lnTo>
                    <a:lnTo>
                      <a:pt x="35" y="7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0" y="3"/>
                    </a:lnTo>
                    <a:lnTo>
                      <a:pt x="1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37" name="Freeform 305"/>
              <p:cNvSpPr/>
              <p:nvPr/>
            </p:nvSpPr>
            <p:spPr bwMode="auto">
              <a:xfrm>
                <a:off x="3221038" y="576263"/>
                <a:ext cx="55563" cy="1428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35" y="9"/>
                  </a:cxn>
                  <a:cxn ang="0">
                    <a:pos x="35" y="2"/>
                  </a:cxn>
                  <a:cxn ang="0">
                    <a:pos x="35" y="2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35" h="9">
                    <a:moveTo>
                      <a:pt x="0" y="8"/>
                    </a:moveTo>
                    <a:lnTo>
                      <a:pt x="0" y="8"/>
                    </a:lnTo>
                    <a:lnTo>
                      <a:pt x="35" y="9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38" name="Freeform 306"/>
              <p:cNvSpPr/>
              <p:nvPr/>
            </p:nvSpPr>
            <p:spPr bwMode="auto">
              <a:xfrm>
                <a:off x="3108325" y="576263"/>
                <a:ext cx="57150" cy="12700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2" y="8"/>
                  </a:cxn>
                  <a:cxn ang="0">
                    <a:pos x="36" y="7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0" y="0"/>
                  </a:cxn>
                  <a:cxn ang="0">
                    <a:pos x="2" y="8"/>
                  </a:cxn>
                </a:cxnLst>
                <a:rect l="0" t="0" r="r" b="b"/>
                <a:pathLst>
                  <a:path w="36" h="8">
                    <a:moveTo>
                      <a:pt x="2" y="8"/>
                    </a:moveTo>
                    <a:lnTo>
                      <a:pt x="2" y="8"/>
                    </a:lnTo>
                    <a:lnTo>
                      <a:pt x="36" y="7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39" name="Freeform 307"/>
              <p:cNvSpPr/>
              <p:nvPr/>
            </p:nvSpPr>
            <p:spPr bwMode="auto">
              <a:xfrm>
                <a:off x="3330575" y="584201"/>
                <a:ext cx="55563" cy="20638"/>
              </a:xfrm>
              <a:custGeom>
                <a:avLst/>
                <a:gdLst/>
                <a:ahLst/>
                <a:cxnLst>
                  <a:cxn ang="0">
                    <a:pos x="35" y="5"/>
                  </a:cxn>
                  <a:cxn ang="0">
                    <a:pos x="35" y="5"/>
                  </a:cxn>
                  <a:cxn ang="0">
                    <a:pos x="26" y="4"/>
                  </a:cxn>
                  <a:cxn ang="0">
                    <a:pos x="1" y="0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25" y="10"/>
                  </a:cxn>
                  <a:cxn ang="0">
                    <a:pos x="34" y="13"/>
                  </a:cxn>
                  <a:cxn ang="0">
                    <a:pos x="35" y="5"/>
                  </a:cxn>
                </a:cxnLst>
                <a:rect l="0" t="0" r="r" b="b"/>
                <a:pathLst>
                  <a:path w="35" h="13">
                    <a:moveTo>
                      <a:pt x="35" y="5"/>
                    </a:moveTo>
                    <a:lnTo>
                      <a:pt x="35" y="5"/>
                    </a:lnTo>
                    <a:lnTo>
                      <a:pt x="26" y="4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5" y="10"/>
                    </a:lnTo>
                    <a:lnTo>
                      <a:pt x="34" y="13"/>
                    </a:lnTo>
                    <a:lnTo>
                      <a:pt x="3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40" name="Freeform 308"/>
              <p:cNvSpPr/>
              <p:nvPr/>
            </p:nvSpPr>
            <p:spPr bwMode="auto">
              <a:xfrm>
                <a:off x="2889250" y="590551"/>
                <a:ext cx="55563" cy="19050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" y="12"/>
                  </a:cxn>
                  <a:cxn ang="0">
                    <a:pos x="35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5"/>
                  </a:cxn>
                  <a:cxn ang="0">
                    <a:pos x="1" y="12"/>
                  </a:cxn>
                </a:cxnLst>
                <a:rect l="0" t="0" r="r" b="b"/>
                <a:pathLst>
                  <a:path w="35" h="12">
                    <a:moveTo>
                      <a:pt x="1" y="12"/>
                    </a:moveTo>
                    <a:lnTo>
                      <a:pt x="1" y="12"/>
                    </a:lnTo>
                    <a:lnTo>
                      <a:pt x="35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5"/>
                    </a:lnTo>
                    <a:lnTo>
                      <a:pt x="1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41" name="Freeform 309"/>
              <p:cNvSpPr/>
              <p:nvPr/>
            </p:nvSpPr>
            <p:spPr bwMode="auto">
              <a:xfrm>
                <a:off x="2781300" y="609601"/>
                <a:ext cx="55563" cy="222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14"/>
                  </a:cxn>
                  <a:cxn ang="0">
                    <a:pos x="1" y="14"/>
                  </a:cxn>
                  <a:cxn ang="0">
                    <a:pos x="35" y="6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7"/>
                  </a:cxn>
                  <a:cxn ang="0">
                    <a:pos x="0" y="7"/>
                  </a:cxn>
                </a:cxnLst>
                <a:rect l="0" t="0" r="r" b="b"/>
                <a:pathLst>
                  <a:path w="35" h="14">
                    <a:moveTo>
                      <a:pt x="0" y="7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35" y="6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42" name="Freeform 310"/>
              <p:cNvSpPr/>
              <p:nvPr/>
            </p:nvSpPr>
            <p:spPr bwMode="auto">
              <a:xfrm>
                <a:off x="2673350" y="635001"/>
                <a:ext cx="57150" cy="269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7"/>
                  </a:cxn>
                  <a:cxn ang="0">
                    <a:pos x="2" y="17"/>
                  </a:cxn>
                  <a:cxn ang="0">
                    <a:pos x="36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10"/>
                  </a:cxn>
                  <a:cxn ang="0">
                    <a:pos x="0" y="10"/>
                  </a:cxn>
                </a:cxnLst>
                <a:rect l="0" t="0" r="r" b="b"/>
                <a:pathLst>
                  <a:path w="36" h="17">
                    <a:moveTo>
                      <a:pt x="0" y="10"/>
                    </a:moveTo>
                    <a:lnTo>
                      <a:pt x="2" y="17"/>
                    </a:lnTo>
                    <a:lnTo>
                      <a:pt x="2" y="17"/>
                    </a:lnTo>
                    <a:lnTo>
                      <a:pt x="36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</p:grpSp>
        <p:grpSp>
          <p:nvGrpSpPr>
            <p:cNvPr id="49" name="Group 91"/>
            <p:cNvGrpSpPr/>
            <p:nvPr/>
          </p:nvGrpSpPr>
          <p:grpSpPr>
            <a:xfrm>
              <a:off x="7215206" y="1714494"/>
              <a:ext cx="1627082" cy="781728"/>
              <a:chOff x="7215206" y="1714494"/>
              <a:chExt cx="1627082" cy="781728"/>
            </a:xfrm>
          </p:grpSpPr>
          <p:sp>
            <p:nvSpPr>
              <p:cNvPr id="128" name="Freeform 314"/>
              <p:cNvSpPr/>
              <p:nvPr/>
            </p:nvSpPr>
            <p:spPr bwMode="auto">
              <a:xfrm>
                <a:off x="7215206" y="1714494"/>
                <a:ext cx="1627082" cy="781728"/>
              </a:xfrm>
              <a:custGeom>
                <a:avLst/>
                <a:gdLst/>
                <a:ahLst/>
                <a:cxnLst>
                  <a:cxn ang="0">
                    <a:pos x="179" y="60"/>
                  </a:cxn>
                  <a:cxn ang="0">
                    <a:pos x="175" y="50"/>
                  </a:cxn>
                  <a:cxn ang="0">
                    <a:pos x="170" y="42"/>
                  </a:cxn>
                  <a:cxn ang="0">
                    <a:pos x="160" y="37"/>
                  </a:cxn>
                  <a:cxn ang="0">
                    <a:pos x="148" y="33"/>
                  </a:cxn>
                  <a:cxn ang="0">
                    <a:pos x="147" y="28"/>
                  </a:cxn>
                  <a:cxn ang="0">
                    <a:pos x="141" y="19"/>
                  </a:cxn>
                  <a:cxn ang="0">
                    <a:pos x="133" y="12"/>
                  </a:cxn>
                  <a:cxn ang="0">
                    <a:pos x="121" y="9"/>
                  </a:cxn>
                  <a:cxn ang="0">
                    <a:pos x="115" y="8"/>
                  </a:cxn>
                  <a:cxn ang="0">
                    <a:pos x="103" y="10"/>
                  </a:cxn>
                  <a:cxn ang="0">
                    <a:pos x="93" y="15"/>
                  </a:cxn>
                  <a:cxn ang="0">
                    <a:pos x="88" y="9"/>
                  </a:cxn>
                  <a:cxn ang="0">
                    <a:pos x="72" y="1"/>
                  </a:cxn>
                  <a:cxn ang="0">
                    <a:pos x="64" y="0"/>
                  </a:cxn>
                  <a:cxn ang="0">
                    <a:pos x="50" y="3"/>
                  </a:cxn>
                  <a:cxn ang="0">
                    <a:pos x="39" y="8"/>
                  </a:cxn>
                  <a:cxn ang="0">
                    <a:pos x="32" y="17"/>
                  </a:cxn>
                  <a:cxn ang="0">
                    <a:pos x="30" y="27"/>
                  </a:cxn>
                  <a:cxn ang="0">
                    <a:pos x="31" y="33"/>
                  </a:cxn>
                  <a:cxn ang="0">
                    <a:pos x="24" y="34"/>
                  </a:cxn>
                  <a:cxn ang="0">
                    <a:pos x="13" y="39"/>
                  </a:cxn>
                  <a:cxn ang="0">
                    <a:pos x="5" y="45"/>
                  </a:cxn>
                  <a:cxn ang="0">
                    <a:pos x="0" y="54"/>
                  </a:cxn>
                  <a:cxn ang="0">
                    <a:pos x="0" y="60"/>
                  </a:cxn>
                  <a:cxn ang="0">
                    <a:pos x="2" y="69"/>
                  </a:cxn>
                  <a:cxn ang="0">
                    <a:pos x="9" y="77"/>
                  </a:cxn>
                  <a:cxn ang="0">
                    <a:pos x="17" y="83"/>
                  </a:cxn>
                  <a:cxn ang="0">
                    <a:pos x="30" y="86"/>
                  </a:cxn>
                  <a:cxn ang="0">
                    <a:pos x="32" y="86"/>
                  </a:cxn>
                  <a:cxn ang="0">
                    <a:pos x="34" y="86"/>
                  </a:cxn>
                  <a:cxn ang="0">
                    <a:pos x="35" y="86"/>
                  </a:cxn>
                  <a:cxn ang="0">
                    <a:pos x="147" y="86"/>
                  </a:cxn>
                  <a:cxn ang="0">
                    <a:pos x="154" y="85"/>
                  </a:cxn>
                  <a:cxn ang="0">
                    <a:pos x="165" y="80"/>
                  </a:cxn>
                  <a:cxn ang="0">
                    <a:pos x="173" y="74"/>
                  </a:cxn>
                  <a:cxn ang="0">
                    <a:pos x="178" y="64"/>
                  </a:cxn>
                  <a:cxn ang="0">
                    <a:pos x="179" y="60"/>
                  </a:cxn>
                </a:cxnLst>
                <a:rect l="0" t="0" r="r" b="b"/>
                <a:pathLst>
                  <a:path w="179" h="86">
                    <a:moveTo>
                      <a:pt x="179" y="60"/>
                    </a:moveTo>
                    <a:lnTo>
                      <a:pt x="179" y="60"/>
                    </a:lnTo>
                    <a:lnTo>
                      <a:pt x="178" y="54"/>
                    </a:lnTo>
                    <a:lnTo>
                      <a:pt x="175" y="50"/>
                    </a:lnTo>
                    <a:lnTo>
                      <a:pt x="173" y="45"/>
                    </a:lnTo>
                    <a:lnTo>
                      <a:pt x="170" y="42"/>
                    </a:lnTo>
                    <a:lnTo>
                      <a:pt x="166" y="39"/>
                    </a:lnTo>
                    <a:lnTo>
                      <a:pt x="160" y="37"/>
                    </a:lnTo>
                    <a:lnTo>
                      <a:pt x="155" y="34"/>
                    </a:lnTo>
                    <a:lnTo>
                      <a:pt x="148" y="33"/>
                    </a:lnTo>
                    <a:lnTo>
                      <a:pt x="148" y="33"/>
                    </a:lnTo>
                    <a:lnTo>
                      <a:pt x="147" y="28"/>
                    </a:lnTo>
                    <a:lnTo>
                      <a:pt x="145" y="23"/>
                    </a:lnTo>
                    <a:lnTo>
                      <a:pt x="141" y="19"/>
                    </a:lnTo>
                    <a:lnTo>
                      <a:pt x="138" y="16"/>
                    </a:lnTo>
                    <a:lnTo>
                      <a:pt x="133" y="12"/>
                    </a:lnTo>
                    <a:lnTo>
                      <a:pt x="127" y="10"/>
                    </a:lnTo>
                    <a:lnTo>
                      <a:pt x="121" y="9"/>
                    </a:lnTo>
                    <a:lnTo>
                      <a:pt x="115" y="8"/>
                    </a:lnTo>
                    <a:lnTo>
                      <a:pt x="115" y="8"/>
                    </a:lnTo>
                    <a:lnTo>
                      <a:pt x="109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3" y="15"/>
                    </a:lnTo>
                    <a:lnTo>
                      <a:pt x="93" y="15"/>
                    </a:lnTo>
                    <a:lnTo>
                      <a:pt x="88" y="9"/>
                    </a:lnTo>
                    <a:lnTo>
                      <a:pt x="81" y="5"/>
                    </a:lnTo>
                    <a:lnTo>
                      <a:pt x="72" y="1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56" y="1"/>
                    </a:lnTo>
                    <a:lnTo>
                      <a:pt x="50" y="3"/>
                    </a:lnTo>
                    <a:lnTo>
                      <a:pt x="44" y="5"/>
                    </a:lnTo>
                    <a:lnTo>
                      <a:pt x="39" y="8"/>
                    </a:lnTo>
                    <a:lnTo>
                      <a:pt x="35" y="12"/>
                    </a:lnTo>
                    <a:lnTo>
                      <a:pt x="32" y="17"/>
                    </a:lnTo>
                    <a:lnTo>
                      <a:pt x="31" y="21"/>
                    </a:lnTo>
                    <a:lnTo>
                      <a:pt x="30" y="27"/>
                    </a:lnTo>
                    <a:lnTo>
                      <a:pt x="30" y="27"/>
                    </a:lnTo>
                    <a:lnTo>
                      <a:pt x="31" y="33"/>
                    </a:lnTo>
                    <a:lnTo>
                      <a:pt x="31" y="33"/>
                    </a:lnTo>
                    <a:lnTo>
                      <a:pt x="24" y="34"/>
                    </a:lnTo>
                    <a:lnTo>
                      <a:pt x="19" y="35"/>
                    </a:lnTo>
                    <a:lnTo>
                      <a:pt x="13" y="39"/>
                    </a:lnTo>
                    <a:lnTo>
                      <a:pt x="9" y="42"/>
                    </a:lnTo>
                    <a:lnTo>
                      <a:pt x="5" y="45"/>
                    </a:lnTo>
                    <a:lnTo>
                      <a:pt x="2" y="50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2" y="69"/>
                    </a:lnTo>
                    <a:lnTo>
                      <a:pt x="4" y="73"/>
                    </a:lnTo>
                    <a:lnTo>
                      <a:pt x="9" y="77"/>
                    </a:lnTo>
                    <a:lnTo>
                      <a:pt x="13" y="80"/>
                    </a:lnTo>
                    <a:lnTo>
                      <a:pt x="17" y="83"/>
                    </a:lnTo>
                    <a:lnTo>
                      <a:pt x="23" y="85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32" y="86"/>
                    </a:lnTo>
                    <a:lnTo>
                      <a:pt x="32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5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54" y="85"/>
                    </a:lnTo>
                    <a:lnTo>
                      <a:pt x="159" y="83"/>
                    </a:lnTo>
                    <a:lnTo>
                      <a:pt x="165" y="80"/>
                    </a:lnTo>
                    <a:lnTo>
                      <a:pt x="169" y="77"/>
                    </a:lnTo>
                    <a:lnTo>
                      <a:pt x="173" y="74"/>
                    </a:lnTo>
                    <a:lnTo>
                      <a:pt x="175" y="69"/>
                    </a:lnTo>
                    <a:lnTo>
                      <a:pt x="178" y="64"/>
                    </a:lnTo>
                    <a:lnTo>
                      <a:pt x="179" y="60"/>
                    </a:lnTo>
                    <a:lnTo>
                      <a:pt x="179" y="6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7715272" y="2071684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9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理念</a:t>
                </a:r>
                <a:endParaRPr lang="en-US" sz="19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7810291" y="3905253"/>
            <a:ext cx="3978687" cy="1328056"/>
            <a:chOff x="5857884" y="2928940"/>
            <a:chExt cx="2984404" cy="996042"/>
          </a:xfrm>
        </p:grpSpPr>
        <p:grpSp>
          <p:nvGrpSpPr>
            <p:cNvPr id="18" name="Group 61"/>
            <p:cNvGrpSpPr/>
            <p:nvPr/>
          </p:nvGrpSpPr>
          <p:grpSpPr>
            <a:xfrm flipH="1">
              <a:off x="5857884" y="2928940"/>
              <a:ext cx="1500188" cy="439738"/>
              <a:chOff x="2193925" y="492126"/>
              <a:chExt cx="1500188" cy="439738"/>
            </a:xfrm>
            <a:solidFill>
              <a:schemeClr val="accent5"/>
            </a:solidFill>
          </p:grpSpPr>
          <p:sp>
            <p:nvSpPr>
              <p:cNvPr id="63" name="Freeform 298"/>
              <p:cNvSpPr/>
              <p:nvPr/>
            </p:nvSpPr>
            <p:spPr bwMode="auto">
              <a:xfrm>
                <a:off x="3394075" y="492126"/>
                <a:ext cx="300038" cy="266700"/>
              </a:xfrm>
              <a:custGeom>
                <a:avLst/>
                <a:gdLst/>
                <a:ahLst/>
                <a:cxnLst>
                  <a:cxn ang="0">
                    <a:pos x="186" y="97"/>
                  </a:cxn>
                  <a:cxn ang="0">
                    <a:pos x="186" y="97"/>
                  </a:cxn>
                  <a:cxn ang="0">
                    <a:pos x="183" y="94"/>
                  </a:cxn>
                  <a:cxn ang="0">
                    <a:pos x="178" y="92"/>
                  </a:cxn>
                  <a:cxn ang="0">
                    <a:pos x="161" y="88"/>
                  </a:cxn>
                  <a:cxn ang="0">
                    <a:pos x="130" y="81"/>
                  </a:cxn>
                  <a:cxn ang="0">
                    <a:pos x="90" y="4"/>
                  </a:cxn>
                  <a:cxn ang="0">
                    <a:pos x="75" y="0"/>
                  </a:cxn>
                  <a:cxn ang="0">
                    <a:pos x="83" y="72"/>
                  </a:cxn>
                  <a:cxn ang="0">
                    <a:pos x="43" y="64"/>
                  </a:cxn>
                  <a:cxn ang="0">
                    <a:pos x="26" y="32"/>
                  </a:cxn>
                  <a:cxn ang="0">
                    <a:pos x="18" y="31"/>
                  </a:cxn>
                  <a:cxn ang="0">
                    <a:pos x="18" y="34"/>
                  </a:cxn>
                  <a:cxn ang="0">
                    <a:pos x="16" y="33"/>
                  </a:cxn>
                  <a:cxn ang="0">
                    <a:pos x="19" y="69"/>
                  </a:cxn>
                  <a:cxn ang="0">
                    <a:pos x="19" y="75"/>
                  </a:cxn>
                  <a:cxn ang="0">
                    <a:pos x="17" y="80"/>
                  </a:cxn>
                  <a:cxn ang="0">
                    <a:pos x="0" y="111"/>
                  </a:cxn>
                  <a:cxn ang="0">
                    <a:pos x="2" y="112"/>
                  </a:cxn>
                  <a:cxn ang="0">
                    <a:pos x="0" y="114"/>
                  </a:cxn>
                  <a:cxn ang="0">
                    <a:pos x="9" y="117"/>
                  </a:cxn>
                  <a:cxn ang="0">
                    <a:pos x="38" y="95"/>
                  </a:cxn>
                  <a:cxn ang="0">
                    <a:pos x="77" y="102"/>
                  </a:cxn>
                  <a:cxn ang="0">
                    <a:pos x="41" y="165"/>
                  </a:cxn>
                  <a:cxn ang="0">
                    <a:pos x="57" y="168"/>
                  </a:cxn>
                  <a:cxn ang="0">
                    <a:pos x="124" y="111"/>
                  </a:cxn>
                  <a:cxn ang="0">
                    <a:pos x="155" y="118"/>
                  </a:cxn>
                  <a:cxn ang="0">
                    <a:pos x="173" y="121"/>
                  </a:cxn>
                  <a:cxn ang="0">
                    <a:pos x="173" y="121"/>
                  </a:cxn>
                  <a:cxn ang="0">
                    <a:pos x="177" y="121"/>
                  </a:cxn>
                  <a:cxn ang="0">
                    <a:pos x="181" y="119"/>
                  </a:cxn>
                  <a:cxn ang="0">
                    <a:pos x="181" y="119"/>
                  </a:cxn>
                  <a:cxn ang="0">
                    <a:pos x="186" y="115"/>
                  </a:cxn>
                  <a:cxn ang="0">
                    <a:pos x="188" y="112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6"/>
                  </a:cxn>
                  <a:cxn ang="0">
                    <a:pos x="189" y="102"/>
                  </a:cxn>
                  <a:cxn ang="0">
                    <a:pos x="186" y="97"/>
                  </a:cxn>
                  <a:cxn ang="0">
                    <a:pos x="186" y="97"/>
                  </a:cxn>
                </a:cxnLst>
                <a:rect l="0" t="0" r="r" b="b"/>
                <a:pathLst>
                  <a:path w="189" h="168">
                    <a:moveTo>
                      <a:pt x="186" y="97"/>
                    </a:moveTo>
                    <a:lnTo>
                      <a:pt x="186" y="97"/>
                    </a:lnTo>
                    <a:lnTo>
                      <a:pt x="183" y="94"/>
                    </a:lnTo>
                    <a:lnTo>
                      <a:pt x="178" y="92"/>
                    </a:lnTo>
                    <a:lnTo>
                      <a:pt x="161" y="88"/>
                    </a:lnTo>
                    <a:lnTo>
                      <a:pt x="130" y="81"/>
                    </a:lnTo>
                    <a:lnTo>
                      <a:pt x="90" y="4"/>
                    </a:lnTo>
                    <a:lnTo>
                      <a:pt x="75" y="0"/>
                    </a:lnTo>
                    <a:lnTo>
                      <a:pt x="83" y="72"/>
                    </a:lnTo>
                    <a:lnTo>
                      <a:pt x="43" y="64"/>
                    </a:lnTo>
                    <a:lnTo>
                      <a:pt x="26" y="32"/>
                    </a:lnTo>
                    <a:lnTo>
                      <a:pt x="18" y="31"/>
                    </a:lnTo>
                    <a:lnTo>
                      <a:pt x="18" y="34"/>
                    </a:lnTo>
                    <a:lnTo>
                      <a:pt x="16" y="33"/>
                    </a:lnTo>
                    <a:lnTo>
                      <a:pt x="19" y="69"/>
                    </a:lnTo>
                    <a:lnTo>
                      <a:pt x="19" y="75"/>
                    </a:lnTo>
                    <a:lnTo>
                      <a:pt x="17" y="80"/>
                    </a:lnTo>
                    <a:lnTo>
                      <a:pt x="0" y="111"/>
                    </a:lnTo>
                    <a:lnTo>
                      <a:pt x="2" y="112"/>
                    </a:lnTo>
                    <a:lnTo>
                      <a:pt x="0" y="114"/>
                    </a:lnTo>
                    <a:lnTo>
                      <a:pt x="9" y="117"/>
                    </a:lnTo>
                    <a:lnTo>
                      <a:pt x="38" y="95"/>
                    </a:lnTo>
                    <a:lnTo>
                      <a:pt x="77" y="102"/>
                    </a:lnTo>
                    <a:lnTo>
                      <a:pt x="41" y="165"/>
                    </a:lnTo>
                    <a:lnTo>
                      <a:pt x="57" y="168"/>
                    </a:lnTo>
                    <a:lnTo>
                      <a:pt x="124" y="111"/>
                    </a:lnTo>
                    <a:lnTo>
                      <a:pt x="155" y="118"/>
                    </a:lnTo>
                    <a:lnTo>
                      <a:pt x="173" y="121"/>
                    </a:lnTo>
                    <a:lnTo>
                      <a:pt x="173" y="121"/>
                    </a:lnTo>
                    <a:lnTo>
                      <a:pt x="177" y="121"/>
                    </a:lnTo>
                    <a:lnTo>
                      <a:pt x="181" y="119"/>
                    </a:lnTo>
                    <a:lnTo>
                      <a:pt x="181" y="119"/>
                    </a:lnTo>
                    <a:lnTo>
                      <a:pt x="186" y="115"/>
                    </a:lnTo>
                    <a:lnTo>
                      <a:pt x="188" y="112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6"/>
                    </a:lnTo>
                    <a:lnTo>
                      <a:pt x="189" y="102"/>
                    </a:lnTo>
                    <a:lnTo>
                      <a:pt x="186" y="97"/>
                    </a:lnTo>
                    <a:lnTo>
                      <a:pt x="186" y="9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64" name="Freeform 299"/>
              <p:cNvSpPr/>
              <p:nvPr/>
            </p:nvSpPr>
            <p:spPr bwMode="auto">
              <a:xfrm>
                <a:off x="2570163" y="669926"/>
                <a:ext cx="53975" cy="30163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19"/>
                  </a:cxn>
                  <a:cxn ang="0">
                    <a:pos x="3" y="19"/>
                  </a:cxn>
                  <a:cxn ang="0">
                    <a:pos x="34" y="7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34" h="19">
                    <a:moveTo>
                      <a:pt x="0" y="12"/>
                    </a:moveTo>
                    <a:lnTo>
                      <a:pt x="3" y="19"/>
                    </a:lnTo>
                    <a:lnTo>
                      <a:pt x="3" y="19"/>
                    </a:lnTo>
                    <a:lnTo>
                      <a:pt x="34" y="7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65" name="Freeform 300"/>
              <p:cNvSpPr/>
              <p:nvPr/>
            </p:nvSpPr>
            <p:spPr bwMode="auto">
              <a:xfrm>
                <a:off x="2470150" y="712788"/>
                <a:ext cx="53975" cy="31750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20"/>
                  </a:cxn>
                  <a:cxn ang="0">
                    <a:pos x="3" y="20"/>
                  </a:cxn>
                  <a:cxn ang="0">
                    <a:pos x="34" y="6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0" y="15"/>
                  </a:cxn>
                  <a:cxn ang="0">
                    <a:pos x="0" y="15"/>
                  </a:cxn>
                </a:cxnLst>
                <a:rect l="0" t="0" r="r" b="b"/>
                <a:pathLst>
                  <a:path w="34" h="20">
                    <a:moveTo>
                      <a:pt x="0" y="15"/>
                    </a:moveTo>
                    <a:lnTo>
                      <a:pt x="3" y="20"/>
                    </a:lnTo>
                    <a:lnTo>
                      <a:pt x="3" y="20"/>
                    </a:lnTo>
                    <a:lnTo>
                      <a:pt x="34" y="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66" name="Freeform 301"/>
              <p:cNvSpPr/>
              <p:nvPr/>
            </p:nvSpPr>
            <p:spPr bwMode="auto">
              <a:xfrm>
                <a:off x="2371725" y="762001"/>
                <a:ext cx="53975" cy="38100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5" y="24"/>
                  </a:cxn>
                  <a:cxn ang="0">
                    <a:pos x="5" y="24"/>
                  </a:cxn>
                  <a:cxn ang="0">
                    <a:pos x="34" y="6"/>
                  </a:cxn>
                  <a:cxn ang="0">
                    <a:pos x="31" y="0"/>
                  </a:cxn>
                  <a:cxn ang="0">
                    <a:pos x="31" y="0"/>
                  </a:cxn>
                  <a:cxn ang="0">
                    <a:pos x="0" y="18"/>
                  </a:cxn>
                  <a:cxn ang="0">
                    <a:pos x="0" y="18"/>
                  </a:cxn>
                </a:cxnLst>
                <a:rect l="0" t="0" r="r" b="b"/>
                <a:pathLst>
                  <a:path w="34" h="24">
                    <a:moveTo>
                      <a:pt x="0" y="18"/>
                    </a:moveTo>
                    <a:lnTo>
                      <a:pt x="5" y="24"/>
                    </a:lnTo>
                    <a:lnTo>
                      <a:pt x="5" y="24"/>
                    </a:lnTo>
                    <a:lnTo>
                      <a:pt x="34" y="6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67" name="Freeform 302"/>
              <p:cNvSpPr/>
              <p:nvPr/>
            </p:nvSpPr>
            <p:spPr bwMode="auto">
              <a:xfrm>
                <a:off x="2193925" y="885826"/>
                <a:ext cx="49213" cy="46038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5" y="29"/>
                  </a:cxn>
                  <a:cxn ang="0">
                    <a:pos x="5" y="29"/>
                  </a:cxn>
                  <a:cxn ang="0">
                    <a:pos x="31" y="6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0" y="23"/>
                  </a:cxn>
                  <a:cxn ang="0">
                    <a:pos x="0" y="23"/>
                  </a:cxn>
                </a:cxnLst>
                <a:rect l="0" t="0" r="r" b="b"/>
                <a:pathLst>
                  <a:path w="31" h="29">
                    <a:moveTo>
                      <a:pt x="0" y="23"/>
                    </a:moveTo>
                    <a:lnTo>
                      <a:pt x="5" y="29"/>
                    </a:lnTo>
                    <a:lnTo>
                      <a:pt x="5" y="29"/>
                    </a:lnTo>
                    <a:lnTo>
                      <a:pt x="31" y="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68" name="Freeform 303"/>
              <p:cNvSpPr/>
              <p:nvPr/>
            </p:nvSpPr>
            <p:spPr bwMode="auto">
              <a:xfrm>
                <a:off x="2279650" y="820738"/>
                <a:ext cx="50800" cy="3968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4" y="25"/>
                  </a:cxn>
                  <a:cxn ang="0">
                    <a:pos x="4" y="25"/>
                  </a:cxn>
                  <a:cxn ang="0">
                    <a:pos x="32" y="5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19"/>
                  </a:cxn>
                  <a:cxn ang="0">
                    <a:pos x="0" y="19"/>
                  </a:cxn>
                </a:cxnLst>
                <a:rect l="0" t="0" r="r" b="b"/>
                <a:pathLst>
                  <a:path w="32" h="25">
                    <a:moveTo>
                      <a:pt x="0" y="19"/>
                    </a:moveTo>
                    <a:lnTo>
                      <a:pt x="4" y="25"/>
                    </a:lnTo>
                    <a:lnTo>
                      <a:pt x="4" y="25"/>
                    </a:lnTo>
                    <a:lnTo>
                      <a:pt x="32" y="5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69" name="Freeform 304"/>
              <p:cNvSpPr/>
              <p:nvPr/>
            </p:nvSpPr>
            <p:spPr bwMode="auto">
              <a:xfrm>
                <a:off x="2998788" y="579438"/>
                <a:ext cx="55563" cy="15875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1" y="10"/>
                  </a:cxn>
                  <a:cxn ang="0">
                    <a:pos x="35" y="7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0" y="3"/>
                  </a:cxn>
                  <a:cxn ang="0">
                    <a:pos x="1" y="10"/>
                  </a:cxn>
                </a:cxnLst>
                <a:rect l="0" t="0" r="r" b="b"/>
                <a:pathLst>
                  <a:path w="35" h="10">
                    <a:moveTo>
                      <a:pt x="1" y="10"/>
                    </a:moveTo>
                    <a:lnTo>
                      <a:pt x="1" y="10"/>
                    </a:lnTo>
                    <a:lnTo>
                      <a:pt x="35" y="7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0" y="3"/>
                    </a:lnTo>
                    <a:lnTo>
                      <a:pt x="1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70" name="Freeform 305"/>
              <p:cNvSpPr/>
              <p:nvPr/>
            </p:nvSpPr>
            <p:spPr bwMode="auto">
              <a:xfrm>
                <a:off x="3221038" y="576263"/>
                <a:ext cx="55563" cy="1428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35" y="9"/>
                  </a:cxn>
                  <a:cxn ang="0">
                    <a:pos x="35" y="2"/>
                  </a:cxn>
                  <a:cxn ang="0">
                    <a:pos x="35" y="2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35" h="9">
                    <a:moveTo>
                      <a:pt x="0" y="8"/>
                    </a:moveTo>
                    <a:lnTo>
                      <a:pt x="0" y="8"/>
                    </a:lnTo>
                    <a:lnTo>
                      <a:pt x="35" y="9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71" name="Freeform 306"/>
              <p:cNvSpPr/>
              <p:nvPr/>
            </p:nvSpPr>
            <p:spPr bwMode="auto">
              <a:xfrm>
                <a:off x="3108325" y="576263"/>
                <a:ext cx="57150" cy="12700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2" y="8"/>
                  </a:cxn>
                  <a:cxn ang="0">
                    <a:pos x="36" y="7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0" y="0"/>
                  </a:cxn>
                  <a:cxn ang="0">
                    <a:pos x="2" y="8"/>
                  </a:cxn>
                </a:cxnLst>
                <a:rect l="0" t="0" r="r" b="b"/>
                <a:pathLst>
                  <a:path w="36" h="8">
                    <a:moveTo>
                      <a:pt x="2" y="8"/>
                    </a:moveTo>
                    <a:lnTo>
                      <a:pt x="2" y="8"/>
                    </a:lnTo>
                    <a:lnTo>
                      <a:pt x="36" y="7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72" name="Freeform 307"/>
              <p:cNvSpPr/>
              <p:nvPr/>
            </p:nvSpPr>
            <p:spPr bwMode="auto">
              <a:xfrm>
                <a:off x="3330575" y="584201"/>
                <a:ext cx="55563" cy="20638"/>
              </a:xfrm>
              <a:custGeom>
                <a:avLst/>
                <a:gdLst/>
                <a:ahLst/>
                <a:cxnLst>
                  <a:cxn ang="0">
                    <a:pos x="35" y="5"/>
                  </a:cxn>
                  <a:cxn ang="0">
                    <a:pos x="35" y="5"/>
                  </a:cxn>
                  <a:cxn ang="0">
                    <a:pos x="26" y="4"/>
                  </a:cxn>
                  <a:cxn ang="0">
                    <a:pos x="1" y="0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25" y="10"/>
                  </a:cxn>
                  <a:cxn ang="0">
                    <a:pos x="34" y="13"/>
                  </a:cxn>
                  <a:cxn ang="0">
                    <a:pos x="35" y="5"/>
                  </a:cxn>
                </a:cxnLst>
                <a:rect l="0" t="0" r="r" b="b"/>
                <a:pathLst>
                  <a:path w="35" h="13">
                    <a:moveTo>
                      <a:pt x="35" y="5"/>
                    </a:moveTo>
                    <a:lnTo>
                      <a:pt x="35" y="5"/>
                    </a:lnTo>
                    <a:lnTo>
                      <a:pt x="26" y="4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5" y="10"/>
                    </a:lnTo>
                    <a:lnTo>
                      <a:pt x="34" y="13"/>
                    </a:lnTo>
                    <a:lnTo>
                      <a:pt x="3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73" name="Freeform 308"/>
              <p:cNvSpPr/>
              <p:nvPr/>
            </p:nvSpPr>
            <p:spPr bwMode="auto">
              <a:xfrm>
                <a:off x="2889250" y="590551"/>
                <a:ext cx="55563" cy="19050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" y="12"/>
                  </a:cxn>
                  <a:cxn ang="0">
                    <a:pos x="35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5"/>
                  </a:cxn>
                  <a:cxn ang="0">
                    <a:pos x="1" y="12"/>
                  </a:cxn>
                </a:cxnLst>
                <a:rect l="0" t="0" r="r" b="b"/>
                <a:pathLst>
                  <a:path w="35" h="12">
                    <a:moveTo>
                      <a:pt x="1" y="12"/>
                    </a:moveTo>
                    <a:lnTo>
                      <a:pt x="1" y="12"/>
                    </a:lnTo>
                    <a:lnTo>
                      <a:pt x="35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5"/>
                    </a:lnTo>
                    <a:lnTo>
                      <a:pt x="1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74" name="Freeform 309"/>
              <p:cNvSpPr/>
              <p:nvPr/>
            </p:nvSpPr>
            <p:spPr bwMode="auto">
              <a:xfrm>
                <a:off x="2781300" y="609601"/>
                <a:ext cx="55563" cy="222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14"/>
                  </a:cxn>
                  <a:cxn ang="0">
                    <a:pos x="1" y="14"/>
                  </a:cxn>
                  <a:cxn ang="0">
                    <a:pos x="35" y="6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7"/>
                  </a:cxn>
                  <a:cxn ang="0">
                    <a:pos x="0" y="7"/>
                  </a:cxn>
                </a:cxnLst>
                <a:rect l="0" t="0" r="r" b="b"/>
                <a:pathLst>
                  <a:path w="35" h="14">
                    <a:moveTo>
                      <a:pt x="0" y="7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35" y="6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75" name="Freeform 310"/>
              <p:cNvSpPr/>
              <p:nvPr/>
            </p:nvSpPr>
            <p:spPr bwMode="auto">
              <a:xfrm>
                <a:off x="2673350" y="635001"/>
                <a:ext cx="57150" cy="269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7"/>
                  </a:cxn>
                  <a:cxn ang="0">
                    <a:pos x="2" y="17"/>
                  </a:cxn>
                  <a:cxn ang="0">
                    <a:pos x="36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10"/>
                  </a:cxn>
                  <a:cxn ang="0">
                    <a:pos x="0" y="10"/>
                  </a:cxn>
                </a:cxnLst>
                <a:rect l="0" t="0" r="r" b="b"/>
                <a:pathLst>
                  <a:path w="36" h="17">
                    <a:moveTo>
                      <a:pt x="0" y="10"/>
                    </a:moveTo>
                    <a:lnTo>
                      <a:pt x="2" y="17"/>
                    </a:lnTo>
                    <a:lnTo>
                      <a:pt x="2" y="17"/>
                    </a:lnTo>
                    <a:lnTo>
                      <a:pt x="36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</p:grpSp>
        <p:grpSp>
          <p:nvGrpSpPr>
            <p:cNvPr id="50" name="Group 92"/>
            <p:cNvGrpSpPr/>
            <p:nvPr/>
          </p:nvGrpSpPr>
          <p:grpSpPr>
            <a:xfrm>
              <a:off x="7215206" y="3143254"/>
              <a:ext cx="1627082" cy="781728"/>
              <a:chOff x="7215206" y="3143254"/>
              <a:chExt cx="1627082" cy="781728"/>
            </a:xfrm>
          </p:grpSpPr>
          <p:sp>
            <p:nvSpPr>
              <p:cNvPr id="143" name="Freeform 314"/>
              <p:cNvSpPr/>
              <p:nvPr/>
            </p:nvSpPr>
            <p:spPr bwMode="auto">
              <a:xfrm>
                <a:off x="7215206" y="3143254"/>
                <a:ext cx="1627082" cy="781728"/>
              </a:xfrm>
              <a:custGeom>
                <a:avLst/>
                <a:gdLst/>
                <a:ahLst/>
                <a:cxnLst>
                  <a:cxn ang="0">
                    <a:pos x="179" y="60"/>
                  </a:cxn>
                  <a:cxn ang="0">
                    <a:pos x="175" y="50"/>
                  </a:cxn>
                  <a:cxn ang="0">
                    <a:pos x="170" y="42"/>
                  </a:cxn>
                  <a:cxn ang="0">
                    <a:pos x="160" y="37"/>
                  </a:cxn>
                  <a:cxn ang="0">
                    <a:pos x="148" y="33"/>
                  </a:cxn>
                  <a:cxn ang="0">
                    <a:pos x="147" y="28"/>
                  </a:cxn>
                  <a:cxn ang="0">
                    <a:pos x="141" y="19"/>
                  </a:cxn>
                  <a:cxn ang="0">
                    <a:pos x="133" y="12"/>
                  </a:cxn>
                  <a:cxn ang="0">
                    <a:pos x="121" y="9"/>
                  </a:cxn>
                  <a:cxn ang="0">
                    <a:pos x="115" y="8"/>
                  </a:cxn>
                  <a:cxn ang="0">
                    <a:pos x="103" y="10"/>
                  </a:cxn>
                  <a:cxn ang="0">
                    <a:pos x="93" y="15"/>
                  </a:cxn>
                  <a:cxn ang="0">
                    <a:pos x="88" y="9"/>
                  </a:cxn>
                  <a:cxn ang="0">
                    <a:pos x="72" y="1"/>
                  </a:cxn>
                  <a:cxn ang="0">
                    <a:pos x="64" y="0"/>
                  </a:cxn>
                  <a:cxn ang="0">
                    <a:pos x="50" y="3"/>
                  </a:cxn>
                  <a:cxn ang="0">
                    <a:pos x="39" y="8"/>
                  </a:cxn>
                  <a:cxn ang="0">
                    <a:pos x="32" y="17"/>
                  </a:cxn>
                  <a:cxn ang="0">
                    <a:pos x="30" y="27"/>
                  </a:cxn>
                  <a:cxn ang="0">
                    <a:pos x="31" y="33"/>
                  </a:cxn>
                  <a:cxn ang="0">
                    <a:pos x="24" y="34"/>
                  </a:cxn>
                  <a:cxn ang="0">
                    <a:pos x="13" y="39"/>
                  </a:cxn>
                  <a:cxn ang="0">
                    <a:pos x="5" y="45"/>
                  </a:cxn>
                  <a:cxn ang="0">
                    <a:pos x="0" y="54"/>
                  </a:cxn>
                  <a:cxn ang="0">
                    <a:pos x="0" y="60"/>
                  </a:cxn>
                  <a:cxn ang="0">
                    <a:pos x="2" y="69"/>
                  </a:cxn>
                  <a:cxn ang="0">
                    <a:pos x="9" y="77"/>
                  </a:cxn>
                  <a:cxn ang="0">
                    <a:pos x="17" y="83"/>
                  </a:cxn>
                  <a:cxn ang="0">
                    <a:pos x="30" y="86"/>
                  </a:cxn>
                  <a:cxn ang="0">
                    <a:pos x="32" y="86"/>
                  </a:cxn>
                  <a:cxn ang="0">
                    <a:pos x="34" y="86"/>
                  </a:cxn>
                  <a:cxn ang="0">
                    <a:pos x="35" y="86"/>
                  </a:cxn>
                  <a:cxn ang="0">
                    <a:pos x="147" y="86"/>
                  </a:cxn>
                  <a:cxn ang="0">
                    <a:pos x="154" y="85"/>
                  </a:cxn>
                  <a:cxn ang="0">
                    <a:pos x="165" y="80"/>
                  </a:cxn>
                  <a:cxn ang="0">
                    <a:pos x="173" y="74"/>
                  </a:cxn>
                  <a:cxn ang="0">
                    <a:pos x="178" y="64"/>
                  </a:cxn>
                  <a:cxn ang="0">
                    <a:pos x="179" y="60"/>
                  </a:cxn>
                </a:cxnLst>
                <a:rect l="0" t="0" r="r" b="b"/>
                <a:pathLst>
                  <a:path w="179" h="86">
                    <a:moveTo>
                      <a:pt x="179" y="60"/>
                    </a:moveTo>
                    <a:lnTo>
                      <a:pt x="179" y="60"/>
                    </a:lnTo>
                    <a:lnTo>
                      <a:pt x="178" y="54"/>
                    </a:lnTo>
                    <a:lnTo>
                      <a:pt x="175" y="50"/>
                    </a:lnTo>
                    <a:lnTo>
                      <a:pt x="173" y="45"/>
                    </a:lnTo>
                    <a:lnTo>
                      <a:pt x="170" y="42"/>
                    </a:lnTo>
                    <a:lnTo>
                      <a:pt x="166" y="39"/>
                    </a:lnTo>
                    <a:lnTo>
                      <a:pt x="160" y="37"/>
                    </a:lnTo>
                    <a:lnTo>
                      <a:pt x="155" y="34"/>
                    </a:lnTo>
                    <a:lnTo>
                      <a:pt x="148" y="33"/>
                    </a:lnTo>
                    <a:lnTo>
                      <a:pt x="148" y="33"/>
                    </a:lnTo>
                    <a:lnTo>
                      <a:pt x="147" y="28"/>
                    </a:lnTo>
                    <a:lnTo>
                      <a:pt x="145" y="23"/>
                    </a:lnTo>
                    <a:lnTo>
                      <a:pt x="141" y="19"/>
                    </a:lnTo>
                    <a:lnTo>
                      <a:pt x="138" y="16"/>
                    </a:lnTo>
                    <a:lnTo>
                      <a:pt x="133" y="12"/>
                    </a:lnTo>
                    <a:lnTo>
                      <a:pt x="127" y="10"/>
                    </a:lnTo>
                    <a:lnTo>
                      <a:pt x="121" y="9"/>
                    </a:lnTo>
                    <a:lnTo>
                      <a:pt x="115" y="8"/>
                    </a:lnTo>
                    <a:lnTo>
                      <a:pt x="115" y="8"/>
                    </a:lnTo>
                    <a:lnTo>
                      <a:pt x="109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3" y="15"/>
                    </a:lnTo>
                    <a:lnTo>
                      <a:pt x="93" y="15"/>
                    </a:lnTo>
                    <a:lnTo>
                      <a:pt x="88" y="9"/>
                    </a:lnTo>
                    <a:lnTo>
                      <a:pt x="81" y="5"/>
                    </a:lnTo>
                    <a:lnTo>
                      <a:pt x="72" y="1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56" y="1"/>
                    </a:lnTo>
                    <a:lnTo>
                      <a:pt x="50" y="3"/>
                    </a:lnTo>
                    <a:lnTo>
                      <a:pt x="44" y="5"/>
                    </a:lnTo>
                    <a:lnTo>
                      <a:pt x="39" y="8"/>
                    </a:lnTo>
                    <a:lnTo>
                      <a:pt x="35" y="12"/>
                    </a:lnTo>
                    <a:lnTo>
                      <a:pt x="32" y="17"/>
                    </a:lnTo>
                    <a:lnTo>
                      <a:pt x="31" y="21"/>
                    </a:lnTo>
                    <a:lnTo>
                      <a:pt x="30" y="27"/>
                    </a:lnTo>
                    <a:lnTo>
                      <a:pt x="30" y="27"/>
                    </a:lnTo>
                    <a:lnTo>
                      <a:pt x="31" y="33"/>
                    </a:lnTo>
                    <a:lnTo>
                      <a:pt x="31" y="33"/>
                    </a:lnTo>
                    <a:lnTo>
                      <a:pt x="24" y="34"/>
                    </a:lnTo>
                    <a:lnTo>
                      <a:pt x="19" y="35"/>
                    </a:lnTo>
                    <a:lnTo>
                      <a:pt x="13" y="39"/>
                    </a:lnTo>
                    <a:lnTo>
                      <a:pt x="9" y="42"/>
                    </a:lnTo>
                    <a:lnTo>
                      <a:pt x="5" y="45"/>
                    </a:lnTo>
                    <a:lnTo>
                      <a:pt x="2" y="50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2" y="69"/>
                    </a:lnTo>
                    <a:lnTo>
                      <a:pt x="4" y="73"/>
                    </a:lnTo>
                    <a:lnTo>
                      <a:pt x="9" y="77"/>
                    </a:lnTo>
                    <a:lnTo>
                      <a:pt x="13" y="80"/>
                    </a:lnTo>
                    <a:lnTo>
                      <a:pt x="17" y="83"/>
                    </a:lnTo>
                    <a:lnTo>
                      <a:pt x="23" y="85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32" y="86"/>
                    </a:lnTo>
                    <a:lnTo>
                      <a:pt x="32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5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54" y="85"/>
                    </a:lnTo>
                    <a:lnTo>
                      <a:pt x="159" y="83"/>
                    </a:lnTo>
                    <a:lnTo>
                      <a:pt x="165" y="80"/>
                    </a:lnTo>
                    <a:lnTo>
                      <a:pt x="169" y="77"/>
                    </a:lnTo>
                    <a:lnTo>
                      <a:pt x="173" y="74"/>
                    </a:lnTo>
                    <a:lnTo>
                      <a:pt x="175" y="69"/>
                    </a:lnTo>
                    <a:lnTo>
                      <a:pt x="178" y="64"/>
                    </a:lnTo>
                    <a:lnTo>
                      <a:pt x="179" y="60"/>
                    </a:lnTo>
                    <a:lnTo>
                      <a:pt x="179" y="6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7756877" y="3451667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9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创意</a:t>
                </a:r>
                <a:endParaRPr lang="en-US" sz="19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3905520" y="4286257"/>
            <a:ext cx="4169164" cy="1634075"/>
            <a:chOff x="2928926" y="3214692"/>
            <a:chExt cx="3127280" cy="1225556"/>
          </a:xfrm>
        </p:grpSpPr>
        <p:grpSp>
          <p:nvGrpSpPr>
            <p:cNvPr id="17" name="Group 33"/>
            <p:cNvGrpSpPr/>
            <p:nvPr/>
          </p:nvGrpSpPr>
          <p:grpSpPr>
            <a:xfrm rot="10800000">
              <a:off x="2928926" y="4000510"/>
              <a:ext cx="1500188" cy="439738"/>
              <a:chOff x="2193925" y="492126"/>
              <a:chExt cx="1500188" cy="439738"/>
            </a:xfrm>
            <a:solidFill>
              <a:schemeClr val="accent3"/>
            </a:solidFill>
          </p:grpSpPr>
          <p:sp>
            <p:nvSpPr>
              <p:cNvPr id="35" name="Freeform 298"/>
              <p:cNvSpPr/>
              <p:nvPr/>
            </p:nvSpPr>
            <p:spPr bwMode="auto">
              <a:xfrm>
                <a:off x="3394075" y="492126"/>
                <a:ext cx="300038" cy="266700"/>
              </a:xfrm>
              <a:custGeom>
                <a:avLst/>
                <a:gdLst/>
                <a:ahLst/>
                <a:cxnLst>
                  <a:cxn ang="0">
                    <a:pos x="186" y="97"/>
                  </a:cxn>
                  <a:cxn ang="0">
                    <a:pos x="186" y="97"/>
                  </a:cxn>
                  <a:cxn ang="0">
                    <a:pos x="183" y="94"/>
                  </a:cxn>
                  <a:cxn ang="0">
                    <a:pos x="178" y="92"/>
                  </a:cxn>
                  <a:cxn ang="0">
                    <a:pos x="161" y="88"/>
                  </a:cxn>
                  <a:cxn ang="0">
                    <a:pos x="130" y="81"/>
                  </a:cxn>
                  <a:cxn ang="0">
                    <a:pos x="90" y="4"/>
                  </a:cxn>
                  <a:cxn ang="0">
                    <a:pos x="75" y="0"/>
                  </a:cxn>
                  <a:cxn ang="0">
                    <a:pos x="83" y="72"/>
                  </a:cxn>
                  <a:cxn ang="0">
                    <a:pos x="43" y="64"/>
                  </a:cxn>
                  <a:cxn ang="0">
                    <a:pos x="26" y="32"/>
                  </a:cxn>
                  <a:cxn ang="0">
                    <a:pos x="18" y="31"/>
                  </a:cxn>
                  <a:cxn ang="0">
                    <a:pos x="18" y="34"/>
                  </a:cxn>
                  <a:cxn ang="0">
                    <a:pos x="16" y="33"/>
                  </a:cxn>
                  <a:cxn ang="0">
                    <a:pos x="19" y="69"/>
                  </a:cxn>
                  <a:cxn ang="0">
                    <a:pos x="19" y="75"/>
                  </a:cxn>
                  <a:cxn ang="0">
                    <a:pos x="17" y="80"/>
                  </a:cxn>
                  <a:cxn ang="0">
                    <a:pos x="0" y="111"/>
                  </a:cxn>
                  <a:cxn ang="0">
                    <a:pos x="2" y="112"/>
                  </a:cxn>
                  <a:cxn ang="0">
                    <a:pos x="0" y="114"/>
                  </a:cxn>
                  <a:cxn ang="0">
                    <a:pos x="9" y="117"/>
                  </a:cxn>
                  <a:cxn ang="0">
                    <a:pos x="38" y="95"/>
                  </a:cxn>
                  <a:cxn ang="0">
                    <a:pos x="77" y="102"/>
                  </a:cxn>
                  <a:cxn ang="0">
                    <a:pos x="41" y="165"/>
                  </a:cxn>
                  <a:cxn ang="0">
                    <a:pos x="57" y="168"/>
                  </a:cxn>
                  <a:cxn ang="0">
                    <a:pos x="124" y="111"/>
                  </a:cxn>
                  <a:cxn ang="0">
                    <a:pos x="155" y="118"/>
                  </a:cxn>
                  <a:cxn ang="0">
                    <a:pos x="173" y="121"/>
                  </a:cxn>
                  <a:cxn ang="0">
                    <a:pos x="173" y="121"/>
                  </a:cxn>
                  <a:cxn ang="0">
                    <a:pos x="177" y="121"/>
                  </a:cxn>
                  <a:cxn ang="0">
                    <a:pos x="181" y="119"/>
                  </a:cxn>
                  <a:cxn ang="0">
                    <a:pos x="181" y="119"/>
                  </a:cxn>
                  <a:cxn ang="0">
                    <a:pos x="186" y="115"/>
                  </a:cxn>
                  <a:cxn ang="0">
                    <a:pos x="188" y="112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6"/>
                  </a:cxn>
                  <a:cxn ang="0">
                    <a:pos x="189" y="102"/>
                  </a:cxn>
                  <a:cxn ang="0">
                    <a:pos x="186" y="97"/>
                  </a:cxn>
                  <a:cxn ang="0">
                    <a:pos x="186" y="97"/>
                  </a:cxn>
                </a:cxnLst>
                <a:rect l="0" t="0" r="r" b="b"/>
                <a:pathLst>
                  <a:path w="189" h="168">
                    <a:moveTo>
                      <a:pt x="186" y="97"/>
                    </a:moveTo>
                    <a:lnTo>
                      <a:pt x="186" y="97"/>
                    </a:lnTo>
                    <a:lnTo>
                      <a:pt x="183" y="94"/>
                    </a:lnTo>
                    <a:lnTo>
                      <a:pt x="178" y="92"/>
                    </a:lnTo>
                    <a:lnTo>
                      <a:pt x="161" y="88"/>
                    </a:lnTo>
                    <a:lnTo>
                      <a:pt x="130" y="81"/>
                    </a:lnTo>
                    <a:lnTo>
                      <a:pt x="90" y="4"/>
                    </a:lnTo>
                    <a:lnTo>
                      <a:pt x="75" y="0"/>
                    </a:lnTo>
                    <a:lnTo>
                      <a:pt x="83" y="72"/>
                    </a:lnTo>
                    <a:lnTo>
                      <a:pt x="43" y="64"/>
                    </a:lnTo>
                    <a:lnTo>
                      <a:pt x="26" y="32"/>
                    </a:lnTo>
                    <a:lnTo>
                      <a:pt x="18" y="31"/>
                    </a:lnTo>
                    <a:lnTo>
                      <a:pt x="18" y="34"/>
                    </a:lnTo>
                    <a:lnTo>
                      <a:pt x="16" y="33"/>
                    </a:lnTo>
                    <a:lnTo>
                      <a:pt x="19" y="69"/>
                    </a:lnTo>
                    <a:lnTo>
                      <a:pt x="19" y="75"/>
                    </a:lnTo>
                    <a:lnTo>
                      <a:pt x="17" y="80"/>
                    </a:lnTo>
                    <a:lnTo>
                      <a:pt x="0" y="111"/>
                    </a:lnTo>
                    <a:lnTo>
                      <a:pt x="2" y="112"/>
                    </a:lnTo>
                    <a:lnTo>
                      <a:pt x="0" y="114"/>
                    </a:lnTo>
                    <a:lnTo>
                      <a:pt x="9" y="117"/>
                    </a:lnTo>
                    <a:lnTo>
                      <a:pt x="38" y="95"/>
                    </a:lnTo>
                    <a:lnTo>
                      <a:pt x="77" y="102"/>
                    </a:lnTo>
                    <a:lnTo>
                      <a:pt x="41" y="165"/>
                    </a:lnTo>
                    <a:lnTo>
                      <a:pt x="57" y="168"/>
                    </a:lnTo>
                    <a:lnTo>
                      <a:pt x="124" y="111"/>
                    </a:lnTo>
                    <a:lnTo>
                      <a:pt x="155" y="118"/>
                    </a:lnTo>
                    <a:lnTo>
                      <a:pt x="173" y="121"/>
                    </a:lnTo>
                    <a:lnTo>
                      <a:pt x="173" y="121"/>
                    </a:lnTo>
                    <a:lnTo>
                      <a:pt x="177" y="121"/>
                    </a:lnTo>
                    <a:lnTo>
                      <a:pt x="181" y="119"/>
                    </a:lnTo>
                    <a:lnTo>
                      <a:pt x="181" y="119"/>
                    </a:lnTo>
                    <a:lnTo>
                      <a:pt x="186" y="115"/>
                    </a:lnTo>
                    <a:lnTo>
                      <a:pt x="188" y="112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6"/>
                    </a:lnTo>
                    <a:lnTo>
                      <a:pt x="189" y="102"/>
                    </a:lnTo>
                    <a:lnTo>
                      <a:pt x="186" y="97"/>
                    </a:lnTo>
                    <a:lnTo>
                      <a:pt x="186" y="9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6" name="Freeform 299"/>
              <p:cNvSpPr/>
              <p:nvPr/>
            </p:nvSpPr>
            <p:spPr bwMode="auto">
              <a:xfrm>
                <a:off x="2570163" y="669926"/>
                <a:ext cx="53975" cy="30163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19"/>
                  </a:cxn>
                  <a:cxn ang="0">
                    <a:pos x="3" y="19"/>
                  </a:cxn>
                  <a:cxn ang="0">
                    <a:pos x="34" y="7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34" h="19">
                    <a:moveTo>
                      <a:pt x="0" y="12"/>
                    </a:moveTo>
                    <a:lnTo>
                      <a:pt x="3" y="19"/>
                    </a:lnTo>
                    <a:lnTo>
                      <a:pt x="3" y="19"/>
                    </a:lnTo>
                    <a:lnTo>
                      <a:pt x="34" y="7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7" name="Freeform 300"/>
              <p:cNvSpPr/>
              <p:nvPr/>
            </p:nvSpPr>
            <p:spPr bwMode="auto">
              <a:xfrm>
                <a:off x="2470150" y="712788"/>
                <a:ext cx="53975" cy="31750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20"/>
                  </a:cxn>
                  <a:cxn ang="0">
                    <a:pos x="3" y="20"/>
                  </a:cxn>
                  <a:cxn ang="0">
                    <a:pos x="34" y="6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0" y="15"/>
                  </a:cxn>
                  <a:cxn ang="0">
                    <a:pos x="0" y="15"/>
                  </a:cxn>
                </a:cxnLst>
                <a:rect l="0" t="0" r="r" b="b"/>
                <a:pathLst>
                  <a:path w="34" h="20">
                    <a:moveTo>
                      <a:pt x="0" y="15"/>
                    </a:moveTo>
                    <a:lnTo>
                      <a:pt x="3" y="20"/>
                    </a:lnTo>
                    <a:lnTo>
                      <a:pt x="3" y="20"/>
                    </a:lnTo>
                    <a:lnTo>
                      <a:pt x="34" y="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8" name="Freeform 301"/>
              <p:cNvSpPr/>
              <p:nvPr/>
            </p:nvSpPr>
            <p:spPr bwMode="auto">
              <a:xfrm>
                <a:off x="2371725" y="762001"/>
                <a:ext cx="53975" cy="38100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5" y="24"/>
                  </a:cxn>
                  <a:cxn ang="0">
                    <a:pos x="5" y="24"/>
                  </a:cxn>
                  <a:cxn ang="0">
                    <a:pos x="34" y="6"/>
                  </a:cxn>
                  <a:cxn ang="0">
                    <a:pos x="31" y="0"/>
                  </a:cxn>
                  <a:cxn ang="0">
                    <a:pos x="31" y="0"/>
                  </a:cxn>
                  <a:cxn ang="0">
                    <a:pos x="0" y="18"/>
                  </a:cxn>
                  <a:cxn ang="0">
                    <a:pos x="0" y="18"/>
                  </a:cxn>
                </a:cxnLst>
                <a:rect l="0" t="0" r="r" b="b"/>
                <a:pathLst>
                  <a:path w="34" h="24">
                    <a:moveTo>
                      <a:pt x="0" y="18"/>
                    </a:moveTo>
                    <a:lnTo>
                      <a:pt x="5" y="24"/>
                    </a:lnTo>
                    <a:lnTo>
                      <a:pt x="5" y="24"/>
                    </a:lnTo>
                    <a:lnTo>
                      <a:pt x="34" y="6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9" name="Freeform 302"/>
              <p:cNvSpPr/>
              <p:nvPr/>
            </p:nvSpPr>
            <p:spPr bwMode="auto">
              <a:xfrm>
                <a:off x="2193925" y="885826"/>
                <a:ext cx="49213" cy="46038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5" y="29"/>
                  </a:cxn>
                  <a:cxn ang="0">
                    <a:pos x="5" y="29"/>
                  </a:cxn>
                  <a:cxn ang="0">
                    <a:pos x="31" y="6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0" y="23"/>
                  </a:cxn>
                  <a:cxn ang="0">
                    <a:pos x="0" y="23"/>
                  </a:cxn>
                </a:cxnLst>
                <a:rect l="0" t="0" r="r" b="b"/>
                <a:pathLst>
                  <a:path w="31" h="29">
                    <a:moveTo>
                      <a:pt x="0" y="23"/>
                    </a:moveTo>
                    <a:lnTo>
                      <a:pt x="5" y="29"/>
                    </a:lnTo>
                    <a:lnTo>
                      <a:pt x="5" y="29"/>
                    </a:lnTo>
                    <a:lnTo>
                      <a:pt x="31" y="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40" name="Freeform 303"/>
              <p:cNvSpPr/>
              <p:nvPr/>
            </p:nvSpPr>
            <p:spPr bwMode="auto">
              <a:xfrm>
                <a:off x="2279650" y="820738"/>
                <a:ext cx="50800" cy="3968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4" y="25"/>
                  </a:cxn>
                  <a:cxn ang="0">
                    <a:pos x="4" y="25"/>
                  </a:cxn>
                  <a:cxn ang="0">
                    <a:pos x="32" y="5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19"/>
                  </a:cxn>
                  <a:cxn ang="0">
                    <a:pos x="0" y="19"/>
                  </a:cxn>
                </a:cxnLst>
                <a:rect l="0" t="0" r="r" b="b"/>
                <a:pathLst>
                  <a:path w="32" h="25">
                    <a:moveTo>
                      <a:pt x="0" y="19"/>
                    </a:moveTo>
                    <a:lnTo>
                      <a:pt x="4" y="25"/>
                    </a:lnTo>
                    <a:lnTo>
                      <a:pt x="4" y="25"/>
                    </a:lnTo>
                    <a:lnTo>
                      <a:pt x="32" y="5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41" name="Freeform 304"/>
              <p:cNvSpPr/>
              <p:nvPr/>
            </p:nvSpPr>
            <p:spPr bwMode="auto">
              <a:xfrm>
                <a:off x="2998788" y="579438"/>
                <a:ext cx="55563" cy="15875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1" y="10"/>
                  </a:cxn>
                  <a:cxn ang="0">
                    <a:pos x="35" y="7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0" y="3"/>
                  </a:cxn>
                  <a:cxn ang="0">
                    <a:pos x="1" y="10"/>
                  </a:cxn>
                </a:cxnLst>
                <a:rect l="0" t="0" r="r" b="b"/>
                <a:pathLst>
                  <a:path w="35" h="10">
                    <a:moveTo>
                      <a:pt x="1" y="10"/>
                    </a:moveTo>
                    <a:lnTo>
                      <a:pt x="1" y="10"/>
                    </a:lnTo>
                    <a:lnTo>
                      <a:pt x="35" y="7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0" y="3"/>
                    </a:lnTo>
                    <a:lnTo>
                      <a:pt x="1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42" name="Freeform 305"/>
              <p:cNvSpPr/>
              <p:nvPr/>
            </p:nvSpPr>
            <p:spPr bwMode="auto">
              <a:xfrm>
                <a:off x="3221038" y="576263"/>
                <a:ext cx="55563" cy="1428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35" y="9"/>
                  </a:cxn>
                  <a:cxn ang="0">
                    <a:pos x="35" y="2"/>
                  </a:cxn>
                  <a:cxn ang="0">
                    <a:pos x="35" y="2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35" h="9">
                    <a:moveTo>
                      <a:pt x="0" y="8"/>
                    </a:moveTo>
                    <a:lnTo>
                      <a:pt x="0" y="8"/>
                    </a:lnTo>
                    <a:lnTo>
                      <a:pt x="35" y="9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43" name="Freeform 306"/>
              <p:cNvSpPr/>
              <p:nvPr/>
            </p:nvSpPr>
            <p:spPr bwMode="auto">
              <a:xfrm>
                <a:off x="3108325" y="576263"/>
                <a:ext cx="57150" cy="12700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2" y="8"/>
                  </a:cxn>
                  <a:cxn ang="0">
                    <a:pos x="36" y="7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0" y="0"/>
                  </a:cxn>
                  <a:cxn ang="0">
                    <a:pos x="2" y="8"/>
                  </a:cxn>
                </a:cxnLst>
                <a:rect l="0" t="0" r="r" b="b"/>
                <a:pathLst>
                  <a:path w="36" h="8">
                    <a:moveTo>
                      <a:pt x="2" y="8"/>
                    </a:moveTo>
                    <a:lnTo>
                      <a:pt x="2" y="8"/>
                    </a:lnTo>
                    <a:lnTo>
                      <a:pt x="36" y="7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44" name="Freeform 307"/>
              <p:cNvSpPr/>
              <p:nvPr/>
            </p:nvSpPr>
            <p:spPr bwMode="auto">
              <a:xfrm>
                <a:off x="3330575" y="584201"/>
                <a:ext cx="55563" cy="20638"/>
              </a:xfrm>
              <a:custGeom>
                <a:avLst/>
                <a:gdLst/>
                <a:ahLst/>
                <a:cxnLst>
                  <a:cxn ang="0">
                    <a:pos x="35" y="5"/>
                  </a:cxn>
                  <a:cxn ang="0">
                    <a:pos x="35" y="5"/>
                  </a:cxn>
                  <a:cxn ang="0">
                    <a:pos x="26" y="4"/>
                  </a:cxn>
                  <a:cxn ang="0">
                    <a:pos x="1" y="0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25" y="10"/>
                  </a:cxn>
                  <a:cxn ang="0">
                    <a:pos x="34" y="13"/>
                  </a:cxn>
                  <a:cxn ang="0">
                    <a:pos x="35" y="5"/>
                  </a:cxn>
                </a:cxnLst>
                <a:rect l="0" t="0" r="r" b="b"/>
                <a:pathLst>
                  <a:path w="35" h="13">
                    <a:moveTo>
                      <a:pt x="35" y="5"/>
                    </a:moveTo>
                    <a:lnTo>
                      <a:pt x="35" y="5"/>
                    </a:lnTo>
                    <a:lnTo>
                      <a:pt x="26" y="4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5" y="10"/>
                    </a:lnTo>
                    <a:lnTo>
                      <a:pt x="34" y="13"/>
                    </a:lnTo>
                    <a:lnTo>
                      <a:pt x="3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45" name="Freeform 308"/>
              <p:cNvSpPr/>
              <p:nvPr/>
            </p:nvSpPr>
            <p:spPr bwMode="auto">
              <a:xfrm>
                <a:off x="2889250" y="590551"/>
                <a:ext cx="55563" cy="19050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" y="12"/>
                  </a:cxn>
                  <a:cxn ang="0">
                    <a:pos x="35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5"/>
                  </a:cxn>
                  <a:cxn ang="0">
                    <a:pos x="1" y="12"/>
                  </a:cxn>
                </a:cxnLst>
                <a:rect l="0" t="0" r="r" b="b"/>
                <a:pathLst>
                  <a:path w="35" h="12">
                    <a:moveTo>
                      <a:pt x="1" y="12"/>
                    </a:moveTo>
                    <a:lnTo>
                      <a:pt x="1" y="12"/>
                    </a:lnTo>
                    <a:lnTo>
                      <a:pt x="35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5"/>
                    </a:lnTo>
                    <a:lnTo>
                      <a:pt x="1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46" name="Freeform 309"/>
              <p:cNvSpPr/>
              <p:nvPr/>
            </p:nvSpPr>
            <p:spPr bwMode="auto">
              <a:xfrm>
                <a:off x="2781300" y="609601"/>
                <a:ext cx="55563" cy="222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14"/>
                  </a:cxn>
                  <a:cxn ang="0">
                    <a:pos x="1" y="14"/>
                  </a:cxn>
                  <a:cxn ang="0">
                    <a:pos x="35" y="6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7"/>
                  </a:cxn>
                  <a:cxn ang="0">
                    <a:pos x="0" y="7"/>
                  </a:cxn>
                </a:cxnLst>
                <a:rect l="0" t="0" r="r" b="b"/>
                <a:pathLst>
                  <a:path w="35" h="14">
                    <a:moveTo>
                      <a:pt x="0" y="7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35" y="6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47" name="Freeform 310"/>
              <p:cNvSpPr/>
              <p:nvPr/>
            </p:nvSpPr>
            <p:spPr bwMode="auto">
              <a:xfrm>
                <a:off x="2673350" y="635001"/>
                <a:ext cx="57150" cy="269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7"/>
                  </a:cxn>
                  <a:cxn ang="0">
                    <a:pos x="2" y="17"/>
                  </a:cxn>
                  <a:cxn ang="0">
                    <a:pos x="36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10"/>
                  </a:cxn>
                  <a:cxn ang="0">
                    <a:pos x="0" y="10"/>
                  </a:cxn>
                </a:cxnLst>
                <a:rect l="0" t="0" r="r" b="b"/>
                <a:pathLst>
                  <a:path w="36" h="17">
                    <a:moveTo>
                      <a:pt x="0" y="10"/>
                    </a:moveTo>
                    <a:lnTo>
                      <a:pt x="2" y="17"/>
                    </a:lnTo>
                    <a:lnTo>
                      <a:pt x="2" y="17"/>
                    </a:lnTo>
                    <a:lnTo>
                      <a:pt x="36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</p:grpSp>
        <p:grpSp>
          <p:nvGrpSpPr>
            <p:cNvPr id="51" name="Group 93"/>
            <p:cNvGrpSpPr/>
            <p:nvPr/>
          </p:nvGrpSpPr>
          <p:grpSpPr>
            <a:xfrm>
              <a:off x="4429124" y="3214692"/>
              <a:ext cx="1627082" cy="781728"/>
              <a:chOff x="4429124" y="3214692"/>
              <a:chExt cx="1627082" cy="781728"/>
            </a:xfrm>
          </p:grpSpPr>
          <p:sp>
            <p:nvSpPr>
              <p:cNvPr id="159" name="Freeform 314"/>
              <p:cNvSpPr/>
              <p:nvPr/>
            </p:nvSpPr>
            <p:spPr bwMode="auto">
              <a:xfrm>
                <a:off x="4429124" y="3214692"/>
                <a:ext cx="1627082" cy="781728"/>
              </a:xfrm>
              <a:custGeom>
                <a:avLst/>
                <a:gdLst/>
                <a:ahLst/>
                <a:cxnLst>
                  <a:cxn ang="0">
                    <a:pos x="179" y="60"/>
                  </a:cxn>
                  <a:cxn ang="0">
                    <a:pos x="175" y="50"/>
                  </a:cxn>
                  <a:cxn ang="0">
                    <a:pos x="170" y="42"/>
                  </a:cxn>
                  <a:cxn ang="0">
                    <a:pos x="160" y="37"/>
                  </a:cxn>
                  <a:cxn ang="0">
                    <a:pos x="148" y="33"/>
                  </a:cxn>
                  <a:cxn ang="0">
                    <a:pos x="147" y="28"/>
                  </a:cxn>
                  <a:cxn ang="0">
                    <a:pos x="141" y="19"/>
                  </a:cxn>
                  <a:cxn ang="0">
                    <a:pos x="133" y="12"/>
                  </a:cxn>
                  <a:cxn ang="0">
                    <a:pos x="121" y="9"/>
                  </a:cxn>
                  <a:cxn ang="0">
                    <a:pos x="115" y="8"/>
                  </a:cxn>
                  <a:cxn ang="0">
                    <a:pos x="103" y="10"/>
                  </a:cxn>
                  <a:cxn ang="0">
                    <a:pos x="93" y="15"/>
                  </a:cxn>
                  <a:cxn ang="0">
                    <a:pos x="88" y="9"/>
                  </a:cxn>
                  <a:cxn ang="0">
                    <a:pos x="72" y="1"/>
                  </a:cxn>
                  <a:cxn ang="0">
                    <a:pos x="64" y="0"/>
                  </a:cxn>
                  <a:cxn ang="0">
                    <a:pos x="50" y="3"/>
                  </a:cxn>
                  <a:cxn ang="0">
                    <a:pos x="39" y="8"/>
                  </a:cxn>
                  <a:cxn ang="0">
                    <a:pos x="32" y="17"/>
                  </a:cxn>
                  <a:cxn ang="0">
                    <a:pos x="30" y="27"/>
                  </a:cxn>
                  <a:cxn ang="0">
                    <a:pos x="31" y="33"/>
                  </a:cxn>
                  <a:cxn ang="0">
                    <a:pos x="24" y="34"/>
                  </a:cxn>
                  <a:cxn ang="0">
                    <a:pos x="13" y="39"/>
                  </a:cxn>
                  <a:cxn ang="0">
                    <a:pos x="5" y="45"/>
                  </a:cxn>
                  <a:cxn ang="0">
                    <a:pos x="0" y="54"/>
                  </a:cxn>
                  <a:cxn ang="0">
                    <a:pos x="0" y="60"/>
                  </a:cxn>
                  <a:cxn ang="0">
                    <a:pos x="2" y="69"/>
                  </a:cxn>
                  <a:cxn ang="0">
                    <a:pos x="9" y="77"/>
                  </a:cxn>
                  <a:cxn ang="0">
                    <a:pos x="17" y="83"/>
                  </a:cxn>
                  <a:cxn ang="0">
                    <a:pos x="30" y="86"/>
                  </a:cxn>
                  <a:cxn ang="0">
                    <a:pos x="32" y="86"/>
                  </a:cxn>
                  <a:cxn ang="0">
                    <a:pos x="34" y="86"/>
                  </a:cxn>
                  <a:cxn ang="0">
                    <a:pos x="35" y="86"/>
                  </a:cxn>
                  <a:cxn ang="0">
                    <a:pos x="147" y="86"/>
                  </a:cxn>
                  <a:cxn ang="0">
                    <a:pos x="154" y="85"/>
                  </a:cxn>
                  <a:cxn ang="0">
                    <a:pos x="165" y="80"/>
                  </a:cxn>
                  <a:cxn ang="0">
                    <a:pos x="173" y="74"/>
                  </a:cxn>
                  <a:cxn ang="0">
                    <a:pos x="178" y="64"/>
                  </a:cxn>
                  <a:cxn ang="0">
                    <a:pos x="179" y="60"/>
                  </a:cxn>
                </a:cxnLst>
                <a:rect l="0" t="0" r="r" b="b"/>
                <a:pathLst>
                  <a:path w="179" h="86">
                    <a:moveTo>
                      <a:pt x="179" y="60"/>
                    </a:moveTo>
                    <a:lnTo>
                      <a:pt x="179" y="60"/>
                    </a:lnTo>
                    <a:lnTo>
                      <a:pt x="178" y="54"/>
                    </a:lnTo>
                    <a:lnTo>
                      <a:pt x="175" y="50"/>
                    </a:lnTo>
                    <a:lnTo>
                      <a:pt x="173" y="45"/>
                    </a:lnTo>
                    <a:lnTo>
                      <a:pt x="170" y="42"/>
                    </a:lnTo>
                    <a:lnTo>
                      <a:pt x="166" y="39"/>
                    </a:lnTo>
                    <a:lnTo>
                      <a:pt x="160" y="37"/>
                    </a:lnTo>
                    <a:lnTo>
                      <a:pt x="155" y="34"/>
                    </a:lnTo>
                    <a:lnTo>
                      <a:pt x="148" y="33"/>
                    </a:lnTo>
                    <a:lnTo>
                      <a:pt x="148" y="33"/>
                    </a:lnTo>
                    <a:lnTo>
                      <a:pt x="147" y="28"/>
                    </a:lnTo>
                    <a:lnTo>
                      <a:pt x="145" y="23"/>
                    </a:lnTo>
                    <a:lnTo>
                      <a:pt x="141" y="19"/>
                    </a:lnTo>
                    <a:lnTo>
                      <a:pt x="138" y="16"/>
                    </a:lnTo>
                    <a:lnTo>
                      <a:pt x="133" y="12"/>
                    </a:lnTo>
                    <a:lnTo>
                      <a:pt x="127" y="10"/>
                    </a:lnTo>
                    <a:lnTo>
                      <a:pt x="121" y="9"/>
                    </a:lnTo>
                    <a:lnTo>
                      <a:pt x="115" y="8"/>
                    </a:lnTo>
                    <a:lnTo>
                      <a:pt x="115" y="8"/>
                    </a:lnTo>
                    <a:lnTo>
                      <a:pt x="109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3" y="15"/>
                    </a:lnTo>
                    <a:lnTo>
                      <a:pt x="93" y="15"/>
                    </a:lnTo>
                    <a:lnTo>
                      <a:pt x="88" y="9"/>
                    </a:lnTo>
                    <a:lnTo>
                      <a:pt x="81" y="5"/>
                    </a:lnTo>
                    <a:lnTo>
                      <a:pt x="72" y="1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56" y="1"/>
                    </a:lnTo>
                    <a:lnTo>
                      <a:pt x="50" y="3"/>
                    </a:lnTo>
                    <a:lnTo>
                      <a:pt x="44" y="5"/>
                    </a:lnTo>
                    <a:lnTo>
                      <a:pt x="39" y="8"/>
                    </a:lnTo>
                    <a:lnTo>
                      <a:pt x="35" y="12"/>
                    </a:lnTo>
                    <a:lnTo>
                      <a:pt x="32" y="17"/>
                    </a:lnTo>
                    <a:lnTo>
                      <a:pt x="31" y="21"/>
                    </a:lnTo>
                    <a:lnTo>
                      <a:pt x="30" y="27"/>
                    </a:lnTo>
                    <a:lnTo>
                      <a:pt x="30" y="27"/>
                    </a:lnTo>
                    <a:lnTo>
                      <a:pt x="31" y="33"/>
                    </a:lnTo>
                    <a:lnTo>
                      <a:pt x="31" y="33"/>
                    </a:lnTo>
                    <a:lnTo>
                      <a:pt x="24" y="34"/>
                    </a:lnTo>
                    <a:lnTo>
                      <a:pt x="19" y="35"/>
                    </a:lnTo>
                    <a:lnTo>
                      <a:pt x="13" y="39"/>
                    </a:lnTo>
                    <a:lnTo>
                      <a:pt x="9" y="42"/>
                    </a:lnTo>
                    <a:lnTo>
                      <a:pt x="5" y="45"/>
                    </a:lnTo>
                    <a:lnTo>
                      <a:pt x="2" y="50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2" y="69"/>
                    </a:lnTo>
                    <a:lnTo>
                      <a:pt x="4" y="73"/>
                    </a:lnTo>
                    <a:lnTo>
                      <a:pt x="9" y="77"/>
                    </a:lnTo>
                    <a:lnTo>
                      <a:pt x="13" y="80"/>
                    </a:lnTo>
                    <a:lnTo>
                      <a:pt x="17" y="83"/>
                    </a:lnTo>
                    <a:lnTo>
                      <a:pt x="23" y="85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32" y="86"/>
                    </a:lnTo>
                    <a:lnTo>
                      <a:pt x="32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5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54" y="85"/>
                    </a:lnTo>
                    <a:lnTo>
                      <a:pt x="159" y="83"/>
                    </a:lnTo>
                    <a:lnTo>
                      <a:pt x="165" y="80"/>
                    </a:lnTo>
                    <a:lnTo>
                      <a:pt x="169" y="77"/>
                    </a:lnTo>
                    <a:lnTo>
                      <a:pt x="173" y="74"/>
                    </a:lnTo>
                    <a:lnTo>
                      <a:pt x="175" y="69"/>
                    </a:lnTo>
                    <a:lnTo>
                      <a:pt x="178" y="64"/>
                    </a:lnTo>
                    <a:lnTo>
                      <a:pt x="179" y="60"/>
                    </a:lnTo>
                    <a:lnTo>
                      <a:pt x="179" y="6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4786314" y="3571882"/>
                <a:ext cx="869582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9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产品设计</a:t>
                </a:r>
                <a:endParaRPr lang="en-US" sz="19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52" name="Group 94"/>
          <p:cNvGrpSpPr/>
          <p:nvPr/>
        </p:nvGrpSpPr>
        <p:grpSpPr>
          <a:xfrm>
            <a:off x="2095993" y="4286256"/>
            <a:ext cx="2169160" cy="1042304"/>
            <a:chOff x="1571604" y="3214692"/>
            <a:chExt cx="1627082" cy="781728"/>
          </a:xfrm>
        </p:grpSpPr>
        <p:sp>
          <p:nvSpPr>
            <p:cNvPr id="160" name="Freeform 314"/>
            <p:cNvSpPr/>
            <p:nvPr/>
          </p:nvSpPr>
          <p:spPr bwMode="auto">
            <a:xfrm>
              <a:off x="1571604" y="3214692"/>
              <a:ext cx="1627082" cy="781728"/>
            </a:xfrm>
            <a:custGeom>
              <a:avLst/>
              <a:gdLst/>
              <a:ahLst/>
              <a:cxnLst>
                <a:cxn ang="0">
                  <a:pos x="179" y="60"/>
                </a:cxn>
                <a:cxn ang="0">
                  <a:pos x="175" y="50"/>
                </a:cxn>
                <a:cxn ang="0">
                  <a:pos x="170" y="42"/>
                </a:cxn>
                <a:cxn ang="0">
                  <a:pos x="160" y="37"/>
                </a:cxn>
                <a:cxn ang="0">
                  <a:pos x="148" y="33"/>
                </a:cxn>
                <a:cxn ang="0">
                  <a:pos x="147" y="28"/>
                </a:cxn>
                <a:cxn ang="0">
                  <a:pos x="141" y="19"/>
                </a:cxn>
                <a:cxn ang="0">
                  <a:pos x="133" y="12"/>
                </a:cxn>
                <a:cxn ang="0">
                  <a:pos x="121" y="9"/>
                </a:cxn>
                <a:cxn ang="0">
                  <a:pos x="115" y="8"/>
                </a:cxn>
                <a:cxn ang="0">
                  <a:pos x="103" y="10"/>
                </a:cxn>
                <a:cxn ang="0">
                  <a:pos x="93" y="15"/>
                </a:cxn>
                <a:cxn ang="0">
                  <a:pos x="88" y="9"/>
                </a:cxn>
                <a:cxn ang="0">
                  <a:pos x="72" y="1"/>
                </a:cxn>
                <a:cxn ang="0">
                  <a:pos x="64" y="0"/>
                </a:cxn>
                <a:cxn ang="0">
                  <a:pos x="50" y="3"/>
                </a:cxn>
                <a:cxn ang="0">
                  <a:pos x="39" y="8"/>
                </a:cxn>
                <a:cxn ang="0">
                  <a:pos x="32" y="17"/>
                </a:cxn>
                <a:cxn ang="0">
                  <a:pos x="30" y="27"/>
                </a:cxn>
                <a:cxn ang="0">
                  <a:pos x="31" y="33"/>
                </a:cxn>
                <a:cxn ang="0">
                  <a:pos x="24" y="34"/>
                </a:cxn>
                <a:cxn ang="0">
                  <a:pos x="13" y="39"/>
                </a:cxn>
                <a:cxn ang="0">
                  <a:pos x="5" y="45"/>
                </a:cxn>
                <a:cxn ang="0">
                  <a:pos x="0" y="54"/>
                </a:cxn>
                <a:cxn ang="0">
                  <a:pos x="0" y="60"/>
                </a:cxn>
                <a:cxn ang="0">
                  <a:pos x="2" y="69"/>
                </a:cxn>
                <a:cxn ang="0">
                  <a:pos x="9" y="77"/>
                </a:cxn>
                <a:cxn ang="0">
                  <a:pos x="17" y="83"/>
                </a:cxn>
                <a:cxn ang="0">
                  <a:pos x="30" y="86"/>
                </a:cxn>
                <a:cxn ang="0">
                  <a:pos x="32" y="86"/>
                </a:cxn>
                <a:cxn ang="0">
                  <a:pos x="34" y="86"/>
                </a:cxn>
                <a:cxn ang="0">
                  <a:pos x="35" y="86"/>
                </a:cxn>
                <a:cxn ang="0">
                  <a:pos x="147" y="86"/>
                </a:cxn>
                <a:cxn ang="0">
                  <a:pos x="154" y="85"/>
                </a:cxn>
                <a:cxn ang="0">
                  <a:pos x="165" y="80"/>
                </a:cxn>
                <a:cxn ang="0">
                  <a:pos x="173" y="74"/>
                </a:cxn>
                <a:cxn ang="0">
                  <a:pos x="178" y="64"/>
                </a:cxn>
                <a:cxn ang="0">
                  <a:pos x="179" y="60"/>
                </a:cxn>
              </a:cxnLst>
              <a:rect l="0" t="0" r="r" b="b"/>
              <a:pathLst>
                <a:path w="179" h="86">
                  <a:moveTo>
                    <a:pt x="179" y="60"/>
                  </a:moveTo>
                  <a:lnTo>
                    <a:pt x="179" y="60"/>
                  </a:lnTo>
                  <a:lnTo>
                    <a:pt x="178" y="54"/>
                  </a:lnTo>
                  <a:lnTo>
                    <a:pt x="175" y="50"/>
                  </a:lnTo>
                  <a:lnTo>
                    <a:pt x="173" y="45"/>
                  </a:lnTo>
                  <a:lnTo>
                    <a:pt x="170" y="42"/>
                  </a:lnTo>
                  <a:lnTo>
                    <a:pt x="166" y="39"/>
                  </a:lnTo>
                  <a:lnTo>
                    <a:pt x="160" y="37"/>
                  </a:lnTo>
                  <a:lnTo>
                    <a:pt x="155" y="34"/>
                  </a:lnTo>
                  <a:lnTo>
                    <a:pt x="148" y="33"/>
                  </a:lnTo>
                  <a:lnTo>
                    <a:pt x="148" y="33"/>
                  </a:lnTo>
                  <a:lnTo>
                    <a:pt x="147" y="28"/>
                  </a:lnTo>
                  <a:lnTo>
                    <a:pt x="145" y="23"/>
                  </a:lnTo>
                  <a:lnTo>
                    <a:pt x="141" y="19"/>
                  </a:lnTo>
                  <a:lnTo>
                    <a:pt x="138" y="16"/>
                  </a:lnTo>
                  <a:lnTo>
                    <a:pt x="133" y="12"/>
                  </a:lnTo>
                  <a:lnTo>
                    <a:pt x="127" y="10"/>
                  </a:lnTo>
                  <a:lnTo>
                    <a:pt x="121" y="9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09" y="9"/>
                  </a:lnTo>
                  <a:lnTo>
                    <a:pt x="103" y="10"/>
                  </a:lnTo>
                  <a:lnTo>
                    <a:pt x="98" y="12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88" y="9"/>
                  </a:lnTo>
                  <a:lnTo>
                    <a:pt x="81" y="5"/>
                  </a:lnTo>
                  <a:lnTo>
                    <a:pt x="72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56" y="1"/>
                  </a:lnTo>
                  <a:lnTo>
                    <a:pt x="50" y="3"/>
                  </a:lnTo>
                  <a:lnTo>
                    <a:pt x="44" y="5"/>
                  </a:lnTo>
                  <a:lnTo>
                    <a:pt x="39" y="8"/>
                  </a:lnTo>
                  <a:lnTo>
                    <a:pt x="35" y="12"/>
                  </a:lnTo>
                  <a:lnTo>
                    <a:pt x="32" y="17"/>
                  </a:lnTo>
                  <a:lnTo>
                    <a:pt x="31" y="21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24" y="34"/>
                  </a:lnTo>
                  <a:lnTo>
                    <a:pt x="19" y="35"/>
                  </a:lnTo>
                  <a:lnTo>
                    <a:pt x="13" y="39"/>
                  </a:lnTo>
                  <a:lnTo>
                    <a:pt x="9" y="42"/>
                  </a:lnTo>
                  <a:lnTo>
                    <a:pt x="5" y="45"/>
                  </a:lnTo>
                  <a:lnTo>
                    <a:pt x="2" y="5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2" y="69"/>
                  </a:lnTo>
                  <a:lnTo>
                    <a:pt x="4" y="73"/>
                  </a:lnTo>
                  <a:lnTo>
                    <a:pt x="9" y="77"/>
                  </a:lnTo>
                  <a:lnTo>
                    <a:pt x="13" y="80"/>
                  </a:lnTo>
                  <a:lnTo>
                    <a:pt x="17" y="83"/>
                  </a:lnTo>
                  <a:lnTo>
                    <a:pt x="23" y="85"/>
                  </a:lnTo>
                  <a:lnTo>
                    <a:pt x="30" y="86"/>
                  </a:lnTo>
                  <a:lnTo>
                    <a:pt x="30" y="86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5" y="86"/>
                  </a:lnTo>
                  <a:lnTo>
                    <a:pt x="147" y="86"/>
                  </a:lnTo>
                  <a:lnTo>
                    <a:pt x="147" y="86"/>
                  </a:lnTo>
                  <a:lnTo>
                    <a:pt x="147" y="86"/>
                  </a:lnTo>
                  <a:lnTo>
                    <a:pt x="154" y="85"/>
                  </a:lnTo>
                  <a:lnTo>
                    <a:pt x="159" y="83"/>
                  </a:lnTo>
                  <a:lnTo>
                    <a:pt x="165" y="80"/>
                  </a:lnTo>
                  <a:lnTo>
                    <a:pt x="169" y="77"/>
                  </a:lnTo>
                  <a:lnTo>
                    <a:pt x="173" y="74"/>
                  </a:lnTo>
                  <a:lnTo>
                    <a:pt x="175" y="69"/>
                  </a:lnTo>
                  <a:lnTo>
                    <a:pt x="178" y="64"/>
                  </a:lnTo>
                  <a:lnTo>
                    <a:pt x="179" y="60"/>
                  </a:lnTo>
                  <a:lnTo>
                    <a:pt x="179" y="6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2071670" y="3571882"/>
              <a:ext cx="504050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900" dirty="0">
                  <a:solidFill>
                    <a:schemeClr val="bg1"/>
                  </a:solidFill>
                  <a:latin typeface="+mn-ea"/>
                  <a:cs typeface="Open Sans" pitchFamily="34" charset="0"/>
                </a:rPr>
                <a:t>测试</a:t>
              </a:r>
              <a:endParaRPr lang="en-US" sz="1900" dirty="0">
                <a:solidFill>
                  <a:schemeClr val="bg1"/>
                </a:solidFill>
                <a:latin typeface="+mn-ea"/>
                <a:cs typeface="Open Sans" pitchFamily="34" charset="0"/>
              </a:endParaRPr>
            </a:p>
          </p:txBody>
        </p:sp>
      </p:grpSp>
      <p:sp>
        <p:nvSpPr>
          <p:cNvPr id="19" name="标题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418204" y="2157631"/>
            <a:ext cx="2584081" cy="3055816"/>
            <a:chOff x="1063195" y="1618223"/>
            <a:chExt cx="1938313" cy="2291862"/>
          </a:xfrm>
        </p:grpSpPr>
        <p:grpSp>
          <p:nvGrpSpPr>
            <p:cNvPr id="3" name="Group 24"/>
            <p:cNvGrpSpPr/>
            <p:nvPr/>
          </p:nvGrpSpPr>
          <p:grpSpPr>
            <a:xfrm>
              <a:off x="1063195" y="1618223"/>
              <a:ext cx="1938313" cy="1986898"/>
              <a:chOff x="1063195" y="1618223"/>
              <a:chExt cx="1938313" cy="198689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063195" y="1618223"/>
                <a:ext cx="1938313" cy="198689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214414" y="1714494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9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计划</a:t>
                </a:r>
                <a:endParaRPr lang="en-US" sz="19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214414" y="2071684"/>
                <a:ext cx="1428760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分钟之内。此处添加详细文本描述，建议与标题相关并符合整体语言风格，语言描述尽量简洁生动。</a:t>
                </a:r>
                <a:endPara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>
              <a:off x="1512699" y="3908630"/>
              <a:ext cx="829920" cy="145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3719643" y="2506647"/>
            <a:ext cx="2584081" cy="3085465"/>
            <a:chOff x="2789499" y="1879984"/>
            <a:chExt cx="1938313" cy="2314099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3364058" y="1879984"/>
              <a:ext cx="829920" cy="145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5"/>
            <p:cNvGrpSpPr/>
            <p:nvPr/>
          </p:nvGrpSpPr>
          <p:grpSpPr>
            <a:xfrm>
              <a:off x="2789499" y="2207185"/>
              <a:ext cx="1938313" cy="1986898"/>
              <a:chOff x="2789499" y="2207185"/>
              <a:chExt cx="1938313" cy="198689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789499" y="2207185"/>
                <a:ext cx="1938313" cy="198689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928926" y="2285998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9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开发</a:t>
                </a:r>
                <a:endParaRPr lang="en-US" sz="19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928926" y="2643188"/>
                <a:ext cx="1428760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分钟之内。此处添加详细文本描述，建议与标题相关并符合整体语言风格，语言描述尽量简洁生动。</a:t>
                </a:r>
                <a:endPara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6017583" y="2157631"/>
            <a:ext cx="2584081" cy="3055816"/>
            <a:chOff x="4513178" y="1618223"/>
            <a:chExt cx="1938313" cy="2291862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5023898" y="3908630"/>
              <a:ext cx="829920" cy="1455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6"/>
            <p:cNvGrpSpPr/>
            <p:nvPr/>
          </p:nvGrpSpPr>
          <p:grpSpPr>
            <a:xfrm>
              <a:off x="4513178" y="1618223"/>
              <a:ext cx="1938313" cy="1986898"/>
              <a:chOff x="4513178" y="1618223"/>
              <a:chExt cx="1938313" cy="1986898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513178" y="1618223"/>
                <a:ext cx="1938313" cy="198689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643438" y="1714494"/>
                <a:ext cx="869582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9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产品设计</a:t>
                </a:r>
                <a:endParaRPr lang="en-US" sz="19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643438" y="2071684"/>
                <a:ext cx="1428760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分钟之内。此处添加详细文本描述，建议与标题相关并符合整体语言风格，语言描述尽量简洁生动。</a:t>
                </a:r>
                <a:endPara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8315524" y="2506647"/>
            <a:ext cx="2584081" cy="3085465"/>
            <a:chOff x="6236858" y="1879984"/>
            <a:chExt cx="1938313" cy="2314099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6929454" y="1879984"/>
              <a:ext cx="829920" cy="1455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7"/>
            <p:cNvGrpSpPr/>
            <p:nvPr/>
          </p:nvGrpSpPr>
          <p:grpSpPr>
            <a:xfrm>
              <a:off x="6236858" y="2207185"/>
              <a:ext cx="1938313" cy="1986898"/>
              <a:chOff x="6236858" y="2207185"/>
              <a:chExt cx="1938313" cy="198689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236858" y="2207185"/>
                <a:ext cx="1938313" cy="19868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429388" y="2285998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9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理念</a:t>
                </a:r>
                <a:endParaRPr lang="en-US" sz="19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429388" y="2571750"/>
                <a:ext cx="1428760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+mn-ea"/>
                    <a:cs typeface="Open Sans Light" pitchFamily="34" charset="0"/>
                  </a:rPr>
                  <a:t>分钟之内。此处添加详细文本描述，建议与标题相关并符合整体语言风格，语言描述尽量简洁生动。</a:t>
                </a:r>
                <a:endPara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1"/>
          <p:cNvGrpSpPr/>
          <p:nvPr/>
        </p:nvGrpSpPr>
        <p:grpSpPr>
          <a:xfrm>
            <a:off x="2857899" y="2857497"/>
            <a:ext cx="2095242" cy="2753611"/>
            <a:chOff x="2143108" y="2143122"/>
            <a:chExt cx="1571636" cy="2065208"/>
          </a:xfrm>
        </p:grpSpPr>
        <p:sp>
          <p:nvSpPr>
            <p:cNvPr id="32" name="Rectangle 31"/>
            <p:cNvSpPr/>
            <p:nvPr/>
          </p:nvSpPr>
          <p:spPr>
            <a:xfrm>
              <a:off x="2143108" y="3143254"/>
              <a:ext cx="1571636" cy="28575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143108" y="3500444"/>
              <a:ext cx="15716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" name="Group 40"/>
            <p:cNvGrpSpPr/>
            <p:nvPr/>
          </p:nvGrpSpPr>
          <p:grpSpPr>
            <a:xfrm>
              <a:off x="2643174" y="2571750"/>
              <a:ext cx="476251" cy="314325"/>
              <a:chOff x="2141517" y="2373325"/>
              <a:chExt cx="476251" cy="314325"/>
            </a:xfrm>
            <a:solidFill>
              <a:schemeClr val="bg1">
                <a:lumMod val="65000"/>
              </a:schemeClr>
            </a:solidFill>
          </p:grpSpPr>
          <p:sp>
            <p:nvSpPr>
              <p:cNvPr id="42" name="Rectangle 22"/>
              <p:cNvSpPr>
                <a:spLocks noChangeArrowheads="1"/>
              </p:cNvSpPr>
              <p:nvPr/>
            </p:nvSpPr>
            <p:spPr bwMode="auto">
              <a:xfrm>
                <a:off x="2200255" y="2678125"/>
                <a:ext cx="387350" cy="95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3" name="Rectangle 23"/>
              <p:cNvSpPr>
                <a:spLocks noChangeArrowheads="1"/>
              </p:cNvSpPr>
              <p:nvPr/>
            </p:nvSpPr>
            <p:spPr bwMode="auto">
              <a:xfrm>
                <a:off x="2517755" y="2468575"/>
                <a:ext cx="69850" cy="20955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4" name="Rectangle 24"/>
              <p:cNvSpPr>
                <a:spLocks noChangeArrowheads="1"/>
              </p:cNvSpPr>
              <p:nvPr/>
            </p:nvSpPr>
            <p:spPr bwMode="auto">
              <a:xfrm>
                <a:off x="2438380" y="2547950"/>
                <a:ext cx="69850" cy="1301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5" name="Rectangle 25"/>
              <p:cNvSpPr>
                <a:spLocks noChangeArrowheads="1"/>
              </p:cNvSpPr>
              <p:nvPr/>
            </p:nvSpPr>
            <p:spPr bwMode="auto">
              <a:xfrm>
                <a:off x="2359005" y="2592400"/>
                <a:ext cx="69850" cy="857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6" name="Rectangle 26"/>
              <p:cNvSpPr>
                <a:spLocks noChangeArrowheads="1"/>
              </p:cNvSpPr>
              <p:nvPr/>
            </p:nvSpPr>
            <p:spPr bwMode="auto">
              <a:xfrm>
                <a:off x="2279630" y="2551125"/>
                <a:ext cx="69850" cy="1270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7" name="Rectangle 27"/>
              <p:cNvSpPr>
                <a:spLocks noChangeArrowheads="1"/>
              </p:cNvSpPr>
              <p:nvPr/>
            </p:nvSpPr>
            <p:spPr bwMode="auto">
              <a:xfrm>
                <a:off x="2200255" y="2587637"/>
                <a:ext cx="68263" cy="904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8" name="Freeform 28"/>
              <p:cNvSpPr/>
              <p:nvPr/>
            </p:nvSpPr>
            <p:spPr bwMode="auto">
              <a:xfrm>
                <a:off x="2141517" y="2559062"/>
                <a:ext cx="36513" cy="38100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2" y="0"/>
                  </a:cxn>
                  <a:cxn ang="0">
                    <a:pos x="27" y="0"/>
                  </a:cxn>
                  <a:cxn ang="0">
                    <a:pos x="32" y="1"/>
                  </a:cxn>
                  <a:cxn ang="0">
                    <a:pos x="36" y="3"/>
                  </a:cxn>
                  <a:cxn ang="0">
                    <a:pos x="40" y="7"/>
                  </a:cxn>
                  <a:cxn ang="0">
                    <a:pos x="42" y="10"/>
                  </a:cxn>
                  <a:cxn ang="0">
                    <a:pos x="45" y="15"/>
                  </a:cxn>
                  <a:cxn ang="0">
                    <a:pos x="46" y="18"/>
                  </a:cxn>
                  <a:cxn ang="0">
                    <a:pos x="46" y="23"/>
                  </a:cxn>
                  <a:cxn ang="0">
                    <a:pos x="46" y="23"/>
                  </a:cxn>
                  <a:cxn ang="0">
                    <a:pos x="46" y="28"/>
                  </a:cxn>
                  <a:cxn ang="0">
                    <a:pos x="45" y="32"/>
                  </a:cxn>
                  <a:cxn ang="0">
                    <a:pos x="42" y="36"/>
                  </a:cxn>
                  <a:cxn ang="0">
                    <a:pos x="40" y="39"/>
                  </a:cxn>
                  <a:cxn ang="0">
                    <a:pos x="36" y="43"/>
                  </a:cxn>
                  <a:cxn ang="0">
                    <a:pos x="32" y="44"/>
                  </a:cxn>
                  <a:cxn ang="0">
                    <a:pos x="27" y="45"/>
                  </a:cxn>
                  <a:cxn ang="0">
                    <a:pos x="22" y="47"/>
                  </a:cxn>
                  <a:cxn ang="0">
                    <a:pos x="22" y="47"/>
                  </a:cxn>
                  <a:cxn ang="0">
                    <a:pos x="19" y="45"/>
                  </a:cxn>
                  <a:cxn ang="0">
                    <a:pos x="14" y="44"/>
                  </a:cxn>
                  <a:cxn ang="0">
                    <a:pos x="10" y="43"/>
                  </a:cxn>
                  <a:cxn ang="0">
                    <a:pos x="6" y="39"/>
                  </a:cxn>
                  <a:cxn ang="0">
                    <a:pos x="4" y="36"/>
                  </a:cxn>
                  <a:cxn ang="0">
                    <a:pos x="1" y="32"/>
                  </a:cxn>
                  <a:cxn ang="0">
                    <a:pos x="0" y="28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18"/>
                  </a:cxn>
                  <a:cxn ang="0">
                    <a:pos x="1" y="15"/>
                  </a:cxn>
                  <a:cxn ang="0">
                    <a:pos x="4" y="10"/>
                  </a:cxn>
                  <a:cxn ang="0">
                    <a:pos x="6" y="7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46" h="47">
                    <a:moveTo>
                      <a:pt x="22" y="0"/>
                    </a:moveTo>
                    <a:lnTo>
                      <a:pt x="22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36" y="3"/>
                    </a:lnTo>
                    <a:lnTo>
                      <a:pt x="40" y="7"/>
                    </a:lnTo>
                    <a:lnTo>
                      <a:pt x="42" y="10"/>
                    </a:lnTo>
                    <a:lnTo>
                      <a:pt x="45" y="15"/>
                    </a:lnTo>
                    <a:lnTo>
                      <a:pt x="46" y="18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6" y="28"/>
                    </a:lnTo>
                    <a:lnTo>
                      <a:pt x="45" y="32"/>
                    </a:lnTo>
                    <a:lnTo>
                      <a:pt x="42" y="36"/>
                    </a:lnTo>
                    <a:lnTo>
                      <a:pt x="40" y="39"/>
                    </a:lnTo>
                    <a:lnTo>
                      <a:pt x="36" y="43"/>
                    </a:lnTo>
                    <a:lnTo>
                      <a:pt x="32" y="44"/>
                    </a:lnTo>
                    <a:lnTo>
                      <a:pt x="27" y="45"/>
                    </a:lnTo>
                    <a:lnTo>
                      <a:pt x="22" y="47"/>
                    </a:lnTo>
                    <a:lnTo>
                      <a:pt x="22" y="47"/>
                    </a:lnTo>
                    <a:lnTo>
                      <a:pt x="19" y="45"/>
                    </a:lnTo>
                    <a:lnTo>
                      <a:pt x="14" y="44"/>
                    </a:lnTo>
                    <a:lnTo>
                      <a:pt x="10" y="43"/>
                    </a:lnTo>
                    <a:lnTo>
                      <a:pt x="6" y="39"/>
                    </a:lnTo>
                    <a:lnTo>
                      <a:pt x="4" y="36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4" y="10"/>
                    </a:lnTo>
                    <a:lnTo>
                      <a:pt x="6" y="7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9" name="Freeform 29"/>
              <p:cNvSpPr/>
              <p:nvPr/>
            </p:nvSpPr>
            <p:spPr bwMode="auto">
              <a:xfrm>
                <a:off x="2568555" y="2373325"/>
                <a:ext cx="49213" cy="47625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0" y="1"/>
                  </a:cxn>
                  <a:cxn ang="0">
                    <a:pos x="22" y="29"/>
                  </a:cxn>
                  <a:cxn ang="0">
                    <a:pos x="43" y="59"/>
                  </a:cxn>
                  <a:cxn ang="0">
                    <a:pos x="62" y="0"/>
                  </a:cxn>
                </a:cxnLst>
                <a:rect l="0" t="0" r="r" b="b"/>
                <a:pathLst>
                  <a:path w="62" h="59">
                    <a:moveTo>
                      <a:pt x="62" y="0"/>
                    </a:moveTo>
                    <a:lnTo>
                      <a:pt x="0" y="1"/>
                    </a:lnTo>
                    <a:lnTo>
                      <a:pt x="22" y="29"/>
                    </a:lnTo>
                    <a:lnTo>
                      <a:pt x="43" y="59"/>
                    </a:lnTo>
                    <a:lnTo>
                      <a:pt x="6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0" name="Freeform 30"/>
              <p:cNvSpPr/>
              <p:nvPr/>
            </p:nvSpPr>
            <p:spPr bwMode="auto">
              <a:xfrm>
                <a:off x="2176442" y="2397137"/>
                <a:ext cx="404813" cy="169863"/>
              </a:xfrm>
              <a:custGeom>
                <a:avLst/>
                <a:gdLst/>
                <a:ahLst/>
                <a:cxnLst>
                  <a:cxn ang="0">
                    <a:pos x="0" y="204"/>
                  </a:cxn>
                  <a:cxn ang="0">
                    <a:pos x="176" y="73"/>
                  </a:cxn>
                  <a:cxn ang="0">
                    <a:pos x="182" y="70"/>
                  </a:cxn>
                  <a:cxn ang="0">
                    <a:pos x="186" y="75"/>
                  </a:cxn>
                  <a:cxn ang="0">
                    <a:pos x="270" y="174"/>
                  </a:cxn>
                  <a:cxn ang="0">
                    <a:pos x="502" y="0"/>
                  </a:cxn>
                  <a:cxn ang="0">
                    <a:pos x="507" y="7"/>
                  </a:cxn>
                  <a:cxn ang="0">
                    <a:pos x="511" y="12"/>
                  </a:cxn>
                  <a:cxn ang="0">
                    <a:pos x="274" y="190"/>
                  </a:cxn>
                  <a:cxn ang="0">
                    <a:pos x="268" y="193"/>
                  </a:cxn>
                  <a:cxn ang="0">
                    <a:pos x="263" y="188"/>
                  </a:cxn>
                  <a:cxn ang="0">
                    <a:pos x="180" y="89"/>
                  </a:cxn>
                  <a:cxn ang="0">
                    <a:pos x="9" y="216"/>
                  </a:cxn>
                  <a:cxn ang="0">
                    <a:pos x="9" y="216"/>
                  </a:cxn>
                  <a:cxn ang="0">
                    <a:pos x="5" y="209"/>
                  </a:cxn>
                  <a:cxn ang="0">
                    <a:pos x="0" y="204"/>
                  </a:cxn>
                  <a:cxn ang="0">
                    <a:pos x="0" y="204"/>
                  </a:cxn>
                </a:cxnLst>
                <a:rect l="0" t="0" r="r" b="b"/>
                <a:pathLst>
                  <a:path w="511" h="216">
                    <a:moveTo>
                      <a:pt x="0" y="204"/>
                    </a:moveTo>
                    <a:lnTo>
                      <a:pt x="176" y="73"/>
                    </a:lnTo>
                    <a:lnTo>
                      <a:pt x="182" y="70"/>
                    </a:lnTo>
                    <a:lnTo>
                      <a:pt x="186" y="75"/>
                    </a:lnTo>
                    <a:lnTo>
                      <a:pt x="270" y="174"/>
                    </a:lnTo>
                    <a:lnTo>
                      <a:pt x="502" y="0"/>
                    </a:lnTo>
                    <a:lnTo>
                      <a:pt x="507" y="7"/>
                    </a:lnTo>
                    <a:lnTo>
                      <a:pt x="511" y="12"/>
                    </a:lnTo>
                    <a:lnTo>
                      <a:pt x="274" y="190"/>
                    </a:lnTo>
                    <a:lnTo>
                      <a:pt x="268" y="193"/>
                    </a:lnTo>
                    <a:lnTo>
                      <a:pt x="263" y="188"/>
                    </a:lnTo>
                    <a:lnTo>
                      <a:pt x="180" y="89"/>
                    </a:lnTo>
                    <a:lnTo>
                      <a:pt x="9" y="216"/>
                    </a:lnTo>
                    <a:lnTo>
                      <a:pt x="9" y="216"/>
                    </a:lnTo>
                    <a:lnTo>
                      <a:pt x="5" y="209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2571736" y="2143122"/>
              <a:ext cx="754150" cy="253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数据图表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</p:grpSp>
      <p:grpSp>
        <p:nvGrpSpPr>
          <p:cNvPr id="5" name="Group 60"/>
          <p:cNvGrpSpPr/>
          <p:nvPr/>
        </p:nvGrpSpPr>
        <p:grpSpPr>
          <a:xfrm>
            <a:off x="667419" y="3238500"/>
            <a:ext cx="2095242" cy="2848861"/>
            <a:chOff x="500034" y="2428874"/>
            <a:chExt cx="1571636" cy="2136646"/>
          </a:xfrm>
        </p:grpSpPr>
        <p:sp>
          <p:nvSpPr>
            <p:cNvPr id="27" name="Rectangle 26"/>
            <p:cNvSpPr/>
            <p:nvPr/>
          </p:nvSpPr>
          <p:spPr>
            <a:xfrm>
              <a:off x="500034" y="3500444"/>
              <a:ext cx="1571636" cy="285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00034" y="3857634"/>
              <a:ext cx="15716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6" name="Group 50"/>
            <p:cNvGrpSpPr/>
            <p:nvPr/>
          </p:nvGrpSpPr>
          <p:grpSpPr>
            <a:xfrm>
              <a:off x="1071538" y="2857502"/>
              <a:ext cx="381000" cy="365126"/>
              <a:chOff x="1003288" y="2254241"/>
              <a:chExt cx="381000" cy="365126"/>
            </a:xfrm>
            <a:solidFill>
              <a:schemeClr val="bg1">
                <a:lumMod val="65000"/>
              </a:schemeClr>
            </a:solidFill>
          </p:grpSpPr>
          <p:sp>
            <p:nvSpPr>
              <p:cNvPr id="29" name="Freeform 16"/>
              <p:cNvSpPr/>
              <p:nvPr/>
            </p:nvSpPr>
            <p:spPr bwMode="auto">
              <a:xfrm>
                <a:off x="1058850" y="2411404"/>
                <a:ext cx="146050" cy="207963"/>
              </a:xfrm>
              <a:custGeom>
                <a:avLst/>
                <a:gdLst/>
                <a:ahLst/>
                <a:cxnLst>
                  <a:cxn ang="0">
                    <a:pos x="125" y="101"/>
                  </a:cxn>
                  <a:cxn ang="0">
                    <a:pos x="125" y="231"/>
                  </a:cxn>
                  <a:cxn ang="0">
                    <a:pos x="125" y="231"/>
                  </a:cxn>
                  <a:cxn ang="0">
                    <a:pos x="124" y="237"/>
                  </a:cxn>
                  <a:cxn ang="0">
                    <a:pos x="122" y="243"/>
                  </a:cxn>
                  <a:cxn ang="0">
                    <a:pos x="119" y="248"/>
                  </a:cxn>
                  <a:cxn ang="0">
                    <a:pos x="115" y="253"/>
                  </a:cxn>
                  <a:cxn ang="0">
                    <a:pos x="110" y="257"/>
                  </a:cxn>
                  <a:cxn ang="0">
                    <a:pos x="105" y="260"/>
                  </a:cxn>
                  <a:cxn ang="0">
                    <a:pos x="99" y="262"/>
                  </a:cxn>
                  <a:cxn ang="0">
                    <a:pos x="93" y="263"/>
                  </a:cxn>
                  <a:cxn ang="0">
                    <a:pos x="93" y="263"/>
                  </a:cxn>
                  <a:cxn ang="0">
                    <a:pos x="93" y="263"/>
                  </a:cxn>
                  <a:cxn ang="0">
                    <a:pos x="87" y="262"/>
                  </a:cxn>
                  <a:cxn ang="0">
                    <a:pos x="80" y="260"/>
                  </a:cxn>
                  <a:cxn ang="0">
                    <a:pos x="74" y="257"/>
                  </a:cxn>
                  <a:cxn ang="0">
                    <a:pos x="69" y="253"/>
                  </a:cxn>
                  <a:cxn ang="0">
                    <a:pos x="66" y="248"/>
                  </a:cxn>
                  <a:cxn ang="0">
                    <a:pos x="63" y="243"/>
                  </a:cxn>
                  <a:cxn ang="0">
                    <a:pos x="61" y="237"/>
                  </a:cxn>
                  <a:cxn ang="0">
                    <a:pos x="61" y="231"/>
                  </a:cxn>
                  <a:cxn ang="0">
                    <a:pos x="61" y="101"/>
                  </a:cxn>
                  <a:cxn ang="0">
                    <a:pos x="16" y="101"/>
                  </a:cxn>
                  <a:cxn ang="0">
                    <a:pos x="16" y="101"/>
                  </a:cxn>
                  <a:cxn ang="0">
                    <a:pos x="10" y="100"/>
                  </a:cxn>
                  <a:cxn ang="0">
                    <a:pos x="5" y="99"/>
                  </a:cxn>
                  <a:cxn ang="0">
                    <a:pos x="1" y="95"/>
                  </a:cxn>
                  <a:cxn ang="0">
                    <a:pos x="0" y="91"/>
                  </a:cxn>
                  <a:cxn ang="0">
                    <a:pos x="0" y="87"/>
                  </a:cxn>
                  <a:cxn ang="0">
                    <a:pos x="0" y="82"/>
                  </a:cxn>
                  <a:cxn ang="0">
                    <a:pos x="3" y="77"/>
                  </a:cxn>
                  <a:cxn ang="0">
                    <a:pos x="7" y="73"/>
                  </a:cxn>
                  <a:cxn ang="0">
                    <a:pos x="69" y="11"/>
                  </a:cxn>
                  <a:cxn ang="0">
                    <a:pos x="69" y="11"/>
                  </a:cxn>
                  <a:cxn ang="0">
                    <a:pos x="75" y="6"/>
                  </a:cxn>
                  <a:cxn ang="0">
                    <a:pos x="80" y="2"/>
                  </a:cxn>
                  <a:cxn ang="0">
                    <a:pos x="87" y="0"/>
                  </a:cxn>
                  <a:cxn ang="0">
                    <a:pos x="93" y="0"/>
                  </a:cxn>
                  <a:cxn ang="0">
                    <a:pos x="98" y="0"/>
                  </a:cxn>
                  <a:cxn ang="0">
                    <a:pos x="104" y="2"/>
                  </a:cxn>
                  <a:cxn ang="0">
                    <a:pos x="110" y="6"/>
                  </a:cxn>
                  <a:cxn ang="0">
                    <a:pos x="115" y="11"/>
                  </a:cxn>
                  <a:cxn ang="0">
                    <a:pos x="178" y="73"/>
                  </a:cxn>
                  <a:cxn ang="0">
                    <a:pos x="178" y="73"/>
                  </a:cxn>
                  <a:cxn ang="0">
                    <a:pos x="182" y="77"/>
                  </a:cxn>
                  <a:cxn ang="0">
                    <a:pos x="184" y="82"/>
                  </a:cxn>
                  <a:cxn ang="0">
                    <a:pos x="184" y="86"/>
                  </a:cxn>
                  <a:cxn ang="0">
                    <a:pos x="184" y="91"/>
                  </a:cxn>
                  <a:cxn ang="0">
                    <a:pos x="182" y="95"/>
                  </a:cxn>
                  <a:cxn ang="0">
                    <a:pos x="178" y="97"/>
                  </a:cxn>
                  <a:cxn ang="0">
                    <a:pos x="173" y="100"/>
                  </a:cxn>
                  <a:cxn ang="0">
                    <a:pos x="166" y="101"/>
                  </a:cxn>
                  <a:cxn ang="0">
                    <a:pos x="125" y="101"/>
                  </a:cxn>
                </a:cxnLst>
                <a:rect l="0" t="0" r="r" b="b"/>
                <a:pathLst>
                  <a:path w="184" h="263">
                    <a:moveTo>
                      <a:pt x="125" y="101"/>
                    </a:moveTo>
                    <a:lnTo>
                      <a:pt x="125" y="231"/>
                    </a:lnTo>
                    <a:lnTo>
                      <a:pt x="125" y="231"/>
                    </a:lnTo>
                    <a:lnTo>
                      <a:pt x="124" y="237"/>
                    </a:lnTo>
                    <a:lnTo>
                      <a:pt x="122" y="243"/>
                    </a:lnTo>
                    <a:lnTo>
                      <a:pt x="119" y="248"/>
                    </a:lnTo>
                    <a:lnTo>
                      <a:pt x="115" y="253"/>
                    </a:lnTo>
                    <a:lnTo>
                      <a:pt x="110" y="257"/>
                    </a:lnTo>
                    <a:lnTo>
                      <a:pt x="105" y="260"/>
                    </a:lnTo>
                    <a:lnTo>
                      <a:pt x="99" y="262"/>
                    </a:lnTo>
                    <a:lnTo>
                      <a:pt x="93" y="263"/>
                    </a:lnTo>
                    <a:lnTo>
                      <a:pt x="93" y="263"/>
                    </a:lnTo>
                    <a:lnTo>
                      <a:pt x="93" y="263"/>
                    </a:lnTo>
                    <a:lnTo>
                      <a:pt x="87" y="262"/>
                    </a:lnTo>
                    <a:lnTo>
                      <a:pt x="80" y="260"/>
                    </a:lnTo>
                    <a:lnTo>
                      <a:pt x="74" y="257"/>
                    </a:lnTo>
                    <a:lnTo>
                      <a:pt x="69" y="253"/>
                    </a:lnTo>
                    <a:lnTo>
                      <a:pt x="66" y="248"/>
                    </a:lnTo>
                    <a:lnTo>
                      <a:pt x="63" y="243"/>
                    </a:lnTo>
                    <a:lnTo>
                      <a:pt x="61" y="237"/>
                    </a:lnTo>
                    <a:lnTo>
                      <a:pt x="61" y="231"/>
                    </a:lnTo>
                    <a:lnTo>
                      <a:pt x="61" y="101"/>
                    </a:lnTo>
                    <a:lnTo>
                      <a:pt x="16" y="101"/>
                    </a:lnTo>
                    <a:lnTo>
                      <a:pt x="16" y="101"/>
                    </a:lnTo>
                    <a:lnTo>
                      <a:pt x="10" y="100"/>
                    </a:lnTo>
                    <a:lnTo>
                      <a:pt x="5" y="99"/>
                    </a:lnTo>
                    <a:lnTo>
                      <a:pt x="1" y="95"/>
                    </a:lnTo>
                    <a:lnTo>
                      <a:pt x="0" y="91"/>
                    </a:lnTo>
                    <a:lnTo>
                      <a:pt x="0" y="87"/>
                    </a:lnTo>
                    <a:lnTo>
                      <a:pt x="0" y="82"/>
                    </a:lnTo>
                    <a:lnTo>
                      <a:pt x="3" y="77"/>
                    </a:lnTo>
                    <a:lnTo>
                      <a:pt x="7" y="73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75" y="6"/>
                    </a:lnTo>
                    <a:lnTo>
                      <a:pt x="80" y="2"/>
                    </a:lnTo>
                    <a:lnTo>
                      <a:pt x="87" y="0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4" y="2"/>
                    </a:lnTo>
                    <a:lnTo>
                      <a:pt x="110" y="6"/>
                    </a:lnTo>
                    <a:lnTo>
                      <a:pt x="115" y="11"/>
                    </a:lnTo>
                    <a:lnTo>
                      <a:pt x="178" y="73"/>
                    </a:lnTo>
                    <a:lnTo>
                      <a:pt x="178" y="73"/>
                    </a:lnTo>
                    <a:lnTo>
                      <a:pt x="182" y="77"/>
                    </a:lnTo>
                    <a:lnTo>
                      <a:pt x="184" y="82"/>
                    </a:lnTo>
                    <a:lnTo>
                      <a:pt x="184" y="86"/>
                    </a:lnTo>
                    <a:lnTo>
                      <a:pt x="184" y="91"/>
                    </a:lnTo>
                    <a:lnTo>
                      <a:pt x="182" y="95"/>
                    </a:lnTo>
                    <a:lnTo>
                      <a:pt x="178" y="97"/>
                    </a:lnTo>
                    <a:lnTo>
                      <a:pt x="173" y="100"/>
                    </a:lnTo>
                    <a:lnTo>
                      <a:pt x="166" y="101"/>
                    </a:lnTo>
                    <a:lnTo>
                      <a:pt x="125" y="10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9" name="Freeform 17"/>
              <p:cNvSpPr/>
              <p:nvPr/>
            </p:nvSpPr>
            <p:spPr bwMode="auto">
              <a:xfrm>
                <a:off x="1003288" y="2254241"/>
                <a:ext cx="381000" cy="266700"/>
              </a:xfrm>
              <a:custGeom>
                <a:avLst/>
                <a:gdLst/>
                <a:ahLst/>
                <a:cxnLst>
                  <a:cxn ang="0">
                    <a:pos x="392" y="125"/>
                  </a:cxn>
                  <a:cxn ang="0">
                    <a:pos x="420" y="136"/>
                  </a:cxn>
                  <a:cxn ang="0">
                    <a:pos x="445" y="153"/>
                  </a:cxn>
                  <a:cxn ang="0">
                    <a:pos x="463" y="175"/>
                  </a:cxn>
                  <a:cxn ang="0">
                    <a:pos x="476" y="200"/>
                  </a:cxn>
                  <a:cxn ang="0">
                    <a:pos x="480" y="227"/>
                  </a:cxn>
                  <a:cxn ang="0">
                    <a:pos x="480" y="237"/>
                  </a:cxn>
                  <a:cxn ang="0">
                    <a:pos x="472" y="264"/>
                  </a:cxn>
                  <a:cxn ang="0">
                    <a:pos x="457" y="289"/>
                  </a:cxn>
                  <a:cxn ang="0">
                    <a:pos x="435" y="310"/>
                  </a:cxn>
                  <a:cxn ang="0">
                    <a:pos x="408" y="325"/>
                  </a:cxn>
                  <a:cxn ang="0">
                    <a:pos x="376" y="334"/>
                  </a:cxn>
                  <a:cxn ang="0">
                    <a:pos x="376" y="220"/>
                  </a:cxn>
                  <a:cxn ang="0">
                    <a:pos x="362" y="195"/>
                  </a:cxn>
                  <a:cxn ang="0">
                    <a:pos x="347" y="185"/>
                  </a:cxn>
                  <a:cxn ang="0">
                    <a:pos x="329" y="182"/>
                  </a:cxn>
                  <a:cxn ang="0">
                    <a:pos x="301" y="190"/>
                  </a:cxn>
                  <a:cxn ang="0">
                    <a:pos x="288" y="203"/>
                  </a:cxn>
                  <a:cxn ang="0">
                    <a:pos x="280" y="230"/>
                  </a:cxn>
                  <a:cxn ang="0">
                    <a:pos x="210" y="315"/>
                  </a:cxn>
                  <a:cxn ang="0">
                    <a:pos x="246" y="313"/>
                  </a:cxn>
                  <a:cxn ang="0">
                    <a:pos x="259" y="306"/>
                  </a:cxn>
                  <a:cxn ang="0">
                    <a:pos x="268" y="295"/>
                  </a:cxn>
                  <a:cxn ang="0">
                    <a:pos x="268" y="277"/>
                  </a:cxn>
                  <a:cxn ang="0">
                    <a:pos x="258" y="259"/>
                  </a:cxn>
                  <a:cxn ang="0">
                    <a:pos x="188" y="190"/>
                  </a:cxn>
                  <a:cxn ang="0">
                    <a:pos x="162" y="182"/>
                  </a:cxn>
                  <a:cxn ang="0">
                    <a:pos x="143" y="185"/>
                  </a:cxn>
                  <a:cxn ang="0">
                    <a:pos x="65" y="259"/>
                  </a:cxn>
                  <a:cxn ang="0">
                    <a:pos x="54" y="278"/>
                  </a:cxn>
                  <a:cxn ang="0">
                    <a:pos x="54" y="295"/>
                  </a:cxn>
                  <a:cxn ang="0">
                    <a:pos x="59" y="304"/>
                  </a:cxn>
                  <a:cxn ang="0">
                    <a:pos x="67" y="310"/>
                  </a:cxn>
                  <a:cxn ang="0">
                    <a:pos x="114" y="315"/>
                  </a:cxn>
                  <a:cxn ang="0">
                    <a:pos x="101" y="334"/>
                  </a:cxn>
                  <a:cxn ang="0">
                    <a:pos x="69" y="324"/>
                  </a:cxn>
                  <a:cxn ang="0">
                    <a:pos x="41" y="306"/>
                  </a:cxn>
                  <a:cxn ang="0">
                    <a:pos x="20" y="284"/>
                  </a:cxn>
                  <a:cxn ang="0">
                    <a:pos x="5" y="257"/>
                  </a:cxn>
                  <a:cxn ang="0">
                    <a:pos x="0" y="227"/>
                  </a:cxn>
                  <a:cxn ang="0">
                    <a:pos x="1" y="219"/>
                  </a:cxn>
                  <a:cxn ang="0">
                    <a:pos x="7" y="191"/>
                  </a:cxn>
                  <a:cxn ang="0">
                    <a:pos x="22" y="167"/>
                  </a:cxn>
                  <a:cxn ang="0">
                    <a:pos x="43" y="147"/>
                  </a:cxn>
                  <a:cxn ang="0">
                    <a:pos x="69" y="132"/>
                  </a:cxn>
                  <a:cxn ang="0">
                    <a:pos x="99" y="122"/>
                  </a:cxn>
                  <a:cxn ang="0">
                    <a:pos x="99" y="118"/>
                  </a:cxn>
                  <a:cxn ang="0">
                    <a:pos x="105" y="84"/>
                  </a:cxn>
                  <a:cxn ang="0">
                    <a:pos x="123" y="53"/>
                  </a:cxn>
                  <a:cxn ang="0">
                    <a:pos x="151" y="27"/>
                  </a:cxn>
                  <a:cxn ang="0">
                    <a:pos x="185" y="10"/>
                  </a:cxn>
                  <a:cxn ang="0">
                    <a:pos x="226" y="1"/>
                  </a:cxn>
                  <a:cxn ang="0">
                    <a:pos x="255" y="1"/>
                  </a:cxn>
                  <a:cxn ang="0">
                    <a:pos x="295" y="10"/>
                  </a:cxn>
                  <a:cxn ang="0">
                    <a:pos x="330" y="27"/>
                  </a:cxn>
                  <a:cxn ang="0">
                    <a:pos x="357" y="53"/>
                  </a:cxn>
                  <a:cxn ang="0">
                    <a:pos x="374" y="84"/>
                  </a:cxn>
                  <a:cxn ang="0">
                    <a:pos x="381" y="118"/>
                  </a:cxn>
                  <a:cxn ang="0">
                    <a:pos x="381" y="122"/>
                  </a:cxn>
                </a:cxnLst>
                <a:rect l="0" t="0" r="r" b="b"/>
                <a:pathLst>
                  <a:path w="480" h="336">
                    <a:moveTo>
                      <a:pt x="381" y="122"/>
                    </a:moveTo>
                    <a:lnTo>
                      <a:pt x="381" y="122"/>
                    </a:lnTo>
                    <a:lnTo>
                      <a:pt x="392" y="125"/>
                    </a:lnTo>
                    <a:lnTo>
                      <a:pt x="402" y="127"/>
                    </a:lnTo>
                    <a:lnTo>
                      <a:pt x="412" y="132"/>
                    </a:lnTo>
                    <a:lnTo>
                      <a:pt x="420" y="136"/>
                    </a:lnTo>
                    <a:lnTo>
                      <a:pt x="429" y="141"/>
                    </a:lnTo>
                    <a:lnTo>
                      <a:pt x="438" y="147"/>
                    </a:lnTo>
                    <a:lnTo>
                      <a:pt x="445" y="153"/>
                    </a:lnTo>
                    <a:lnTo>
                      <a:pt x="451" y="161"/>
                    </a:lnTo>
                    <a:lnTo>
                      <a:pt x="457" y="167"/>
                    </a:lnTo>
                    <a:lnTo>
                      <a:pt x="463" y="175"/>
                    </a:lnTo>
                    <a:lnTo>
                      <a:pt x="468" y="183"/>
                    </a:lnTo>
                    <a:lnTo>
                      <a:pt x="472" y="191"/>
                    </a:lnTo>
                    <a:lnTo>
                      <a:pt x="476" y="200"/>
                    </a:lnTo>
                    <a:lnTo>
                      <a:pt x="478" y="209"/>
                    </a:lnTo>
                    <a:lnTo>
                      <a:pt x="480" y="219"/>
                    </a:lnTo>
                    <a:lnTo>
                      <a:pt x="480" y="227"/>
                    </a:lnTo>
                    <a:lnTo>
                      <a:pt x="480" y="227"/>
                    </a:lnTo>
                    <a:lnTo>
                      <a:pt x="480" y="227"/>
                    </a:lnTo>
                    <a:lnTo>
                      <a:pt x="480" y="237"/>
                    </a:lnTo>
                    <a:lnTo>
                      <a:pt x="478" y="247"/>
                    </a:lnTo>
                    <a:lnTo>
                      <a:pt x="476" y="256"/>
                    </a:lnTo>
                    <a:lnTo>
                      <a:pt x="472" y="264"/>
                    </a:lnTo>
                    <a:lnTo>
                      <a:pt x="467" y="273"/>
                    </a:lnTo>
                    <a:lnTo>
                      <a:pt x="462" y="282"/>
                    </a:lnTo>
                    <a:lnTo>
                      <a:pt x="457" y="289"/>
                    </a:lnTo>
                    <a:lnTo>
                      <a:pt x="450" y="297"/>
                    </a:lnTo>
                    <a:lnTo>
                      <a:pt x="442" y="304"/>
                    </a:lnTo>
                    <a:lnTo>
                      <a:pt x="435" y="310"/>
                    </a:lnTo>
                    <a:lnTo>
                      <a:pt x="426" y="315"/>
                    </a:lnTo>
                    <a:lnTo>
                      <a:pt x="418" y="320"/>
                    </a:lnTo>
                    <a:lnTo>
                      <a:pt x="408" y="325"/>
                    </a:lnTo>
                    <a:lnTo>
                      <a:pt x="398" y="329"/>
                    </a:lnTo>
                    <a:lnTo>
                      <a:pt x="387" y="331"/>
                    </a:lnTo>
                    <a:lnTo>
                      <a:pt x="376" y="334"/>
                    </a:lnTo>
                    <a:lnTo>
                      <a:pt x="376" y="230"/>
                    </a:lnTo>
                    <a:lnTo>
                      <a:pt x="376" y="230"/>
                    </a:lnTo>
                    <a:lnTo>
                      <a:pt x="376" y="220"/>
                    </a:lnTo>
                    <a:lnTo>
                      <a:pt x="372" y="211"/>
                    </a:lnTo>
                    <a:lnTo>
                      <a:pt x="368" y="203"/>
                    </a:lnTo>
                    <a:lnTo>
                      <a:pt x="362" y="195"/>
                    </a:lnTo>
                    <a:lnTo>
                      <a:pt x="362" y="195"/>
                    </a:lnTo>
                    <a:lnTo>
                      <a:pt x="355" y="190"/>
                    </a:lnTo>
                    <a:lnTo>
                      <a:pt x="347" y="185"/>
                    </a:lnTo>
                    <a:lnTo>
                      <a:pt x="337" y="183"/>
                    </a:lnTo>
                    <a:lnTo>
                      <a:pt x="329" y="182"/>
                    </a:lnTo>
                    <a:lnTo>
                      <a:pt x="329" y="182"/>
                    </a:lnTo>
                    <a:lnTo>
                      <a:pt x="319" y="183"/>
                    </a:lnTo>
                    <a:lnTo>
                      <a:pt x="309" y="185"/>
                    </a:lnTo>
                    <a:lnTo>
                      <a:pt x="301" y="190"/>
                    </a:lnTo>
                    <a:lnTo>
                      <a:pt x="294" y="195"/>
                    </a:lnTo>
                    <a:lnTo>
                      <a:pt x="294" y="195"/>
                    </a:lnTo>
                    <a:lnTo>
                      <a:pt x="288" y="203"/>
                    </a:lnTo>
                    <a:lnTo>
                      <a:pt x="284" y="211"/>
                    </a:lnTo>
                    <a:lnTo>
                      <a:pt x="280" y="220"/>
                    </a:lnTo>
                    <a:lnTo>
                      <a:pt x="280" y="230"/>
                    </a:lnTo>
                    <a:lnTo>
                      <a:pt x="280" y="336"/>
                    </a:lnTo>
                    <a:lnTo>
                      <a:pt x="210" y="336"/>
                    </a:lnTo>
                    <a:lnTo>
                      <a:pt x="210" y="315"/>
                    </a:lnTo>
                    <a:lnTo>
                      <a:pt x="235" y="315"/>
                    </a:lnTo>
                    <a:lnTo>
                      <a:pt x="235" y="315"/>
                    </a:lnTo>
                    <a:lnTo>
                      <a:pt x="246" y="313"/>
                    </a:lnTo>
                    <a:lnTo>
                      <a:pt x="255" y="310"/>
                    </a:lnTo>
                    <a:lnTo>
                      <a:pt x="255" y="310"/>
                    </a:lnTo>
                    <a:lnTo>
                      <a:pt x="259" y="306"/>
                    </a:lnTo>
                    <a:lnTo>
                      <a:pt x="263" y="303"/>
                    </a:lnTo>
                    <a:lnTo>
                      <a:pt x="266" y="299"/>
                    </a:lnTo>
                    <a:lnTo>
                      <a:pt x="268" y="295"/>
                    </a:lnTo>
                    <a:lnTo>
                      <a:pt x="268" y="295"/>
                    </a:lnTo>
                    <a:lnTo>
                      <a:pt x="269" y="285"/>
                    </a:lnTo>
                    <a:lnTo>
                      <a:pt x="268" y="277"/>
                    </a:lnTo>
                    <a:lnTo>
                      <a:pt x="268" y="277"/>
                    </a:lnTo>
                    <a:lnTo>
                      <a:pt x="264" y="268"/>
                    </a:lnTo>
                    <a:lnTo>
                      <a:pt x="258" y="259"/>
                    </a:lnTo>
                    <a:lnTo>
                      <a:pt x="195" y="198"/>
                    </a:lnTo>
                    <a:lnTo>
                      <a:pt x="195" y="198"/>
                    </a:lnTo>
                    <a:lnTo>
                      <a:pt x="188" y="190"/>
                    </a:lnTo>
                    <a:lnTo>
                      <a:pt x="179" y="185"/>
                    </a:lnTo>
                    <a:lnTo>
                      <a:pt x="170" y="183"/>
                    </a:lnTo>
                    <a:lnTo>
                      <a:pt x="162" y="182"/>
                    </a:lnTo>
                    <a:lnTo>
                      <a:pt x="162" y="182"/>
                    </a:lnTo>
                    <a:lnTo>
                      <a:pt x="152" y="183"/>
                    </a:lnTo>
                    <a:lnTo>
                      <a:pt x="143" y="185"/>
                    </a:lnTo>
                    <a:lnTo>
                      <a:pt x="136" y="190"/>
                    </a:lnTo>
                    <a:lnTo>
                      <a:pt x="127" y="198"/>
                    </a:lnTo>
                    <a:lnTo>
                      <a:pt x="65" y="259"/>
                    </a:lnTo>
                    <a:lnTo>
                      <a:pt x="65" y="259"/>
                    </a:lnTo>
                    <a:lnTo>
                      <a:pt x="58" y="268"/>
                    </a:lnTo>
                    <a:lnTo>
                      <a:pt x="54" y="278"/>
                    </a:lnTo>
                    <a:lnTo>
                      <a:pt x="54" y="278"/>
                    </a:lnTo>
                    <a:lnTo>
                      <a:pt x="53" y="287"/>
                    </a:lnTo>
                    <a:lnTo>
                      <a:pt x="54" y="295"/>
                    </a:lnTo>
                    <a:lnTo>
                      <a:pt x="54" y="295"/>
                    </a:lnTo>
                    <a:lnTo>
                      <a:pt x="57" y="300"/>
                    </a:lnTo>
                    <a:lnTo>
                      <a:pt x="59" y="304"/>
                    </a:lnTo>
                    <a:lnTo>
                      <a:pt x="63" y="306"/>
                    </a:lnTo>
                    <a:lnTo>
                      <a:pt x="67" y="310"/>
                    </a:lnTo>
                    <a:lnTo>
                      <a:pt x="67" y="310"/>
                    </a:lnTo>
                    <a:lnTo>
                      <a:pt x="75" y="314"/>
                    </a:lnTo>
                    <a:lnTo>
                      <a:pt x="85" y="315"/>
                    </a:lnTo>
                    <a:lnTo>
                      <a:pt x="114" y="315"/>
                    </a:lnTo>
                    <a:lnTo>
                      <a:pt x="114" y="335"/>
                    </a:lnTo>
                    <a:lnTo>
                      <a:pt x="114" y="335"/>
                    </a:lnTo>
                    <a:lnTo>
                      <a:pt x="101" y="334"/>
                    </a:lnTo>
                    <a:lnTo>
                      <a:pt x="90" y="331"/>
                    </a:lnTo>
                    <a:lnTo>
                      <a:pt x="79" y="327"/>
                    </a:lnTo>
                    <a:lnTo>
                      <a:pt x="69" y="324"/>
                    </a:lnTo>
                    <a:lnTo>
                      <a:pt x="59" y="319"/>
                    </a:lnTo>
                    <a:lnTo>
                      <a:pt x="49" y="313"/>
                    </a:lnTo>
                    <a:lnTo>
                      <a:pt x="41" y="306"/>
                    </a:lnTo>
                    <a:lnTo>
                      <a:pt x="33" y="300"/>
                    </a:lnTo>
                    <a:lnTo>
                      <a:pt x="26" y="292"/>
                    </a:lnTo>
                    <a:lnTo>
                      <a:pt x="20" y="284"/>
                    </a:lnTo>
                    <a:lnTo>
                      <a:pt x="13" y="275"/>
                    </a:lnTo>
                    <a:lnTo>
                      <a:pt x="8" y="267"/>
                    </a:lnTo>
                    <a:lnTo>
                      <a:pt x="5" y="257"/>
                    </a:lnTo>
                    <a:lnTo>
                      <a:pt x="2" y="248"/>
                    </a:lnTo>
                    <a:lnTo>
                      <a:pt x="1" y="237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1" y="219"/>
                    </a:lnTo>
                    <a:lnTo>
                      <a:pt x="2" y="209"/>
                    </a:lnTo>
                    <a:lnTo>
                      <a:pt x="5" y="200"/>
                    </a:lnTo>
                    <a:lnTo>
                      <a:pt x="7" y="191"/>
                    </a:lnTo>
                    <a:lnTo>
                      <a:pt x="12" y="183"/>
                    </a:lnTo>
                    <a:lnTo>
                      <a:pt x="16" y="175"/>
                    </a:lnTo>
                    <a:lnTo>
                      <a:pt x="22" y="167"/>
                    </a:lnTo>
                    <a:lnTo>
                      <a:pt x="28" y="161"/>
                    </a:lnTo>
                    <a:lnTo>
                      <a:pt x="36" y="153"/>
                    </a:lnTo>
                    <a:lnTo>
                      <a:pt x="43" y="147"/>
                    </a:lnTo>
                    <a:lnTo>
                      <a:pt x="50" y="141"/>
                    </a:lnTo>
                    <a:lnTo>
                      <a:pt x="59" y="136"/>
                    </a:lnTo>
                    <a:lnTo>
                      <a:pt x="69" y="132"/>
                    </a:lnTo>
                    <a:lnTo>
                      <a:pt x="79" y="127"/>
                    </a:lnTo>
                    <a:lnTo>
                      <a:pt x="89" y="125"/>
                    </a:lnTo>
                    <a:lnTo>
                      <a:pt x="99" y="122"/>
                    </a:lnTo>
                    <a:lnTo>
                      <a:pt x="99" y="122"/>
                    </a:lnTo>
                    <a:lnTo>
                      <a:pt x="99" y="118"/>
                    </a:lnTo>
                    <a:lnTo>
                      <a:pt x="99" y="118"/>
                    </a:lnTo>
                    <a:lnTo>
                      <a:pt x="100" y="107"/>
                    </a:lnTo>
                    <a:lnTo>
                      <a:pt x="101" y="95"/>
                    </a:lnTo>
                    <a:lnTo>
                      <a:pt x="105" y="84"/>
                    </a:lnTo>
                    <a:lnTo>
                      <a:pt x="110" y="73"/>
                    </a:lnTo>
                    <a:lnTo>
                      <a:pt x="116" y="63"/>
                    </a:lnTo>
                    <a:lnTo>
                      <a:pt x="123" y="53"/>
                    </a:lnTo>
                    <a:lnTo>
                      <a:pt x="131" y="43"/>
                    </a:lnTo>
                    <a:lnTo>
                      <a:pt x="141" y="36"/>
                    </a:lnTo>
                    <a:lnTo>
                      <a:pt x="151" y="27"/>
                    </a:lnTo>
                    <a:lnTo>
                      <a:pt x="161" y="21"/>
                    </a:lnTo>
                    <a:lnTo>
                      <a:pt x="173" y="15"/>
                    </a:lnTo>
                    <a:lnTo>
                      <a:pt x="185" y="10"/>
                    </a:lnTo>
                    <a:lnTo>
                      <a:pt x="198" y="6"/>
                    </a:lnTo>
                    <a:lnTo>
                      <a:pt x="211" y="2"/>
                    </a:lnTo>
                    <a:lnTo>
                      <a:pt x="226" y="1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55" y="1"/>
                    </a:lnTo>
                    <a:lnTo>
                      <a:pt x="268" y="2"/>
                    </a:lnTo>
                    <a:lnTo>
                      <a:pt x="282" y="6"/>
                    </a:lnTo>
                    <a:lnTo>
                      <a:pt x="295" y="10"/>
                    </a:lnTo>
                    <a:lnTo>
                      <a:pt x="308" y="15"/>
                    </a:lnTo>
                    <a:lnTo>
                      <a:pt x="319" y="21"/>
                    </a:lnTo>
                    <a:lnTo>
                      <a:pt x="330" y="27"/>
                    </a:lnTo>
                    <a:lnTo>
                      <a:pt x="340" y="36"/>
                    </a:lnTo>
                    <a:lnTo>
                      <a:pt x="348" y="43"/>
                    </a:lnTo>
                    <a:lnTo>
                      <a:pt x="357" y="53"/>
                    </a:lnTo>
                    <a:lnTo>
                      <a:pt x="365" y="63"/>
                    </a:lnTo>
                    <a:lnTo>
                      <a:pt x="369" y="73"/>
                    </a:lnTo>
                    <a:lnTo>
                      <a:pt x="374" y="84"/>
                    </a:lnTo>
                    <a:lnTo>
                      <a:pt x="378" y="95"/>
                    </a:lnTo>
                    <a:lnTo>
                      <a:pt x="381" y="107"/>
                    </a:lnTo>
                    <a:lnTo>
                      <a:pt x="381" y="118"/>
                    </a:lnTo>
                    <a:lnTo>
                      <a:pt x="381" y="118"/>
                    </a:lnTo>
                    <a:lnTo>
                      <a:pt x="381" y="122"/>
                    </a:lnTo>
                    <a:lnTo>
                      <a:pt x="381" y="12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0" name="Freeform 18"/>
              <p:cNvSpPr/>
              <p:nvPr/>
            </p:nvSpPr>
            <p:spPr bwMode="auto">
              <a:xfrm>
                <a:off x="1190613" y="2411404"/>
                <a:ext cx="147638" cy="207963"/>
              </a:xfrm>
              <a:custGeom>
                <a:avLst/>
                <a:gdLst/>
                <a:ahLst/>
                <a:cxnLst>
                  <a:cxn ang="0">
                    <a:pos x="126" y="162"/>
                  </a:cxn>
                  <a:cxn ang="0">
                    <a:pos x="126" y="32"/>
                  </a:cxn>
                  <a:cxn ang="0">
                    <a:pos x="126" y="32"/>
                  </a:cxn>
                  <a:cxn ang="0">
                    <a:pos x="125" y="26"/>
                  </a:cxn>
                  <a:cxn ang="0">
                    <a:pos x="123" y="19"/>
                  </a:cxn>
                  <a:cxn ang="0">
                    <a:pos x="120" y="13"/>
                  </a:cxn>
                  <a:cxn ang="0">
                    <a:pos x="116" y="8"/>
                  </a:cxn>
                  <a:cxn ang="0">
                    <a:pos x="111" y="5"/>
                  </a:cxn>
                  <a:cxn ang="0">
                    <a:pos x="106" y="2"/>
                  </a:cxn>
                  <a:cxn ang="0">
                    <a:pos x="100" y="0"/>
                  </a:cxn>
                  <a:cxn ang="0">
                    <a:pos x="94" y="0"/>
                  </a:cxn>
                  <a:cxn ang="0">
                    <a:pos x="94" y="0"/>
                  </a:cxn>
                  <a:cxn ang="0">
                    <a:pos x="94" y="0"/>
                  </a:cxn>
                  <a:cxn ang="0">
                    <a:pos x="86" y="0"/>
                  </a:cxn>
                  <a:cxn ang="0">
                    <a:pos x="80" y="2"/>
                  </a:cxn>
                  <a:cxn ang="0">
                    <a:pos x="75" y="5"/>
                  </a:cxn>
                  <a:cxn ang="0">
                    <a:pos x="70" y="8"/>
                  </a:cxn>
                  <a:cxn ang="0">
                    <a:pos x="66" y="13"/>
                  </a:cxn>
                  <a:cxn ang="0">
                    <a:pos x="64" y="19"/>
                  </a:cxn>
                  <a:cxn ang="0">
                    <a:pos x="62" y="26"/>
                  </a:cxn>
                  <a:cxn ang="0">
                    <a:pos x="62" y="32"/>
                  </a:cxn>
                  <a:cxn ang="0">
                    <a:pos x="62" y="162"/>
                  </a:cxn>
                  <a:cxn ang="0">
                    <a:pos x="17" y="162"/>
                  </a:cxn>
                  <a:cxn ang="0">
                    <a:pos x="17" y="162"/>
                  </a:cxn>
                  <a:cxn ang="0">
                    <a:pos x="11" y="162"/>
                  </a:cxn>
                  <a:cxn ang="0">
                    <a:pos x="6" y="164"/>
                  </a:cxn>
                  <a:cxn ang="0">
                    <a:pos x="2" y="167"/>
                  </a:cxn>
                  <a:cxn ang="0">
                    <a:pos x="1" y="170"/>
                  </a:cxn>
                  <a:cxn ang="0">
                    <a:pos x="0" y="175"/>
                  </a:cxn>
                  <a:cxn ang="0">
                    <a:pos x="1" y="179"/>
                  </a:cxn>
                  <a:cxn ang="0">
                    <a:pos x="3" y="184"/>
                  </a:cxn>
                  <a:cxn ang="0">
                    <a:pos x="7" y="189"/>
                  </a:cxn>
                  <a:cxn ang="0">
                    <a:pos x="70" y="251"/>
                  </a:cxn>
                  <a:cxn ang="0">
                    <a:pos x="70" y="251"/>
                  </a:cxn>
                  <a:cxn ang="0">
                    <a:pos x="76" y="256"/>
                  </a:cxn>
                  <a:cxn ang="0">
                    <a:pos x="81" y="259"/>
                  </a:cxn>
                  <a:cxn ang="0">
                    <a:pos x="88" y="262"/>
                  </a:cxn>
                  <a:cxn ang="0">
                    <a:pos x="92" y="263"/>
                  </a:cxn>
                  <a:cxn ang="0">
                    <a:pos x="99" y="262"/>
                  </a:cxn>
                  <a:cxn ang="0">
                    <a:pos x="105" y="259"/>
                  </a:cxn>
                  <a:cxn ang="0">
                    <a:pos x="110" y="256"/>
                  </a:cxn>
                  <a:cxn ang="0">
                    <a:pos x="116" y="251"/>
                  </a:cxn>
                  <a:cxn ang="0">
                    <a:pos x="179" y="189"/>
                  </a:cxn>
                  <a:cxn ang="0">
                    <a:pos x="179" y="189"/>
                  </a:cxn>
                  <a:cxn ang="0">
                    <a:pos x="183" y="185"/>
                  </a:cxn>
                  <a:cxn ang="0">
                    <a:pos x="184" y="180"/>
                  </a:cxn>
                  <a:cxn ang="0">
                    <a:pos x="185" y="175"/>
                  </a:cxn>
                  <a:cxn ang="0">
                    <a:pos x="185" y="171"/>
                  </a:cxn>
                  <a:cxn ang="0">
                    <a:pos x="183" y="168"/>
                  </a:cxn>
                  <a:cxn ang="0">
                    <a:pos x="179" y="164"/>
                  </a:cxn>
                  <a:cxn ang="0">
                    <a:pos x="173" y="162"/>
                  </a:cxn>
                  <a:cxn ang="0">
                    <a:pos x="165" y="162"/>
                  </a:cxn>
                  <a:cxn ang="0">
                    <a:pos x="126" y="162"/>
                  </a:cxn>
                </a:cxnLst>
                <a:rect l="0" t="0" r="r" b="b"/>
                <a:pathLst>
                  <a:path w="185" h="263">
                    <a:moveTo>
                      <a:pt x="126" y="162"/>
                    </a:moveTo>
                    <a:lnTo>
                      <a:pt x="126" y="32"/>
                    </a:lnTo>
                    <a:lnTo>
                      <a:pt x="126" y="32"/>
                    </a:lnTo>
                    <a:lnTo>
                      <a:pt x="125" y="26"/>
                    </a:lnTo>
                    <a:lnTo>
                      <a:pt x="123" y="19"/>
                    </a:lnTo>
                    <a:lnTo>
                      <a:pt x="120" y="13"/>
                    </a:lnTo>
                    <a:lnTo>
                      <a:pt x="116" y="8"/>
                    </a:lnTo>
                    <a:lnTo>
                      <a:pt x="111" y="5"/>
                    </a:lnTo>
                    <a:lnTo>
                      <a:pt x="106" y="2"/>
                    </a:lnTo>
                    <a:lnTo>
                      <a:pt x="100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86" y="0"/>
                    </a:lnTo>
                    <a:lnTo>
                      <a:pt x="80" y="2"/>
                    </a:lnTo>
                    <a:lnTo>
                      <a:pt x="75" y="5"/>
                    </a:lnTo>
                    <a:lnTo>
                      <a:pt x="70" y="8"/>
                    </a:lnTo>
                    <a:lnTo>
                      <a:pt x="66" y="13"/>
                    </a:lnTo>
                    <a:lnTo>
                      <a:pt x="64" y="19"/>
                    </a:lnTo>
                    <a:lnTo>
                      <a:pt x="62" y="26"/>
                    </a:lnTo>
                    <a:lnTo>
                      <a:pt x="62" y="32"/>
                    </a:lnTo>
                    <a:lnTo>
                      <a:pt x="62" y="162"/>
                    </a:lnTo>
                    <a:lnTo>
                      <a:pt x="17" y="162"/>
                    </a:lnTo>
                    <a:lnTo>
                      <a:pt x="17" y="162"/>
                    </a:lnTo>
                    <a:lnTo>
                      <a:pt x="11" y="162"/>
                    </a:lnTo>
                    <a:lnTo>
                      <a:pt x="6" y="164"/>
                    </a:lnTo>
                    <a:lnTo>
                      <a:pt x="2" y="167"/>
                    </a:lnTo>
                    <a:lnTo>
                      <a:pt x="1" y="170"/>
                    </a:lnTo>
                    <a:lnTo>
                      <a:pt x="0" y="175"/>
                    </a:lnTo>
                    <a:lnTo>
                      <a:pt x="1" y="179"/>
                    </a:lnTo>
                    <a:lnTo>
                      <a:pt x="3" y="184"/>
                    </a:lnTo>
                    <a:lnTo>
                      <a:pt x="7" y="189"/>
                    </a:lnTo>
                    <a:lnTo>
                      <a:pt x="70" y="251"/>
                    </a:lnTo>
                    <a:lnTo>
                      <a:pt x="70" y="251"/>
                    </a:lnTo>
                    <a:lnTo>
                      <a:pt x="76" y="256"/>
                    </a:lnTo>
                    <a:lnTo>
                      <a:pt x="81" y="259"/>
                    </a:lnTo>
                    <a:lnTo>
                      <a:pt x="88" y="262"/>
                    </a:lnTo>
                    <a:lnTo>
                      <a:pt x="92" y="263"/>
                    </a:lnTo>
                    <a:lnTo>
                      <a:pt x="99" y="262"/>
                    </a:lnTo>
                    <a:lnTo>
                      <a:pt x="105" y="259"/>
                    </a:lnTo>
                    <a:lnTo>
                      <a:pt x="110" y="256"/>
                    </a:lnTo>
                    <a:lnTo>
                      <a:pt x="116" y="251"/>
                    </a:lnTo>
                    <a:lnTo>
                      <a:pt x="179" y="189"/>
                    </a:lnTo>
                    <a:lnTo>
                      <a:pt x="179" y="189"/>
                    </a:lnTo>
                    <a:lnTo>
                      <a:pt x="183" y="185"/>
                    </a:lnTo>
                    <a:lnTo>
                      <a:pt x="184" y="180"/>
                    </a:lnTo>
                    <a:lnTo>
                      <a:pt x="185" y="175"/>
                    </a:lnTo>
                    <a:lnTo>
                      <a:pt x="185" y="171"/>
                    </a:lnTo>
                    <a:lnTo>
                      <a:pt x="183" y="168"/>
                    </a:lnTo>
                    <a:lnTo>
                      <a:pt x="179" y="164"/>
                    </a:lnTo>
                    <a:lnTo>
                      <a:pt x="173" y="162"/>
                    </a:lnTo>
                    <a:lnTo>
                      <a:pt x="165" y="162"/>
                    </a:lnTo>
                    <a:lnTo>
                      <a:pt x="126" y="16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945800" y="2428874"/>
              <a:ext cx="600242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云存储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</p:grpSp>
      <p:grpSp>
        <p:nvGrpSpPr>
          <p:cNvPr id="7" name="Group 62"/>
          <p:cNvGrpSpPr/>
          <p:nvPr/>
        </p:nvGrpSpPr>
        <p:grpSpPr>
          <a:xfrm>
            <a:off x="5048380" y="2261208"/>
            <a:ext cx="2095242" cy="2873647"/>
            <a:chOff x="3786182" y="1695905"/>
            <a:chExt cx="1571636" cy="2155235"/>
          </a:xfrm>
        </p:grpSpPr>
        <p:sp>
          <p:nvSpPr>
            <p:cNvPr id="35" name="Rectangle 34"/>
            <p:cNvSpPr/>
            <p:nvPr/>
          </p:nvSpPr>
          <p:spPr>
            <a:xfrm>
              <a:off x="3786182" y="2786064"/>
              <a:ext cx="1571636" cy="28575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786182" y="3143254"/>
              <a:ext cx="15716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8" name="Group 19"/>
            <p:cNvGrpSpPr/>
            <p:nvPr/>
          </p:nvGrpSpPr>
          <p:grpSpPr>
            <a:xfrm>
              <a:off x="4286248" y="2143122"/>
              <a:ext cx="468313" cy="392113"/>
              <a:chOff x="2951142" y="2589225"/>
              <a:chExt cx="468313" cy="392113"/>
            </a:xfrm>
            <a:solidFill>
              <a:schemeClr val="bg1">
                <a:lumMod val="65000"/>
              </a:schemeClr>
            </a:solidFill>
          </p:grpSpPr>
          <p:sp>
            <p:nvSpPr>
              <p:cNvPr id="22" name="Freeform 13"/>
              <p:cNvSpPr>
                <a:spLocks noEditPoints="1"/>
              </p:cNvSpPr>
              <p:nvPr/>
            </p:nvSpPr>
            <p:spPr bwMode="auto">
              <a:xfrm>
                <a:off x="2951142" y="2646375"/>
                <a:ext cx="284163" cy="284163"/>
              </a:xfrm>
              <a:custGeom>
                <a:avLst/>
                <a:gdLst/>
                <a:ahLst/>
                <a:cxnLst>
                  <a:cxn ang="0">
                    <a:pos x="208" y="331"/>
                  </a:cxn>
                  <a:cxn ang="0">
                    <a:pos x="239" y="322"/>
                  </a:cxn>
                  <a:cxn ang="0">
                    <a:pos x="286" y="326"/>
                  </a:cxn>
                  <a:cxn ang="0">
                    <a:pos x="307" y="267"/>
                  </a:cxn>
                  <a:cxn ang="0">
                    <a:pos x="328" y="223"/>
                  </a:cxn>
                  <a:cxn ang="0">
                    <a:pos x="359" y="150"/>
                  </a:cxn>
                  <a:cxn ang="0">
                    <a:pos x="328" y="136"/>
                  </a:cxn>
                  <a:cxn ang="0">
                    <a:pos x="307" y="91"/>
                  </a:cxn>
                  <a:cxn ang="0">
                    <a:pos x="267" y="51"/>
                  </a:cxn>
                  <a:cxn ang="0">
                    <a:pos x="239" y="37"/>
                  </a:cxn>
                  <a:cxn ang="0">
                    <a:pos x="208" y="0"/>
                  </a:cxn>
                  <a:cxn ang="0">
                    <a:pos x="179" y="65"/>
                  </a:cxn>
                  <a:cxn ang="0">
                    <a:pos x="213" y="70"/>
                  </a:cxn>
                  <a:cxn ang="0">
                    <a:pos x="244" y="85"/>
                  </a:cxn>
                  <a:cxn ang="0">
                    <a:pos x="267" y="106"/>
                  </a:cxn>
                  <a:cxn ang="0">
                    <a:pos x="284" y="134"/>
                  </a:cxn>
                  <a:cxn ang="0">
                    <a:pos x="293" y="168"/>
                  </a:cxn>
                  <a:cxn ang="0">
                    <a:pos x="293" y="191"/>
                  </a:cxn>
                  <a:cxn ang="0">
                    <a:pos x="284" y="223"/>
                  </a:cxn>
                  <a:cxn ang="0">
                    <a:pos x="267" y="252"/>
                  </a:cxn>
                  <a:cxn ang="0">
                    <a:pos x="244" y="274"/>
                  </a:cxn>
                  <a:cxn ang="0">
                    <a:pos x="213" y="289"/>
                  </a:cxn>
                  <a:cxn ang="0">
                    <a:pos x="179" y="294"/>
                  </a:cxn>
                  <a:cxn ang="0">
                    <a:pos x="32" y="286"/>
                  </a:cxn>
                  <a:cxn ang="0">
                    <a:pos x="92" y="307"/>
                  </a:cxn>
                  <a:cxn ang="0">
                    <a:pos x="135" y="327"/>
                  </a:cxn>
                  <a:cxn ang="0">
                    <a:pos x="179" y="358"/>
                  </a:cxn>
                  <a:cxn ang="0">
                    <a:pos x="179" y="294"/>
                  </a:cxn>
                  <a:cxn ang="0">
                    <a:pos x="145" y="289"/>
                  </a:cxn>
                  <a:cxn ang="0">
                    <a:pos x="115" y="274"/>
                  </a:cxn>
                  <a:cxn ang="0">
                    <a:pos x="92" y="252"/>
                  </a:cxn>
                  <a:cxn ang="0">
                    <a:pos x="74" y="223"/>
                  </a:cxn>
                  <a:cxn ang="0">
                    <a:pos x="66" y="191"/>
                  </a:cxn>
                  <a:cxn ang="0">
                    <a:pos x="66" y="168"/>
                  </a:cxn>
                  <a:cxn ang="0">
                    <a:pos x="74" y="134"/>
                  </a:cxn>
                  <a:cxn ang="0">
                    <a:pos x="92" y="106"/>
                  </a:cxn>
                  <a:cxn ang="0">
                    <a:pos x="115" y="85"/>
                  </a:cxn>
                  <a:cxn ang="0">
                    <a:pos x="145" y="70"/>
                  </a:cxn>
                  <a:cxn ang="0">
                    <a:pos x="179" y="65"/>
                  </a:cxn>
                  <a:cxn ang="0">
                    <a:pos x="179" y="0"/>
                  </a:cxn>
                  <a:cxn ang="0">
                    <a:pos x="151" y="27"/>
                  </a:cxn>
                  <a:cxn ang="0">
                    <a:pos x="105" y="43"/>
                  </a:cxn>
                  <a:cxn ang="0">
                    <a:pos x="32" y="72"/>
                  </a:cxn>
                  <a:cxn ang="0">
                    <a:pos x="43" y="105"/>
                  </a:cxn>
                  <a:cxn ang="0">
                    <a:pos x="27" y="150"/>
                  </a:cxn>
                  <a:cxn ang="0">
                    <a:pos x="27" y="207"/>
                  </a:cxn>
                  <a:cxn ang="0">
                    <a:pos x="36" y="238"/>
                  </a:cxn>
                  <a:cxn ang="0">
                    <a:pos x="52" y="267"/>
                  </a:cxn>
                </a:cxnLst>
                <a:rect l="0" t="0" r="r" b="b"/>
                <a:pathLst>
                  <a:path w="359" h="358">
                    <a:moveTo>
                      <a:pt x="179" y="358"/>
                    </a:moveTo>
                    <a:lnTo>
                      <a:pt x="208" y="358"/>
                    </a:lnTo>
                    <a:lnTo>
                      <a:pt x="208" y="331"/>
                    </a:lnTo>
                    <a:lnTo>
                      <a:pt x="208" y="331"/>
                    </a:lnTo>
                    <a:lnTo>
                      <a:pt x="224" y="327"/>
                    </a:lnTo>
                    <a:lnTo>
                      <a:pt x="239" y="322"/>
                    </a:lnTo>
                    <a:lnTo>
                      <a:pt x="254" y="315"/>
                    </a:lnTo>
                    <a:lnTo>
                      <a:pt x="267" y="307"/>
                    </a:lnTo>
                    <a:lnTo>
                      <a:pt x="286" y="326"/>
                    </a:lnTo>
                    <a:lnTo>
                      <a:pt x="326" y="286"/>
                    </a:lnTo>
                    <a:lnTo>
                      <a:pt x="307" y="267"/>
                    </a:lnTo>
                    <a:lnTo>
                      <a:pt x="307" y="267"/>
                    </a:lnTo>
                    <a:lnTo>
                      <a:pt x="315" y="253"/>
                    </a:lnTo>
                    <a:lnTo>
                      <a:pt x="323" y="238"/>
                    </a:lnTo>
                    <a:lnTo>
                      <a:pt x="328" y="223"/>
                    </a:lnTo>
                    <a:lnTo>
                      <a:pt x="331" y="207"/>
                    </a:lnTo>
                    <a:lnTo>
                      <a:pt x="359" y="207"/>
                    </a:lnTo>
                    <a:lnTo>
                      <a:pt x="359" y="150"/>
                    </a:lnTo>
                    <a:lnTo>
                      <a:pt x="331" y="150"/>
                    </a:lnTo>
                    <a:lnTo>
                      <a:pt x="331" y="150"/>
                    </a:lnTo>
                    <a:lnTo>
                      <a:pt x="328" y="136"/>
                    </a:lnTo>
                    <a:lnTo>
                      <a:pt x="323" y="119"/>
                    </a:lnTo>
                    <a:lnTo>
                      <a:pt x="315" y="105"/>
                    </a:lnTo>
                    <a:lnTo>
                      <a:pt x="307" y="91"/>
                    </a:lnTo>
                    <a:lnTo>
                      <a:pt x="326" y="72"/>
                    </a:lnTo>
                    <a:lnTo>
                      <a:pt x="286" y="33"/>
                    </a:lnTo>
                    <a:lnTo>
                      <a:pt x="267" y="51"/>
                    </a:lnTo>
                    <a:lnTo>
                      <a:pt x="267" y="51"/>
                    </a:lnTo>
                    <a:lnTo>
                      <a:pt x="254" y="43"/>
                    </a:lnTo>
                    <a:lnTo>
                      <a:pt x="239" y="37"/>
                    </a:lnTo>
                    <a:lnTo>
                      <a:pt x="224" y="30"/>
                    </a:lnTo>
                    <a:lnTo>
                      <a:pt x="208" y="27"/>
                    </a:lnTo>
                    <a:lnTo>
                      <a:pt x="208" y="0"/>
                    </a:lnTo>
                    <a:lnTo>
                      <a:pt x="179" y="0"/>
                    </a:lnTo>
                    <a:lnTo>
                      <a:pt x="179" y="65"/>
                    </a:lnTo>
                    <a:lnTo>
                      <a:pt x="179" y="65"/>
                    </a:lnTo>
                    <a:lnTo>
                      <a:pt x="190" y="65"/>
                    </a:lnTo>
                    <a:lnTo>
                      <a:pt x="203" y="68"/>
                    </a:lnTo>
                    <a:lnTo>
                      <a:pt x="213" y="70"/>
                    </a:lnTo>
                    <a:lnTo>
                      <a:pt x="224" y="74"/>
                    </a:lnTo>
                    <a:lnTo>
                      <a:pt x="234" y="79"/>
                    </a:lnTo>
                    <a:lnTo>
                      <a:pt x="244" y="85"/>
                    </a:lnTo>
                    <a:lnTo>
                      <a:pt x="252" y="91"/>
                    </a:lnTo>
                    <a:lnTo>
                      <a:pt x="260" y="98"/>
                    </a:lnTo>
                    <a:lnTo>
                      <a:pt x="267" y="106"/>
                    </a:lnTo>
                    <a:lnTo>
                      <a:pt x="275" y="116"/>
                    </a:lnTo>
                    <a:lnTo>
                      <a:pt x="279" y="124"/>
                    </a:lnTo>
                    <a:lnTo>
                      <a:pt x="284" y="134"/>
                    </a:lnTo>
                    <a:lnTo>
                      <a:pt x="288" y="145"/>
                    </a:lnTo>
                    <a:lnTo>
                      <a:pt x="292" y="157"/>
                    </a:lnTo>
                    <a:lnTo>
                      <a:pt x="293" y="168"/>
                    </a:lnTo>
                    <a:lnTo>
                      <a:pt x="293" y="179"/>
                    </a:lnTo>
                    <a:lnTo>
                      <a:pt x="293" y="179"/>
                    </a:lnTo>
                    <a:lnTo>
                      <a:pt x="293" y="191"/>
                    </a:lnTo>
                    <a:lnTo>
                      <a:pt x="292" y="202"/>
                    </a:lnTo>
                    <a:lnTo>
                      <a:pt x="288" y="213"/>
                    </a:lnTo>
                    <a:lnTo>
                      <a:pt x="284" y="223"/>
                    </a:lnTo>
                    <a:lnTo>
                      <a:pt x="279" y="233"/>
                    </a:lnTo>
                    <a:lnTo>
                      <a:pt x="275" y="243"/>
                    </a:lnTo>
                    <a:lnTo>
                      <a:pt x="267" y="252"/>
                    </a:lnTo>
                    <a:lnTo>
                      <a:pt x="260" y="260"/>
                    </a:lnTo>
                    <a:lnTo>
                      <a:pt x="252" y="268"/>
                    </a:lnTo>
                    <a:lnTo>
                      <a:pt x="244" y="274"/>
                    </a:lnTo>
                    <a:lnTo>
                      <a:pt x="234" y="280"/>
                    </a:lnTo>
                    <a:lnTo>
                      <a:pt x="224" y="285"/>
                    </a:lnTo>
                    <a:lnTo>
                      <a:pt x="213" y="289"/>
                    </a:lnTo>
                    <a:lnTo>
                      <a:pt x="203" y="291"/>
                    </a:lnTo>
                    <a:lnTo>
                      <a:pt x="190" y="293"/>
                    </a:lnTo>
                    <a:lnTo>
                      <a:pt x="179" y="294"/>
                    </a:lnTo>
                    <a:lnTo>
                      <a:pt x="179" y="358"/>
                    </a:lnTo>
                    <a:close/>
                    <a:moveTo>
                      <a:pt x="52" y="267"/>
                    </a:moveTo>
                    <a:lnTo>
                      <a:pt x="32" y="286"/>
                    </a:lnTo>
                    <a:lnTo>
                      <a:pt x="73" y="326"/>
                    </a:lnTo>
                    <a:lnTo>
                      <a:pt x="92" y="307"/>
                    </a:lnTo>
                    <a:lnTo>
                      <a:pt x="92" y="307"/>
                    </a:lnTo>
                    <a:lnTo>
                      <a:pt x="105" y="315"/>
                    </a:lnTo>
                    <a:lnTo>
                      <a:pt x="120" y="322"/>
                    </a:lnTo>
                    <a:lnTo>
                      <a:pt x="135" y="327"/>
                    </a:lnTo>
                    <a:lnTo>
                      <a:pt x="151" y="331"/>
                    </a:lnTo>
                    <a:lnTo>
                      <a:pt x="151" y="358"/>
                    </a:lnTo>
                    <a:lnTo>
                      <a:pt x="179" y="358"/>
                    </a:lnTo>
                    <a:lnTo>
                      <a:pt x="179" y="294"/>
                    </a:lnTo>
                    <a:lnTo>
                      <a:pt x="179" y="294"/>
                    </a:lnTo>
                    <a:lnTo>
                      <a:pt x="179" y="294"/>
                    </a:lnTo>
                    <a:lnTo>
                      <a:pt x="168" y="293"/>
                    </a:lnTo>
                    <a:lnTo>
                      <a:pt x="156" y="291"/>
                    </a:lnTo>
                    <a:lnTo>
                      <a:pt x="145" y="289"/>
                    </a:lnTo>
                    <a:lnTo>
                      <a:pt x="135" y="285"/>
                    </a:lnTo>
                    <a:lnTo>
                      <a:pt x="125" y="280"/>
                    </a:lnTo>
                    <a:lnTo>
                      <a:pt x="115" y="274"/>
                    </a:lnTo>
                    <a:lnTo>
                      <a:pt x="106" y="268"/>
                    </a:lnTo>
                    <a:lnTo>
                      <a:pt x="99" y="260"/>
                    </a:lnTo>
                    <a:lnTo>
                      <a:pt x="92" y="252"/>
                    </a:lnTo>
                    <a:lnTo>
                      <a:pt x="84" y="243"/>
                    </a:lnTo>
                    <a:lnTo>
                      <a:pt x="79" y="233"/>
                    </a:lnTo>
                    <a:lnTo>
                      <a:pt x="74" y="223"/>
                    </a:lnTo>
                    <a:lnTo>
                      <a:pt x="71" y="213"/>
                    </a:lnTo>
                    <a:lnTo>
                      <a:pt x="67" y="202"/>
                    </a:lnTo>
                    <a:lnTo>
                      <a:pt x="66" y="191"/>
                    </a:lnTo>
                    <a:lnTo>
                      <a:pt x="64" y="179"/>
                    </a:lnTo>
                    <a:lnTo>
                      <a:pt x="64" y="179"/>
                    </a:lnTo>
                    <a:lnTo>
                      <a:pt x="66" y="168"/>
                    </a:lnTo>
                    <a:lnTo>
                      <a:pt x="67" y="157"/>
                    </a:lnTo>
                    <a:lnTo>
                      <a:pt x="71" y="145"/>
                    </a:lnTo>
                    <a:lnTo>
                      <a:pt x="74" y="134"/>
                    </a:lnTo>
                    <a:lnTo>
                      <a:pt x="79" y="124"/>
                    </a:lnTo>
                    <a:lnTo>
                      <a:pt x="84" y="116"/>
                    </a:lnTo>
                    <a:lnTo>
                      <a:pt x="92" y="106"/>
                    </a:lnTo>
                    <a:lnTo>
                      <a:pt x="99" y="98"/>
                    </a:lnTo>
                    <a:lnTo>
                      <a:pt x="106" y="91"/>
                    </a:lnTo>
                    <a:lnTo>
                      <a:pt x="115" y="85"/>
                    </a:lnTo>
                    <a:lnTo>
                      <a:pt x="125" y="79"/>
                    </a:lnTo>
                    <a:lnTo>
                      <a:pt x="135" y="74"/>
                    </a:lnTo>
                    <a:lnTo>
                      <a:pt x="145" y="70"/>
                    </a:lnTo>
                    <a:lnTo>
                      <a:pt x="156" y="68"/>
                    </a:lnTo>
                    <a:lnTo>
                      <a:pt x="168" y="65"/>
                    </a:lnTo>
                    <a:lnTo>
                      <a:pt x="179" y="65"/>
                    </a:lnTo>
                    <a:lnTo>
                      <a:pt x="179" y="65"/>
                    </a:lnTo>
                    <a:lnTo>
                      <a:pt x="179" y="65"/>
                    </a:lnTo>
                    <a:lnTo>
                      <a:pt x="179" y="0"/>
                    </a:lnTo>
                    <a:lnTo>
                      <a:pt x="151" y="0"/>
                    </a:lnTo>
                    <a:lnTo>
                      <a:pt x="151" y="27"/>
                    </a:lnTo>
                    <a:lnTo>
                      <a:pt x="151" y="27"/>
                    </a:lnTo>
                    <a:lnTo>
                      <a:pt x="135" y="30"/>
                    </a:lnTo>
                    <a:lnTo>
                      <a:pt x="120" y="37"/>
                    </a:lnTo>
                    <a:lnTo>
                      <a:pt x="105" y="43"/>
                    </a:lnTo>
                    <a:lnTo>
                      <a:pt x="92" y="51"/>
                    </a:lnTo>
                    <a:lnTo>
                      <a:pt x="73" y="33"/>
                    </a:lnTo>
                    <a:lnTo>
                      <a:pt x="32" y="72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43" y="105"/>
                    </a:lnTo>
                    <a:lnTo>
                      <a:pt x="36" y="119"/>
                    </a:lnTo>
                    <a:lnTo>
                      <a:pt x="31" y="136"/>
                    </a:lnTo>
                    <a:lnTo>
                      <a:pt x="27" y="150"/>
                    </a:lnTo>
                    <a:lnTo>
                      <a:pt x="0" y="150"/>
                    </a:lnTo>
                    <a:lnTo>
                      <a:pt x="0" y="207"/>
                    </a:lnTo>
                    <a:lnTo>
                      <a:pt x="27" y="207"/>
                    </a:lnTo>
                    <a:lnTo>
                      <a:pt x="27" y="207"/>
                    </a:lnTo>
                    <a:lnTo>
                      <a:pt x="31" y="223"/>
                    </a:lnTo>
                    <a:lnTo>
                      <a:pt x="36" y="238"/>
                    </a:lnTo>
                    <a:lnTo>
                      <a:pt x="43" y="253"/>
                    </a:lnTo>
                    <a:lnTo>
                      <a:pt x="52" y="267"/>
                    </a:lnTo>
                    <a:lnTo>
                      <a:pt x="52" y="26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5" name="Freeform 14"/>
              <p:cNvSpPr>
                <a:spLocks noEditPoints="1"/>
              </p:cNvSpPr>
              <p:nvPr/>
            </p:nvSpPr>
            <p:spPr bwMode="auto">
              <a:xfrm>
                <a:off x="3233717" y="2798775"/>
                <a:ext cx="182563" cy="182563"/>
              </a:xfrm>
              <a:custGeom>
                <a:avLst/>
                <a:gdLst/>
                <a:ahLst/>
                <a:cxnLst>
                  <a:cxn ang="0">
                    <a:pos x="131" y="20"/>
                  </a:cxn>
                  <a:cxn ang="0">
                    <a:pos x="152" y="6"/>
                  </a:cxn>
                  <a:cxn ang="0">
                    <a:pos x="183" y="21"/>
                  </a:cxn>
                  <a:cxn ang="0">
                    <a:pos x="179" y="42"/>
                  </a:cxn>
                  <a:cxn ang="0">
                    <a:pos x="198" y="64"/>
                  </a:cxn>
                  <a:cxn ang="0">
                    <a:pos x="219" y="64"/>
                  </a:cxn>
                  <a:cxn ang="0">
                    <a:pos x="230" y="97"/>
                  </a:cxn>
                  <a:cxn ang="0">
                    <a:pos x="213" y="109"/>
                  </a:cxn>
                  <a:cxn ang="0">
                    <a:pos x="210" y="137"/>
                  </a:cxn>
                  <a:cxn ang="0">
                    <a:pos x="225" y="152"/>
                  </a:cxn>
                  <a:cxn ang="0">
                    <a:pos x="210" y="183"/>
                  </a:cxn>
                  <a:cxn ang="0">
                    <a:pos x="189" y="179"/>
                  </a:cxn>
                  <a:cxn ang="0">
                    <a:pos x="167" y="198"/>
                  </a:cxn>
                  <a:cxn ang="0">
                    <a:pos x="167" y="220"/>
                  </a:cxn>
                  <a:cxn ang="0">
                    <a:pos x="135" y="230"/>
                  </a:cxn>
                  <a:cxn ang="0">
                    <a:pos x="123" y="213"/>
                  </a:cxn>
                  <a:cxn ang="0">
                    <a:pos x="115" y="163"/>
                  </a:cxn>
                  <a:cxn ang="0">
                    <a:pos x="136" y="158"/>
                  </a:cxn>
                  <a:cxn ang="0">
                    <a:pos x="153" y="144"/>
                  </a:cxn>
                  <a:cxn ang="0">
                    <a:pos x="161" y="131"/>
                  </a:cxn>
                  <a:cxn ang="0">
                    <a:pos x="161" y="103"/>
                  </a:cxn>
                  <a:cxn ang="0">
                    <a:pos x="147" y="80"/>
                  </a:cxn>
                  <a:cxn ang="0">
                    <a:pos x="130" y="71"/>
                  </a:cxn>
                  <a:cxn ang="0">
                    <a:pos x="115" y="19"/>
                  </a:cxn>
                  <a:cxn ang="0">
                    <a:pos x="11" y="167"/>
                  </a:cxn>
                  <a:cxn ang="0">
                    <a:pos x="1" y="135"/>
                  </a:cxn>
                  <a:cxn ang="0">
                    <a:pos x="19" y="123"/>
                  </a:cxn>
                  <a:cxn ang="0">
                    <a:pos x="20" y="94"/>
                  </a:cxn>
                  <a:cxn ang="0">
                    <a:pos x="5" y="79"/>
                  </a:cxn>
                  <a:cxn ang="0">
                    <a:pos x="21" y="48"/>
                  </a:cxn>
                  <a:cxn ang="0">
                    <a:pos x="42" y="52"/>
                  </a:cxn>
                  <a:cxn ang="0">
                    <a:pos x="63" y="34"/>
                  </a:cxn>
                  <a:cxn ang="0">
                    <a:pos x="63" y="12"/>
                  </a:cxn>
                  <a:cxn ang="0">
                    <a:pos x="97" y="1"/>
                  </a:cxn>
                  <a:cxn ang="0">
                    <a:pos x="109" y="19"/>
                  </a:cxn>
                  <a:cxn ang="0">
                    <a:pos x="115" y="68"/>
                  </a:cxn>
                  <a:cxn ang="0">
                    <a:pos x="94" y="73"/>
                  </a:cxn>
                  <a:cxn ang="0">
                    <a:pos x="78" y="88"/>
                  </a:cxn>
                  <a:cxn ang="0">
                    <a:pos x="71" y="100"/>
                  </a:cxn>
                  <a:cxn ang="0">
                    <a:pos x="71" y="129"/>
                  </a:cxn>
                  <a:cxn ang="0">
                    <a:pos x="84" y="151"/>
                  </a:cxn>
                  <a:cxn ang="0">
                    <a:pos x="100" y="161"/>
                  </a:cxn>
                  <a:cxn ang="0">
                    <a:pos x="115" y="213"/>
                  </a:cxn>
                  <a:cxn ang="0">
                    <a:pos x="84" y="208"/>
                  </a:cxn>
                  <a:cxn ang="0">
                    <a:pos x="68" y="221"/>
                  </a:cxn>
                  <a:cxn ang="0">
                    <a:pos x="40" y="203"/>
                  </a:cxn>
                  <a:cxn ang="0">
                    <a:pos x="45" y="183"/>
                  </a:cxn>
                  <a:cxn ang="0">
                    <a:pos x="29" y="160"/>
                  </a:cxn>
                </a:cxnLst>
                <a:rect l="0" t="0" r="r" b="b"/>
                <a:pathLst>
                  <a:path w="231" h="231">
                    <a:moveTo>
                      <a:pt x="115" y="19"/>
                    </a:moveTo>
                    <a:lnTo>
                      <a:pt x="115" y="19"/>
                    </a:lnTo>
                    <a:lnTo>
                      <a:pt x="131" y="20"/>
                    </a:lnTo>
                    <a:lnTo>
                      <a:pt x="146" y="24"/>
                    </a:lnTo>
                    <a:lnTo>
                      <a:pt x="152" y="6"/>
                    </a:lnTo>
                    <a:lnTo>
                      <a:pt x="152" y="6"/>
                    </a:lnTo>
                    <a:lnTo>
                      <a:pt x="163" y="10"/>
                    </a:lnTo>
                    <a:lnTo>
                      <a:pt x="173" y="15"/>
                    </a:lnTo>
                    <a:lnTo>
                      <a:pt x="183" y="21"/>
                    </a:lnTo>
                    <a:lnTo>
                      <a:pt x="192" y="29"/>
                    </a:lnTo>
                    <a:lnTo>
                      <a:pt x="179" y="42"/>
                    </a:lnTo>
                    <a:lnTo>
                      <a:pt x="179" y="42"/>
                    </a:lnTo>
                    <a:lnTo>
                      <a:pt x="187" y="48"/>
                    </a:lnTo>
                    <a:lnTo>
                      <a:pt x="193" y="56"/>
                    </a:lnTo>
                    <a:lnTo>
                      <a:pt x="198" y="64"/>
                    </a:lnTo>
                    <a:lnTo>
                      <a:pt x="203" y="72"/>
                    </a:lnTo>
                    <a:lnTo>
                      <a:pt x="219" y="64"/>
                    </a:lnTo>
                    <a:lnTo>
                      <a:pt x="219" y="64"/>
                    </a:lnTo>
                    <a:lnTo>
                      <a:pt x="224" y="74"/>
                    </a:lnTo>
                    <a:lnTo>
                      <a:pt x="228" y="85"/>
                    </a:lnTo>
                    <a:lnTo>
                      <a:pt x="230" y="97"/>
                    </a:lnTo>
                    <a:lnTo>
                      <a:pt x="231" y="108"/>
                    </a:lnTo>
                    <a:lnTo>
                      <a:pt x="213" y="109"/>
                    </a:lnTo>
                    <a:lnTo>
                      <a:pt x="213" y="109"/>
                    </a:lnTo>
                    <a:lnTo>
                      <a:pt x="213" y="119"/>
                    </a:lnTo>
                    <a:lnTo>
                      <a:pt x="213" y="127"/>
                    </a:lnTo>
                    <a:lnTo>
                      <a:pt x="210" y="137"/>
                    </a:lnTo>
                    <a:lnTo>
                      <a:pt x="208" y="147"/>
                    </a:lnTo>
                    <a:lnTo>
                      <a:pt x="225" y="152"/>
                    </a:lnTo>
                    <a:lnTo>
                      <a:pt x="225" y="152"/>
                    </a:lnTo>
                    <a:lnTo>
                      <a:pt x="221" y="163"/>
                    </a:lnTo>
                    <a:lnTo>
                      <a:pt x="217" y="173"/>
                    </a:lnTo>
                    <a:lnTo>
                      <a:pt x="210" y="183"/>
                    </a:lnTo>
                    <a:lnTo>
                      <a:pt x="203" y="192"/>
                    </a:lnTo>
                    <a:lnTo>
                      <a:pt x="189" y="179"/>
                    </a:lnTo>
                    <a:lnTo>
                      <a:pt x="189" y="179"/>
                    </a:lnTo>
                    <a:lnTo>
                      <a:pt x="183" y="187"/>
                    </a:lnTo>
                    <a:lnTo>
                      <a:pt x="176" y="193"/>
                    </a:lnTo>
                    <a:lnTo>
                      <a:pt x="167" y="198"/>
                    </a:lnTo>
                    <a:lnTo>
                      <a:pt x="160" y="203"/>
                    </a:lnTo>
                    <a:lnTo>
                      <a:pt x="167" y="220"/>
                    </a:lnTo>
                    <a:lnTo>
                      <a:pt x="167" y="220"/>
                    </a:lnTo>
                    <a:lnTo>
                      <a:pt x="157" y="224"/>
                    </a:lnTo>
                    <a:lnTo>
                      <a:pt x="146" y="228"/>
                    </a:lnTo>
                    <a:lnTo>
                      <a:pt x="135" y="230"/>
                    </a:lnTo>
                    <a:lnTo>
                      <a:pt x="124" y="231"/>
                    </a:lnTo>
                    <a:lnTo>
                      <a:pt x="123" y="213"/>
                    </a:lnTo>
                    <a:lnTo>
                      <a:pt x="123" y="213"/>
                    </a:lnTo>
                    <a:lnTo>
                      <a:pt x="115" y="213"/>
                    </a:lnTo>
                    <a:lnTo>
                      <a:pt x="115" y="163"/>
                    </a:lnTo>
                    <a:lnTo>
                      <a:pt x="115" y="163"/>
                    </a:lnTo>
                    <a:lnTo>
                      <a:pt x="123" y="162"/>
                    </a:lnTo>
                    <a:lnTo>
                      <a:pt x="130" y="161"/>
                    </a:lnTo>
                    <a:lnTo>
                      <a:pt x="136" y="158"/>
                    </a:lnTo>
                    <a:lnTo>
                      <a:pt x="144" y="155"/>
                    </a:lnTo>
                    <a:lnTo>
                      <a:pt x="149" y="150"/>
                    </a:lnTo>
                    <a:lnTo>
                      <a:pt x="153" y="144"/>
                    </a:lnTo>
                    <a:lnTo>
                      <a:pt x="157" y="137"/>
                    </a:lnTo>
                    <a:lnTo>
                      <a:pt x="161" y="131"/>
                    </a:lnTo>
                    <a:lnTo>
                      <a:pt x="161" y="131"/>
                    </a:lnTo>
                    <a:lnTo>
                      <a:pt x="162" y="121"/>
                    </a:lnTo>
                    <a:lnTo>
                      <a:pt x="162" y="113"/>
                    </a:lnTo>
                    <a:lnTo>
                      <a:pt x="161" y="103"/>
                    </a:lnTo>
                    <a:lnTo>
                      <a:pt x="158" y="94"/>
                    </a:lnTo>
                    <a:lnTo>
                      <a:pt x="153" y="87"/>
                    </a:lnTo>
                    <a:lnTo>
                      <a:pt x="147" y="80"/>
                    </a:lnTo>
                    <a:lnTo>
                      <a:pt x="140" y="74"/>
                    </a:lnTo>
                    <a:lnTo>
                      <a:pt x="130" y="71"/>
                    </a:lnTo>
                    <a:lnTo>
                      <a:pt x="130" y="71"/>
                    </a:lnTo>
                    <a:lnTo>
                      <a:pt x="123" y="69"/>
                    </a:lnTo>
                    <a:lnTo>
                      <a:pt x="115" y="68"/>
                    </a:lnTo>
                    <a:lnTo>
                      <a:pt x="115" y="19"/>
                    </a:lnTo>
                    <a:close/>
                    <a:moveTo>
                      <a:pt x="29" y="160"/>
                    </a:moveTo>
                    <a:lnTo>
                      <a:pt x="11" y="167"/>
                    </a:lnTo>
                    <a:lnTo>
                      <a:pt x="11" y="167"/>
                    </a:lnTo>
                    <a:lnTo>
                      <a:pt x="8" y="157"/>
                    </a:lnTo>
                    <a:lnTo>
                      <a:pt x="4" y="146"/>
                    </a:lnTo>
                    <a:lnTo>
                      <a:pt x="1" y="135"/>
                    </a:lnTo>
                    <a:lnTo>
                      <a:pt x="0" y="124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17" y="114"/>
                    </a:lnTo>
                    <a:lnTo>
                      <a:pt x="19" y="104"/>
                    </a:lnTo>
                    <a:lnTo>
                      <a:pt x="20" y="94"/>
                    </a:lnTo>
                    <a:lnTo>
                      <a:pt x="24" y="85"/>
                    </a:lnTo>
                    <a:lnTo>
                      <a:pt x="5" y="79"/>
                    </a:lnTo>
                    <a:lnTo>
                      <a:pt x="5" y="79"/>
                    </a:lnTo>
                    <a:lnTo>
                      <a:pt x="10" y="68"/>
                    </a:lnTo>
                    <a:lnTo>
                      <a:pt x="15" y="58"/>
                    </a:lnTo>
                    <a:lnTo>
                      <a:pt x="21" y="48"/>
                    </a:lnTo>
                    <a:lnTo>
                      <a:pt x="29" y="40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8" y="45"/>
                    </a:lnTo>
                    <a:lnTo>
                      <a:pt x="56" y="38"/>
                    </a:lnTo>
                    <a:lnTo>
                      <a:pt x="63" y="34"/>
                    </a:lnTo>
                    <a:lnTo>
                      <a:pt x="72" y="29"/>
                    </a:lnTo>
                    <a:lnTo>
                      <a:pt x="63" y="12"/>
                    </a:lnTo>
                    <a:lnTo>
                      <a:pt x="63" y="12"/>
                    </a:lnTo>
                    <a:lnTo>
                      <a:pt x="74" y="8"/>
                    </a:lnTo>
                    <a:lnTo>
                      <a:pt x="85" y="4"/>
                    </a:lnTo>
                    <a:lnTo>
                      <a:pt x="97" y="1"/>
                    </a:lnTo>
                    <a:lnTo>
                      <a:pt x="108" y="0"/>
                    </a:lnTo>
                    <a:lnTo>
                      <a:pt x="109" y="19"/>
                    </a:lnTo>
                    <a:lnTo>
                      <a:pt x="109" y="19"/>
                    </a:lnTo>
                    <a:lnTo>
                      <a:pt x="115" y="19"/>
                    </a:lnTo>
                    <a:lnTo>
                      <a:pt x="115" y="68"/>
                    </a:lnTo>
                    <a:lnTo>
                      <a:pt x="115" y="68"/>
                    </a:lnTo>
                    <a:lnTo>
                      <a:pt x="108" y="69"/>
                    </a:lnTo>
                    <a:lnTo>
                      <a:pt x="102" y="71"/>
                    </a:lnTo>
                    <a:lnTo>
                      <a:pt x="94" y="73"/>
                    </a:lnTo>
                    <a:lnTo>
                      <a:pt x="88" y="77"/>
                    </a:lnTo>
                    <a:lnTo>
                      <a:pt x="83" y="82"/>
                    </a:lnTo>
                    <a:lnTo>
                      <a:pt x="78" y="88"/>
                    </a:lnTo>
                    <a:lnTo>
                      <a:pt x="74" y="94"/>
                    </a:lnTo>
                    <a:lnTo>
                      <a:pt x="71" y="100"/>
                    </a:lnTo>
                    <a:lnTo>
                      <a:pt x="71" y="100"/>
                    </a:lnTo>
                    <a:lnTo>
                      <a:pt x="68" y="110"/>
                    </a:lnTo>
                    <a:lnTo>
                      <a:pt x="68" y="120"/>
                    </a:lnTo>
                    <a:lnTo>
                      <a:pt x="71" y="129"/>
                    </a:lnTo>
                    <a:lnTo>
                      <a:pt x="73" y="137"/>
                    </a:lnTo>
                    <a:lnTo>
                      <a:pt x="78" y="145"/>
                    </a:lnTo>
                    <a:lnTo>
                      <a:pt x="84" y="151"/>
                    </a:lnTo>
                    <a:lnTo>
                      <a:pt x="92" y="157"/>
                    </a:lnTo>
                    <a:lnTo>
                      <a:pt x="100" y="161"/>
                    </a:lnTo>
                    <a:lnTo>
                      <a:pt x="100" y="161"/>
                    </a:lnTo>
                    <a:lnTo>
                      <a:pt x="108" y="162"/>
                    </a:lnTo>
                    <a:lnTo>
                      <a:pt x="115" y="163"/>
                    </a:lnTo>
                    <a:lnTo>
                      <a:pt x="115" y="213"/>
                    </a:lnTo>
                    <a:lnTo>
                      <a:pt x="115" y="213"/>
                    </a:lnTo>
                    <a:lnTo>
                      <a:pt x="100" y="212"/>
                    </a:lnTo>
                    <a:lnTo>
                      <a:pt x="84" y="208"/>
                    </a:lnTo>
                    <a:lnTo>
                      <a:pt x="79" y="226"/>
                    </a:lnTo>
                    <a:lnTo>
                      <a:pt x="79" y="226"/>
                    </a:lnTo>
                    <a:lnTo>
                      <a:pt x="68" y="221"/>
                    </a:lnTo>
                    <a:lnTo>
                      <a:pt x="58" y="216"/>
                    </a:lnTo>
                    <a:lnTo>
                      <a:pt x="48" y="210"/>
                    </a:lnTo>
                    <a:lnTo>
                      <a:pt x="40" y="203"/>
                    </a:lnTo>
                    <a:lnTo>
                      <a:pt x="52" y="189"/>
                    </a:lnTo>
                    <a:lnTo>
                      <a:pt x="52" y="189"/>
                    </a:lnTo>
                    <a:lnTo>
                      <a:pt x="45" y="183"/>
                    </a:lnTo>
                    <a:lnTo>
                      <a:pt x="38" y="176"/>
                    </a:lnTo>
                    <a:lnTo>
                      <a:pt x="34" y="168"/>
                    </a:lnTo>
                    <a:lnTo>
                      <a:pt x="29" y="160"/>
                    </a:lnTo>
                    <a:lnTo>
                      <a:pt x="29" y="16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8" name="Freeform 15"/>
              <p:cNvSpPr>
                <a:spLocks noEditPoints="1"/>
              </p:cNvSpPr>
              <p:nvPr/>
            </p:nvSpPr>
            <p:spPr bwMode="auto">
              <a:xfrm>
                <a:off x="3228955" y="2589225"/>
                <a:ext cx="190500" cy="190500"/>
              </a:xfrm>
              <a:custGeom>
                <a:avLst/>
                <a:gdLst/>
                <a:ahLst/>
                <a:cxnLst>
                  <a:cxn ang="0">
                    <a:pos x="131" y="0"/>
                  </a:cxn>
                  <a:cxn ang="0">
                    <a:pos x="170" y="10"/>
                  </a:cxn>
                  <a:cxn ang="0">
                    <a:pos x="163" y="47"/>
                  </a:cxn>
                  <a:cxn ang="0">
                    <a:pos x="186" y="65"/>
                  </a:cxn>
                  <a:cxn ang="0">
                    <a:pos x="222" y="53"/>
                  </a:cxn>
                  <a:cxn ang="0">
                    <a:pos x="234" y="76"/>
                  </a:cxn>
                  <a:cxn ang="0">
                    <a:pos x="204" y="107"/>
                  </a:cxn>
                  <a:cxn ang="0">
                    <a:pos x="205" y="127"/>
                  </a:cxn>
                  <a:cxn ang="0">
                    <a:pos x="236" y="157"/>
                  </a:cxn>
                  <a:cxn ang="0">
                    <a:pos x="225" y="180"/>
                  </a:cxn>
                  <a:cxn ang="0">
                    <a:pos x="182" y="178"/>
                  </a:cxn>
                  <a:cxn ang="0">
                    <a:pos x="168" y="190"/>
                  </a:cxn>
                  <a:cxn ang="0">
                    <a:pos x="151" y="199"/>
                  </a:cxn>
                  <a:cxn ang="0">
                    <a:pos x="154" y="236"/>
                  </a:cxn>
                  <a:cxn ang="0">
                    <a:pos x="121" y="240"/>
                  </a:cxn>
                  <a:cxn ang="0">
                    <a:pos x="134" y="189"/>
                  </a:cxn>
                  <a:cxn ang="0">
                    <a:pos x="158" y="179"/>
                  </a:cxn>
                  <a:cxn ang="0">
                    <a:pos x="184" y="148"/>
                  </a:cxn>
                  <a:cxn ang="0">
                    <a:pos x="191" y="109"/>
                  </a:cxn>
                  <a:cxn ang="0">
                    <a:pos x="182" y="85"/>
                  </a:cxn>
                  <a:cxn ang="0">
                    <a:pos x="160" y="62"/>
                  </a:cxn>
                  <a:cxn ang="0">
                    <a:pos x="131" y="50"/>
                  </a:cxn>
                  <a:cxn ang="0">
                    <a:pos x="121" y="34"/>
                  </a:cxn>
                  <a:cxn ang="0">
                    <a:pos x="121" y="240"/>
                  </a:cxn>
                  <a:cxn ang="0">
                    <a:pos x="114" y="204"/>
                  </a:cxn>
                  <a:cxn ang="0">
                    <a:pos x="95" y="200"/>
                  </a:cxn>
                  <a:cxn ang="0">
                    <a:pos x="60" y="224"/>
                  </a:cxn>
                  <a:cxn ang="0">
                    <a:pos x="39" y="208"/>
                  </a:cxn>
                  <a:cxn ang="0">
                    <a:pos x="51" y="167"/>
                  </a:cxn>
                  <a:cxn ang="0">
                    <a:pos x="42" y="149"/>
                  </a:cxn>
                  <a:cxn ang="0">
                    <a:pos x="37" y="131"/>
                  </a:cxn>
                  <a:cxn ang="0">
                    <a:pos x="0" y="122"/>
                  </a:cxn>
                  <a:cxn ang="0">
                    <a:pos x="6" y="83"/>
                  </a:cxn>
                  <a:cxn ang="0">
                    <a:pos x="43" y="85"/>
                  </a:cxn>
                  <a:cxn ang="0">
                    <a:pos x="60" y="62"/>
                  </a:cxn>
                  <a:cxn ang="0">
                    <a:pos x="42" y="27"/>
                  </a:cxn>
                  <a:cxn ang="0">
                    <a:pos x="78" y="7"/>
                  </a:cxn>
                  <a:cxn ang="0">
                    <a:pos x="105" y="37"/>
                  </a:cxn>
                  <a:cxn ang="0">
                    <a:pos x="121" y="49"/>
                  </a:cxn>
                  <a:cxn ang="0">
                    <a:pos x="95" y="54"/>
                  </a:cxn>
                  <a:cxn ang="0">
                    <a:pos x="63" y="79"/>
                  </a:cxn>
                  <a:cxn ang="0">
                    <a:pos x="51" y="117"/>
                  </a:cxn>
                  <a:cxn ang="0">
                    <a:pos x="55" y="144"/>
                  </a:cxn>
                  <a:cxn ang="0">
                    <a:pos x="73" y="172"/>
                  </a:cxn>
                  <a:cxn ang="0">
                    <a:pos x="100" y="186"/>
                  </a:cxn>
                  <a:cxn ang="0">
                    <a:pos x="121" y="240"/>
                  </a:cxn>
                </a:cxnLst>
                <a:rect l="0" t="0" r="r" b="b"/>
                <a:pathLst>
                  <a:path w="240" h="240">
                    <a:moveTo>
                      <a:pt x="128" y="36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45" y="1"/>
                    </a:lnTo>
                    <a:lnTo>
                      <a:pt x="157" y="5"/>
                    </a:lnTo>
                    <a:lnTo>
                      <a:pt x="170" y="10"/>
                    </a:lnTo>
                    <a:lnTo>
                      <a:pt x="182" y="16"/>
                    </a:lnTo>
                    <a:lnTo>
                      <a:pt x="163" y="47"/>
                    </a:lnTo>
                    <a:lnTo>
                      <a:pt x="163" y="47"/>
                    </a:lnTo>
                    <a:lnTo>
                      <a:pt x="172" y="52"/>
                    </a:lnTo>
                    <a:lnTo>
                      <a:pt x="178" y="58"/>
                    </a:lnTo>
                    <a:lnTo>
                      <a:pt x="186" y="65"/>
                    </a:lnTo>
                    <a:lnTo>
                      <a:pt x="191" y="73"/>
                    </a:lnTo>
                    <a:lnTo>
                      <a:pt x="222" y="53"/>
                    </a:lnTo>
                    <a:lnTo>
                      <a:pt x="222" y="53"/>
                    </a:lnTo>
                    <a:lnTo>
                      <a:pt x="228" y="64"/>
                    </a:lnTo>
                    <a:lnTo>
                      <a:pt x="234" y="76"/>
                    </a:lnTo>
                    <a:lnTo>
                      <a:pt x="234" y="76"/>
                    </a:lnTo>
                    <a:lnTo>
                      <a:pt x="238" y="90"/>
                    </a:lnTo>
                    <a:lnTo>
                      <a:pt x="240" y="102"/>
                    </a:lnTo>
                    <a:lnTo>
                      <a:pt x="204" y="107"/>
                    </a:lnTo>
                    <a:lnTo>
                      <a:pt x="204" y="107"/>
                    </a:lnTo>
                    <a:lnTo>
                      <a:pt x="205" y="117"/>
                    </a:lnTo>
                    <a:lnTo>
                      <a:pt x="205" y="127"/>
                    </a:lnTo>
                    <a:lnTo>
                      <a:pt x="204" y="136"/>
                    </a:lnTo>
                    <a:lnTo>
                      <a:pt x="202" y="146"/>
                    </a:lnTo>
                    <a:lnTo>
                      <a:pt x="236" y="157"/>
                    </a:lnTo>
                    <a:lnTo>
                      <a:pt x="236" y="157"/>
                    </a:lnTo>
                    <a:lnTo>
                      <a:pt x="231" y="169"/>
                    </a:lnTo>
                    <a:lnTo>
                      <a:pt x="225" y="180"/>
                    </a:lnTo>
                    <a:lnTo>
                      <a:pt x="218" y="193"/>
                    </a:lnTo>
                    <a:lnTo>
                      <a:pt x="208" y="203"/>
                    </a:lnTo>
                    <a:lnTo>
                      <a:pt x="182" y="178"/>
                    </a:lnTo>
                    <a:lnTo>
                      <a:pt x="182" y="178"/>
                    </a:lnTo>
                    <a:lnTo>
                      <a:pt x="176" y="184"/>
                    </a:lnTo>
                    <a:lnTo>
                      <a:pt x="168" y="190"/>
                    </a:lnTo>
                    <a:lnTo>
                      <a:pt x="160" y="195"/>
                    </a:lnTo>
                    <a:lnTo>
                      <a:pt x="151" y="199"/>
                    </a:lnTo>
                    <a:lnTo>
                      <a:pt x="151" y="199"/>
                    </a:lnTo>
                    <a:lnTo>
                      <a:pt x="163" y="232"/>
                    </a:lnTo>
                    <a:lnTo>
                      <a:pt x="163" y="232"/>
                    </a:lnTo>
                    <a:lnTo>
                      <a:pt x="154" y="236"/>
                    </a:lnTo>
                    <a:lnTo>
                      <a:pt x="142" y="238"/>
                    </a:lnTo>
                    <a:lnTo>
                      <a:pt x="131" y="240"/>
                    </a:lnTo>
                    <a:lnTo>
                      <a:pt x="121" y="240"/>
                    </a:lnTo>
                    <a:lnTo>
                      <a:pt x="121" y="190"/>
                    </a:lnTo>
                    <a:lnTo>
                      <a:pt x="121" y="190"/>
                    </a:lnTo>
                    <a:lnTo>
                      <a:pt x="134" y="189"/>
                    </a:lnTo>
                    <a:lnTo>
                      <a:pt x="146" y="185"/>
                    </a:lnTo>
                    <a:lnTo>
                      <a:pt x="146" y="185"/>
                    </a:lnTo>
                    <a:lnTo>
                      <a:pt x="158" y="179"/>
                    </a:lnTo>
                    <a:lnTo>
                      <a:pt x="170" y="170"/>
                    </a:lnTo>
                    <a:lnTo>
                      <a:pt x="178" y="161"/>
                    </a:lnTo>
                    <a:lnTo>
                      <a:pt x="184" y="148"/>
                    </a:lnTo>
                    <a:lnTo>
                      <a:pt x="189" y="136"/>
                    </a:lnTo>
                    <a:lnTo>
                      <a:pt x="191" y="122"/>
                    </a:lnTo>
                    <a:lnTo>
                      <a:pt x="191" y="109"/>
                    </a:lnTo>
                    <a:lnTo>
                      <a:pt x="187" y="95"/>
                    </a:lnTo>
                    <a:lnTo>
                      <a:pt x="187" y="95"/>
                    </a:lnTo>
                    <a:lnTo>
                      <a:pt x="182" y="85"/>
                    </a:lnTo>
                    <a:lnTo>
                      <a:pt x="176" y="75"/>
                    </a:lnTo>
                    <a:lnTo>
                      <a:pt x="168" y="68"/>
                    </a:lnTo>
                    <a:lnTo>
                      <a:pt x="160" y="62"/>
                    </a:lnTo>
                    <a:lnTo>
                      <a:pt x="151" y="57"/>
                    </a:lnTo>
                    <a:lnTo>
                      <a:pt x="141" y="53"/>
                    </a:lnTo>
                    <a:lnTo>
                      <a:pt x="131" y="50"/>
                    </a:lnTo>
                    <a:lnTo>
                      <a:pt x="121" y="49"/>
                    </a:lnTo>
                    <a:lnTo>
                      <a:pt x="121" y="34"/>
                    </a:lnTo>
                    <a:lnTo>
                      <a:pt x="121" y="34"/>
                    </a:lnTo>
                    <a:lnTo>
                      <a:pt x="128" y="36"/>
                    </a:lnTo>
                    <a:lnTo>
                      <a:pt x="128" y="36"/>
                    </a:lnTo>
                    <a:close/>
                    <a:moveTo>
                      <a:pt x="121" y="240"/>
                    </a:moveTo>
                    <a:lnTo>
                      <a:pt x="121" y="240"/>
                    </a:lnTo>
                    <a:lnTo>
                      <a:pt x="110" y="240"/>
                    </a:lnTo>
                    <a:lnTo>
                      <a:pt x="114" y="204"/>
                    </a:lnTo>
                    <a:lnTo>
                      <a:pt x="114" y="204"/>
                    </a:lnTo>
                    <a:lnTo>
                      <a:pt x="104" y="203"/>
                    </a:lnTo>
                    <a:lnTo>
                      <a:pt x="95" y="200"/>
                    </a:lnTo>
                    <a:lnTo>
                      <a:pt x="87" y="196"/>
                    </a:lnTo>
                    <a:lnTo>
                      <a:pt x="78" y="193"/>
                    </a:lnTo>
                    <a:lnTo>
                      <a:pt x="60" y="224"/>
                    </a:lnTo>
                    <a:lnTo>
                      <a:pt x="60" y="224"/>
                    </a:lnTo>
                    <a:lnTo>
                      <a:pt x="48" y="216"/>
                    </a:lnTo>
                    <a:lnTo>
                      <a:pt x="39" y="208"/>
                    </a:lnTo>
                    <a:lnTo>
                      <a:pt x="29" y="198"/>
                    </a:lnTo>
                    <a:lnTo>
                      <a:pt x="20" y="186"/>
                    </a:lnTo>
                    <a:lnTo>
                      <a:pt x="51" y="167"/>
                    </a:lnTo>
                    <a:lnTo>
                      <a:pt x="51" y="167"/>
                    </a:lnTo>
                    <a:lnTo>
                      <a:pt x="46" y="158"/>
                    </a:lnTo>
                    <a:lnTo>
                      <a:pt x="42" y="149"/>
                    </a:lnTo>
                    <a:lnTo>
                      <a:pt x="42" y="149"/>
                    </a:lnTo>
                    <a:lnTo>
                      <a:pt x="39" y="141"/>
                    </a:lnTo>
                    <a:lnTo>
                      <a:pt x="37" y="131"/>
                    </a:lnTo>
                    <a:lnTo>
                      <a:pt x="1" y="137"/>
                    </a:lnTo>
                    <a:lnTo>
                      <a:pt x="1" y="137"/>
                    </a:lnTo>
                    <a:lnTo>
                      <a:pt x="0" y="122"/>
                    </a:lnTo>
                    <a:lnTo>
                      <a:pt x="0" y="109"/>
                    </a:lnTo>
                    <a:lnTo>
                      <a:pt x="3" y="96"/>
                    </a:lnTo>
                    <a:lnTo>
                      <a:pt x="6" y="83"/>
                    </a:lnTo>
                    <a:lnTo>
                      <a:pt x="40" y="94"/>
                    </a:lnTo>
                    <a:lnTo>
                      <a:pt x="40" y="94"/>
                    </a:lnTo>
                    <a:lnTo>
                      <a:pt x="43" y="85"/>
                    </a:lnTo>
                    <a:lnTo>
                      <a:pt x="48" y="76"/>
                    </a:lnTo>
                    <a:lnTo>
                      <a:pt x="53" y="69"/>
                    </a:lnTo>
                    <a:lnTo>
                      <a:pt x="60" y="62"/>
                    </a:lnTo>
                    <a:lnTo>
                      <a:pt x="34" y="37"/>
                    </a:lnTo>
                    <a:lnTo>
                      <a:pt x="34" y="37"/>
                    </a:lnTo>
                    <a:lnTo>
                      <a:pt x="42" y="27"/>
                    </a:lnTo>
                    <a:lnTo>
                      <a:pt x="53" y="20"/>
                    </a:lnTo>
                    <a:lnTo>
                      <a:pt x="64" y="12"/>
                    </a:lnTo>
                    <a:lnTo>
                      <a:pt x="78" y="7"/>
                    </a:lnTo>
                    <a:lnTo>
                      <a:pt x="90" y="41"/>
                    </a:lnTo>
                    <a:lnTo>
                      <a:pt x="90" y="41"/>
                    </a:lnTo>
                    <a:lnTo>
                      <a:pt x="105" y="37"/>
                    </a:lnTo>
                    <a:lnTo>
                      <a:pt x="121" y="34"/>
                    </a:lnTo>
                    <a:lnTo>
                      <a:pt x="121" y="49"/>
                    </a:lnTo>
                    <a:lnTo>
                      <a:pt x="121" y="49"/>
                    </a:lnTo>
                    <a:lnTo>
                      <a:pt x="108" y="50"/>
                    </a:lnTo>
                    <a:lnTo>
                      <a:pt x="95" y="54"/>
                    </a:lnTo>
                    <a:lnTo>
                      <a:pt x="95" y="54"/>
                    </a:lnTo>
                    <a:lnTo>
                      <a:pt x="83" y="60"/>
                    </a:lnTo>
                    <a:lnTo>
                      <a:pt x="72" y="69"/>
                    </a:lnTo>
                    <a:lnTo>
                      <a:pt x="63" y="79"/>
                    </a:lnTo>
                    <a:lnTo>
                      <a:pt x="57" y="91"/>
                    </a:lnTo>
                    <a:lnTo>
                      <a:pt x="52" y="104"/>
                    </a:lnTo>
                    <a:lnTo>
                      <a:pt x="51" y="117"/>
                    </a:lnTo>
                    <a:lnTo>
                      <a:pt x="51" y="131"/>
                    </a:lnTo>
                    <a:lnTo>
                      <a:pt x="55" y="144"/>
                    </a:lnTo>
                    <a:lnTo>
                      <a:pt x="55" y="144"/>
                    </a:lnTo>
                    <a:lnTo>
                      <a:pt x="60" y="154"/>
                    </a:lnTo>
                    <a:lnTo>
                      <a:pt x="66" y="163"/>
                    </a:lnTo>
                    <a:lnTo>
                      <a:pt x="73" y="172"/>
                    </a:lnTo>
                    <a:lnTo>
                      <a:pt x="82" y="178"/>
                    </a:lnTo>
                    <a:lnTo>
                      <a:pt x="90" y="183"/>
                    </a:lnTo>
                    <a:lnTo>
                      <a:pt x="100" y="186"/>
                    </a:lnTo>
                    <a:lnTo>
                      <a:pt x="110" y="189"/>
                    </a:lnTo>
                    <a:lnTo>
                      <a:pt x="121" y="190"/>
                    </a:lnTo>
                    <a:lnTo>
                      <a:pt x="121" y="24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4170301" y="1695905"/>
              <a:ext cx="754150" cy="253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系统设置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</p:grpSp>
      <p:grpSp>
        <p:nvGrpSpPr>
          <p:cNvPr id="9" name="Group 63"/>
          <p:cNvGrpSpPr/>
          <p:nvPr/>
        </p:nvGrpSpPr>
        <p:grpSpPr>
          <a:xfrm>
            <a:off x="7238860" y="1904990"/>
            <a:ext cx="2095242" cy="2753611"/>
            <a:chOff x="5429256" y="1428742"/>
            <a:chExt cx="1571636" cy="2065208"/>
          </a:xfrm>
        </p:grpSpPr>
        <p:sp>
          <p:nvSpPr>
            <p:cNvPr id="36" name="Rectangle 35"/>
            <p:cNvSpPr/>
            <p:nvPr/>
          </p:nvSpPr>
          <p:spPr>
            <a:xfrm>
              <a:off x="5429256" y="2428874"/>
              <a:ext cx="1571636" cy="2857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29256" y="2786064"/>
              <a:ext cx="15716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10" name="Group 52"/>
            <p:cNvGrpSpPr/>
            <p:nvPr/>
          </p:nvGrpSpPr>
          <p:grpSpPr>
            <a:xfrm>
              <a:off x="6072198" y="1857370"/>
              <a:ext cx="438164" cy="345204"/>
              <a:chOff x="1058564" y="1781841"/>
              <a:chExt cx="649993" cy="512092"/>
            </a:xfrm>
            <a:solidFill>
              <a:schemeClr val="bg1">
                <a:lumMod val="65000"/>
              </a:schemeClr>
            </a:solidFill>
          </p:grpSpPr>
          <p:sp>
            <p:nvSpPr>
              <p:cNvPr id="54" name="Freeform 31"/>
              <p:cNvSpPr/>
              <p:nvPr/>
            </p:nvSpPr>
            <p:spPr bwMode="auto">
              <a:xfrm>
                <a:off x="1058564" y="1823776"/>
                <a:ext cx="457253" cy="470157"/>
              </a:xfrm>
              <a:custGeom>
                <a:avLst/>
                <a:gdLst>
                  <a:gd name="T0" fmla="*/ 191 w 240"/>
                  <a:gd name="T1" fmla="*/ 0 h 247"/>
                  <a:gd name="T2" fmla="*/ 49 w 240"/>
                  <a:gd name="T3" fmla="*/ 0 h 247"/>
                  <a:gd name="T4" fmla="*/ 0 w 240"/>
                  <a:gd name="T5" fmla="*/ 49 h 247"/>
                  <a:gd name="T6" fmla="*/ 0 w 240"/>
                  <a:gd name="T7" fmla="*/ 129 h 247"/>
                  <a:gd name="T8" fmla="*/ 49 w 240"/>
                  <a:gd name="T9" fmla="*/ 178 h 247"/>
                  <a:gd name="T10" fmla="*/ 57 w 240"/>
                  <a:gd name="T11" fmla="*/ 178 h 247"/>
                  <a:gd name="T12" fmla="*/ 32 w 240"/>
                  <a:gd name="T13" fmla="*/ 245 h 247"/>
                  <a:gd name="T14" fmla="*/ 121 w 240"/>
                  <a:gd name="T15" fmla="*/ 178 h 247"/>
                  <a:gd name="T16" fmla="*/ 191 w 240"/>
                  <a:gd name="T17" fmla="*/ 178 h 247"/>
                  <a:gd name="T18" fmla="*/ 240 w 240"/>
                  <a:gd name="T19" fmla="*/ 129 h 247"/>
                  <a:gd name="T20" fmla="*/ 240 w 240"/>
                  <a:gd name="T21" fmla="*/ 49 h 247"/>
                  <a:gd name="T22" fmla="*/ 191 w 240"/>
                  <a:gd name="T23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0" h="247">
                    <a:moveTo>
                      <a:pt x="191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6"/>
                      <a:pt x="22" y="178"/>
                      <a:pt x="49" y="178"/>
                    </a:cubicBezTo>
                    <a:cubicBezTo>
                      <a:pt x="57" y="178"/>
                      <a:pt x="57" y="178"/>
                      <a:pt x="57" y="178"/>
                    </a:cubicBezTo>
                    <a:cubicBezTo>
                      <a:pt x="49" y="198"/>
                      <a:pt x="31" y="247"/>
                      <a:pt x="32" y="245"/>
                    </a:cubicBezTo>
                    <a:cubicBezTo>
                      <a:pt x="32" y="244"/>
                      <a:pt x="97" y="196"/>
                      <a:pt x="121" y="178"/>
                    </a:cubicBezTo>
                    <a:cubicBezTo>
                      <a:pt x="191" y="178"/>
                      <a:pt x="191" y="178"/>
                      <a:pt x="191" y="178"/>
                    </a:cubicBezTo>
                    <a:cubicBezTo>
                      <a:pt x="218" y="178"/>
                      <a:pt x="240" y="156"/>
                      <a:pt x="240" y="129"/>
                    </a:cubicBezTo>
                    <a:cubicBezTo>
                      <a:pt x="240" y="49"/>
                      <a:pt x="240" y="49"/>
                      <a:pt x="240" y="49"/>
                    </a:cubicBezTo>
                    <a:cubicBezTo>
                      <a:pt x="240" y="22"/>
                      <a:pt x="218" y="0"/>
                      <a:pt x="19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5" name="Freeform 32"/>
              <p:cNvSpPr/>
              <p:nvPr/>
            </p:nvSpPr>
            <p:spPr bwMode="auto">
              <a:xfrm>
                <a:off x="1378722" y="1781841"/>
                <a:ext cx="329835" cy="384674"/>
              </a:xfrm>
              <a:custGeom>
                <a:avLst/>
                <a:gdLst>
                  <a:gd name="T0" fmla="*/ 133 w 173"/>
                  <a:gd name="T1" fmla="*/ 0 h 202"/>
                  <a:gd name="T2" fmla="*/ 18 w 173"/>
                  <a:gd name="T3" fmla="*/ 0 h 202"/>
                  <a:gd name="T4" fmla="*/ 0 w 173"/>
                  <a:gd name="T5" fmla="*/ 5 h 202"/>
                  <a:gd name="T6" fmla="*/ 33 w 173"/>
                  <a:gd name="T7" fmla="*/ 5 h 202"/>
                  <a:gd name="T8" fmla="*/ 89 w 173"/>
                  <a:gd name="T9" fmla="*/ 61 h 202"/>
                  <a:gd name="T10" fmla="*/ 89 w 173"/>
                  <a:gd name="T11" fmla="*/ 151 h 202"/>
                  <a:gd name="T12" fmla="*/ 89 w 173"/>
                  <a:gd name="T13" fmla="*/ 156 h 202"/>
                  <a:gd name="T14" fmla="*/ 148 w 173"/>
                  <a:gd name="T15" fmla="*/ 201 h 202"/>
                  <a:gd name="T16" fmla="*/ 127 w 173"/>
                  <a:gd name="T17" fmla="*/ 145 h 202"/>
                  <a:gd name="T18" fmla="*/ 133 w 173"/>
                  <a:gd name="T19" fmla="*/ 145 h 202"/>
                  <a:gd name="T20" fmla="*/ 173 w 173"/>
                  <a:gd name="T21" fmla="*/ 105 h 202"/>
                  <a:gd name="T22" fmla="*/ 173 w 173"/>
                  <a:gd name="T23" fmla="*/ 41 h 202"/>
                  <a:gd name="T24" fmla="*/ 133 w 173"/>
                  <a:gd name="T25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3" h="202">
                    <a:moveTo>
                      <a:pt x="13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1" y="0"/>
                      <a:pt x="5" y="2"/>
                      <a:pt x="0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64" y="5"/>
                      <a:pt x="89" y="30"/>
                      <a:pt x="89" y="61"/>
                    </a:cubicBezTo>
                    <a:cubicBezTo>
                      <a:pt x="89" y="151"/>
                      <a:pt x="89" y="151"/>
                      <a:pt x="89" y="151"/>
                    </a:cubicBezTo>
                    <a:cubicBezTo>
                      <a:pt x="89" y="153"/>
                      <a:pt x="89" y="154"/>
                      <a:pt x="89" y="156"/>
                    </a:cubicBezTo>
                    <a:cubicBezTo>
                      <a:pt x="113" y="174"/>
                      <a:pt x="148" y="200"/>
                      <a:pt x="148" y="201"/>
                    </a:cubicBezTo>
                    <a:cubicBezTo>
                      <a:pt x="148" y="202"/>
                      <a:pt x="133" y="162"/>
                      <a:pt x="127" y="145"/>
                    </a:cubicBezTo>
                    <a:cubicBezTo>
                      <a:pt x="133" y="145"/>
                      <a:pt x="133" y="145"/>
                      <a:pt x="133" y="145"/>
                    </a:cubicBezTo>
                    <a:cubicBezTo>
                      <a:pt x="155" y="145"/>
                      <a:pt x="173" y="127"/>
                      <a:pt x="173" y="105"/>
                    </a:cubicBezTo>
                    <a:cubicBezTo>
                      <a:pt x="173" y="41"/>
                      <a:pt x="173" y="41"/>
                      <a:pt x="173" y="41"/>
                    </a:cubicBezTo>
                    <a:cubicBezTo>
                      <a:pt x="173" y="18"/>
                      <a:pt x="155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5857884" y="1428742"/>
              <a:ext cx="754150" cy="253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商务交流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</p:grpSp>
      <p:grpSp>
        <p:nvGrpSpPr>
          <p:cNvPr id="11" name="Group 64"/>
          <p:cNvGrpSpPr/>
          <p:nvPr/>
        </p:nvGrpSpPr>
        <p:grpSpPr>
          <a:xfrm>
            <a:off x="9429340" y="1428737"/>
            <a:ext cx="2095242" cy="2753611"/>
            <a:chOff x="7072330" y="1071552"/>
            <a:chExt cx="1571636" cy="2065208"/>
          </a:xfrm>
        </p:grpSpPr>
        <p:sp>
          <p:nvSpPr>
            <p:cNvPr id="38" name="Rectangle 37"/>
            <p:cNvSpPr/>
            <p:nvPr/>
          </p:nvSpPr>
          <p:spPr>
            <a:xfrm>
              <a:off x="7072330" y="2071684"/>
              <a:ext cx="1571636" cy="2857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072330" y="2428874"/>
              <a:ext cx="15716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52" name="Freeform 15"/>
            <p:cNvSpPr>
              <a:spLocks noEditPoints="1"/>
            </p:cNvSpPr>
            <p:nvPr/>
          </p:nvSpPr>
          <p:spPr bwMode="auto">
            <a:xfrm>
              <a:off x="7786710" y="1500180"/>
              <a:ext cx="339546" cy="339156"/>
            </a:xfrm>
            <a:custGeom>
              <a:avLst/>
              <a:gdLst>
                <a:gd name="T0" fmla="*/ 183 w 371"/>
                <a:gd name="T1" fmla="*/ 1 h 370"/>
                <a:gd name="T2" fmla="*/ 2 w 371"/>
                <a:gd name="T3" fmla="*/ 187 h 370"/>
                <a:gd name="T4" fmla="*/ 188 w 371"/>
                <a:gd name="T5" fmla="*/ 369 h 370"/>
                <a:gd name="T6" fmla="*/ 370 w 371"/>
                <a:gd name="T7" fmla="*/ 182 h 370"/>
                <a:gd name="T8" fmla="*/ 183 w 371"/>
                <a:gd name="T9" fmla="*/ 1 h 370"/>
                <a:gd name="T10" fmla="*/ 184 w 371"/>
                <a:gd name="T11" fmla="*/ 25 h 370"/>
                <a:gd name="T12" fmla="*/ 260 w 371"/>
                <a:gd name="T13" fmla="*/ 43 h 370"/>
                <a:gd name="T14" fmla="*/ 235 w 371"/>
                <a:gd name="T15" fmla="*/ 84 h 370"/>
                <a:gd name="T16" fmla="*/ 186 w 371"/>
                <a:gd name="T17" fmla="*/ 73 h 370"/>
                <a:gd name="T18" fmla="*/ 137 w 371"/>
                <a:gd name="T19" fmla="*/ 84 h 370"/>
                <a:gd name="T20" fmla="*/ 112 w 371"/>
                <a:gd name="T21" fmla="*/ 43 h 370"/>
                <a:gd name="T22" fmla="*/ 184 w 371"/>
                <a:gd name="T23" fmla="*/ 25 h 370"/>
                <a:gd name="T24" fmla="*/ 85 w 371"/>
                <a:gd name="T25" fmla="*/ 234 h 370"/>
                <a:gd name="T26" fmla="*/ 44 w 371"/>
                <a:gd name="T27" fmla="*/ 259 h 370"/>
                <a:gd name="T28" fmla="*/ 26 w 371"/>
                <a:gd name="T29" fmla="*/ 187 h 370"/>
                <a:gd name="T30" fmla="*/ 44 w 371"/>
                <a:gd name="T31" fmla="*/ 111 h 370"/>
                <a:gd name="T32" fmla="*/ 85 w 371"/>
                <a:gd name="T33" fmla="*/ 136 h 370"/>
                <a:gd name="T34" fmla="*/ 74 w 371"/>
                <a:gd name="T35" fmla="*/ 185 h 370"/>
                <a:gd name="T36" fmla="*/ 85 w 371"/>
                <a:gd name="T37" fmla="*/ 234 h 370"/>
                <a:gd name="T38" fmla="*/ 188 w 371"/>
                <a:gd name="T39" fmla="*/ 345 h 370"/>
                <a:gd name="T40" fmla="*/ 112 w 371"/>
                <a:gd name="T41" fmla="*/ 327 h 370"/>
                <a:gd name="T42" fmla="*/ 137 w 371"/>
                <a:gd name="T43" fmla="*/ 286 h 370"/>
                <a:gd name="T44" fmla="*/ 186 w 371"/>
                <a:gd name="T45" fmla="*/ 297 h 370"/>
                <a:gd name="T46" fmla="*/ 235 w 371"/>
                <a:gd name="T47" fmla="*/ 286 h 370"/>
                <a:gd name="T48" fmla="*/ 260 w 371"/>
                <a:gd name="T49" fmla="*/ 327 h 370"/>
                <a:gd name="T50" fmla="*/ 188 w 371"/>
                <a:gd name="T51" fmla="*/ 345 h 370"/>
                <a:gd name="T52" fmla="*/ 186 w 371"/>
                <a:gd name="T53" fmla="*/ 273 h 370"/>
                <a:gd name="T54" fmla="*/ 98 w 371"/>
                <a:gd name="T55" fmla="*/ 185 h 370"/>
                <a:gd name="T56" fmla="*/ 186 w 371"/>
                <a:gd name="T57" fmla="*/ 97 h 370"/>
                <a:gd name="T58" fmla="*/ 274 w 371"/>
                <a:gd name="T59" fmla="*/ 185 h 370"/>
                <a:gd name="T60" fmla="*/ 186 w 371"/>
                <a:gd name="T61" fmla="*/ 273 h 370"/>
                <a:gd name="T62" fmla="*/ 286 w 371"/>
                <a:gd name="T63" fmla="*/ 234 h 370"/>
                <a:gd name="T64" fmla="*/ 298 w 371"/>
                <a:gd name="T65" fmla="*/ 185 h 370"/>
                <a:gd name="T66" fmla="*/ 286 w 371"/>
                <a:gd name="T67" fmla="*/ 136 h 370"/>
                <a:gd name="T68" fmla="*/ 328 w 371"/>
                <a:gd name="T69" fmla="*/ 111 h 370"/>
                <a:gd name="T70" fmla="*/ 346 w 371"/>
                <a:gd name="T71" fmla="*/ 183 h 370"/>
                <a:gd name="T72" fmla="*/ 328 w 371"/>
                <a:gd name="T73" fmla="*/ 259 h 370"/>
                <a:gd name="T74" fmla="*/ 286 w 371"/>
                <a:gd name="T75" fmla="*/ 23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1" h="370">
                  <a:moveTo>
                    <a:pt x="183" y="1"/>
                  </a:moveTo>
                  <a:cubicBezTo>
                    <a:pt x="82" y="2"/>
                    <a:pt x="0" y="86"/>
                    <a:pt x="2" y="187"/>
                  </a:cubicBezTo>
                  <a:cubicBezTo>
                    <a:pt x="3" y="289"/>
                    <a:pt x="87" y="370"/>
                    <a:pt x="188" y="369"/>
                  </a:cubicBezTo>
                  <a:cubicBezTo>
                    <a:pt x="290" y="368"/>
                    <a:pt x="371" y="284"/>
                    <a:pt x="370" y="182"/>
                  </a:cubicBezTo>
                  <a:cubicBezTo>
                    <a:pt x="368" y="81"/>
                    <a:pt x="285" y="0"/>
                    <a:pt x="183" y="1"/>
                  </a:cubicBezTo>
                  <a:close/>
                  <a:moveTo>
                    <a:pt x="184" y="25"/>
                  </a:moveTo>
                  <a:cubicBezTo>
                    <a:pt x="211" y="25"/>
                    <a:pt x="237" y="31"/>
                    <a:pt x="260" y="43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20" y="77"/>
                    <a:pt x="203" y="73"/>
                    <a:pt x="186" y="73"/>
                  </a:cubicBezTo>
                  <a:cubicBezTo>
                    <a:pt x="168" y="73"/>
                    <a:pt x="151" y="77"/>
                    <a:pt x="137" y="84"/>
                  </a:cubicBezTo>
                  <a:cubicBezTo>
                    <a:pt x="112" y="43"/>
                    <a:pt x="112" y="43"/>
                    <a:pt x="112" y="43"/>
                  </a:cubicBezTo>
                  <a:cubicBezTo>
                    <a:pt x="133" y="32"/>
                    <a:pt x="158" y="25"/>
                    <a:pt x="184" y="25"/>
                  </a:cubicBezTo>
                  <a:close/>
                  <a:moveTo>
                    <a:pt x="85" y="234"/>
                  </a:moveTo>
                  <a:cubicBezTo>
                    <a:pt x="44" y="259"/>
                    <a:pt x="44" y="259"/>
                    <a:pt x="44" y="259"/>
                  </a:cubicBezTo>
                  <a:cubicBezTo>
                    <a:pt x="33" y="237"/>
                    <a:pt x="26" y="213"/>
                    <a:pt x="26" y="187"/>
                  </a:cubicBezTo>
                  <a:cubicBezTo>
                    <a:pt x="25" y="160"/>
                    <a:pt x="32" y="134"/>
                    <a:pt x="44" y="111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78" y="151"/>
                    <a:pt x="74" y="167"/>
                    <a:pt x="74" y="185"/>
                  </a:cubicBezTo>
                  <a:cubicBezTo>
                    <a:pt x="74" y="203"/>
                    <a:pt x="78" y="219"/>
                    <a:pt x="85" y="234"/>
                  </a:cubicBezTo>
                  <a:close/>
                  <a:moveTo>
                    <a:pt x="188" y="345"/>
                  </a:moveTo>
                  <a:cubicBezTo>
                    <a:pt x="161" y="345"/>
                    <a:pt x="135" y="339"/>
                    <a:pt x="112" y="327"/>
                  </a:cubicBezTo>
                  <a:cubicBezTo>
                    <a:pt x="137" y="286"/>
                    <a:pt x="137" y="286"/>
                    <a:pt x="137" y="286"/>
                  </a:cubicBezTo>
                  <a:cubicBezTo>
                    <a:pt x="151" y="293"/>
                    <a:pt x="168" y="297"/>
                    <a:pt x="186" y="297"/>
                  </a:cubicBezTo>
                  <a:cubicBezTo>
                    <a:pt x="203" y="297"/>
                    <a:pt x="220" y="293"/>
                    <a:pt x="235" y="286"/>
                  </a:cubicBezTo>
                  <a:cubicBezTo>
                    <a:pt x="260" y="327"/>
                    <a:pt x="260" y="327"/>
                    <a:pt x="260" y="327"/>
                  </a:cubicBezTo>
                  <a:cubicBezTo>
                    <a:pt x="238" y="338"/>
                    <a:pt x="214" y="345"/>
                    <a:pt x="188" y="345"/>
                  </a:cubicBezTo>
                  <a:close/>
                  <a:moveTo>
                    <a:pt x="186" y="273"/>
                  </a:moveTo>
                  <a:cubicBezTo>
                    <a:pt x="137" y="273"/>
                    <a:pt x="98" y="233"/>
                    <a:pt x="98" y="185"/>
                  </a:cubicBezTo>
                  <a:cubicBezTo>
                    <a:pt x="98" y="136"/>
                    <a:pt x="137" y="97"/>
                    <a:pt x="186" y="97"/>
                  </a:cubicBezTo>
                  <a:cubicBezTo>
                    <a:pt x="234" y="97"/>
                    <a:pt x="274" y="136"/>
                    <a:pt x="274" y="185"/>
                  </a:cubicBezTo>
                  <a:cubicBezTo>
                    <a:pt x="274" y="233"/>
                    <a:pt x="234" y="273"/>
                    <a:pt x="186" y="273"/>
                  </a:cubicBezTo>
                  <a:close/>
                  <a:moveTo>
                    <a:pt x="286" y="234"/>
                  </a:moveTo>
                  <a:cubicBezTo>
                    <a:pt x="294" y="219"/>
                    <a:pt x="298" y="203"/>
                    <a:pt x="298" y="185"/>
                  </a:cubicBezTo>
                  <a:cubicBezTo>
                    <a:pt x="298" y="167"/>
                    <a:pt x="294" y="151"/>
                    <a:pt x="286" y="136"/>
                  </a:cubicBezTo>
                  <a:cubicBezTo>
                    <a:pt x="328" y="111"/>
                    <a:pt x="328" y="111"/>
                    <a:pt x="328" y="111"/>
                  </a:cubicBezTo>
                  <a:cubicBezTo>
                    <a:pt x="339" y="133"/>
                    <a:pt x="345" y="157"/>
                    <a:pt x="346" y="183"/>
                  </a:cubicBezTo>
                  <a:cubicBezTo>
                    <a:pt x="346" y="210"/>
                    <a:pt x="340" y="236"/>
                    <a:pt x="328" y="259"/>
                  </a:cubicBezTo>
                  <a:lnTo>
                    <a:pt x="286" y="23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500958" y="1071552"/>
              <a:ext cx="754150" cy="253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团队合作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/>
          <p:cNvSpPr/>
          <p:nvPr/>
        </p:nvSpPr>
        <p:spPr>
          <a:xfrm>
            <a:off x="982797" y="3565010"/>
            <a:ext cx="1766385" cy="1766615"/>
          </a:xfrm>
          <a:prstGeom prst="cub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sz="4300" dirty="0">
                <a:latin typeface="+mn-ea"/>
              </a:rPr>
              <a:t>01</a:t>
            </a:r>
            <a:endParaRPr lang="en-US" sz="4300" dirty="0">
              <a:latin typeface="+mn-ea"/>
            </a:endParaRPr>
          </a:p>
        </p:txBody>
      </p:sp>
      <p:sp>
        <p:nvSpPr>
          <p:cNvPr id="8" name="Cube 7"/>
          <p:cNvSpPr/>
          <p:nvPr/>
        </p:nvSpPr>
        <p:spPr>
          <a:xfrm>
            <a:off x="2313785" y="2240199"/>
            <a:ext cx="1766385" cy="1766615"/>
          </a:xfrm>
          <a:prstGeom prst="cub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sz="6400" dirty="0">
                <a:solidFill>
                  <a:schemeClr val="bg1"/>
                </a:solidFill>
                <a:latin typeface="+mn-ea"/>
              </a:rPr>
              <a:t>02</a:t>
            </a:r>
            <a:endParaRPr lang="en-US" sz="6400" dirty="0">
              <a:latin typeface="+mn-ea"/>
            </a:endParaRPr>
          </a:p>
        </p:txBody>
      </p:sp>
      <p:sp>
        <p:nvSpPr>
          <p:cNvPr id="9" name="Cube 8"/>
          <p:cNvSpPr/>
          <p:nvPr/>
        </p:nvSpPr>
        <p:spPr>
          <a:xfrm>
            <a:off x="3638423" y="3571360"/>
            <a:ext cx="1766385" cy="1766615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sz="4800" dirty="0">
                <a:latin typeface="+mn-ea"/>
              </a:rPr>
              <a:t>03</a:t>
            </a:r>
            <a:endParaRPr lang="en-US" sz="4800" dirty="0">
              <a:latin typeface="+mn-ea"/>
            </a:endParaRPr>
          </a:p>
        </p:txBody>
      </p:sp>
      <p:sp>
        <p:nvSpPr>
          <p:cNvPr id="10" name="Cube 9"/>
          <p:cNvSpPr/>
          <p:nvPr/>
        </p:nvSpPr>
        <p:spPr>
          <a:xfrm>
            <a:off x="4965784" y="2252600"/>
            <a:ext cx="1766385" cy="1766615"/>
          </a:xfrm>
          <a:prstGeom prst="cub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sz="6400" dirty="0">
                <a:latin typeface="+mn-ea"/>
              </a:rPr>
              <a:t>04</a:t>
            </a:r>
            <a:endParaRPr lang="en-US" sz="6400" dirty="0">
              <a:latin typeface="+mn-ea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4376581" y="1345983"/>
            <a:ext cx="2333814" cy="804405"/>
            <a:chOff x="1115580" y="2752134"/>
            <a:chExt cx="1750588" cy="603304"/>
          </a:xfrm>
        </p:grpSpPr>
        <p:sp>
          <p:nvSpPr>
            <p:cNvPr id="12" name="Text Placeholder 3"/>
            <p:cNvSpPr txBox="1"/>
            <p:nvPr/>
          </p:nvSpPr>
          <p:spPr>
            <a:xfrm>
              <a:off x="1712006" y="2752134"/>
              <a:ext cx="1154162" cy="27699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2400" dirty="0">
                  <a:solidFill>
                    <a:schemeClr val="accent3"/>
                  </a:solidFill>
                  <a:latin typeface="+mn-ea"/>
                </a:rPr>
                <a:t>添加副标题</a:t>
              </a:r>
              <a:endParaRPr lang="en-US" sz="2400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13" name="Text Placeholder 3"/>
            <p:cNvSpPr txBox="1"/>
            <p:nvPr/>
          </p:nvSpPr>
          <p:spPr>
            <a:xfrm>
              <a:off x="1115580" y="3047661"/>
              <a:ext cx="1750588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1688605" y="1320200"/>
            <a:ext cx="2333814" cy="804405"/>
            <a:chOff x="1115580" y="2752134"/>
            <a:chExt cx="1750588" cy="603304"/>
          </a:xfrm>
        </p:grpSpPr>
        <p:sp>
          <p:nvSpPr>
            <p:cNvPr id="15" name="Text Placeholder 3"/>
            <p:cNvSpPr txBox="1"/>
            <p:nvPr/>
          </p:nvSpPr>
          <p:spPr>
            <a:xfrm>
              <a:off x="1712006" y="2752134"/>
              <a:ext cx="1154162" cy="27699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2400" dirty="0">
                  <a:solidFill>
                    <a:schemeClr val="bg2"/>
                  </a:solidFill>
                  <a:latin typeface="+mn-ea"/>
                </a:rPr>
                <a:t>添加副标题</a:t>
              </a:r>
              <a:endParaRPr lang="en-US" sz="2400" dirty="0">
                <a:solidFill>
                  <a:schemeClr val="bg2"/>
                </a:solidFill>
                <a:latin typeface="+mn-ea"/>
              </a:endParaRPr>
            </a:p>
          </p:txBody>
        </p:sp>
        <p:sp>
          <p:nvSpPr>
            <p:cNvPr id="16" name="Text Placeholder 3"/>
            <p:cNvSpPr txBox="1"/>
            <p:nvPr/>
          </p:nvSpPr>
          <p:spPr>
            <a:xfrm>
              <a:off x="1115580" y="3047661"/>
              <a:ext cx="1750588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3685387" y="5428825"/>
            <a:ext cx="2333814" cy="790769"/>
            <a:chOff x="1115580" y="2762361"/>
            <a:chExt cx="1750588" cy="593077"/>
          </a:xfrm>
        </p:grpSpPr>
        <p:sp>
          <p:nvSpPr>
            <p:cNvPr id="18" name="Text Placeholder 3"/>
            <p:cNvSpPr txBox="1"/>
            <p:nvPr/>
          </p:nvSpPr>
          <p:spPr>
            <a:xfrm>
              <a:off x="1115580" y="2762361"/>
              <a:ext cx="1154162" cy="27699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2400" dirty="0">
                  <a:solidFill>
                    <a:schemeClr val="accent1"/>
                  </a:solidFill>
                  <a:latin typeface="+mn-ea"/>
                </a:rPr>
                <a:t>添加副标题</a:t>
              </a:r>
              <a:endParaRPr lang="en-US" sz="24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9" name="Text Placeholder 3"/>
            <p:cNvSpPr txBox="1"/>
            <p:nvPr/>
          </p:nvSpPr>
          <p:spPr>
            <a:xfrm>
              <a:off x="1115580" y="3047661"/>
              <a:ext cx="1750588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4" name="Group 19"/>
          <p:cNvGrpSpPr/>
          <p:nvPr/>
        </p:nvGrpSpPr>
        <p:grpSpPr>
          <a:xfrm>
            <a:off x="997411" y="5428825"/>
            <a:ext cx="2333814" cy="790769"/>
            <a:chOff x="1115580" y="2762361"/>
            <a:chExt cx="1750588" cy="593077"/>
          </a:xfrm>
        </p:grpSpPr>
        <p:sp>
          <p:nvSpPr>
            <p:cNvPr id="21" name="Text Placeholder 3"/>
            <p:cNvSpPr txBox="1"/>
            <p:nvPr/>
          </p:nvSpPr>
          <p:spPr>
            <a:xfrm>
              <a:off x="1115580" y="2762361"/>
              <a:ext cx="1154162" cy="27699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2400" dirty="0">
                  <a:solidFill>
                    <a:schemeClr val="tx2">
                      <a:lumMod val="75000"/>
                    </a:schemeClr>
                  </a:solidFill>
                  <a:latin typeface="+mn-ea"/>
                </a:rPr>
                <a:t>添加副标题</a:t>
              </a:r>
              <a:endParaRPr lang="en-US" sz="2400" dirty="0">
                <a:solidFill>
                  <a:schemeClr val="tx2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22" name="Text Placeholder 3"/>
            <p:cNvSpPr txBox="1"/>
            <p:nvPr/>
          </p:nvSpPr>
          <p:spPr>
            <a:xfrm>
              <a:off x="1115580" y="3047661"/>
              <a:ext cx="1750588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017593" y="1382293"/>
            <a:ext cx="4223965" cy="262636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添加小标题</a:t>
            </a:r>
            <a:endParaRPr lang="en-US" altLang="zh-CN" sz="2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n 6"/>
          <p:cNvSpPr/>
          <p:nvPr/>
        </p:nvSpPr>
        <p:spPr>
          <a:xfrm>
            <a:off x="3621490" y="2716273"/>
            <a:ext cx="1476769" cy="1847535"/>
          </a:xfrm>
          <a:prstGeom prst="can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sz="4300" dirty="0">
              <a:latin typeface="+mn-ea"/>
            </a:endParaRPr>
          </a:p>
        </p:txBody>
      </p:sp>
      <p:sp>
        <p:nvSpPr>
          <p:cNvPr id="8" name="Can 7"/>
          <p:cNvSpPr/>
          <p:nvPr/>
        </p:nvSpPr>
        <p:spPr>
          <a:xfrm>
            <a:off x="4734250" y="2460843"/>
            <a:ext cx="1476769" cy="2246119"/>
          </a:xfrm>
          <a:prstGeom prst="can">
            <a:avLst/>
          </a:prstGeom>
          <a:solidFill>
            <a:schemeClr val="bg2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sz="6400" dirty="0">
              <a:latin typeface="+mn-ea"/>
            </a:endParaRPr>
          </a:p>
        </p:txBody>
      </p:sp>
      <p:sp>
        <p:nvSpPr>
          <p:cNvPr id="9" name="Can 8"/>
          <p:cNvSpPr/>
          <p:nvPr/>
        </p:nvSpPr>
        <p:spPr>
          <a:xfrm>
            <a:off x="5841702" y="2011039"/>
            <a:ext cx="1476769" cy="2824352"/>
          </a:xfrm>
          <a:prstGeom prst="can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sz="4800" dirty="0">
              <a:latin typeface="+mn-ea"/>
            </a:endParaRPr>
          </a:p>
        </p:txBody>
      </p:sp>
      <p:sp>
        <p:nvSpPr>
          <p:cNvPr id="10" name="Can 9"/>
          <p:cNvSpPr/>
          <p:nvPr/>
        </p:nvSpPr>
        <p:spPr>
          <a:xfrm>
            <a:off x="7093746" y="2716274"/>
            <a:ext cx="1476769" cy="2247551"/>
          </a:xfrm>
          <a:prstGeom prst="can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sz="6400" dirty="0">
              <a:latin typeface="+mn-ea"/>
            </a:endParaRPr>
          </a:p>
        </p:txBody>
      </p:sp>
      <p:grpSp>
        <p:nvGrpSpPr>
          <p:cNvPr id="26" name="Group 16"/>
          <p:cNvGrpSpPr/>
          <p:nvPr/>
        </p:nvGrpSpPr>
        <p:grpSpPr>
          <a:xfrm>
            <a:off x="5942402" y="1047913"/>
            <a:ext cx="2333814" cy="790769"/>
            <a:chOff x="1115580" y="2762361"/>
            <a:chExt cx="1750588" cy="593077"/>
          </a:xfrm>
        </p:grpSpPr>
        <p:sp>
          <p:nvSpPr>
            <p:cNvPr id="27" name="Text Placeholder 3"/>
            <p:cNvSpPr txBox="1"/>
            <p:nvPr/>
          </p:nvSpPr>
          <p:spPr>
            <a:xfrm>
              <a:off x="1115580" y="2762361"/>
              <a:ext cx="1154162" cy="27699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2400" dirty="0">
                  <a:solidFill>
                    <a:schemeClr val="accent1"/>
                  </a:solidFill>
                  <a:latin typeface="+mn-ea"/>
                </a:rPr>
                <a:t>添加副标题</a:t>
              </a:r>
              <a:endParaRPr lang="en-US" sz="24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8" name="Text Placeholder 3"/>
            <p:cNvSpPr txBox="1"/>
            <p:nvPr/>
          </p:nvSpPr>
          <p:spPr>
            <a:xfrm>
              <a:off x="1115580" y="3047661"/>
              <a:ext cx="1750588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9" name="Group 19"/>
          <p:cNvGrpSpPr/>
          <p:nvPr/>
        </p:nvGrpSpPr>
        <p:grpSpPr>
          <a:xfrm>
            <a:off x="8754144" y="2715042"/>
            <a:ext cx="2333814" cy="790769"/>
            <a:chOff x="1115580" y="2762361"/>
            <a:chExt cx="1750588" cy="593077"/>
          </a:xfrm>
        </p:grpSpPr>
        <p:sp>
          <p:nvSpPr>
            <p:cNvPr id="30" name="Text Placeholder 3"/>
            <p:cNvSpPr txBox="1"/>
            <p:nvPr/>
          </p:nvSpPr>
          <p:spPr>
            <a:xfrm>
              <a:off x="1115580" y="2762361"/>
              <a:ext cx="1154162" cy="27699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2400" dirty="0">
                  <a:solidFill>
                    <a:schemeClr val="accent3"/>
                  </a:solidFill>
                  <a:latin typeface="+mn-ea"/>
                </a:rPr>
                <a:t>添加副标题</a:t>
              </a:r>
              <a:endParaRPr lang="en-US" sz="2400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31" name="Text Placeholder 3"/>
            <p:cNvSpPr txBox="1"/>
            <p:nvPr/>
          </p:nvSpPr>
          <p:spPr>
            <a:xfrm>
              <a:off x="1115580" y="3047661"/>
              <a:ext cx="1750588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2" name="Group 10"/>
          <p:cNvGrpSpPr/>
          <p:nvPr/>
        </p:nvGrpSpPr>
        <p:grpSpPr>
          <a:xfrm>
            <a:off x="3331224" y="1508768"/>
            <a:ext cx="2333814" cy="804405"/>
            <a:chOff x="1115580" y="2752134"/>
            <a:chExt cx="1750588" cy="603304"/>
          </a:xfrm>
        </p:grpSpPr>
        <p:sp>
          <p:nvSpPr>
            <p:cNvPr id="33" name="Text Placeholder 3"/>
            <p:cNvSpPr txBox="1"/>
            <p:nvPr/>
          </p:nvSpPr>
          <p:spPr>
            <a:xfrm>
              <a:off x="1712006" y="2752134"/>
              <a:ext cx="1154162" cy="27699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2400" dirty="0">
                  <a:solidFill>
                    <a:schemeClr val="bg2"/>
                  </a:solidFill>
                  <a:latin typeface="+mn-ea"/>
                </a:rPr>
                <a:t>添加副标题</a:t>
              </a:r>
              <a:endParaRPr lang="en-US" sz="2400" dirty="0">
                <a:solidFill>
                  <a:schemeClr val="bg2"/>
                </a:solidFill>
                <a:latin typeface="+mn-ea"/>
              </a:endParaRPr>
            </a:p>
          </p:txBody>
        </p:sp>
        <p:sp>
          <p:nvSpPr>
            <p:cNvPr id="34" name="Text Placeholder 3"/>
            <p:cNvSpPr txBox="1"/>
            <p:nvPr/>
          </p:nvSpPr>
          <p:spPr>
            <a:xfrm>
              <a:off x="1115580" y="3047661"/>
              <a:ext cx="1750588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5" name="Group 13"/>
          <p:cNvGrpSpPr/>
          <p:nvPr/>
        </p:nvGrpSpPr>
        <p:grpSpPr>
          <a:xfrm>
            <a:off x="1104043" y="2814527"/>
            <a:ext cx="2333814" cy="804405"/>
            <a:chOff x="1115580" y="2752134"/>
            <a:chExt cx="1750588" cy="603304"/>
          </a:xfrm>
        </p:grpSpPr>
        <p:sp>
          <p:nvSpPr>
            <p:cNvPr id="36" name="Text Placeholder 3"/>
            <p:cNvSpPr txBox="1"/>
            <p:nvPr/>
          </p:nvSpPr>
          <p:spPr>
            <a:xfrm>
              <a:off x="1712006" y="2752134"/>
              <a:ext cx="1154162" cy="27699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2400" dirty="0">
                  <a:solidFill>
                    <a:schemeClr val="tx2">
                      <a:lumMod val="75000"/>
                    </a:schemeClr>
                  </a:solidFill>
                  <a:latin typeface="+mn-ea"/>
                </a:rPr>
                <a:t>添加副标题</a:t>
              </a:r>
              <a:endParaRPr lang="en-US" sz="2400" dirty="0">
                <a:solidFill>
                  <a:schemeClr val="tx2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37" name="Text Placeholder 3"/>
            <p:cNvSpPr txBox="1"/>
            <p:nvPr/>
          </p:nvSpPr>
          <p:spPr>
            <a:xfrm>
              <a:off x="1115580" y="3047661"/>
              <a:ext cx="1750588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035440" y="5296591"/>
            <a:ext cx="101211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043634" y="5118805"/>
            <a:ext cx="1010473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/>
          <p:cNvGrpSpPr/>
          <p:nvPr/>
        </p:nvGrpSpPr>
        <p:grpSpPr>
          <a:xfrm>
            <a:off x="1072418" y="1634479"/>
            <a:ext cx="10047168" cy="2726157"/>
            <a:chOff x="803822" y="1016361"/>
            <a:chExt cx="7536357" cy="2044618"/>
          </a:xfrm>
        </p:grpSpPr>
        <p:cxnSp>
          <p:nvCxnSpPr>
            <p:cNvPr id="149" name="Straight Connector 148"/>
            <p:cNvCxnSpPr/>
            <p:nvPr/>
          </p:nvCxnSpPr>
          <p:spPr>
            <a:xfrm>
              <a:off x="803822" y="1016361"/>
              <a:ext cx="75363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803822" y="1357131"/>
              <a:ext cx="75363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803822" y="1697901"/>
              <a:ext cx="75363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803822" y="2038671"/>
              <a:ext cx="75363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803822" y="2379441"/>
              <a:ext cx="75363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803822" y="2720211"/>
              <a:ext cx="75363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803822" y="3060979"/>
              <a:ext cx="75363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1167299" y="1996323"/>
            <a:ext cx="1219041" cy="2364313"/>
            <a:chOff x="942759" y="1534824"/>
            <a:chExt cx="914400" cy="1773235"/>
          </a:xfrm>
        </p:grpSpPr>
        <p:sp>
          <p:nvSpPr>
            <p:cNvPr id="21" name="Isosceles Triangle 20"/>
            <p:cNvSpPr/>
            <p:nvPr/>
          </p:nvSpPr>
          <p:spPr>
            <a:xfrm>
              <a:off x="942759" y="1895188"/>
              <a:ext cx="914400" cy="1412871"/>
            </a:xfrm>
            <a:prstGeom prst="triangle">
              <a:avLst/>
            </a:prstGeom>
            <a:solidFill>
              <a:schemeClr val="tx2">
                <a:lumMod val="50000"/>
                <a:lumOff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11863" y="1534824"/>
              <a:ext cx="576194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90%</a:t>
              </a:r>
              <a:endPara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036106" y="2380369"/>
            <a:ext cx="1219041" cy="1980267"/>
            <a:chOff x="1547633" y="1822859"/>
            <a:chExt cx="1207008" cy="1485200"/>
          </a:xfrm>
        </p:grpSpPr>
        <p:sp>
          <p:nvSpPr>
            <p:cNvPr id="22" name="Isosceles Triangle 21"/>
            <p:cNvSpPr/>
            <p:nvPr/>
          </p:nvSpPr>
          <p:spPr>
            <a:xfrm>
              <a:off x="1547633" y="2197946"/>
              <a:ext cx="1207008" cy="1110113"/>
            </a:xfrm>
            <a:prstGeom prst="triangle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770850" y="1822859"/>
              <a:ext cx="760577" cy="311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80%</a:t>
              </a:r>
              <a:endPara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773720" y="1634479"/>
            <a:ext cx="1219041" cy="2726157"/>
            <a:chOff x="2742195" y="1263441"/>
            <a:chExt cx="914400" cy="2044618"/>
          </a:xfrm>
        </p:grpSpPr>
        <p:sp>
          <p:nvSpPr>
            <p:cNvPr id="28" name="Isosceles Triangle 27"/>
            <p:cNvSpPr/>
            <p:nvPr/>
          </p:nvSpPr>
          <p:spPr>
            <a:xfrm flipH="1">
              <a:off x="2742195" y="1592431"/>
              <a:ext cx="914400" cy="1715628"/>
            </a:xfrm>
            <a:prstGeom prst="triangl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848773" y="1263441"/>
              <a:ext cx="701245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100%</a:t>
              </a:r>
              <a:endPara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904913" y="2841215"/>
            <a:ext cx="1219041" cy="1519421"/>
            <a:chOff x="2267720" y="2168493"/>
            <a:chExt cx="662480" cy="1139566"/>
          </a:xfrm>
        </p:grpSpPr>
        <p:sp>
          <p:nvSpPr>
            <p:cNvPr id="23" name="Isosceles Triangle 22"/>
            <p:cNvSpPr/>
            <p:nvPr/>
          </p:nvSpPr>
          <p:spPr>
            <a:xfrm>
              <a:off x="2267720" y="2534345"/>
              <a:ext cx="662480" cy="773714"/>
            </a:xfrm>
            <a:prstGeom prst="triangle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390234" y="2168493"/>
              <a:ext cx="417451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60%</a:t>
              </a:r>
              <a:endPara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642527" y="2149942"/>
            <a:ext cx="1219041" cy="2210695"/>
            <a:chOff x="3331392" y="1650038"/>
            <a:chExt cx="914400" cy="1658021"/>
          </a:xfrm>
        </p:grpSpPr>
        <p:sp>
          <p:nvSpPr>
            <p:cNvPr id="31" name="Isosceles Triangle 30"/>
            <p:cNvSpPr/>
            <p:nvPr/>
          </p:nvSpPr>
          <p:spPr>
            <a:xfrm flipH="1">
              <a:off x="3331392" y="1960065"/>
              <a:ext cx="914400" cy="1347994"/>
            </a:xfrm>
            <a:prstGeom prst="triangle">
              <a:avLst/>
            </a:pr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500496" y="1650038"/>
              <a:ext cx="576194" cy="311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85%</a:t>
              </a:r>
              <a:endPara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511334" y="2614983"/>
            <a:ext cx="1219041" cy="1745653"/>
            <a:chOff x="4113201" y="1998819"/>
            <a:chExt cx="914400" cy="1309240"/>
          </a:xfrm>
        </p:grpSpPr>
        <p:sp>
          <p:nvSpPr>
            <p:cNvPr id="34" name="Isosceles Triangle 33"/>
            <p:cNvSpPr/>
            <p:nvPr/>
          </p:nvSpPr>
          <p:spPr>
            <a:xfrm flipH="1">
              <a:off x="4113201" y="2368548"/>
              <a:ext cx="914400" cy="939511"/>
            </a:xfrm>
            <a:prstGeom prst="triangle">
              <a:avLst/>
            </a:prstGeom>
            <a:solidFill>
              <a:schemeClr val="accent3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282305" y="1998819"/>
              <a:ext cx="576194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65%</a:t>
              </a:r>
              <a:endPara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380141" y="2380369"/>
            <a:ext cx="1219041" cy="1980267"/>
            <a:chOff x="4582301" y="1822859"/>
            <a:chExt cx="914400" cy="1485200"/>
          </a:xfrm>
        </p:grpSpPr>
        <p:sp>
          <p:nvSpPr>
            <p:cNvPr id="37" name="Isosceles Triangle 36"/>
            <p:cNvSpPr/>
            <p:nvPr/>
          </p:nvSpPr>
          <p:spPr>
            <a:xfrm>
              <a:off x="4582301" y="2197946"/>
              <a:ext cx="914400" cy="1110113"/>
            </a:xfrm>
            <a:prstGeom prst="triangl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69463" y="1822859"/>
              <a:ext cx="576194" cy="311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80%</a:t>
              </a:r>
              <a:endPara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248948" y="2841215"/>
            <a:ext cx="1219041" cy="1519421"/>
            <a:chOff x="5302388" y="2168493"/>
            <a:chExt cx="914400" cy="1139566"/>
          </a:xfrm>
        </p:grpSpPr>
        <p:sp>
          <p:nvSpPr>
            <p:cNvPr id="40" name="Isosceles Triangle 39"/>
            <p:cNvSpPr/>
            <p:nvPr/>
          </p:nvSpPr>
          <p:spPr>
            <a:xfrm>
              <a:off x="5302388" y="2534345"/>
              <a:ext cx="914400" cy="773714"/>
            </a:xfrm>
            <a:prstGeom prst="triangle">
              <a:avLst/>
            </a:prstGeom>
            <a:solidFill>
              <a:schemeClr val="accent6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471492" y="2168493"/>
              <a:ext cx="576194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60%</a:t>
              </a:r>
              <a:endPara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8117754" y="2104695"/>
            <a:ext cx="1219041" cy="2255940"/>
            <a:chOff x="5666533" y="1616104"/>
            <a:chExt cx="914400" cy="1691955"/>
          </a:xfrm>
        </p:grpSpPr>
        <p:sp>
          <p:nvSpPr>
            <p:cNvPr id="41" name="Isosceles Triangle 40"/>
            <p:cNvSpPr/>
            <p:nvPr/>
          </p:nvSpPr>
          <p:spPr>
            <a:xfrm flipH="1">
              <a:off x="5666533" y="1960065"/>
              <a:ext cx="914400" cy="1347994"/>
            </a:xfrm>
            <a:prstGeom prst="triangle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835637" y="1616104"/>
              <a:ext cx="576194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90%</a:t>
              </a:r>
              <a:endPara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9855372" y="1996323"/>
            <a:ext cx="1219041" cy="2364313"/>
            <a:chOff x="6991493" y="1534824"/>
            <a:chExt cx="914400" cy="1773235"/>
          </a:xfrm>
        </p:grpSpPr>
        <p:sp>
          <p:nvSpPr>
            <p:cNvPr id="43" name="Isosceles Triangle 42"/>
            <p:cNvSpPr/>
            <p:nvPr/>
          </p:nvSpPr>
          <p:spPr>
            <a:xfrm>
              <a:off x="6991493" y="1895188"/>
              <a:ext cx="914400" cy="1412871"/>
            </a:xfrm>
            <a:prstGeom prst="triangle">
              <a:avLst/>
            </a:prstGeom>
            <a:solidFill>
              <a:schemeClr val="bg2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160597" y="1534824"/>
              <a:ext cx="576194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90%</a:t>
              </a:r>
              <a:endPara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986561" y="2870201"/>
            <a:ext cx="1219041" cy="1490435"/>
            <a:chOff x="6448342" y="2175589"/>
            <a:chExt cx="914400" cy="1117826"/>
          </a:xfrm>
        </p:grpSpPr>
        <p:sp>
          <p:nvSpPr>
            <p:cNvPr id="42" name="Isosceles Triangle 41"/>
            <p:cNvSpPr/>
            <p:nvPr/>
          </p:nvSpPr>
          <p:spPr>
            <a:xfrm flipH="1">
              <a:off x="6448342" y="2514143"/>
              <a:ext cx="914400" cy="779272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617446" y="2175589"/>
              <a:ext cx="576194" cy="311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50%</a:t>
              </a:r>
              <a:endPara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1172723" y="4654024"/>
            <a:ext cx="961802" cy="958128"/>
            <a:chOff x="831614" y="3281022"/>
            <a:chExt cx="721445" cy="718596"/>
          </a:xfrm>
        </p:grpSpPr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1088218" y="3281022"/>
              <a:ext cx="200183" cy="194452"/>
            </a:xfrm>
            <a:prstGeom prst="ellipse">
              <a:avLst/>
            </a:prstGeom>
            <a:solidFill>
              <a:schemeClr val="tx2">
                <a:lumMod val="50000"/>
                <a:lumOff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831614" y="3475474"/>
              <a:ext cx="721445" cy="524144"/>
              <a:chOff x="889221" y="3705902"/>
              <a:chExt cx="721445" cy="524144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889221" y="4056922"/>
                <a:ext cx="721445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添加副标题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>
                <a:off x="1246034" y="3705902"/>
                <a:ext cx="0" cy="34209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8" name="Group 137"/>
          <p:cNvGrpSpPr/>
          <p:nvPr/>
        </p:nvGrpSpPr>
        <p:grpSpPr>
          <a:xfrm>
            <a:off x="2049064" y="4654026"/>
            <a:ext cx="961802" cy="1391621"/>
            <a:chOff x="1488955" y="3281022"/>
            <a:chExt cx="721445" cy="1043716"/>
          </a:xfrm>
        </p:grpSpPr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1744938" y="3281022"/>
              <a:ext cx="200183" cy="194452"/>
            </a:xfrm>
            <a:prstGeom prst="ellipse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1488955" y="3475474"/>
              <a:ext cx="721445" cy="849264"/>
              <a:chOff x="1537751" y="3705902"/>
              <a:chExt cx="721445" cy="849264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1898472" y="3705902"/>
                <a:ext cx="0" cy="65166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/>
              <p:cNvSpPr txBox="1"/>
              <p:nvPr/>
            </p:nvSpPr>
            <p:spPr>
              <a:xfrm>
                <a:off x="1537751" y="4382042"/>
                <a:ext cx="721445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添加副标题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40" name="Group 139"/>
          <p:cNvGrpSpPr/>
          <p:nvPr/>
        </p:nvGrpSpPr>
        <p:grpSpPr>
          <a:xfrm>
            <a:off x="3801746" y="4654026"/>
            <a:ext cx="961802" cy="1391621"/>
            <a:chOff x="2803637" y="3281022"/>
            <a:chExt cx="721445" cy="1043716"/>
          </a:xfrm>
        </p:grpSpPr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3058378" y="3281022"/>
              <a:ext cx="200183" cy="194452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2803637" y="3475474"/>
              <a:ext cx="721445" cy="849264"/>
              <a:chOff x="1537751" y="3705902"/>
              <a:chExt cx="721445" cy="849264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1899218" y="3705902"/>
                <a:ext cx="0" cy="65166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/>
              <p:cNvSpPr txBox="1"/>
              <p:nvPr/>
            </p:nvSpPr>
            <p:spPr>
              <a:xfrm>
                <a:off x="1537751" y="4382042"/>
                <a:ext cx="721445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添加副标题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42" name="Group 141"/>
          <p:cNvGrpSpPr/>
          <p:nvPr/>
        </p:nvGrpSpPr>
        <p:grpSpPr>
          <a:xfrm>
            <a:off x="5554428" y="4654026"/>
            <a:ext cx="961802" cy="1391621"/>
            <a:chOff x="4118319" y="3281022"/>
            <a:chExt cx="721445" cy="1043716"/>
          </a:xfrm>
        </p:grpSpPr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4371818" y="3281022"/>
              <a:ext cx="200183" cy="194452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4118319" y="3475474"/>
              <a:ext cx="721445" cy="849264"/>
              <a:chOff x="1537751" y="3705902"/>
              <a:chExt cx="721445" cy="849264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>
                <a:off x="1899218" y="3705902"/>
                <a:ext cx="0" cy="65166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/>
            </p:nvSpPr>
            <p:spPr>
              <a:xfrm>
                <a:off x="1537751" y="4382042"/>
                <a:ext cx="721445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添加副标题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44" name="Group 143"/>
          <p:cNvGrpSpPr/>
          <p:nvPr/>
        </p:nvGrpSpPr>
        <p:grpSpPr>
          <a:xfrm>
            <a:off x="7307110" y="4654026"/>
            <a:ext cx="961802" cy="1391621"/>
            <a:chOff x="5433001" y="3281022"/>
            <a:chExt cx="721445" cy="1043716"/>
          </a:xfrm>
        </p:grpSpPr>
        <p:sp>
          <p:nvSpPr>
            <p:cNvPr id="89" name="Oval 88"/>
            <p:cNvSpPr>
              <a:spLocks noChangeAspect="1"/>
            </p:cNvSpPr>
            <p:nvPr/>
          </p:nvSpPr>
          <p:spPr>
            <a:xfrm flipH="1">
              <a:off x="5685258" y="3281022"/>
              <a:ext cx="200183" cy="194452"/>
            </a:xfrm>
            <a:prstGeom prst="ellipse">
              <a:avLst/>
            </a:prstGeom>
            <a:solidFill>
              <a:schemeClr val="accent6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5433001" y="3475474"/>
              <a:ext cx="721445" cy="849264"/>
              <a:chOff x="1537751" y="3705902"/>
              <a:chExt cx="721445" cy="849264"/>
            </a:xfrm>
          </p:grpSpPr>
          <p:cxnSp>
            <p:nvCxnSpPr>
              <p:cNvPr id="116" name="Straight Connector 115"/>
              <p:cNvCxnSpPr/>
              <p:nvPr/>
            </p:nvCxnSpPr>
            <p:spPr>
              <a:xfrm>
                <a:off x="1899218" y="3705902"/>
                <a:ext cx="0" cy="65166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TextBox 116"/>
              <p:cNvSpPr txBox="1"/>
              <p:nvPr/>
            </p:nvSpPr>
            <p:spPr>
              <a:xfrm>
                <a:off x="1537751" y="4382042"/>
                <a:ext cx="721445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添加副标题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46" name="Group 145"/>
          <p:cNvGrpSpPr/>
          <p:nvPr/>
        </p:nvGrpSpPr>
        <p:grpSpPr>
          <a:xfrm>
            <a:off x="9059793" y="4654026"/>
            <a:ext cx="961802" cy="1391621"/>
            <a:chOff x="6747683" y="3281022"/>
            <a:chExt cx="721445" cy="1043716"/>
          </a:xfrm>
        </p:grpSpPr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6998698" y="3281022"/>
              <a:ext cx="200183" cy="19445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6747683" y="3475474"/>
              <a:ext cx="721445" cy="849264"/>
              <a:chOff x="1537751" y="3705902"/>
              <a:chExt cx="721445" cy="849264"/>
            </a:xfrm>
          </p:grpSpPr>
          <p:cxnSp>
            <p:nvCxnSpPr>
              <p:cNvPr id="119" name="Straight Connector 118"/>
              <p:cNvCxnSpPr/>
              <p:nvPr/>
            </p:nvCxnSpPr>
            <p:spPr>
              <a:xfrm>
                <a:off x="1899218" y="3705902"/>
                <a:ext cx="0" cy="65166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TextBox 119"/>
              <p:cNvSpPr txBox="1"/>
              <p:nvPr/>
            </p:nvSpPr>
            <p:spPr>
              <a:xfrm>
                <a:off x="1537751" y="4382042"/>
                <a:ext cx="721445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添加副标题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39" name="Group 138"/>
          <p:cNvGrpSpPr/>
          <p:nvPr/>
        </p:nvGrpSpPr>
        <p:grpSpPr>
          <a:xfrm>
            <a:off x="2925405" y="4654024"/>
            <a:ext cx="961802" cy="958128"/>
            <a:chOff x="2146296" y="3281022"/>
            <a:chExt cx="721445" cy="718596"/>
          </a:xfrm>
        </p:grpSpPr>
        <p:sp>
          <p:nvSpPr>
            <p:cNvPr id="98" name="Oval 97"/>
            <p:cNvSpPr>
              <a:spLocks noChangeAspect="1"/>
            </p:cNvSpPr>
            <p:nvPr/>
          </p:nvSpPr>
          <p:spPr>
            <a:xfrm>
              <a:off x="2401658" y="3281022"/>
              <a:ext cx="200183" cy="194452"/>
            </a:xfrm>
            <a:prstGeom prst="ellipse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2146296" y="3475474"/>
              <a:ext cx="721445" cy="524144"/>
              <a:chOff x="889221" y="3705902"/>
              <a:chExt cx="721445" cy="524144"/>
            </a:xfrm>
          </p:grpSpPr>
          <p:sp>
            <p:nvSpPr>
              <p:cNvPr id="123" name="TextBox 122"/>
              <p:cNvSpPr txBox="1"/>
              <p:nvPr/>
            </p:nvSpPr>
            <p:spPr>
              <a:xfrm>
                <a:off x="889221" y="4056922"/>
                <a:ext cx="721445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添加副标题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1246034" y="3705902"/>
                <a:ext cx="0" cy="34209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1" name="Group 140"/>
          <p:cNvGrpSpPr/>
          <p:nvPr/>
        </p:nvGrpSpPr>
        <p:grpSpPr>
          <a:xfrm>
            <a:off x="4678088" y="4654024"/>
            <a:ext cx="961802" cy="958128"/>
            <a:chOff x="3460978" y="3281022"/>
            <a:chExt cx="721445" cy="718596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3715098" y="3281022"/>
              <a:ext cx="200183" cy="194452"/>
            </a:xfrm>
            <a:prstGeom prst="ellipse">
              <a:avLst/>
            </a:pr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3460978" y="3475474"/>
              <a:ext cx="721445" cy="524144"/>
              <a:chOff x="889221" y="3705902"/>
              <a:chExt cx="721445" cy="524144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889221" y="4056922"/>
                <a:ext cx="721445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添加副标题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cxnSp>
            <p:nvCxnSpPr>
              <p:cNvPr id="127" name="Straight Connector 126"/>
              <p:cNvCxnSpPr/>
              <p:nvPr/>
            </p:nvCxnSpPr>
            <p:spPr>
              <a:xfrm>
                <a:off x="1246034" y="3705902"/>
                <a:ext cx="0" cy="34209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3" name="Group 142"/>
          <p:cNvGrpSpPr/>
          <p:nvPr/>
        </p:nvGrpSpPr>
        <p:grpSpPr>
          <a:xfrm>
            <a:off x="6430769" y="4654024"/>
            <a:ext cx="961802" cy="958128"/>
            <a:chOff x="4775660" y="3281022"/>
            <a:chExt cx="721445" cy="718596"/>
          </a:xfrm>
        </p:grpSpPr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5028538" y="3281022"/>
              <a:ext cx="200183" cy="194452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4775660" y="3475474"/>
              <a:ext cx="721445" cy="524144"/>
              <a:chOff x="889221" y="3705902"/>
              <a:chExt cx="721445" cy="524144"/>
            </a:xfrm>
          </p:grpSpPr>
          <p:sp>
            <p:nvSpPr>
              <p:cNvPr id="129" name="TextBox 128"/>
              <p:cNvSpPr txBox="1"/>
              <p:nvPr/>
            </p:nvSpPr>
            <p:spPr>
              <a:xfrm>
                <a:off x="889221" y="4056922"/>
                <a:ext cx="721445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添加副标题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cxnSp>
            <p:nvCxnSpPr>
              <p:cNvPr id="130" name="Straight Connector 129"/>
              <p:cNvCxnSpPr/>
              <p:nvPr/>
            </p:nvCxnSpPr>
            <p:spPr>
              <a:xfrm>
                <a:off x="1246034" y="3705902"/>
                <a:ext cx="0" cy="34209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5" name="Group 144"/>
          <p:cNvGrpSpPr/>
          <p:nvPr/>
        </p:nvGrpSpPr>
        <p:grpSpPr>
          <a:xfrm>
            <a:off x="8183451" y="4654024"/>
            <a:ext cx="961802" cy="958128"/>
            <a:chOff x="6090342" y="3281022"/>
            <a:chExt cx="721445" cy="718596"/>
          </a:xfrm>
        </p:grpSpPr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6341978" y="3281022"/>
              <a:ext cx="200183" cy="194452"/>
            </a:xfrm>
            <a:prstGeom prst="ellipse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grpSp>
          <p:nvGrpSpPr>
            <p:cNvPr id="131" name="Group 130"/>
            <p:cNvGrpSpPr/>
            <p:nvPr/>
          </p:nvGrpSpPr>
          <p:grpSpPr>
            <a:xfrm>
              <a:off x="6090342" y="3475474"/>
              <a:ext cx="721445" cy="524144"/>
              <a:chOff x="889221" y="3705902"/>
              <a:chExt cx="721445" cy="524144"/>
            </a:xfrm>
          </p:grpSpPr>
          <p:sp>
            <p:nvSpPr>
              <p:cNvPr id="132" name="TextBox 131"/>
              <p:cNvSpPr txBox="1"/>
              <p:nvPr/>
            </p:nvSpPr>
            <p:spPr>
              <a:xfrm>
                <a:off x="889221" y="4056922"/>
                <a:ext cx="721445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添加副标题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>
                <a:off x="1246034" y="3705902"/>
                <a:ext cx="0" cy="34209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7" name="Group 146"/>
          <p:cNvGrpSpPr/>
          <p:nvPr/>
        </p:nvGrpSpPr>
        <p:grpSpPr>
          <a:xfrm>
            <a:off x="9936128" y="4654024"/>
            <a:ext cx="961802" cy="958128"/>
            <a:chOff x="7405020" y="3281022"/>
            <a:chExt cx="721445" cy="718596"/>
          </a:xfrm>
        </p:grpSpPr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7655416" y="3281022"/>
              <a:ext cx="200183" cy="194452"/>
            </a:xfrm>
            <a:prstGeom prst="ellipse">
              <a:avLst/>
            </a:prstGeom>
            <a:solidFill>
              <a:schemeClr val="bg2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7405020" y="3475474"/>
              <a:ext cx="721445" cy="524144"/>
              <a:chOff x="889221" y="3705902"/>
              <a:chExt cx="721445" cy="524144"/>
            </a:xfrm>
          </p:grpSpPr>
          <p:sp>
            <p:nvSpPr>
              <p:cNvPr id="135" name="TextBox 134"/>
              <p:cNvSpPr txBox="1"/>
              <p:nvPr/>
            </p:nvSpPr>
            <p:spPr>
              <a:xfrm>
                <a:off x="889221" y="4056922"/>
                <a:ext cx="721445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添加副标题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cxnSp>
            <p:nvCxnSpPr>
              <p:cNvPr id="136" name="Straight Connector 135"/>
              <p:cNvCxnSpPr/>
              <p:nvPr/>
            </p:nvCxnSpPr>
            <p:spPr>
              <a:xfrm>
                <a:off x="1246034" y="3705902"/>
                <a:ext cx="0" cy="34209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2754633" y="2039711"/>
            <a:ext cx="2345872" cy="2346779"/>
            <a:chOff x="1714285" y="2039505"/>
            <a:chExt cx="2346735" cy="2347189"/>
          </a:xfrm>
        </p:grpSpPr>
        <p:sp>
          <p:nvSpPr>
            <p:cNvPr id="3" name="任意多边形 2"/>
            <p:cNvSpPr/>
            <p:nvPr/>
          </p:nvSpPr>
          <p:spPr>
            <a:xfrm rot="13500000" flipH="1">
              <a:off x="1714058" y="2039732"/>
              <a:ext cx="2347189" cy="2346735"/>
            </a:xfrm>
            <a:custGeom>
              <a:avLst/>
              <a:gdLst>
                <a:gd name="connsiteX0" fmla="*/ 650363 w 4518605"/>
                <a:gd name="connsiteY0" fmla="*/ 3854920 h 4518605"/>
                <a:gd name="connsiteX1" fmla="*/ 657342 w 4518605"/>
                <a:gd name="connsiteY1" fmla="*/ 3861263 h 4518605"/>
                <a:gd name="connsiteX2" fmla="*/ 663685 w 4518605"/>
                <a:gd name="connsiteY2" fmla="*/ 3868242 h 4518605"/>
                <a:gd name="connsiteX3" fmla="*/ 664321 w 4518605"/>
                <a:gd name="connsiteY3" fmla="*/ 3867606 h 4518605"/>
                <a:gd name="connsiteX4" fmla="*/ 811278 w 4518605"/>
                <a:gd name="connsiteY4" fmla="*/ 4001169 h 4518605"/>
                <a:gd name="connsiteX5" fmla="*/ 2252641 w 4518605"/>
                <a:gd name="connsiteY5" fmla="*/ 4518605 h 4518605"/>
                <a:gd name="connsiteX6" fmla="*/ 4518605 w 4518605"/>
                <a:gd name="connsiteY6" fmla="*/ 2252641 h 4518605"/>
                <a:gd name="connsiteX7" fmla="*/ 4341017 w 4518605"/>
                <a:gd name="connsiteY7" fmla="*/ 234852 h 4518605"/>
                <a:gd name="connsiteX8" fmla="*/ 4376100 w 4518605"/>
                <a:gd name="connsiteY8" fmla="*/ 155826 h 4518605"/>
                <a:gd name="connsiteX9" fmla="*/ 4410691 w 4518605"/>
                <a:gd name="connsiteY9" fmla="*/ 121235 h 4518605"/>
                <a:gd name="connsiteX10" fmla="*/ 4386735 w 4518605"/>
                <a:gd name="connsiteY10" fmla="*/ 131870 h 4518605"/>
                <a:gd name="connsiteX11" fmla="*/ 4397370 w 4518605"/>
                <a:gd name="connsiteY11" fmla="*/ 107914 h 4518605"/>
                <a:gd name="connsiteX12" fmla="*/ 4362779 w 4518605"/>
                <a:gd name="connsiteY12" fmla="*/ 142505 h 4518605"/>
                <a:gd name="connsiteX13" fmla="*/ 4283753 w 4518605"/>
                <a:gd name="connsiteY13" fmla="*/ 177588 h 4518605"/>
                <a:gd name="connsiteX14" fmla="*/ 2265964 w 4518605"/>
                <a:gd name="connsiteY14" fmla="*/ 0 h 4518605"/>
                <a:gd name="connsiteX15" fmla="*/ 0 w 4518605"/>
                <a:gd name="connsiteY15" fmla="*/ 2265964 h 4518605"/>
                <a:gd name="connsiteX16" fmla="*/ 517436 w 4518605"/>
                <a:gd name="connsiteY16" fmla="*/ 3707327 h 4518605"/>
                <a:gd name="connsiteX17" fmla="*/ 650999 w 4518605"/>
                <a:gd name="connsiteY17" fmla="*/ 3854284 h 451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18605" h="4518605">
                  <a:moveTo>
                    <a:pt x="650363" y="3854920"/>
                  </a:moveTo>
                  <a:lnTo>
                    <a:pt x="657342" y="3861263"/>
                  </a:lnTo>
                  <a:lnTo>
                    <a:pt x="663685" y="3868242"/>
                  </a:lnTo>
                  <a:lnTo>
                    <a:pt x="664321" y="3867606"/>
                  </a:lnTo>
                  <a:lnTo>
                    <a:pt x="811278" y="4001169"/>
                  </a:lnTo>
                  <a:cubicBezTo>
                    <a:pt x="1202970" y="4324422"/>
                    <a:pt x="1705128" y="4518605"/>
                    <a:pt x="2252641" y="4518605"/>
                  </a:cubicBezTo>
                  <a:cubicBezTo>
                    <a:pt x="3504098" y="4518605"/>
                    <a:pt x="4518605" y="3504098"/>
                    <a:pt x="4518605" y="2252641"/>
                  </a:cubicBezTo>
                  <a:cubicBezTo>
                    <a:pt x="4518605" y="1544527"/>
                    <a:pt x="4104232" y="871931"/>
                    <a:pt x="4341017" y="234852"/>
                  </a:cubicBezTo>
                  <a:lnTo>
                    <a:pt x="4376100" y="155826"/>
                  </a:lnTo>
                  <a:lnTo>
                    <a:pt x="4410691" y="121235"/>
                  </a:lnTo>
                  <a:lnTo>
                    <a:pt x="4386735" y="131870"/>
                  </a:lnTo>
                  <a:lnTo>
                    <a:pt x="4397370" y="107914"/>
                  </a:lnTo>
                  <a:lnTo>
                    <a:pt x="4362779" y="142505"/>
                  </a:lnTo>
                  <a:lnTo>
                    <a:pt x="4283753" y="177588"/>
                  </a:lnTo>
                  <a:cubicBezTo>
                    <a:pt x="3646674" y="414373"/>
                    <a:pt x="2974078" y="0"/>
                    <a:pt x="2265964" y="0"/>
                  </a:cubicBezTo>
                  <a:cubicBezTo>
                    <a:pt x="1014507" y="0"/>
                    <a:pt x="0" y="1014507"/>
                    <a:pt x="0" y="2265964"/>
                  </a:cubicBezTo>
                  <a:cubicBezTo>
                    <a:pt x="0" y="2813477"/>
                    <a:pt x="194183" y="3315635"/>
                    <a:pt x="517436" y="3707327"/>
                  </a:cubicBezTo>
                  <a:lnTo>
                    <a:pt x="650999" y="3854284"/>
                  </a:lnTo>
                  <a:close/>
                </a:path>
              </a:pathLst>
            </a:custGeom>
            <a:solidFill>
              <a:srgbClr val="557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文本框 5"/>
            <p:cNvSpPr txBox="1">
              <a:spLocks noChangeArrowheads="1"/>
            </p:cNvSpPr>
            <p:nvPr/>
          </p:nvSpPr>
          <p:spPr bwMode="auto">
            <a:xfrm>
              <a:off x="1950177" y="2186816"/>
              <a:ext cx="1960793" cy="2015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5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01</a:t>
              </a:r>
              <a:endParaRPr lang="zh-CN" altLang="en-US" sz="125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rcRect l="43447" t="18711" r="10242" b="14206"/>
            <a:stretch>
              <a:fillRect/>
            </a:stretch>
          </p:blipFill>
          <p:spPr>
            <a:xfrm>
              <a:off x="1869346" y="2194792"/>
              <a:ext cx="2036614" cy="2036614"/>
            </a:xfrm>
            <a:custGeom>
              <a:avLst/>
              <a:gdLst>
                <a:gd name="connsiteX0" fmla="*/ 893600 w 1787200"/>
                <a:gd name="connsiteY0" fmla="*/ 0 h 1787200"/>
                <a:gd name="connsiteX1" fmla="*/ 1787200 w 1787200"/>
                <a:gd name="connsiteY1" fmla="*/ 893600 h 1787200"/>
                <a:gd name="connsiteX2" fmla="*/ 893600 w 1787200"/>
                <a:gd name="connsiteY2" fmla="*/ 1787200 h 1787200"/>
                <a:gd name="connsiteX3" fmla="*/ 0 w 1787200"/>
                <a:gd name="connsiteY3" fmla="*/ 893600 h 1787200"/>
                <a:gd name="connsiteX4" fmla="*/ 893600 w 1787200"/>
                <a:gd name="connsiteY4" fmla="*/ 0 h 178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7200" h="1787200">
                  <a:moveTo>
                    <a:pt x="893600" y="0"/>
                  </a:moveTo>
                  <a:cubicBezTo>
                    <a:pt x="1387122" y="0"/>
                    <a:pt x="1787200" y="400078"/>
                    <a:pt x="1787200" y="893600"/>
                  </a:cubicBezTo>
                  <a:cubicBezTo>
                    <a:pt x="1787200" y="1387122"/>
                    <a:pt x="1387122" y="1787200"/>
                    <a:pt x="893600" y="1787200"/>
                  </a:cubicBezTo>
                  <a:cubicBezTo>
                    <a:pt x="400078" y="1787200"/>
                    <a:pt x="0" y="1387122"/>
                    <a:pt x="0" y="893600"/>
                  </a:cubicBezTo>
                  <a:cubicBezTo>
                    <a:pt x="0" y="400078"/>
                    <a:pt x="400078" y="0"/>
                    <a:pt x="893600" y="0"/>
                  </a:cubicBezTo>
                  <a:close/>
                </a:path>
              </a:pathLst>
            </a:custGeom>
          </p:spPr>
        </p:pic>
      </p:grpSp>
      <p:sp>
        <p:nvSpPr>
          <p:cNvPr id="6" name="椭圆 5"/>
          <p:cNvSpPr/>
          <p:nvPr/>
        </p:nvSpPr>
        <p:spPr>
          <a:xfrm rot="10800000">
            <a:off x="1993989" y="3495675"/>
            <a:ext cx="463550" cy="463550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 bwMode="auto">
          <a:xfrm>
            <a:off x="5175344" y="2443163"/>
            <a:ext cx="6777037" cy="1808162"/>
            <a:chOff x="277329" y="1093495"/>
            <a:chExt cx="5427948" cy="1808240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10834" y="2206380"/>
              <a:ext cx="43088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277329" y="1418946"/>
              <a:ext cx="5141865" cy="7683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工作进度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26916" y="1093495"/>
              <a:ext cx="5141865" cy="4000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微软雅黑" panose="020B0503020204020204" pitchFamily="34" charset="-122"/>
                </a:rPr>
                <a:t>YOUR TITLE HERE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7329" y="2317510"/>
              <a:ext cx="5427948" cy="584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在这里输入一些描述文字，可以是对这部分内容的简要说明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2905219" y="4125913"/>
            <a:ext cx="147637" cy="149225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757831" y="4362450"/>
            <a:ext cx="242888" cy="242888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105494" y="4079875"/>
            <a:ext cx="152400" cy="152400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 rot="11047877">
            <a:off x="4148231" y="4818063"/>
            <a:ext cx="387350" cy="387350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rot="11047877">
            <a:off x="3368769" y="4422775"/>
            <a:ext cx="169862" cy="169863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359119" y="2378075"/>
            <a:ext cx="344487" cy="344488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2754633" y="2039711"/>
            <a:ext cx="2345872" cy="2346779"/>
            <a:chOff x="1714285" y="2039505"/>
            <a:chExt cx="2346735" cy="2347189"/>
          </a:xfrm>
        </p:grpSpPr>
        <p:sp>
          <p:nvSpPr>
            <p:cNvPr id="3" name="任意多边形 2"/>
            <p:cNvSpPr/>
            <p:nvPr/>
          </p:nvSpPr>
          <p:spPr>
            <a:xfrm rot="13500000" flipH="1">
              <a:off x="1714058" y="2039732"/>
              <a:ext cx="2347189" cy="2346735"/>
            </a:xfrm>
            <a:custGeom>
              <a:avLst/>
              <a:gdLst>
                <a:gd name="connsiteX0" fmla="*/ 650363 w 4518605"/>
                <a:gd name="connsiteY0" fmla="*/ 3854920 h 4518605"/>
                <a:gd name="connsiteX1" fmla="*/ 657342 w 4518605"/>
                <a:gd name="connsiteY1" fmla="*/ 3861263 h 4518605"/>
                <a:gd name="connsiteX2" fmla="*/ 663685 w 4518605"/>
                <a:gd name="connsiteY2" fmla="*/ 3868242 h 4518605"/>
                <a:gd name="connsiteX3" fmla="*/ 664321 w 4518605"/>
                <a:gd name="connsiteY3" fmla="*/ 3867606 h 4518605"/>
                <a:gd name="connsiteX4" fmla="*/ 811278 w 4518605"/>
                <a:gd name="connsiteY4" fmla="*/ 4001169 h 4518605"/>
                <a:gd name="connsiteX5" fmla="*/ 2252641 w 4518605"/>
                <a:gd name="connsiteY5" fmla="*/ 4518605 h 4518605"/>
                <a:gd name="connsiteX6" fmla="*/ 4518605 w 4518605"/>
                <a:gd name="connsiteY6" fmla="*/ 2252641 h 4518605"/>
                <a:gd name="connsiteX7" fmla="*/ 4341017 w 4518605"/>
                <a:gd name="connsiteY7" fmla="*/ 234852 h 4518605"/>
                <a:gd name="connsiteX8" fmla="*/ 4376100 w 4518605"/>
                <a:gd name="connsiteY8" fmla="*/ 155826 h 4518605"/>
                <a:gd name="connsiteX9" fmla="*/ 4410691 w 4518605"/>
                <a:gd name="connsiteY9" fmla="*/ 121235 h 4518605"/>
                <a:gd name="connsiteX10" fmla="*/ 4386735 w 4518605"/>
                <a:gd name="connsiteY10" fmla="*/ 131870 h 4518605"/>
                <a:gd name="connsiteX11" fmla="*/ 4397370 w 4518605"/>
                <a:gd name="connsiteY11" fmla="*/ 107914 h 4518605"/>
                <a:gd name="connsiteX12" fmla="*/ 4362779 w 4518605"/>
                <a:gd name="connsiteY12" fmla="*/ 142505 h 4518605"/>
                <a:gd name="connsiteX13" fmla="*/ 4283753 w 4518605"/>
                <a:gd name="connsiteY13" fmla="*/ 177588 h 4518605"/>
                <a:gd name="connsiteX14" fmla="*/ 2265964 w 4518605"/>
                <a:gd name="connsiteY14" fmla="*/ 0 h 4518605"/>
                <a:gd name="connsiteX15" fmla="*/ 0 w 4518605"/>
                <a:gd name="connsiteY15" fmla="*/ 2265964 h 4518605"/>
                <a:gd name="connsiteX16" fmla="*/ 517436 w 4518605"/>
                <a:gd name="connsiteY16" fmla="*/ 3707327 h 4518605"/>
                <a:gd name="connsiteX17" fmla="*/ 650999 w 4518605"/>
                <a:gd name="connsiteY17" fmla="*/ 3854284 h 451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18605" h="4518605">
                  <a:moveTo>
                    <a:pt x="650363" y="3854920"/>
                  </a:moveTo>
                  <a:lnTo>
                    <a:pt x="657342" y="3861263"/>
                  </a:lnTo>
                  <a:lnTo>
                    <a:pt x="663685" y="3868242"/>
                  </a:lnTo>
                  <a:lnTo>
                    <a:pt x="664321" y="3867606"/>
                  </a:lnTo>
                  <a:lnTo>
                    <a:pt x="811278" y="4001169"/>
                  </a:lnTo>
                  <a:cubicBezTo>
                    <a:pt x="1202970" y="4324422"/>
                    <a:pt x="1705128" y="4518605"/>
                    <a:pt x="2252641" y="4518605"/>
                  </a:cubicBezTo>
                  <a:cubicBezTo>
                    <a:pt x="3504098" y="4518605"/>
                    <a:pt x="4518605" y="3504098"/>
                    <a:pt x="4518605" y="2252641"/>
                  </a:cubicBezTo>
                  <a:cubicBezTo>
                    <a:pt x="4518605" y="1544527"/>
                    <a:pt x="4104232" y="871931"/>
                    <a:pt x="4341017" y="234852"/>
                  </a:cubicBezTo>
                  <a:lnTo>
                    <a:pt x="4376100" y="155826"/>
                  </a:lnTo>
                  <a:lnTo>
                    <a:pt x="4410691" y="121235"/>
                  </a:lnTo>
                  <a:lnTo>
                    <a:pt x="4386735" y="131870"/>
                  </a:lnTo>
                  <a:lnTo>
                    <a:pt x="4397370" y="107914"/>
                  </a:lnTo>
                  <a:lnTo>
                    <a:pt x="4362779" y="142505"/>
                  </a:lnTo>
                  <a:lnTo>
                    <a:pt x="4283753" y="177588"/>
                  </a:lnTo>
                  <a:cubicBezTo>
                    <a:pt x="3646674" y="414373"/>
                    <a:pt x="2974078" y="0"/>
                    <a:pt x="2265964" y="0"/>
                  </a:cubicBezTo>
                  <a:cubicBezTo>
                    <a:pt x="1014507" y="0"/>
                    <a:pt x="0" y="1014507"/>
                    <a:pt x="0" y="2265964"/>
                  </a:cubicBezTo>
                  <a:cubicBezTo>
                    <a:pt x="0" y="2813477"/>
                    <a:pt x="194183" y="3315635"/>
                    <a:pt x="517436" y="3707327"/>
                  </a:cubicBezTo>
                  <a:lnTo>
                    <a:pt x="650999" y="3854284"/>
                  </a:lnTo>
                  <a:close/>
                </a:path>
              </a:pathLst>
            </a:custGeom>
            <a:solidFill>
              <a:srgbClr val="557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rcRect l="43447" t="18711" r="10242" b="14206"/>
            <a:stretch>
              <a:fillRect/>
            </a:stretch>
          </p:blipFill>
          <p:spPr>
            <a:xfrm>
              <a:off x="1869346" y="2194792"/>
              <a:ext cx="2036614" cy="2036614"/>
            </a:xfrm>
            <a:custGeom>
              <a:avLst/>
              <a:gdLst>
                <a:gd name="connsiteX0" fmla="*/ 893600 w 1787200"/>
                <a:gd name="connsiteY0" fmla="*/ 0 h 1787200"/>
                <a:gd name="connsiteX1" fmla="*/ 1787200 w 1787200"/>
                <a:gd name="connsiteY1" fmla="*/ 893600 h 1787200"/>
                <a:gd name="connsiteX2" fmla="*/ 893600 w 1787200"/>
                <a:gd name="connsiteY2" fmla="*/ 1787200 h 1787200"/>
                <a:gd name="connsiteX3" fmla="*/ 0 w 1787200"/>
                <a:gd name="connsiteY3" fmla="*/ 893600 h 1787200"/>
                <a:gd name="connsiteX4" fmla="*/ 893600 w 1787200"/>
                <a:gd name="connsiteY4" fmla="*/ 0 h 178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7200" h="1787200">
                  <a:moveTo>
                    <a:pt x="893600" y="0"/>
                  </a:moveTo>
                  <a:cubicBezTo>
                    <a:pt x="1387122" y="0"/>
                    <a:pt x="1787200" y="400078"/>
                    <a:pt x="1787200" y="893600"/>
                  </a:cubicBezTo>
                  <a:cubicBezTo>
                    <a:pt x="1787200" y="1387122"/>
                    <a:pt x="1387122" y="1787200"/>
                    <a:pt x="893600" y="1787200"/>
                  </a:cubicBezTo>
                  <a:cubicBezTo>
                    <a:pt x="400078" y="1787200"/>
                    <a:pt x="0" y="1387122"/>
                    <a:pt x="0" y="893600"/>
                  </a:cubicBezTo>
                  <a:cubicBezTo>
                    <a:pt x="0" y="400078"/>
                    <a:pt x="400078" y="0"/>
                    <a:pt x="893600" y="0"/>
                  </a:cubicBezTo>
                  <a:close/>
                </a:path>
              </a:pathLst>
            </a:custGeom>
          </p:spPr>
        </p:pic>
        <p:sp>
          <p:nvSpPr>
            <p:cNvPr id="4" name="文本框 5"/>
            <p:cNvSpPr txBox="1">
              <a:spLocks noChangeArrowheads="1"/>
            </p:cNvSpPr>
            <p:nvPr/>
          </p:nvSpPr>
          <p:spPr bwMode="auto">
            <a:xfrm>
              <a:off x="1950177" y="2186816"/>
              <a:ext cx="1960793" cy="2015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5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04</a:t>
              </a:r>
              <a:endParaRPr lang="zh-CN" altLang="en-US" sz="125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 rot="10800000">
            <a:off x="1993989" y="3495675"/>
            <a:ext cx="463550" cy="463550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 bwMode="auto">
          <a:xfrm>
            <a:off x="5175344" y="2443163"/>
            <a:ext cx="6777037" cy="1808162"/>
            <a:chOff x="277329" y="1093495"/>
            <a:chExt cx="5427948" cy="1808240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10834" y="2206380"/>
              <a:ext cx="43088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277329" y="1418946"/>
              <a:ext cx="5141865" cy="7683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工作计划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26916" y="1093495"/>
              <a:ext cx="5141865" cy="4000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微软雅黑" panose="020B0503020204020204" pitchFamily="34" charset="-122"/>
                </a:rPr>
                <a:t>YOUR TITLE HERE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7329" y="2317510"/>
              <a:ext cx="5427948" cy="584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在这里输入一些描述文字，可以是对这部分内容的简要说明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2905219" y="4125913"/>
            <a:ext cx="147637" cy="149225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757831" y="4362450"/>
            <a:ext cx="242888" cy="242888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105494" y="4079875"/>
            <a:ext cx="152400" cy="152400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 rot="11047877">
            <a:off x="4148231" y="4818063"/>
            <a:ext cx="387350" cy="387350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rot="11047877">
            <a:off x="3368769" y="4422775"/>
            <a:ext cx="169862" cy="169863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359119" y="2378075"/>
            <a:ext cx="344487" cy="344488"/>
          </a:xfrm>
          <a:prstGeom prst="ellipse">
            <a:avLst/>
          </a:prstGeom>
          <a:solidFill>
            <a:srgbClr val="55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 341"/>
          <p:cNvGrpSpPr/>
          <p:nvPr/>
        </p:nvGrpSpPr>
        <p:grpSpPr>
          <a:xfrm>
            <a:off x="3979627" y="3141312"/>
            <a:ext cx="1479815" cy="1655219"/>
            <a:chOff x="4097338" y="2217738"/>
            <a:chExt cx="1139825" cy="1274763"/>
          </a:xfrm>
          <a:solidFill>
            <a:schemeClr val="accent1"/>
          </a:solidFill>
        </p:grpSpPr>
        <p:sp>
          <p:nvSpPr>
            <p:cNvPr id="5125" name="Freeform 5"/>
            <p:cNvSpPr/>
            <p:nvPr/>
          </p:nvSpPr>
          <p:spPr bwMode="auto">
            <a:xfrm>
              <a:off x="5102225" y="3086100"/>
              <a:ext cx="120650" cy="233363"/>
            </a:xfrm>
            <a:custGeom>
              <a:avLst/>
              <a:gdLst/>
              <a:ahLst/>
              <a:cxnLst>
                <a:cxn ang="0">
                  <a:pos x="9" y="114"/>
                </a:cxn>
                <a:cxn ang="0">
                  <a:pos x="18" y="94"/>
                </a:cxn>
                <a:cxn ang="0">
                  <a:pos x="11" y="71"/>
                </a:cxn>
                <a:cxn ang="0">
                  <a:pos x="40" y="43"/>
                </a:cxn>
                <a:cxn ang="0">
                  <a:pos x="71" y="13"/>
                </a:cxn>
                <a:cxn ang="0">
                  <a:pos x="73" y="0"/>
                </a:cxn>
                <a:cxn ang="0">
                  <a:pos x="91" y="42"/>
                </a:cxn>
                <a:cxn ang="0">
                  <a:pos x="91" y="49"/>
                </a:cxn>
                <a:cxn ang="0">
                  <a:pos x="84" y="47"/>
                </a:cxn>
                <a:cxn ang="0">
                  <a:pos x="64" y="126"/>
                </a:cxn>
                <a:cxn ang="0">
                  <a:pos x="25" y="175"/>
                </a:cxn>
                <a:cxn ang="0">
                  <a:pos x="5" y="151"/>
                </a:cxn>
                <a:cxn ang="0">
                  <a:pos x="5" y="140"/>
                </a:cxn>
                <a:cxn ang="0">
                  <a:pos x="0" y="122"/>
                </a:cxn>
                <a:cxn ang="0">
                  <a:pos x="9" y="114"/>
                </a:cxn>
              </a:cxnLst>
              <a:rect l="0" t="0" r="r" b="b"/>
              <a:pathLst>
                <a:path w="91" h="175">
                  <a:moveTo>
                    <a:pt x="9" y="114"/>
                  </a:moveTo>
                  <a:cubicBezTo>
                    <a:pt x="9" y="114"/>
                    <a:pt x="18" y="95"/>
                    <a:pt x="18" y="94"/>
                  </a:cubicBezTo>
                  <a:cubicBezTo>
                    <a:pt x="18" y="89"/>
                    <a:pt x="11" y="78"/>
                    <a:pt x="11" y="71"/>
                  </a:cubicBezTo>
                  <a:cubicBezTo>
                    <a:pt x="11" y="49"/>
                    <a:pt x="27" y="50"/>
                    <a:pt x="40" y="43"/>
                  </a:cubicBezTo>
                  <a:cubicBezTo>
                    <a:pt x="50" y="37"/>
                    <a:pt x="64" y="20"/>
                    <a:pt x="71" y="13"/>
                  </a:cubicBezTo>
                  <a:cubicBezTo>
                    <a:pt x="73" y="11"/>
                    <a:pt x="72" y="4"/>
                    <a:pt x="73" y="0"/>
                  </a:cubicBezTo>
                  <a:cubicBezTo>
                    <a:pt x="88" y="2"/>
                    <a:pt x="87" y="31"/>
                    <a:pt x="91" y="42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89" y="48"/>
                    <a:pt x="85" y="47"/>
                    <a:pt x="84" y="47"/>
                  </a:cubicBezTo>
                  <a:cubicBezTo>
                    <a:pt x="84" y="79"/>
                    <a:pt x="74" y="101"/>
                    <a:pt x="64" y="126"/>
                  </a:cubicBezTo>
                  <a:cubicBezTo>
                    <a:pt x="56" y="146"/>
                    <a:pt x="52" y="175"/>
                    <a:pt x="25" y="175"/>
                  </a:cubicBezTo>
                  <a:cubicBezTo>
                    <a:pt x="14" y="175"/>
                    <a:pt x="5" y="163"/>
                    <a:pt x="5" y="151"/>
                  </a:cubicBezTo>
                  <a:cubicBezTo>
                    <a:pt x="5" y="145"/>
                    <a:pt x="6" y="143"/>
                    <a:pt x="5" y="140"/>
                  </a:cubicBezTo>
                  <a:cubicBezTo>
                    <a:pt x="0" y="136"/>
                    <a:pt x="0" y="129"/>
                    <a:pt x="0" y="122"/>
                  </a:cubicBezTo>
                  <a:cubicBezTo>
                    <a:pt x="0" y="121"/>
                    <a:pt x="8" y="114"/>
                    <a:pt x="9" y="1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126" name="Freeform 6"/>
            <p:cNvSpPr/>
            <p:nvPr/>
          </p:nvSpPr>
          <p:spPr bwMode="auto">
            <a:xfrm>
              <a:off x="4097338" y="2217738"/>
              <a:ext cx="1139825" cy="1274763"/>
            </a:xfrm>
            <a:custGeom>
              <a:avLst/>
              <a:gdLst/>
              <a:ahLst/>
              <a:cxnLst>
                <a:cxn ang="0">
                  <a:pos x="499" y="66"/>
                </a:cxn>
                <a:cxn ang="0">
                  <a:pos x="527" y="81"/>
                </a:cxn>
                <a:cxn ang="0">
                  <a:pos x="609" y="86"/>
                </a:cxn>
                <a:cxn ang="0">
                  <a:pos x="644" y="89"/>
                </a:cxn>
                <a:cxn ang="0">
                  <a:pos x="644" y="136"/>
                </a:cxn>
                <a:cxn ang="0">
                  <a:pos x="620" y="115"/>
                </a:cxn>
                <a:cxn ang="0">
                  <a:pos x="679" y="223"/>
                </a:cxn>
                <a:cxn ang="0">
                  <a:pos x="699" y="267"/>
                </a:cxn>
                <a:cxn ang="0">
                  <a:pos x="730" y="310"/>
                </a:cxn>
                <a:cxn ang="0">
                  <a:pos x="755" y="348"/>
                </a:cxn>
                <a:cxn ang="0">
                  <a:pos x="787" y="359"/>
                </a:cxn>
                <a:cxn ang="0">
                  <a:pos x="853" y="346"/>
                </a:cxn>
                <a:cxn ang="0">
                  <a:pos x="826" y="425"/>
                </a:cxn>
                <a:cxn ang="0">
                  <a:pos x="719" y="541"/>
                </a:cxn>
                <a:cxn ang="0">
                  <a:pos x="708" y="600"/>
                </a:cxn>
                <a:cxn ang="0">
                  <a:pos x="721" y="638"/>
                </a:cxn>
                <a:cxn ang="0">
                  <a:pos x="720" y="676"/>
                </a:cxn>
                <a:cxn ang="0">
                  <a:pos x="660" y="745"/>
                </a:cxn>
                <a:cxn ang="0">
                  <a:pos x="659" y="788"/>
                </a:cxn>
                <a:cxn ang="0">
                  <a:pos x="643" y="816"/>
                </a:cxn>
                <a:cxn ang="0">
                  <a:pos x="627" y="846"/>
                </a:cxn>
                <a:cxn ang="0">
                  <a:pos x="592" y="902"/>
                </a:cxn>
                <a:cxn ang="0">
                  <a:pos x="538" y="946"/>
                </a:cxn>
                <a:cxn ang="0">
                  <a:pos x="512" y="944"/>
                </a:cxn>
                <a:cxn ang="0">
                  <a:pos x="452" y="949"/>
                </a:cxn>
                <a:cxn ang="0">
                  <a:pos x="440" y="929"/>
                </a:cxn>
                <a:cxn ang="0">
                  <a:pos x="431" y="893"/>
                </a:cxn>
                <a:cxn ang="0">
                  <a:pos x="395" y="789"/>
                </a:cxn>
                <a:cxn ang="0">
                  <a:pos x="360" y="708"/>
                </a:cxn>
                <a:cxn ang="0">
                  <a:pos x="382" y="621"/>
                </a:cxn>
                <a:cxn ang="0">
                  <a:pos x="364" y="558"/>
                </a:cxn>
                <a:cxn ang="0">
                  <a:pos x="337" y="490"/>
                </a:cxn>
                <a:cxn ang="0">
                  <a:pos x="342" y="461"/>
                </a:cxn>
                <a:cxn ang="0">
                  <a:pos x="295" y="443"/>
                </a:cxn>
                <a:cxn ang="0">
                  <a:pos x="206" y="433"/>
                </a:cxn>
                <a:cxn ang="0">
                  <a:pos x="164" y="434"/>
                </a:cxn>
                <a:cxn ang="0">
                  <a:pos x="109" y="439"/>
                </a:cxn>
                <a:cxn ang="0">
                  <a:pos x="40" y="369"/>
                </a:cxn>
                <a:cxn ang="0">
                  <a:pos x="7" y="338"/>
                </a:cxn>
                <a:cxn ang="0">
                  <a:pos x="7" y="324"/>
                </a:cxn>
                <a:cxn ang="0">
                  <a:pos x="18" y="269"/>
                </a:cxn>
                <a:cxn ang="0">
                  <a:pos x="22" y="199"/>
                </a:cxn>
                <a:cxn ang="0">
                  <a:pos x="77" y="132"/>
                </a:cxn>
                <a:cxn ang="0">
                  <a:pos x="104" y="77"/>
                </a:cxn>
                <a:cxn ang="0">
                  <a:pos x="141" y="36"/>
                </a:cxn>
                <a:cxn ang="0">
                  <a:pos x="187" y="35"/>
                </a:cxn>
                <a:cxn ang="0">
                  <a:pos x="273" y="6"/>
                </a:cxn>
                <a:cxn ang="0">
                  <a:pos x="307" y="4"/>
                </a:cxn>
                <a:cxn ang="0">
                  <a:pos x="338" y="0"/>
                </a:cxn>
                <a:cxn ang="0">
                  <a:pos x="358" y="6"/>
                </a:cxn>
                <a:cxn ang="0">
                  <a:pos x="357" y="27"/>
                </a:cxn>
                <a:cxn ang="0">
                  <a:pos x="371" y="64"/>
                </a:cxn>
                <a:cxn ang="0">
                  <a:pos x="455" y="100"/>
                </a:cxn>
                <a:cxn ang="0">
                  <a:pos x="464" y="84"/>
                </a:cxn>
                <a:cxn ang="0">
                  <a:pos x="490" y="66"/>
                </a:cxn>
              </a:cxnLst>
              <a:rect l="0" t="0" r="r" b="b"/>
              <a:pathLst>
                <a:path w="856" h="957">
                  <a:moveTo>
                    <a:pt x="490" y="66"/>
                  </a:moveTo>
                  <a:cubicBezTo>
                    <a:pt x="499" y="66"/>
                    <a:pt x="499" y="66"/>
                    <a:pt x="499" y="66"/>
                  </a:cubicBezTo>
                  <a:cubicBezTo>
                    <a:pt x="499" y="73"/>
                    <a:pt x="504" y="74"/>
                    <a:pt x="506" y="77"/>
                  </a:cubicBezTo>
                  <a:cubicBezTo>
                    <a:pt x="510" y="82"/>
                    <a:pt x="520" y="78"/>
                    <a:pt x="527" y="81"/>
                  </a:cubicBezTo>
                  <a:cubicBezTo>
                    <a:pt x="541" y="86"/>
                    <a:pt x="561" y="93"/>
                    <a:pt x="576" y="93"/>
                  </a:cubicBezTo>
                  <a:cubicBezTo>
                    <a:pt x="591" y="93"/>
                    <a:pt x="595" y="86"/>
                    <a:pt x="609" y="86"/>
                  </a:cubicBezTo>
                  <a:cubicBezTo>
                    <a:pt x="617" y="86"/>
                    <a:pt x="622" y="92"/>
                    <a:pt x="632" y="92"/>
                  </a:cubicBezTo>
                  <a:cubicBezTo>
                    <a:pt x="638" y="92"/>
                    <a:pt x="638" y="90"/>
                    <a:pt x="644" y="89"/>
                  </a:cubicBezTo>
                  <a:cubicBezTo>
                    <a:pt x="647" y="96"/>
                    <a:pt x="653" y="102"/>
                    <a:pt x="653" y="111"/>
                  </a:cubicBezTo>
                  <a:cubicBezTo>
                    <a:pt x="653" y="115"/>
                    <a:pt x="646" y="131"/>
                    <a:pt x="644" y="136"/>
                  </a:cubicBezTo>
                  <a:cubicBezTo>
                    <a:pt x="635" y="135"/>
                    <a:pt x="627" y="115"/>
                    <a:pt x="620" y="107"/>
                  </a:cubicBezTo>
                  <a:cubicBezTo>
                    <a:pt x="620" y="115"/>
                    <a:pt x="620" y="115"/>
                    <a:pt x="620" y="115"/>
                  </a:cubicBezTo>
                  <a:cubicBezTo>
                    <a:pt x="662" y="189"/>
                    <a:pt x="662" y="189"/>
                    <a:pt x="662" y="189"/>
                  </a:cubicBezTo>
                  <a:cubicBezTo>
                    <a:pt x="659" y="198"/>
                    <a:pt x="673" y="218"/>
                    <a:pt x="679" y="223"/>
                  </a:cubicBezTo>
                  <a:cubicBezTo>
                    <a:pt x="679" y="246"/>
                    <a:pt x="679" y="246"/>
                    <a:pt x="679" y="246"/>
                  </a:cubicBezTo>
                  <a:cubicBezTo>
                    <a:pt x="684" y="258"/>
                    <a:pt x="692" y="258"/>
                    <a:pt x="699" y="267"/>
                  </a:cubicBezTo>
                  <a:cubicBezTo>
                    <a:pt x="707" y="278"/>
                    <a:pt x="702" y="289"/>
                    <a:pt x="710" y="297"/>
                  </a:cubicBezTo>
                  <a:cubicBezTo>
                    <a:pt x="717" y="304"/>
                    <a:pt x="722" y="305"/>
                    <a:pt x="730" y="310"/>
                  </a:cubicBezTo>
                  <a:cubicBezTo>
                    <a:pt x="737" y="316"/>
                    <a:pt x="741" y="334"/>
                    <a:pt x="755" y="334"/>
                  </a:cubicBezTo>
                  <a:cubicBezTo>
                    <a:pt x="755" y="341"/>
                    <a:pt x="759" y="343"/>
                    <a:pt x="755" y="348"/>
                  </a:cubicBezTo>
                  <a:cubicBezTo>
                    <a:pt x="761" y="352"/>
                    <a:pt x="767" y="366"/>
                    <a:pt x="774" y="366"/>
                  </a:cubicBezTo>
                  <a:cubicBezTo>
                    <a:pt x="781" y="366"/>
                    <a:pt x="782" y="361"/>
                    <a:pt x="787" y="359"/>
                  </a:cubicBezTo>
                  <a:cubicBezTo>
                    <a:pt x="794" y="357"/>
                    <a:pt x="798" y="360"/>
                    <a:pt x="805" y="359"/>
                  </a:cubicBezTo>
                  <a:cubicBezTo>
                    <a:pt x="822" y="356"/>
                    <a:pt x="838" y="350"/>
                    <a:pt x="853" y="346"/>
                  </a:cubicBezTo>
                  <a:cubicBezTo>
                    <a:pt x="855" y="348"/>
                    <a:pt x="856" y="350"/>
                    <a:pt x="856" y="352"/>
                  </a:cubicBezTo>
                  <a:cubicBezTo>
                    <a:pt x="856" y="377"/>
                    <a:pt x="837" y="410"/>
                    <a:pt x="826" y="425"/>
                  </a:cubicBezTo>
                  <a:cubicBezTo>
                    <a:pt x="812" y="443"/>
                    <a:pt x="807" y="459"/>
                    <a:pt x="790" y="471"/>
                  </a:cubicBezTo>
                  <a:cubicBezTo>
                    <a:pt x="761" y="494"/>
                    <a:pt x="730" y="501"/>
                    <a:pt x="719" y="541"/>
                  </a:cubicBezTo>
                  <a:cubicBezTo>
                    <a:pt x="716" y="552"/>
                    <a:pt x="704" y="555"/>
                    <a:pt x="704" y="567"/>
                  </a:cubicBezTo>
                  <a:cubicBezTo>
                    <a:pt x="704" y="581"/>
                    <a:pt x="708" y="587"/>
                    <a:pt x="708" y="600"/>
                  </a:cubicBezTo>
                  <a:cubicBezTo>
                    <a:pt x="708" y="615"/>
                    <a:pt x="724" y="623"/>
                    <a:pt x="724" y="631"/>
                  </a:cubicBezTo>
                  <a:cubicBezTo>
                    <a:pt x="724" y="634"/>
                    <a:pt x="722" y="637"/>
                    <a:pt x="721" y="638"/>
                  </a:cubicBezTo>
                  <a:cubicBezTo>
                    <a:pt x="721" y="649"/>
                    <a:pt x="721" y="649"/>
                    <a:pt x="721" y="649"/>
                  </a:cubicBezTo>
                  <a:cubicBezTo>
                    <a:pt x="721" y="656"/>
                    <a:pt x="720" y="664"/>
                    <a:pt x="720" y="676"/>
                  </a:cubicBezTo>
                  <a:cubicBezTo>
                    <a:pt x="722" y="679"/>
                    <a:pt x="723" y="682"/>
                    <a:pt x="723" y="685"/>
                  </a:cubicBezTo>
                  <a:cubicBezTo>
                    <a:pt x="723" y="720"/>
                    <a:pt x="665" y="716"/>
                    <a:pt x="660" y="745"/>
                  </a:cubicBezTo>
                  <a:cubicBezTo>
                    <a:pt x="654" y="746"/>
                    <a:pt x="647" y="753"/>
                    <a:pt x="647" y="758"/>
                  </a:cubicBezTo>
                  <a:cubicBezTo>
                    <a:pt x="647" y="768"/>
                    <a:pt x="659" y="774"/>
                    <a:pt x="659" y="788"/>
                  </a:cubicBezTo>
                  <a:cubicBezTo>
                    <a:pt x="659" y="795"/>
                    <a:pt x="658" y="809"/>
                    <a:pt x="656" y="813"/>
                  </a:cubicBezTo>
                  <a:cubicBezTo>
                    <a:pt x="653" y="817"/>
                    <a:pt x="646" y="815"/>
                    <a:pt x="643" y="816"/>
                  </a:cubicBezTo>
                  <a:cubicBezTo>
                    <a:pt x="632" y="822"/>
                    <a:pt x="626" y="826"/>
                    <a:pt x="621" y="837"/>
                  </a:cubicBezTo>
                  <a:cubicBezTo>
                    <a:pt x="624" y="839"/>
                    <a:pt x="627" y="842"/>
                    <a:pt x="627" y="846"/>
                  </a:cubicBezTo>
                  <a:cubicBezTo>
                    <a:pt x="627" y="859"/>
                    <a:pt x="615" y="868"/>
                    <a:pt x="610" y="874"/>
                  </a:cubicBezTo>
                  <a:cubicBezTo>
                    <a:pt x="600" y="883"/>
                    <a:pt x="599" y="893"/>
                    <a:pt x="592" y="902"/>
                  </a:cubicBezTo>
                  <a:cubicBezTo>
                    <a:pt x="581" y="916"/>
                    <a:pt x="576" y="929"/>
                    <a:pt x="558" y="938"/>
                  </a:cubicBezTo>
                  <a:cubicBezTo>
                    <a:pt x="550" y="941"/>
                    <a:pt x="539" y="938"/>
                    <a:pt x="538" y="946"/>
                  </a:cubicBezTo>
                  <a:cubicBezTo>
                    <a:pt x="532" y="946"/>
                    <a:pt x="529" y="949"/>
                    <a:pt x="525" y="949"/>
                  </a:cubicBezTo>
                  <a:cubicBezTo>
                    <a:pt x="520" y="949"/>
                    <a:pt x="517" y="944"/>
                    <a:pt x="512" y="944"/>
                  </a:cubicBezTo>
                  <a:cubicBezTo>
                    <a:pt x="494" y="944"/>
                    <a:pt x="483" y="957"/>
                    <a:pt x="466" y="957"/>
                  </a:cubicBezTo>
                  <a:cubicBezTo>
                    <a:pt x="459" y="957"/>
                    <a:pt x="455" y="953"/>
                    <a:pt x="452" y="949"/>
                  </a:cubicBezTo>
                  <a:cubicBezTo>
                    <a:pt x="449" y="949"/>
                    <a:pt x="449" y="950"/>
                    <a:pt x="448" y="951"/>
                  </a:cubicBezTo>
                  <a:cubicBezTo>
                    <a:pt x="448" y="942"/>
                    <a:pt x="443" y="932"/>
                    <a:pt x="440" y="929"/>
                  </a:cubicBezTo>
                  <a:cubicBezTo>
                    <a:pt x="443" y="925"/>
                    <a:pt x="445" y="922"/>
                    <a:pt x="445" y="917"/>
                  </a:cubicBezTo>
                  <a:cubicBezTo>
                    <a:pt x="445" y="910"/>
                    <a:pt x="433" y="897"/>
                    <a:pt x="431" y="893"/>
                  </a:cubicBezTo>
                  <a:cubicBezTo>
                    <a:pt x="415" y="866"/>
                    <a:pt x="395" y="840"/>
                    <a:pt x="395" y="801"/>
                  </a:cubicBezTo>
                  <a:cubicBezTo>
                    <a:pt x="395" y="794"/>
                    <a:pt x="395" y="792"/>
                    <a:pt x="395" y="789"/>
                  </a:cubicBezTo>
                  <a:cubicBezTo>
                    <a:pt x="395" y="783"/>
                    <a:pt x="389" y="781"/>
                    <a:pt x="386" y="774"/>
                  </a:cubicBezTo>
                  <a:cubicBezTo>
                    <a:pt x="374" y="754"/>
                    <a:pt x="360" y="737"/>
                    <a:pt x="360" y="708"/>
                  </a:cubicBezTo>
                  <a:cubicBezTo>
                    <a:pt x="360" y="677"/>
                    <a:pt x="388" y="670"/>
                    <a:pt x="388" y="646"/>
                  </a:cubicBezTo>
                  <a:cubicBezTo>
                    <a:pt x="388" y="635"/>
                    <a:pt x="384" y="631"/>
                    <a:pt x="382" y="621"/>
                  </a:cubicBezTo>
                  <a:cubicBezTo>
                    <a:pt x="379" y="602"/>
                    <a:pt x="376" y="596"/>
                    <a:pt x="371" y="585"/>
                  </a:cubicBezTo>
                  <a:cubicBezTo>
                    <a:pt x="368" y="576"/>
                    <a:pt x="370" y="566"/>
                    <a:pt x="364" y="558"/>
                  </a:cubicBezTo>
                  <a:cubicBezTo>
                    <a:pt x="352" y="544"/>
                    <a:pt x="327" y="528"/>
                    <a:pt x="327" y="508"/>
                  </a:cubicBezTo>
                  <a:cubicBezTo>
                    <a:pt x="327" y="503"/>
                    <a:pt x="334" y="492"/>
                    <a:pt x="337" y="490"/>
                  </a:cubicBezTo>
                  <a:cubicBezTo>
                    <a:pt x="336" y="486"/>
                    <a:pt x="337" y="485"/>
                    <a:pt x="337" y="483"/>
                  </a:cubicBezTo>
                  <a:cubicBezTo>
                    <a:pt x="337" y="478"/>
                    <a:pt x="337" y="465"/>
                    <a:pt x="342" y="461"/>
                  </a:cubicBezTo>
                  <a:cubicBezTo>
                    <a:pt x="337" y="451"/>
                    <a:pt x="329" y="443"/>
                    <a:pt x="314" y="443"/>
                  </a:cubicBezTo>
                  <a:cubicBezTo>
                    <a:pt x="306" y="443"/>
                    <a:pt x="299" y="443"/>
                    <a:pt x="295" y="443"/>
                  </a:cubicBezTo>
                  <a:cubicBezTo>
                    <a:pt x="282" y="443"/>
                    <a:pt x="279" y="417"/>
                    <a:pt x="261" y="417"/>
                  </a:cubicBezTo>
                  <a:cubicBezTo>
                    <a:pt x="239" y="417"/>
                    <a:pt x="223" y="427"/>
                    <a:pt x="206" y="433"/>
                  </a:cubicBezTo>
                  <a:cubicBezTo>
                    <a:pt x="199" y="435"/>
                    <a:pt x="197" y="440"/>
                    <a:pt x="191" y="440"/>
                  </a:cubicBezTo>
                  <a:cubicBezTo>
                    <a:pt x="184" y="440"/>
                    <a:pt x="173" y="434"/>
                    <a:pt x="164" y="434"/>
                  </a:cubicBezTo>
                  <a:cubicBezTo>
                    <a:pt x="147" y="434"/>
                    <a:pt x="139" y="443"/>
                    <a:pt x="122" y="443"/>
                  </a:cubicBezTo>
                  <a:cubicBezTo>
                    <a:pt x="117" y="443"/>
                    <a:pt x="111" y="440"/>
                    <a:pt x="109" y="439"/>
                  </a:cubicBezTo>
                  <a:cubicBezTo>
                    <a:pt x="97" y="430"/>
                    <a:pt x="71" y="415"/>
                    <a:pt x="62" y="401"/>
                  </a:cubicBezTo>
                  <a:cubicBezTo>
                    <a:pt x="53" y="388"/>
                    <a:pt x="51" y="377"/>
                    <a:pt x="40" y="369"/>
                  </a:cubicBezTo>
                  <a:cubicBezTo>
                    <a:pt x="37" y="366"/>
                    <a:pt x="13" y="346"/>
                    <a:pt x="13" y="344"/>
                  </a:cubicBezTo>
                  <a:cubicBezTo>
                    <a:pt x="11" y="341"/>
                    <a:pt x="10" y="340"/>
                    <a:pt x="7" y="338"/>
                  </a:cubicBezTo>
                  <a:cubicBezTo>
                    <a:pt x="9" y="338"/>
                    <a:pt x="9" y="338"/>
                    <a:pt x="9" y="338"/>
                  </a:cubicBezTo>
                  <a:cubicBezTo>
                    <a:pt x="9" y="331"/>
                    <a:pt x="7" y="328"/>
                    <a:pt x="7" y="324"/>
                  </a:cubicBezTo>
                  <a:cubicBezTo>
                    <a:pt x="7" y="317"/>
                    <a:pt x="3" y="315"/>
                    <a:pt x="0" y="309"/>
                  </a:cubicBezTo>
                  <a:cubicBezTo>
                    <a:pt x="10" y="304"/>
                    <a:pt x="18" y="280"/>
                    <a:pt x="18" y="269"/>
                  </a:cubicBezTo>
                  <a:cubicBezTo>
                    <a:pt x="18" y="250"/>
                    <a:pt x="10" y="238"/>
                    <a:pt x="10" y="220"/>
                  </a:cubicBezTo>
                  <a:cubicBezTo>
                    <a:pt x="10" y="211"/>
                    <a:pt x="20" y="206"/>
                    <a:pt x="22" y="199"/>
                  </a:cubicBezTo>
                  <a:cubicBezTo>
                    <a:pt x="28" y="182"/>
                    <a:pt x="41" y="158"/>
                    <a:pt x="52" y="144"/>
                  </a:cubicBezTo>
                  <a:cubicBezTo>
                    <a:pt x="58" y="135"/>
                    <a:pt x="69" y="136"/>
                    <a:pt x="77" y="132"/>
                  </a:cubicBezTo>
                  <a:cubicBezTo>
                    <a:pt x="84" y="128"/>
                    <a:pt x="95" y="119"/>
                    <a:pt x="97" y="112"/>
                  </a:cubicBezTo>
                  <a:cubicBezTo>
                    <a:pt x="102" y="96"/>
                    <a:pt x="96" y="89"/>
                    <a:pt x="104" y="77"/>
                  </a:cubicBezTo>
                  <a:cubicBezTo>
                    <a:pt x="116" y="63"/>
                    <a:pt x="131" y="49"/>
                    <a:pt x="142" y="36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45" y="31"/>
                    <a:pt x="146" y="27"/>
                    <a:pt x="150" y="24"/>
                  </a:cubicBezTo>
                  <a:cubicBezTo>
                    <a:pt x="161" y="32"/>
                    <a:pt x="172" y="35"/>
                    <a:pt x="187" y="35"/>
                  </a:cubicBezTo>
                  <a:cubicBezTo>
                    <a:pt x="197" y="35"/>
                    <a:pt x="198" y="29"/>
                    <a:pt x="204" y="27"/>
                  </a:cubicBezTo>
                  <a:cubicBezTo>
                    <a:pt x="221" y="18"/>
                    <a:pt x="254" y="6"/>
                    <a:pt x="273" y="6"/>
                  </a:cubicBezTo>
                  <a:cubicBezTo>
                    <a:pt x="280" y="6"/>
                    <a:pt x="285" y="10"/>
                    <a:pt x="289" y="10"/>
                  </a:cubicBezTo>
                  <a:cubicBezTo>
                    <a:pt x="294" y="10"/>
                    <a:pt x="301" y="4"/>
                    <a:pt x="307" y="4"/>
                  </a:cubicBezTo>
                  <a:cubicBezTo>
                    <a:pt x="313" y="4"/>
                    <a:pt x="316" y="7"/>
                    <a:pt x="321" y="7"/>
                  </a:cubicBezTo>
                  <a:cubicBezTo>
                    <a:pt x="329" y="7"/>
                    <a:pt x="330" y="0"/>
                    <a:pt x="338" y="0"/>
                  </a:cubicBezTo>
                  <a:cubicBezTo>
                    <a:pt x="347" y="0"/>
                    <a:pt x="344" y="8"/>
                    <a:pt x="351" y="8"/>
                  </a:cubicBezTo>
                  <a:cubicBezTo>
                    <a:pt x="354" y="8"/>
                    <a:pt x="355" y="6"/>
                    <a:pt x="358" y="6"/>
                  </a:cubicBezTo>
                  <a:cubicBezTo>
                    <a:pt x="358" y="12"/>
                    <a:pt x="351" y="11"/>
                    <a:pt x="351" y="17"/>
                  </a:cubicBezTo>
                  <a:cubicBezTo>
                    <a:pt x="351" y="21"/>
                    <a:pt x="357" y="23"/>
                    <a:pt x="357" y="27"/>
                  </a:cubicBezTo>
                  <a:cubicBezTo>
                    <a:pt x="357" y="33"/>
                    <a:pt x="351" y="37"/>
                    <a:pt x="351" y="44"/>
                  </a:cubicBezTo>
                  <a:cubicBezTo>
                    <a:pt x="351" y="55"/>
                    <a:pt x="363" y="64"/>
                    <a:pt x="371" y="64"/>
                  </a:cubicBezTo>
                  <a:cubicBezTo>
                    <a:pt x="377" y="64"/>
                    <a:pt x="380" y="64"/>
                    <a:pt x="384" y="64"/>
                  </a:cubicBezTo>
                  <a:cubicBezTo>
                    <a:pt x="412" y="64"/>
                    <a:pt x="423" y="100"/>
                    <a:pt x="455" y="100"/>
                  </a:cubicBezTo>
                  <a:cubicBezTo>
                    <a:pt x="459" y="100"/>
                    <a:pt x="464" y="95"/>
                    <a:pt x="464" y="93"/>
                  </a:cubicBezTo>
                  <a:cubicBezTo>
                    <a:pt x="464" y="90"/>
                    <a:pt x="464" y="87"/>
                    <a:pt x="464" y="84"/>
                  </a:cubicBezTo>
                  <a:cubicBezTo>
                    <a:pt x="464" y="70"/>
                    <a:pt x="475" y="70"/>
                    <a:pt x="488" y="66"/>
                  </a:cubicBezTo>
                  <a:lnTo>
                    <a:pt x="490" y="6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2594619" y="3734964"/>
            <a:ext cx="1011963" cy="1634605"/>
            <a:chOff x="3030538" y="2674938"/>
            <a:chExt cx="779463" cy="1258888"/>
          </a:xfrm>
          <a:solidFill>
            <a:schemeClr val="bg2"/>
          </a:solidFill>
        </p:grpSpPr>
        <p:sp>
          <p:nvSpPr>
            <p:cNvPr id="5142" name="Freeform 22"/>
            <p:cNvSpPr/>
            <p:nvPr/>
          </p:nvSpPr>
          <p:spPr bwMode="auto">
            <a:xfrm>
              <a:off x="3541713" y="2881313"/>
              <a:ext cx="39688" cy="3175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0" y="4"/>
                </a:cxn>
                <a:cxn ang="0">
                  <a:pos x="27" y="5"/>
                </a:cxn>
                <a:cxn ang="0">
                  <a:pos x="30" y="9"/>
                </a:cxn>
                <a:cxn ang="0">
                  <a:pos x="18" y="23"/>
                </a:cxn>
                <a:cxn ang="0">
                  <a:pos x="0" y="11"/>
                </a:cxn>
                <a:cxn ang="0">
                  <a:pos x="9" y="0"/>
                </a:cxn>
                <a:cxn ang="0">
                  <a:pos x="10" y="0"/>
                </a:cxn>
              </a:cxnLst>
              <a:rect l="0" t="0" r="r" b="b"/>
              <a:pathLst>
                <a:path w="30" h="23">
                  <a:moveTo>
                    <a:pt x="10" y="0"/>
                  </a:moveTo>
                  <a:cubicBezTo>
                    <a:pt x="13" y="1"/>
                    <a:pt x="16" y="4"/>
                    <a:pt x="20" y="4"/>
                  </a:cubicBezTo>
                  <a:cubicBezTo>
                    <a:pt x="21" y="9"/>
                    <a:pt x="25" y="5"/>
                    <a:pt x="27" y="5"/>
                  </a:cubicBezTo>
                  <a:cubicBezTo>
                    <a:pt x="29" y="5"/>
                    <a:pt x="30" y="8"/>
                    <a:pt x="30" y="9"/>
                  </a:cubicBezTo>
                  <a:cubicBezTo>
                    <a:pt x="30" y="12"/>
                    <a:pt x="23" y="23"/>
                    <a:pt x="18" y="23"/>
                  </a:cubicBezTo>
                  <a:cubicBezTo>
                    <a:pt x="11" y="23"/>
                    <a:pt x="0" y="15"/>
                    <a:pt x="0" y="11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143" name="Freeform 23"/>
            <p:cNvSpPr/>
            <p:nvPr/>
          </p:nvSpPr>
          <p:spPr bwMode="auto">
            <a:xfrm>
              <a:off x="3030538" y="2674938"/>
              <a:ext cx="779463" cy="1258888"/>
            </a:xfrm>
            <a:custGeom>
              <a:avLst/>
              <a:gdLst/>
              <a:ahLst/>
              <a:cxnLst>
                <a:cxn ang="0">
                  <a:pos x="46" y="91"/>
                </a:cxn>
                <a:cxn ang="0">
                  <a:pos x="51" y="51"/>
                </a:cxn>
                <a:cxn ang="0">
                  <a:pos x="59" y="46"/>
                </a:cxn>
                <a:cxn ang="0">
                  <a:pos x="82" y="18"/>
                </a:cxn>
                <a:cxn ang="0">
                  <a:pos x="128" y="6"/>
                </a:cxn>
                <a:cxn ang="0">
                  <a:pos x="126" y="42"/>
                </a:cxn>
                <a:cxn ang="0">
                  <a:pos x="136" y="13"/>
                </a:cxn>
                <a:cxn ang="0">
                  <a:pos x="146" y="5"/>
                </a:cxn>
                <a:cxn ang="0">
                  <a:pos x="194" y="24"/>
                </a:cxn>
                <a:cxn ang="0">
                  <a:pos x="227" y="20"/>
                </a:cxn>
                <a:cxn ang="0">
                  <a:pos x="233" y="26"/>
                </a:cxn>
                <a:cxn ang="0">
                  <a:pos x="270" y="50"/>
                </a:cxn>
                <a:cxn ang="0">
                  <a:pos x="328" y="84"/>
                </a:cxn>
                <a:cxn ang="0">
                  <a:pos x="354" y="89"/>
                </a:cxn>
                <a:cxn ang="0">
                  <a:pos x="389" y="130"/>
                </a:cxn>
                <a:cxn ang="0">
                  <a:pos x="383" y="170"/>
                </a:cxn>
                <a:cxn ang="0">
                  <a:pos x="403" y="185"/>
                </a:cxn>
                <a:cxn ang="0">
                  <a:pos x="454" y="175"/>
                </a:cxn>
                <a:cxn ang="0">
                  <a:pos x="467" y="191"/>
                </a:cxn>
                <a:cxn ang="0">
                  <a:pos x="513" y="191"/>
                </a:cxn>
                <a:cxn ang="0">
                  <a:pos x="575" y="220"/>
                </a:cxn>
                <a:cxn ang="0">
                  <a:pos x="549" y="310"/>
                </a:cxn>
                <a:cxn ang="0">
                  <a:pos x="532" y="374"/>
                </a:cxn>
                <a:cxn ang="0">
                  <a:pos x="522" y="405"/>
                </a:cxn>
                <a:cxn ang="0">
                  <a:pos x="485" y="449"/>
                </a:cxn>
                <a:cxn ang="0">
                  <a:pos x="429" y="474"/>
                </a:cxn>
                <a:cxn ang="0">
                  <a:pos x="412" y="524"/>
                </a:cxn>
                <a:cxn ang="0">
                  <a:pos x="388" y="559"/>
                </a:cxn>
                <a:cxn ang="0">
                  <a:pos x="311" y="614"/>
                </a:cxn>
                <a:cxn ang="0">
                  <a:pos x="297" y="619"/>
                </a:cxn>
                <a:cxn ang="0">
                  <a:pos x="308" y="654"/>
                </a:cxn>
                <a:cxn ang="0">
                  <a:pos x="244" y="677"/>
                </a:cxn>
                <a:cxn ang="0">
                  <a:pos x="240" y="707"/>
                </a:cxn>
                <a:cxn ang="0">
                  <a:pos x="205" y="711"/>
                </a:cxn>
                <a:cxn ang="0">
                  <a:pos x="225" y="730"/>
                </a:cxn>
                <a:cxn ang="0">
                  <a:pos x="214" y="739"/>
                </a:cxn>
                <a:cxn ang="0">
                  <a:pos x="178" y="787"/>
                </a:cxn>
                <a:cxn ang="0">
                  <a:pos x="176" y="846"/>
                </a:cxn>
                <a:cxn ang="0">
                  <a:pos x="161" y="884"/>
                </a:cxn>
                <a:cxn ang="0">
                  <a:pos x="200" y="935"/>
                </a:cxn>
                <a:cxn ang="0">
                  <a:pos x="169" y="945"/>
                </a:cxn>
                <a:cxn ang="0">
                  <a:pos x="127" y="921"/>
                </a:cxn>
                <a:cxn ang="0">
                  <a:pos x="92" y="903"/>
                </a:cxn>
                <a:cxn ang="0">
                  <a:pos x="93" y="889"/>
                </a:cxn>
                <a:cxn ang="0">
                  <a:pos x="84" y="857"/>
                </a:cxn>
                <a:cxn ang="0">
                  <a:pos x="82" y="791"/>
                </a:cxn>
                <a:cxn ang="0">
                  <a:pos x="86" y="782"/>
                </a:cxn>
                <a:cxn ang="0">
                  <a:pos x="112" y="718"/>
                </a:cxn>
                <a:cxn ang="0">
                  <a:pos x="95" y="708"/>
                </a:cxn>
                <a:cxn ang="0">
                  <a:pos x="102" y="680"/>
                </a:cxn>
                <a:cxn ang="0">
                  <a:pos x="114" y="626"/>
                </a:cxn>
                <a:cxn ang="0">
                  <a:pos x="124" y="562"/>
                </a:cxn>
                <a:cxn ang="0">
                  <a:pos x="136" y="494"/>
                </a:cxn>
                <a:cxn ang="0">
                  <a:pos x="143" y="434"/>
                </a:cxn>
                <a:cxn ang="0">
                  <a:pos x="104" y="370"/>
                </a:cxn>
                <a:cxn ang="0">
                  <a:pos x="62" y="330"/>
                </a:cxn>
                <a:cxn ang="0">
                  <a:pos x="28" y="261"/>
                </a:cxn>
                <a:cxn ang="0">
                  <a:pos x="11" y="242"/>
                </a:cxn>
                <a:cxn ang="0">
                  <a:pos x="18" y="191"/>
                </a:cxn>
                <a:cxn ang="0">
                  <a:pos x="14" y="148"/>
                </a:cxn>
                <a:cxn ang="0">
                  <a:pos x="47" y="106"/>
                </a:cxn>
              </a:cxnLst>
              <a:rect l="0" t="0" r="r" b="b"/>
              <a:pathLst>
                <a:path w="586" h="945">
                  <a:moveTo>
                    <a:pt x="49" y="103"/>
                  </a:moveTo>
                  <a:cubicBezTo>
                    <a:pt x="49" y="102"/>
                    <a:pt x="49" y="101"/>
                    <a:pt x="49" y="100"/>
                  </a:cubicBezTo>
                  <a:cubicBezTo>
                    <a:pt x="49" y="97"/>
                    <a:pt x="46" y="94"/>
                    <a:pt x="46" y="91"/>
                  </a:cubicBezTo>
                  <a:cubicBezTo>
                    <a:pt x="46" y="85"/>
                    <a:pt x="48" y="84"/>
                    <a:pt x="48" y="79"/>
                  </a:cubicBezTo>
                  <a:cubicBezTo>
                    <a:pt x="48" y="70"/>
                    <a:pt x="40" y="71"/>
                    <a:pt x="40" y="63"/>
                  </a:cubicBezTo>
                  <a:cubicBezTo>
                    <a:pt x="40" y="57"/>
                    <a:pt x="49" y="55"/>
                    <a:pt x="51" y="51"/>
                  </a:cubicBezTo>
                  <a:cubicBezTo>
                    <a:pt x="55" y="52"/>
                    <a:pt x="53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8"/>
                    <a:pt x="58" y="46"/>
                    <a:pt x="59" y="46"/>
                  </a:cubicBezTo>
                  <a:cubicBezTo>
                    <a:pt x="59" y="42"/>
                    <a:pt x="64" y="40"/>
                    <a:pt x="66" y="39"/>
                  </a:cubicBezTo>
                  <a:cubicBezTo>
                    <a:pt x="69" y="37"/>
                    <a:pt x="69" y="31"/>
                    <a:pt x="70" y="28"/>
                  </a:cubicBezTo>
                  <a:cubicBezTo>
                    <a:pt x="72" y="21"/>
                    <a:pt x="76" y="19"/>
                    <a:pt x="82" y="18"/>
                  </a:cubicBezTo>
                  <a:cubicBezTo>
                    <a:pt x="93" y="14"/>
                    <a:pt x="100" y="12"/>
                    <a:pt x="111" y="9"/>
                  </a:cubicBezTo>
                  <a:cubicBezTo>
                    <a:pt x="117" y="7"/>
                    <a:pt x="118" y="0"/>
                    <a:pt x="124" y="0"/>
                  </a:cubicBezTo>
                  <a:cubicBezTo>
                    <a:pt x="126" y="0"/>
                    <a:pt x="128" y="5"/>
                    <a:pt x="128" y="6"/>
                  </a:cubicBezTo>
                  <a:cubicBezTo>
                    <a:pt x="128" y="9"/>
                    <a:pt x="125" y="11"/>
                    <a:pt x="123" y="11"/>
                  </a:cubicBezTo>
                  <a:cubicBezTo>
                    <a:pt x="122" y="18"/>
                    <a:pt x="119" y="25"/>
                    <a:pt x="119" y="29"/>
                  </a:cubicBezTo>
                  <a:cubicBezTo>
                    <a:pt x="119" y="34"/>
                    <a:pt x="122" y="42"/>
                    <a:pt x="126" y="42"/>
                  </a:cubicBezTo>
                  <a:cubicBezTo>
                    <a:pt x="128" y="42"/>
                    <a:pt x="131" y="37"/>
                    <a:pt x="131" y="35"/>
                  </a:cubicBezTo>
                  <a:cubicBezTo>
                    <a:pt x="131" y="30"/>
                    <a:pt x="125" y="27"/>
                    <a:pt x="125" y="21"/>
                  </a:cubicBezTo>
                  <a:cubicBezTo>
                    <a:pt x="125" y="15"/>
                    <a:pt x="132" y="16"/>
                    <a:pt x="136" y="13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5" y="8"/>
                    <a:pt x="139" y="10"/>
                    <a:pt x="139" y="5"/>
                  </a:cubicBezTo>
                  <a:cubicBezTo>
                    <a:pt x="146" y="5"/>
                    <a:pt x="146" y="5"/>
                    <a:pt x="146" y="5"/>
                  </a:cubicBezTo>
                  <a:cubicBezTo>
                    <a:pt x="148" y="12"/>
                    <a:pt x="158" y="14"/>
                    <a:pt x="165" y="16"/>
                  </a:cubicBezTo>
                  <a:cubicBezTo>
                    <a:pt x="165" y="20"/>
                    <a:pt x="167" y="23"/>
                    <a:pt x="170" y="24"/>
                  </a:cubicBezTo>
                  <a:cubicBezTo>
                    <a:pt x="177" y="24"/>
                    <a:pt x="190" y="24"/>
                    <a:pt x="194" y="24"/>
                  </a:cubicBezTo>
                  <a:cubicBezTo>
                    <a:pt x="194" y="28"/>
                    <a:pt x="199" y="29"/>
                    <a:pt x="203" y="29"/>
                  </a:cubicBezTo>
                  <a:cubicBezTo>
                    <a:pt x="209" y="28"/>
                    <a:pt x="214" y="28"/>
                    <a:pt x="216" y="22"/>
                  </a:cubicBezTo>
                  <a:cubicBezTo>
                    <a:pt x="217" y="21"/>
                    <a:pt x="226" y="21"/>
                    <a:pt x="227" y="20"/>
                  </a:cubicBezTo>
                  <a:cubicBezTo>
                    <a:pt x="232" y="20"/>
                    <a:pt x="240" y="21"/>
                    <a:pt x="240" y="21"/>
                  </a:cubicBezTo>
                  <a:cubicBezTo>
                    <a:pt x="238" y="23"/>
                    <a:pt x="234" y="23"/>
                    <a:pt x="233" y="22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6" y="32"/>
                    <a:pt x="245" y="33"/>
                    <a:pt x="252" y="36"/>
                  </a:cubicBezTo>
                  <a:cubicBezTo>
                    <a:pt x="258" y="37"/>
                    <a:pt x="256" y="44"/>
                    <a:pt x="258" y="50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79" y="58"/>
                    <a:pt x="283" y="57"/>
                    <a:pt x="288" y="68"/>
                  </a:cubicBezTo>
                  <a:cubicBezTo>
                    <a:pt x="289" y="70"/>
                    <a:pt x="293" y="70"/>
                    <a:pt x="295" y="70"/>
                  </a:cubicBezTo>
                  <a:cubicBezTo>
                    <a:pt x="298" y="83"/>
                    <a:pt x="316" y="81"/>
                    <a:pt x="328" y="84"/>
                  </a:cubicBezTo>
                  <a:cubicBezTo>
                    <a:pt x="340" y="84"/>
                    <a:pt x="340" y="84"/>
                    <a:pt x="340" y="84"/>
                  </a:cubicBezTo>
                  <a:cubicBezTo>
                    <a:pt x="343" y="85"/>
                    <a:pt x="350" y="89"/>
                    <a:pt x="354" y="89"/>
                  </a:cubicBezTo>
                  <a:cubicBezTo>
                    <a:pt x="354" y="89"/>
                    <a:pt x="354" y="89"/>
                    <a:pt x="354" y="89"/>
                  </a:cubicBezTo>
                  <a:cubicBezTo>
                    <a:pt x="355" y="89"/>
                    <a:pt x="356" y="89"/>
                    <a:pt x="357" y="89"/>
                  </a:cubicBezTo>
                  <a:cubicBezTo>
                    <a:pt x="364" y="89"/>
                    <a:pt x="373" y="104"/>
                    <a:pt x="381" y="106"/>
                  </a:cubicBezTo>
                  <a:cubicBezTo>
                    <a:pt x="381" y="111"/>
                    <a:pt x="386" y="125"/>
                    <a:pt x="389" y="130"/>
                  </a:cubicBezTo>
                  <a:cubicBezTo>
                    <a:pt x="391" y="134"/>
                    <a:pt x="397" y="134"/>
                    <a:pt x="397" y="139"/>
                  </a:cubicBezTo>
                  <a:cubicBezTo>
                    <a:pt x="390" y="148"/>
                    <a:pt x="377" y="152"/>
                    <a:pt x="377" y="165"/>
                  </a:cubicBezTo>
                  <a:cubicBezTo>
                    <a:pt x="377" y="170"/>
                    <a:pt x="381" y="169"/>
                    <a:pt x="383" y="170"/>
                  </a:cubicBezTo>
                  <a:cubicBezTo>
                    <a:pt x="387" y="172"/>
                    <a:pt x="390" y="176"/>
                    <a:pt x="390" y="180"/>
                  </a:cubicBezTo>
                  <a:cubicBezTo>
                    <a:pt x="401" y="180"/>
                    <a:pt x="401" y="180"/>
                    <a:pt x="401" y="180"/>
                  </a:cubicBezTo>
                  <a:cubicBezTo>
                    <a:pt x="401" y="182"/>
                    <a:pt x="402" y="185"/>
                    <a:pt x="403" y="185"/>
                  </a:cubicBezTo>
                  <a:cubicBezTo>
                    <a:pt x="405" y="185"/>
                    <a:pt x="407" y="182"/>
                    <a:pt x="408" y="180"/>
                  </a:cubicBezTo>
                  <a:cubicBezTo>
                    <a:pt x="413" y="173"/>
                    <a:pt x="418" y="164"/>
                    <a:pt x="425" y="164"/>
                  </a:cubicBezTo>
                  <a:cubicBezTo>
                    <a:pt x="433" y="164"/>
                    <a:pt x="449" y="172"/>
                    <a:pt x="454" y="175"/>
                  </a:cubicBezTo>
                  <a:cubicBezTo>
                    <a:pt x="458" y="178"/>
                    <a:pt x="462" y="177"/>
                    <a:pt x="463" y="180"/>
                  </a:cubicBezTo>
                  <a:cubicBezTo>
                    <a:pt x="464" y="184"/>
                    <a:pt x="464" y="187"/>
                    <a:pt x="464" y="191"/>
                  </a:cubicBezTo>
                  <a:cubicBezTo>
                    <a:pt x="467" y="191"/>
                    <a:pt x="467" y="191"/>
                    <a:pt x="467" y="191"/>
                  </a:cubicBezTo>
                  <a:cubicBezTo>
                    <a:pt x="471" y="190"/>
                    <a:pt x="472" y="186"/>
                    <a:pt x="476" y="186"/>
                  </a:cubicBezTo>
                  <a:cubicBezTo>
                    <a:pt x="486" y="186"/>
                    <a:pt x="487" y="194"/>
                    <a:pt x="496" y="194"/>
                  </a:cubicBezTo>
                  <a:cubicBezTo>
                    <a:pt x="513" y="191"/>
                    <a:pt x="513" y="191"/>
                    <a:pt x="513" y="191"/>
                  </a:cubicBezTo>
                  <a:cubicBezTo>
                    <a:pt x="521" y="193"/>
                    <a:pt x="529" y="196"/>
                    <a:pt x="534" y="198"/>
                  </a:cubicBezTo>
                  <a:cubicBezTo>
                    <a:pt x="538" y="205"/>
                    <a:pt x="551" y="217"/>
                    <a:pt x="558" y="220"/>
                  </a:cubicBezTo>
                  <a:cubicBezTo>
                    <a:pt x="565" y="221"/>
                    <a:pt x="569" y="219"/>
                    <a:pt x="575" y="220"/>
                  </a:cubicBezTo>
                  <a:cubicBezTo>
                    <a:pt x="584" y="223"/>
                    <a:pt x="586" y="232"/>
                    <a:pt x="586" y="242"/>
                  </a:cubicBezTo>
                  <a:cubicBezTo>
                    <a:pt x="586" y="274"/>
                    <a:pt x="568" y="283"/>
                    <a:pt x="556" y="301"/>
                  </a:cubicBezTo>
                  <a:cubicBezTo>
                    <a:pt x="553" y="305"/>
                    <a:pt x="551" y="306"/>
                    <a:pt x="549" y="310"/>
                  </a:cubicBezTo>
                  <a:cubicBezTo>
                    <a:pt x="544" y="317"/>
                    <a:pt x="540" y="317"/>
                    <a:pt x="535" y="322"/>
                  </a:cubicBezTo>
                  <a:cubicBezTo>
                    <a:pt x="529" y="328"/>
                    <a:pt x="535" y="343"/>
                    <a:pt x="535" y="353"/>
                  </a:cubicBezTo>
                  <a:cubicBezTo>
                    <a:pt x="535" y="361"/>
                    <a:pt x="532" y="369"/>
                    <a:pt x="532" y="374"/>
                  </a:cubicBezTo>
                  <a:cubicBezTo>
                    <a:pt x="532" y="377"/>
                    <a:pt x="530" y="378"/>
                    <a:pt x="530" y="380"/>
                  </a:cubicBezTo>
                  <a:cubicBezTo>
                    <a:pt x="528" y="382"/>
                    <a:pt x="524" y="386"/>
                    <a:pt x="524" y="390"/>
                  </a:cubicBezTo>
                  <a:cubicBezTo>
                    <a:pt x="524" y="394"/>
                    <a:pt x="523" y="403"/>
                    <a:pt x="522" y="405"/>
                  </a:cubicBezTo>
                  <a:cubicBezTo>
                    <a:pt x="515" y="415"/>
                    <a:pt x="513" y="419"/>
                    <a:pt x="506" y="428"/>
                  </a:cubicBezTo>
                  <a:cubicBezTo>
                    <a:pt x="505" y="431"/>
                    <a:pt x="505" y="436"/>
                    <a:pt x="504" y="438"/>
                  </a:cubicBezTo>
                  <a:cubicBezTo>
                    <a:pt x="502" y="443"/>
                    <a:pt x="492" y="449"/>
                    <a:pt x="485" y="449"/>
                  </a:cubicBezTo>
                  <a:cubicBezTo>
                    <a:pt x="476" y="449"/>
                    <a:pt x="470" y="449"/>
                    <a:pt x="463" y="452"/>
                  </a:cubicBezTo>
                  <a:cubicBezTo>
                    <a:pt x="461" y="453"/>
                    <a:pt x="460" y="455"/>
                    <a:pt x="459" y="457"/>
                  </a:cubicBezTo>
                  <a:cubicBezTo>
                    <a:pt x="448" y="467"/>
                    <a:pt x="437" y="461"/>
                    <a:pt x="429" y="474"/>
                  </a:cubicBezTo>
                  <a:cubicBezTo>
                    <a:pt x="426" y="479"/>
                    <a:pt x="420" y="479"/>
                    <a:pt x="416" y="483"/>
                  </a:cubicBezTo>
                  <a:cubicBezTo>
                    <a:pt x="411" y="489"/>
                    <a:pt x="412" y="495"/>
                    <a:pt x="412" y="503"/>
                  </a:cubicBezTo>
                  <a:cubicBezTo>
                    <a:pt x="412" y="524"/>
                    <a:pt x="412" y="524"/>
                    <a:pt x="412" y="524"/>
                  </a:cubicBezTo>
                  <a:cubicBezTo>
                    <a:pt x="403" y="528"/>
                    <a:pt x="398" y="536"/>
                    <a:pt x="394" y="545"/>
                  </a:cubicBezTo>
                  <a:cubicBezTo>
                    <a:pt x="394" y="545"/>
                    <a:pt x="394" y="545"/>
                    <a:pt x="394" y="545"/>
                  </a:cubicBezTo>
                  <a:cubicBezTo>
                    <a:pt x="391" y="550"/>
                    <a:pt x="391" y="553"/>
                    <a:pt x="388" y="559"/>
                  </a:cubicBezTo>
                  <a:cubicBezTo>
                    <a:pt x="380" y="571"/>
                    <a:pt x="371" y="572"/>
                    <a:pt x="364" y="584"/>
                  </a:cubicBezTo>
                  <a:cubicBezTo>
                    <a:pt x="355" y="597"/>
                    <a:pt x="351" y="619"/>
                    <a:pt x="331" y="619"/>
                  </a:cubicBezTo>
                  <a:cubicBezTo>
                    <a:pt x="324" y="619"/>
                    <a:pt x="314" y="614"/>
                    <a:pt x="311" y="614"/>
                  </a:cubicBezTo>
                  <a:cubicBezTo>
                    <a:pt x="305" y="614"/>
                    <a:pt x="299" y="609"/>
                    <a:pt x="293" y="609"/>
                  </a:cubicBezTo>
                  <a:cubicBezTo>
                    <a:pt x="291" y="609"/>
                    <a:pt x="289" y="610"/>
                    <a:pt x="289" y="611"/>
                  </a:cubicBezTo>
                  <a:cubicBezTo>
                    <a:pt x="289" y="615"/>
                    <a:pt x="296" y="617"/>
                    <a:pt x="297" y="619"/>
                  </a:cubicBezTo>
                  <a:cubicBezTo>
                    <a:pt x="300" y="622"/>
                    <a:pt x="300" y="627"/>
                    <a:pt x="302" y="632"/>
                  </a:cubicBezTo>
                  <a:cubicBezTo>
                    <a:pt x="304" y="637"/>
                    <a:pt x="311" y="637"/>
                    <a:pt x="311" y="642"/>
                  </a:cubicBezTo>
                  <a:cubicBezTo>
                    <a:pt x="311" y="647"/>
                    <a:pt x="311" y="650"/>
                    <a:pt x="308" y="654"/>
                  </a:cubicBezTo>
                  <a:cubicBezTo>
                    <a:pt x="304" y="660"/>
                    <a:pt x="301" y="663"/>
                    <a:pt x="297" y="667"/>
                  </a:cubicBezTo>
                  <a:cubicBezTo>
                    <a:pt x="289" y="675"/>
                    <a:pt x="280" y="673"/>
                    <a:pt x="270" y="676"/>
                  </a:cubicBezTo>
                  <a:cubicBezTo>
                    <a:pt x="263" y="678"/>
                    <a:pt x="248" y="673"/>
                    <a:pt x="244" y="677"/>
                  </a:cubicBezTo>
                  <a:cubicBezTo>
                    <a:pt x="238" y="683"/>
                    <a:pt x="243" y="696"/>
                    <a:pt x="240" y="703"/>
                  </a:cubicBezTo>
                  <a:cubicBezTo>
                    <a:pt x="240" y="702"/>
                    <a:pt x="240" y="702"/>
                    <a:pt x="240" y="702"/>
                  </a:cubicBezTo>
                  <a:cubicBezTo>
                    <a:pt x="240" y="703"/>
                    <a:pt x="240" y="706"/>
                    <a:pt x="240" y="707"/>
                  </a:cubicBezTo>
                  <a:cubicBezTo>
                    <a:pt x="240" y="709"/>
                    <a:pt x="233" y="712"/>
                    <a:pt x="229" y="712"/>
                  </a:cubicBezTo>
                  <a:cubicBezTo>
                    <a:pt x="220" y="712"/>
                    <a:pt x="218" y="706"/>
                    <a:pt x="210" y="706"/>
                  </a:cubicBezTo>
                  <a:cubicBezTo>
                    <a:pt x="207" y="706"/>
                    <a:pt x="205" y="709"/>
                    <a:pt x="205" y="711"/>
                  </a:cubicBezTo>
                  <a:cubicBezTo>
                    <a:pt x="205" y="717"/>
                    <a:pt x="211" y="729"/>
                    <a:pt x="214" y="729"/>
                  </a:cubicBezTo>
                  <a:cubicBezTo>
                    <a:pt x="217" y="729"/>
                    <a:pt x="219" y="726"/>
                    <a:pt x="221" y="726"/>
                  </a:cubicBezTo>
                  <a:cubicBezTo>
                    <a:pt x="222" y="728"/>
                    <a:pt x="225" y="728"/>
                    <a:pt x="225" y="730"/>
                  </a:cubicBezTo>
                  <a:cubicBezTo>
                    <a:pt x="225" y="733"/>
                    <a:pt x="221" y="736"/>
                    <a:pt x="220" y="736"/>
                  </a:cubicBezTo>
                  <a:cubicBezTo>
                    <a:pt x="215" y="736"/>
                    <a:pt x="213" y="732"/>
                    <a:pt x="209" y="732"/>
                  </a:cubicBezTo>
                  <a:cubicBezTo>
                    <a:pt x="209" y="737"/>
                    <a:pt x="211" y="738"/>
                    <a:pt x="214" y="739"/>
                  </a:cubicBezTo>
                  <a:cubicBezTo>
                    <a:pt x="206" y="747"/>
                    <a:pt x="206" y="755"/>
                    <a:pt x="203" y="766"/>
                  </a:cubicBezTo>
                  <a:cubicBezTo>
                    <a:pt x="202" y="770"/>
                    <a:pt x="194" y="771"/>
                    <a:pt x="191" y="771"/>
                  </a:cubicBezTo>
                  <a:cubicBezTo>
                    <a:pt x="184" y="773"/>
                    <a:pt x="178" y="779"/>
                    <a:pt x="178" y="787"/>
                  </a:cubicBezTo>
                  <a:cubicBezTo>
                    <a:pt x="178" y="804"/>
                    <a:pt x="198" y="798"/>
                    <a:pt x="198" y="811"/>
                  </a:cubicBezTo>
                  <a:cubicBezTo>
                    <a:pt x="198" y="824"/>
                    <a:pt x="187" y="825"/>
                    <a:pt x="181" y="831"/>
                  </a:cubicBezTo>
                  <a:cubicBezTo>
                    <a:pt x="177" y="835"/>
                    <a:pt x="178" y="841"/>
                    <a:pt x="176" y="846"/>
                  </a:cubicBezTo>
                  <a:cubicBezTo>
                    <a:pt x="173" y="852"/>
                    <a:pt x="166" y="850"/>
                    <a:pt x="162" y="854"/>
                  </a:cubicBezTo>
                  <a:cubicBezTo>
                    <a:pt x="156" y="859"/>
                    <a:pt x="154" y="865"/>
                    <a:pt x="154" y="874"/>
                  </a:cubicBezTo>
                  <a:cubicBezTo>
                    <a:pt x="154" y="878"/>
                    <a:pt x="158" y="883"/>
                    <a:pt x="161" y="884"/>
                  </a:cubicBezTo>
                  <a:cubicBezTo>
                    <a:pt x="169" y="888"/>
                    <a:pt x="168" y="908"/>
                    <a:pt x="174" y="914"/>
                  </a:cubicBezTo>
                  <a:cubicBezTo>
                    <a:pt x="184" y="924"/>
                    <a:pt x="196" y="928"/>
                    <a:pt x="207" y="934"/>
                  </a:cubicBezTo>
                  <a:cubicBezTo>
                    <a:pt x="206" y="936"/>
                    <a:pt x="203" y="935"/>
                    <a:pt x="200" y="935"/>
                  </a:cubicBezTo>
                  <a:cubicBezTo>
                    <a:pt x="194" y="935"/>
                    <a:pt x="183" y="943"/>
                    <a:pt x="179" y="943"/>
                  </a:cubicBezTo>
                  <a:cubicBezTo>
                    <a:pt x="176" y="943"/>
                    <a:pt x="176" y="943"/>
                    <a:pt x="174" y="943"/>
                  </a:cubicBezTo>
                  <a:cubicBezTo>
                    <a:pt x="173" y="943"/>
                    <a:pt x="171" y="945"/>
                    <a:pt x="169" y="945"/>
                  </a:cubicBezTo>
                  <a:cubicBezTo>
                    <a:pt x="165" y="945"/>
                    <a:pt x="162" y="945"/>
                    <a:pt x="157" y="945"/>
                  </a:cubicBezTo>
                  <a:cubicBezTo>
                    <a:pt x="147" y="945"/>
                    <a:pt x="151" y="933"/>
                    <a:pt x="143" y="931"/>
                  </a:cubicBezTo>
                  <a:cubicBezTo>
                    <a:pt x="137" y="929"/>
                    <a:pt x="127" y="929"/>
                    <a:pt x="127" y="921"/>
                  </a:cubicBezTo>
                  <a:cubicBezTo>
                    <a:pt x="124" y="921"/>
                    <a:pt x="122" y="921"/>
                    <a:pt x="119" y="921"/>
                  </a:cubicBezTo>
                  <a:cubicBezTo>
                    <a:pt x="115" y="921"/>
                    <a:pt x="114" y="917"/>
                    <a:pt x="114" y="915"/>
                  </a:cubicBezTo>
                  <a:cubicBezTo>
                    <a:pt x="102" y="915"/>
                    <a:pt x="98" y="909"/>
                    <a:pt x="92" y="903"/>
                  </a:cubicBezTo>
                  <a:cubicBezTo>
                    <a:pt x="91" y="902"/>
                    <a:pt x="88" y="900"/>
                    <a:pt x="88" y="899"/>
                  </a:cubicBezTo>
                  <a:cubicBezTo>
                    <a:pt x="88" y="895"/>
                    <a:pt x="96" y="895"/>
                    <a:pt x="97" y="891"/>
                  </a:cubicBezTo>
                  <a:cubicBezTo>
                    <a:pt x="95" y="891"/>
                    <a:pt x="94" y="890"/>
                    <a:pt x="93" y="889"/>
                  </a:cubicBezTo>
                  <a:cubicBezTo>
                    <a:pt x="94" y="887"/>
                    <a:pt x="96" y="884"/>
                    <a:pt x="96" y="882"/>
                  </a:cubicBezTo>
                  <a:cubicBezTo>
                    <a:pt x="96" y="871"/>
                    <a:pt x="84" y="873"/>
                    <a:pt x="84" y="863"/>
                  </a:cubicBezTo>
                  <a:cubicBezTo>
                    <a:pt x="84" y="860"/>
                    <a:pt x="84" y="859"/>
                    <a:pt x="84" y="857"/>
                  </a:cubicBezTo>
                  <a:cubicBezTo>
                    <a:pt x="84" y="848"/>
                    <a:pt x="78" y="832"/>
                    <a:pt x="78" y="825"/>
                  </a:cubicBezTo>
                  <a:cubicBezTo>
                    <a:pt x="78" y="817"/>
                    <a:pt x="88" y="814"/>
                    <a:pt x="88" y="807"/>
                  </a:cubicBezTo>
                  <a:cubicBezTo>
                    <a:pt x="88" y="803"/>
                    <a:pt x="83" y="796"/>
                    <a:pt x="82" y="791"/>
                  </a:cubicBezTo>
                  <a:cubicBezTo>
                    <a:pt x="82" y="787"/>
                    <a:pt x="82" y="787"/>
                    <a:pt x="82" y="787"/>
                  </a:cubicBezTo>
                  <a:cubicBezTo>
                    <a:pt x="82" y="787"/>
                    <a:pt x="82" y="787"/>
                    <a:pt x="82" y="787"/>
                  </a:cubicBezTo>
                  <a:cubicBezTo>
                    <a:pt x="82" y="784"/>
                    <a:pt x="84" y="782"/>
                    <a:pt x="86" y="782"/>
                  </a:cubicBezTo>
                  <a:cubicBezTo>
                    <a:pt x="94" y="782"/>
                    <a:pt x="91" y="790"/>
                    <a:pt x="98" y="790"/>
                  </a:cubicBezTo>
                  <a:cubicBezTo>
                    <a:pt x="112" y="725"/>
                    <a:pt x="112" y="725"/>
                    <a:pt x="112" y="725"/>
                  </a:cubicBezTo>
                  <a:cubicBezTo>
                    <a:pt x="112" y="718"/>
                    <a:pt x="112" y="718"/>
                    <a:pt x="112" y="718"/>
                  </a:cubicBezTo>
                  <a:cubicBezTo>
                    <a:pt x="111" y="718"/>
                    <a:pt x="109" y="717"/>
                    <a:pt x="108" y="718"/>
                  </a:cubicBezTo>
                  <a:cubicBezTo>
                    <a:pt x="105" y="719"/>
                    <a:pt x="105" y="723"/>
                    <a:pt x="102" y="723"/>
                  </a:cubicBezTo>
                  <a:cubicBezTo>
                    <a:pt x="98" y="723"/>
                    <a:pt x="95" y="713"/>
                    <a:pt x="95" y="708"/>
                  </a:cubicBezTo>
                  <a:cubicBezTo>
                    <a:pt x="95" y="699"/>
                    <a:pt x="98" y="696"/>
                    <a:pt x="100" y="688"/>
                  </a:cubicBezTo>
                  <a:cubicBezTo>
                    <a:pt x="103" y="688"/>
                    <a:pt x="104" y="687"/>
                    <a:pt x="104" y="685"/>
                  </a:cubicBezTo>
                  <a:cubicBezTo>
                    <a:pt x="104" y="683"/>
                    <a:pt x="102" y="680"/>
                    <a:pt x="102" y="680"/>
                  </a:cubicBezTo>
                  <a:cubicBezTo>
                    <a:pt x="100" y="680"/>
                    <a:pt x="99" y="668"/>
                    <a:pt x="99" y="665"/>
                  </a:cubicBezTo>
                  <a:cubicBezTo>
                    <a:pt x="99" y="655"/>
                    <a:pt x="106" y="645"/>
                    <a:pt x="109" y="639"/>
                  </a:cubicBezTo>
                  <a:cubicBezTo>
                    <a:pt x="111" y="635"/>
                    <a:pt x="112" y="629"/>
                    <a:pt x="114" y="626"/>
                  </a:cubicBezTo>
                  <a:cubicBezTo>
                    <a:pt x="116" y="624"/>
                    <a:pt x="118" y="625"/>
                    <a:pt x="118" y="623"/>
                  </a:cubicBezTo>
                  <a:cubicBezTo>
                    <a:pt x="121" y="613"/>
                    <a:pt x="121" y="605"/>
                    <a:pt x="124" y="595"/>
                  </a:cubicBezTo>
                  <a:cubicBezTo>
                    <a:pt x="124" y="562"/>
                    <a:pt x="124" y="562"/>
                    <a:pt x="124" y="562"/>
                  </a:cubicBezTo>
                  <a:cubicBezTo>
                    <a:pt x="121" y="554"/>
                    <a:pt x="126" y="548"/>
                    <a:pt x="126" y="541"/>
                  </a:cubicBezTo>
                  <a:cubicBezTo>
                    <a:pt x="126" y="524"/>
                    <a:pt x="136" y="513"/>
                    <a:pt x="136" y="498"/>
                  </a:cubicBezTo>
                  <a:cubicBezTo>
                    <a:pt x="136" y="497"/>
                    <a:pt x="136" y="495"/>
                    <a:pt x="136" y="494"/>
                  </a:cubicBezTo>
                  <a:cubicBezTo>
                    <a:pt x="136" y="491"/>
                    <a:pt x="138" y="483"/>
                    <a:pt x="139" y="478"/>
                  </a:cubicBezTo>
                  <a:cubicBezTo>
                    <a:pt x="139" y="465"/>
                    <a:pt x="139" y="465"/>
                    <a:pt x="139" y="459"/>
                  </a:cubicBezTo>
                  <a:cubicBezTo>
                    <a:pt x="139" y="453"/>
                    <a:pt x="143" y="441"/>
                    <a:pt x="143" y="434"/>
                  </a:cubicBezTo>
                  <a:cubicBezTo>
                    <a:pt x="143" y="429"/>
                    <a:pt x="141" y="403"/>
                    <a:pt x="140" y="399"/>
                  </a:cubicBezTo>
                  <a:cubicBezTo>
                    <a:pt x="136" y="388"/>
                    <a:pt x="128" y="381"/>
                    <a:pt x="121" y="377"/>
                  </a:cubicBezTo>
                  <a:cubicBezTo>
                    <a:pt x="114" y="374"/>
                    <a:pt x="109" y="375"/>
                    <a:pt x="104" y="370"/>
                  </a:cubicBezTo>
                  <a:cubicBezTo>
                    <a:pt x="99" y="365"/>
                    <a:pt x="96" y="363"/>
                    <a:pt x="90" y="362"/>
                  </a:cubicBezTo>
                  <a:cubicBezTo>
                    <a:pt x="78" y="358"/>
                    <a:pt x="72" y="351"/>
                    <a:pt x="64" y="343"/>
                  </a:cubicBezTo>
                  <a:cubicBezTo>
                    <a:pt x="60" y="340"/>
                    <a:pt x="62" y="335"/>
                    <a:pt x="62" y="330"/>
                  </a:cubicBezTo>
                  <a:cubicBezTo>
                    <a:pt x="62" y="323"/>
                    <a:pt x="55" y="319"/>
                    <a:pt x="53" y="313"/>
                  </a:cubicBezTo>
                  <a:cubicBezTo>
                    <a:pt x="50" y="302"/>
                    <a:pt x="41" y="294"/>
                    <a:pt x="38" y="285"/>
                  </a:cubicBezTo>
                  <a:cubicBezTo>
                    <a:pt x="35" y="275"/>
                    <a:pt x="32" y="269"/>
                    <a:pt x="28" y="261"/>
                  </a:cubicBezTo>
                  <a:cubicBezTo>
                    <a:pt x="27" y="258"/>
                    <a:pt x="24" y="259"/>
                    <a:pt x="23" y="257"/>
                  </a:cubicBezTo>
                  <a:cubicBezTo>
                    <a:pt x="20" y="254"/>
                    <a:pt x="19" y="248"/>
                    <a:pt x="17" y="245"/>
                  </a:cubicBezTo>
                  <a:cubicBezTo>
                    <a:pt x="16" y="242"/>
                    <a:pt x="12" y="243"/>
                    <a:pt x="11" y="242"/>
                  </a:cubicBezTo>
                  <a:cubicBezTo>
                    <a:pt x="6" y="237"/>
                    <a:pt x="0" y="228"/>
                    <a:pt x="0" y="220"/>
                  </a:cubicBezTo>
                  <a:cubicBezTo>
                    <a:pt x="0" y="215"/>
                    <a:pt x="3" y="209"/>
                    <a:pt x="5" y="207"/>
                  </a:cubicBezTo>
                  <a:cubicBezTo>
                    <a:pt x="8" y="200"/>
                    <a:pt x="16" y="198"/>
                    <a:pt x="18" y="191"/>
                  </a:cubicBezTo>
                  <a:cubicBezTo>
                    <a:pt x="14" y="189"/>
                    <a:pt x="15" y="191"/>
                    <a:pt x="12" y="191"/>
                  </a:cubicBezTo>
                  <a:cubicBezTo>
                    <a:pt x="5" y="191"/>
                    <a:pt x="5" y="182"/>
                    <a:pt x="5" y="176"/>
                  </a:cubicBezTo>
                  <a:cubicBezTo>
                    <a:pt x="5" y="166"/>
                    <a:pt x="16" y="168"/>
                    <a:pt x="14" y="148"/>
                  </a:cubicBezTo>
                  <a:cubicBezTo>
                    <a:pt x="26" y="148"/>
                    <a:pt x="29" y="136"/>
                    <a:pt x="32" y="129"/>
                  </a:cubicBezTo>
                  <a:cubicBezTo>
                    <a:pt x="37" y="119"/>
                    <a:pt x="49" y="123"/>
                    <a:pt x="51" y="111"/>
                  </a:cubicBezTo>
                  <a:cubicBezTo>
                    <a:pt x="49" y="110"/>
                    <a:pt x="47" y="107"/>
                    <a:pt x="47" y="106"/>
                  </a:cubicBezTo>
                  <a:cubicBezTo>
                    <a:pt x="49" y="103"/>
                    <a:pt x="49" y="103"/>
                    <a:pt x="49" y="10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sp>
        <p:nvSpPr>
          <p:cNvPr id="5150" name="Freeform 30"/>
          <p:cNvSpPr/>
          <p:nvPr/>
        </p:nvSpPr>
        <p:spPr bwMode="auto">
          <a:xfrm>
            <a:off x="4251681" y="2681642"/>
            <a:ext cx="8244" cy="10307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6"/>
              </a:cxn>
              <a:cxn ang="0">
                <a:pos x="4" y="6"/>
              </a:cxn>
              <a:cxn ang="0">
                <a:pos x="5" y="0"/>
              </a:cxn>
              <a:cxn ang="0">
                <a:pos x="3" y="0"/>
              </a:cxn>
            </a:cxnLst>
            <a:rect l="0" t="0" r="r" b="b"/>
            <a:pathLst>
              <a:path w="5" h="6">
                <a:moveTo>
                  <a:pt x="3" y="0"/>
                </a:moveTo>
                <a:cubicBezTo>
                  <a:pt x="0" y="2"/>
                  <a:pt x="0" y="3"/>
                  <a:pt x="0" y="6"/>
                </a:cubicBezTo>
                <a:cubicBezTo>
                  <a:pt x="2" y="6"/>
                  <a:pt x="4" y="6"/>
                  <a:pt x="4" y="6"/>
                </a:cubicBezTo>
                <a:cubicBezTo>
                  <a:pt x="4" y="3"/>
                  <a:pt x="5" y="2"/>
                  <a:pt x="5" y="0"/>
                </a:cubicBezTo>
                <a:cubicBezTo>
                  <a:pt x="4" y="0"/>
                  <a:pt x="3" y="0"/>
                  <a:pt x="3" y="0"/>
                </a:cubicBezTo>
                <a:close/>
              </a:path>
            </a:pathLst>
          </a:custGeom>
          <a:solidFill>
            <a:srgbClr val="70C4E5"/>
          </a:solidFill>
          <a:ln w="9525">
            <a:noFill/>
            <a:round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5283" name="Freeform 163"/>
          <p:cNvSpPr/>
          <p:nvPr/>
        </p:nvSpPr>
        <p:spPr bwMode="auto">
          <a:xfrm>
            <a:off x="4569079" y="1758184"/>
            <a:ext cx="37098" cy="32981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22" y="19"/>
              </a:cxn>
              <a:cxn ang="0">
                <a:pos x="8" y="0"/>
              </a:cxn>
              <a:cxn ang="0">
                <a:pos x="8" y="1"/>
              </a:cxn>
              <a:cxn ang="0">
                <a:pos x="7" y="0"/>
              </a:cxn>
            </a:cxnLst>
            <a:rect l="0" t="0" r="r" b="b"/>
            <a:pathLst>
              <a:path w="22" h="19">
                <a:moveTo>
                  <a:pt x="7" y="0"/>
                </a:moveTo>
                <a:cubicBezTo>
                  <a:pt x="13" y="7"/>
                  <a:pt x="19" y="9"/>
                  <a:pt x="22" y="19"/>
                </a:cubicBezTo>
                <a:cubicBezTo>
                  <a:pt x="13" y="17"/>
                  <a:pt x="0" y="3"/>
                  <a:pt x="8" y="0"/>
                </a:cubicBezTo>
                <a:cubicBezTo>
                  <a:pt x="8" y="1"/>
                  <a:pt x="8" y="1"/>
                  <a:pt x="8" y="1"/>
                </a:cubicBezTo>
                <a:lnTo>
                  <a:pt x="7" y="0"/>
                </a:lnTo>
                <a:close/>
              </a:path>
            </a:pathLst>
          </a:custGeom>
          <a:solidFill>
            <a:srgbClr val="70C4E5"/>
          </a:solidFill>
          <a:ln w="9525">
            <a:noFill/>
            <a:round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grpSp>
        <p:nvGrpSpPr>
          <p:cNvPr id="278" name="Group 277"/>
          <p:cNvGrpSpPr/>
          <p:nvPr/>
        </p:nvGrpSpPr>
        <p:grpSpPr>
          <a:xfrm>
            <a:off x="719087" y="1508769"/>
            <a:ext cx="3363591" cy="2343689"/>
            <a:chOff x="1585913" y="960438"/>
            <a:chExt cx="2590800" cy="1804987"/>
          </a:xfrm>
          <a:solidFill>
            <a:schemeClr val="tx2"/>
          </a:solidFill>
        </p:grpSpPr>
        <p:sp>
          <p:nvSpPr>
            <p:cNvPr id="279" name="Freeform 21"/>
            <p:cNvSpPr/>
            <p:nvPr/>
          </p:nvSpPr>
          <p:spPr bwMode="auto">
            <a:xfrm>
              <a:off x="3359150" y="2703513"/>
              <a:ext cx="12700" cy="14288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0" y="9"/>
                </a:cxn>
                <a:cxn ang="0">
                  <a:pos x="4" y="9"/>
                </a:cxn>
                <a:cxn ang="0">
                  <a:pos x="9" y="4"/>
                </a:cxn>
              </a:cxnLst>
              <a:rect l="0" t="0" r="r" b="b"/>
              <a:pathLst>
                <a:path w="9" h="11">
                  <a:moveTo>
                    <a:pt x="9" y="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2" y="0"/>
                    <a:pt x="0" y="5"/>
                    <a:pt x="0" y="9"/>
                  </a:cubicBezTo>
                  <a:cubicBezTo>
                    <a:pt x="0" y="11"/>
                    <a:pt x="2" y="9"/>
                    <a:pt x="4" y="9"/>
                  </a:cubicBezTo>
                  <a:cubicBezTo>
                    <a:pt x="6" y="9"/>
                    <a:pt x="8" y="5"/>
                    <a:pt x="9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80" name="Freeform 39"/>
            <p:cNvSpPr/>
            <p:nvPr/>
          </p:nvSpPr>
          <p:spPr bwMode="auto">
            <a:xfrm>
              <a:off x="3989388" y="1552575"/>
              <a:ext cx="169863" cy="77788"/>
            </a:xfrm>
            <a:custGeom>
              <a:avLst/>
              <a:gdLst/>
              <a:ahLst/>
              <a:cxnLst>
                <a:cxn ang="0">
                  <a:pos x="127" y="31"/>
                </a:cxn>
                <a:cxn ang="0">
                  <a:pos x="108" y="47"/>
                </a:cxn>
                <a:cxn ang="0">
                  <a:pos x="74" y="58"/>
                </a:cxn>
                <a:cxn ang="0">
                  <a:pos x="34" y="50"/>
                </a:cxn>
                <a:cxn ang="0">
                  <a:pos x="14" y="42"/>
                </a:cxn>
                <a:cxn ang="0">
                  <a:pos x="18" y="40"/>
                </a:cxn>
                <a:cxn ang="0">
                  <a:pos x="21" y="27"/>
                </a:cxn>
                <a:cxn ang="0">
                  <a:pos x="2" y="25"/>
                </a:cxn>
                <a:cxn ang="0">
                  <a:pos x="25" y="21"/>
                </a:cxn>
                <a:cxn ang="0">
                  <a:pos x="23" y="18"/>
                </a:cxn>
                <a:cxn ang="0">
                  <a:pos x="0" y="8"/>
                </a:cxn>
                <a:cxn ang="0">
                  <a:pos x="9" y="9"/>
                </a:cxn>
                <a:cxn ang="0">
                  <a:pos x="9" y="5"/>
                </a:cxn>
                <a:cxn ang="0">
                  <a:pos x="17" y="0"/>
                </a:cxn>
                <a:cxn ang="0">
                  <a:pos x="21" y="0"/>
                </a:cxn>
                <a:cxn ang="0">
                  <a:pos x="23" y="7"/>
                </a:cxn>
                <a:cxn ang="0">
                  <a:pos x="30" y="16"/>
                </a:cxn>
                <a:cxn ang="0">
                  <a:pos x="38" y="13"/>
                </a:cxn>
                <a:cxn ang="0">
                  <a:pos x="38" y="8"/>
                </a:cxn>
                <a:cxn ang="0">
                  <a:pos x="44" y="12"/>
                </a:cxn>
                <a:cxn ang="0">
                  <a:pos x="54" y="9"/>
                </a:cxn>
                <a:cxn ang="0">
                  <a:pos x="60" y="12"/>
                </a:cxn>
                <a:cxn ang="0">
                  <a:pos x="60" y="8"/>
                </a:cxn>
                <a:cxn ang="0">
                  <a:pos x="74" y="9"/>
                </a:cxn>
                <a:cxn ang="0">
                  <a:pos x="89" y="8"/>
                </a:cxn>
                <a:cxn ang="0">
                  <a:pos x="91" y="1"/>
                </a:cxn>
                <a:cxn ang="0">
                  <a:pos x="96" y="1"/>
                </a:cxn>
                <a:cxn ang="0">
                  <a:pos x="104" y="7"/>
                </a:cxn>
                <a:cxn ang="0">
                  <a:pos x="115" y="4"/>
                </a:cxn>
                <a:cxn ang="0">
                  <a:pos x="112" y="8"/>
                </a:cxn>
                <a:cxn ang="0">
                  <a:pos x="128" y="30"/>
                </a:cxn>
                <a:cxn ang="0">
                  <a:pos x="127" y="31"/>
                </a:cxn>
              </a:cxnLst>
              <a:rect l="0" t="0" r="r" b="b"/>
              <a:pathLst>
                <a:path w="128" h="58">
                  <a:moveTo>
                    <a:pt x="127" y="31"/>
                  </a:moveTo>
                  <a:cubicBezTo>
                    <a:pt x="124" y="38"/>
                    <a:pt x="113" y="45"/>
                    <a:pt x="108" y="47"/>
                  </a:cubicBezTo>
                  <a:cubicBezTo>
                    <a:pt x="97" y="51"/>
                    <a:pt x="89" y="58"/>
                    <a:pt x="74" y="58"/>
                  </a:cubicBezTo>
                  <a:cubicBezTo>
                    <a:pt x="57" y="58"/>
                    <a:pt x="46" y="54"/>
                    <a:pt x="34" y="50"/>
                  </a:cubicBezTo>
                  <a:cubicBezTo>
                    <a:pt x="28" y="49"/>
                    <a:pt x="24" y="42"/>
                    <a:pt x="14" y="42"/>
                  </a:cubicBezTo>
                  <a:cubicBezTo>
                    <a:pt x="16" y="41"/>
                    <a:pt x="17" y="40"/>
                    <a:pt x="18" y="40"/>
                  </a:cubicBezTo>
                  <a:cubicBezTo>
                    <a:pt x="18" y="34"/>
                    <a:pt x="20" y="32"/>
                    <a:pt x="21" y="27"/>
                  </a:cubicBezTo>
                  <a:cubicBezTo>
                    <a:pt x="14" y="25"/>
                    <a:pt x="6" y="30"/>
                    <a:pt x="2" y="25"/>
                  </a:cubicBezTo>
                  <a:cubicBezTo>
                    <a:pt x="8" y="25"/>
                    <a:pt x="20" y="23"/>
                    <a:pt x="25" y="21"/>
                  </a:cubicBezTo>
                  <a:cubicBezTo>
                    <a:pt x="23" y="20"/>
                    <a:pt x="23" y="19"/>
                    <a:pt x="23" y="18"/>
                  </a:cubicBezTo>
                  <a:cubicBezTo>
                    <a:pt x="18" y="18"/>
                    <a:pt x="1" y="13"/>
                    <a:pt x="0" y="8"/>
                  </a:cubicBezTo>
                  <a:cubicBezTo>
                    <a:pt x="4" y="7"/>
                    <a:pt x="7" y="8"/>
                    <a:pt x="9" y="9"/>
                  </a:cubicBezTo>
                  <a:cubicBezTo>
                    <a:pt x="9" y="8"/>
                    <a:pt x="9" y="7"/>
                    <a:pt x="9" y="5"/>
                  </a:cubicBezTo>
                  <a:cubicBezTo>
                    <a:pt x="13" y="5"/>
                    <a:pt x="14" y="0"/>
                    <a:pt x="17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1" y="3"/>
                    <a:pt x="23" y="4"/>
                    <a:pt x="23" y="7"/>
                  </a:cubicBezTo>
                  <a:cubicBezTo>
                    <a:pt x="23" y="10"/>
                    <a:pt x="27" y="16"/>
                    <a:pt x="30" y="16"/>
                  </a:cubicBezTo>
                  <a:cubicBezTo>
                    <a:pt x="33" y="16"/>
                    <a:pt x="36" y="14"/>
                    <a:pt x="38" y="13"/>
                  </a:cubicBezTo>
                  <a:cubicBezTo>
                    <a:pt x="37" y="10"/>
                    <a:pt x="37" y="9"/>
                    <a:pt x="38" y="8"/>
                  </a:cubicBezTo>
                  <a:cubicBezTo>
                    <a:pt x="40" y="9"/>
                    <a:pt x="41" y="12"/>
                    <a:pt x="44" y="12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8" y="10"/>
                    <a:pt x="59" y="11"/>
                    <a:pt x="60" y="12"/>
                  </a:cubicBezTo>
                  <a:cubicBezTo>
                    <a:pt x="60" y="11"/>
                    <a:pt x="60" y="9"/>
                    <a:pt x="60" y="8"/>
                  </a:cubicBezTo>
                  <a:cubicBezTo>
                    <a:pt x="67" y="8"/>
                    <a:pt x="70" y="9"/>
                    <a:pt x="74" y="9"/>
                  </a:cubicBezTo>
                  <a:cubicBezTo>
                    <a:pt x="80" y="9"/>
                    <a:pt x="85" y="4"/>
                    <a:pt x="89" y="8"/>
                  </a:cubicBezTo>
                  <a:cubicBezTo>
                    <a:pt x="89" y="4"/>
                    <a:pt x="90" y="3"/>
                    <a:pt x="91" y="1"/>
                  </a:cubicBezTo>
                  <a:cubicBezTo>
                    <a:pt x="94" y="2"/>
                    <a:pt x="94" y="2"/>
                    <a:pt x="96" y="1"/>
                  </a:cubicBezTo>
                  <a:cubicBezTo>
                    <a:pt x="96" y="6"/>
                    <a:pt x="100" y="7"/>
                    <a:pt x="104" y="7"/>
                  </a:cubicBezTo>
                  <a:cubicBezTo>
                    <a:pt x="108" y="7"/>
                    <a:pt x="111" y="4"/>
                    <a:pt x="115" y="4"/>
                  </a:cubicBezTo>
                  <a:cubicBezTo>
                    <a:pt x="113" y="5"/>
                    <a:pt x="112" y="7"/>
                    <a:pt x="112" y="8"/>
                  </a:cubicBezTo>
                  <a:cubicBezTo>
                    <a:pt x="112" y="21"/>
                    <a:pt x="128" y="18"/>
                    <a:pt x="128" y="30"/>
                  </a:cubicBezTo>
                  <a:lnTo>
                    <a:pt x="127" y="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81" name="Freeform 40"/>
            <p:cNvSpPr/>
            <p:nvPr/>
          </p:nvSpPr>
          <p:spPr bwMode="auto">
            <a:xfrm>
              <a:off x="2971800" y="2487613"/>
              <a:ext cx="174625" cy="60325"/>
            </a:xfrm>
            <a:custGeom>
              <a:avLst/>
              <a:gdLst/>
              <a:ahLst/>
              <a:cxnLst>
                <a:cxn ang="0">
                  <a:pos x="131" y="40"/>
                </a:cxn>
                <a:cxn ang="0">
                  <a:pos x="114" y="45"/>
                </a:cxn>
                <a:cxn ang="0">
                  <a:pos x="88" y="42"/>
                </a:cxn>
                <a:cxn ang="0">
                  <a:pos x="88" y="39"/>
                </a:cxn>
                <a:cxn ang="0">
                  <a:pos x="93" y="35"/>
                </a:cxn>
                <a:cxn ang="0">
                  <a:pos x="78" y="26"/>
                </a:cxn>
                <a:cxn ang="0">
                  <a:pos x="73" y="22"/>
                </a:cxn>
                <a:cxn ang="0">
                  <a:pos x="64" y="22"/>
                </a:cxn>
                <a:cxn ang="0">
                  <a:pos x="48" y="15"/>
                </a:cxn>
                <a:cxn ang="0">
                  <a:pos x="35" y="15"/>
                </a:cxn>
                <a:cxn ang="0">
                  <a:pos x="34" y="10"/>
                </a:cxn>
                <a:cxn ang="0">
                  <a:pos x="28" y="9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6" y="0"/>
                </a:cxn>
                <a:cxn ang="0">
                  <a:pos x="79" y="11"/>
                </a:cxn>
                <a:cxn ang="0">
                  <a:pos x="86" y="17"/>
                </a:cxn>
                <a:cxn ang="0">
                  <a:pos x="114" y="28"/>
                </a:cxn>
                <a:cxn ang="0">
                  <a:pos x="114" y="31"/>
                </a:cxn>
                <a:cxn ang="0">
                  <a:pos x="120" y="31"/>
                </a:cxn>
                <a:cxn ang="0">
                  <a:pos x="131" y="40"/>
                </a:cxn>
              </a:cxnLst>
              <a:rect l="0" t="0" r="r" b="b"/>
              <a:pathLst>
                <a:path w="131" h="45">
                  <a:moveTo>
                    <a:pt x="131" y="40"/>
                  </a:moveTo>
                  <a:cubicBezTo>
                    <a:pt x="127" y="45"/>
                    <a:pt x="119" y="45"/>
                    <a:pt x="114" y="45"/>
                  </a:cubicBezTo>
                  <a:cubicBezTo>
                    <a:pt x="104" y="45"/>
                    <a:pt x="97" y="42"/>
                    <a:pt x="88" y="42"/>
                  </a:cubicBezTo>
                  <a:cubicBezTo>
                    <a:pt x="88" y="41"/>
                    <a:pt x="88" y="40"/>
                    <a:pt x="88" y="39"/>
                  </a:cubicBezTo>
                  <a:cubicBezTo>
                    <a:pt x="90" y="39"/>
                    <a:pt x="92" y="38"/>
                    <a:pt x="93" y="35"/>
                  </a:cubicBezTo>
                  <a:cubicBezTo>
                    <a:pt x="86" y="32"/>
                    <a:pt x="79" y="33"/>
                    <a:pt x="78" y="26"/>
                  </a:cubicBezTo>
                  <a:cubicBezTo>
                    <a:pt x="74" y="26"/>
                    <a:pt x="75" y="23"/>
                    <a:pt x="73" y="22"/>
                  </a:cubicBezTo>
                  <a:cubicBezTo>
                    <a:pt x="69" y="20"/>
                    <a:pt x="67" y="22"/>
                    <a:pt x="64" y="22"/>
                  </a:cubicBezTo>
                  <a:cubicBezTo>
                    <a:pt x="57" y="22"/>
                    <a:pt x="54" y="15"/>
                    <a:pt x="48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3" y="13"/>
                    <a:pt x="33" y="12"/>
                    <a:pt x="34" y="10"/>
                  </a:cubicBezTo>
                  <a:cubicBezTo>
                    <a:pt x="33" y="9"/>
                    <a:pt x="30" y="9"/>
                    <a:pt x="28" y="9"/>
                  </a:cubicBezTo>
                  <a:cubicBezTo>
                    <a:pt x="20" y="9"/>
                    <a:pt x="8" y="15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8"/>
                    <a:pt x="16" y="0"/>
                    <a:pt x="36" y="0"/>
                  </a:cubicBezTo>
                  <a:cubicBezTo>
                    <a:pt x="55" y="0"/>
                    <a:pt x="64" y="11"/>
                    <a:pt x="79" y="11"/>
                  </a:cubicBezTo>
                  <a:cubicBezTo>
                    <a:pt x="82" y="11"/>
                    <a:pt x="86" y="16"/>
                    <a:pt x="86" y="17"/>
                  </a:cubicBezTo>
                  <a:cubicBezTo>
                    <a:pt x="93" y="23"/>
                    <a:pt x="104" y="28"/>
                    <a:pt x="114" y="28"/>
                  </a:cubicBezTo>
                  <a:cubicBezTo>
                    <a:pt x="114" y="28"/>
                    <a:pt x="113" y="30"/>
                    <a:pt x="114" y="31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5" y="32"/>
                    <a:pt x="127" y="39"/>
                    <a:pt x="131" y="4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82" name="Freeform 41"/>
            <p:cNvSpPr/>
            <p:nvPr/>
          </p:nvSpPr>
          <p:spPr bwMode="auto">
            <a:xfrm>
              <a:off x="2995613" y="2509838"/>
              <a:ext cx="9525" cy="1111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7"/>
                </a:cxn>
                <a:cxn ang="0">
                  <a:pos x="0" y="7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6" y="0"/>
                </a:cxn>
              </a:cxnLst>
              <a:rect l="0" t="0" r="r" b="b"/>
              <a:pathLst>
                <a:path w="7" h="8">
                  <a:moveTo>
                    <a:pt x="6" y="0"/>
                  </a:moveTo>
                  <a:cubicBezTo>
                    <a:pt x="6" y="3"/>
                    <a:pt x="7" y="5"/>
                    <a:pt x="6" y="7"/>
                  </a:cubicBezTo>
                  <a:cubicBezTo>
                    <a:pt x="5" y="7"/>
                    <a:pt x="0" y="8"/>
                    <a:pt x="0" y="7"/>
                  </a:cubicBezTo>
                  <a:cubicBezTo>
                    <a:pt x="0" y="4"/>
                    <a:pt x="2" y="3"/>
                    <a:pt x="4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83" name="Freeform 42"/>
            <p:cNvSpPr/>
            <p:nvPr/>
          </p:nvSpPr>
          <p:spPr bwMode="auto">
            <a:xfrm>
              <a:off x="3082925" y="2568575"/>
              <a:ext cx="28575" cy="14288"/>
            </a:xfrm>
            <a:custGeom>
              <a:avLst/>
              <a:gdLst/>
              <a:ahLst/>
              <a:cxnLst>
                <a:cxn ang="0">
                  <a:pos x="18" y="3"/>
                </a:cxn>
                <a:cxn ang="0">
                  <a:pos x="22" y="7"/>
                </a:cxn>
                <a:cxn ang="0">
                  <a:pos x="7" y="10"/>
                </a:cxn>
                <a:cxn ang="0">
                  <a:pos x="0" y="3"/>
                </a:cxn>
                <a:cxn ang="0">
                  <a:pos x="5" y="0"/>
                </a:cxn>
                <a:cxn ang="0">
                  <a:pos x="19" y="4"/>
                </a:cxn>
                <a:cxn ang="0">
                  <a:pos x="18" y="3"/>
                </a:cxn>
              </a:cxnLst>
              <a:rect l="0" t="0" r="r" b="b"/>
              <a:pathLst>
                <a:path w="22" h="10">
                  <a:moveTo>
                    <a:pt x="18" y="3"/>
                  </a:moveTo>
                  <a:cubicBezTo>
                    <a:pt x="21" y="4"/>
                    <a:pt x="22" y="5"/>
                    <a:pt x="22" y="7"/>
                  </a:cubicBezTo>
                  <a:cubicBezTo>
                    <a:pt x="17" y="8"/>
                    <a:pt x="13" y="10"/>
                    <a:pt x="7" y="10"/>
                  </a:cubicBezTo>
                  <a:cubicBezTo>
                    <a:pt x="4" y="10"/>
                    <a:pt x="0" y="7"/>
                    <a:pt x="0" y="3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10" y="0"/>
                    <a:pt x="16" y="3"/>
                    <a:pt x="19" y="4"/>
                  </a:cubicBezTo>
                  <a:lnTo>
                    <a:pt x="18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84" name="Freeform 43"/>
            <p:cNvSpPr/>
            <p:nvPr/>
          </p:nvSpPr>
          <p:spPr bwMode="auto">
            <a:xfrm>
              <a:off x="3267075" y="2568575"/>
              <a:ext cx="23813" cy="9525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1" y="7"/>
                </a:cxn>
                <a:cxn ang="0">
                  <a:pos x="0" y="2"/>
                </a:cxn>
                <a:cxn ang="0">
                  <a:pos x="5" y="0"/>
                </a:cxn>
                <a:cxn ang="0">
                  <a:pos x="18" y="4"/>
                </a:cxn>
              </a:cxnLst>
              <a:rect l="0" t="0" r="r" b="b"/>
              <a:pathLst>
                <a:path w="18" h="7">
                  <a:moveTo>
                    <a:pt x="18" y="4"/>
                  </a:moveTo>
                  <a:cubicBezTo>
                    <a:pt x="17" y="7"/>
                    <a:pt x="14" y="7"/>
                    <a:pt x="11" y="7"/>
                  </a:cubicBezTo>
                  <a:cubicBezTo>
                    <a:pt x="6" y="7"/>
                    <a:pt x="0" y="7"/>
                    <a:pt x="0" y="2"/>
                  </a:cubicBezTo>
                  <a:cubicBezTo>
                    <a:pt x="0" y="0"/>
                    <a:pt x="4" y="0"/>
                    <a:pt x="5" y="0"/>
                  </a:cubicBezTo>
                  <a:cubicBezTo>
                    <a:pt x="6" y="0"/>
                    <a:pt x="17" y="2"/>
                    <a:pt x="18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85" name="Freeform 44"/>
            <p:cNvSpPr/>
            <p:nvPr/>
          </p:nvSpPr>
          <p:spPr bwMode="auto">
            <a:xfrm>
              <a:off x="3146425" y="2543175"/>
              <a:ext cx="100013" cy="39688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5" y="21"/>
                </a:cxn>
                <a:cxn ang="0">
                  <a:pos x="59" y="21"/>
                </a:cxn>
                <a:cxn ang="0">
                  <a:pos x="51" y="24"/>
                </a:cxn>
                <a:cxn ang="0">
                  <a:pos x="47" y="22"/>
                </a:cxn>
                <a:cxn ang="0">
                  <a:pos x="37" y="30"/>
                </a:cxn>
                <a:cxn ang="0">
                  <a:pos x="31" y="24"/>
                </a:cxn>
                <a:cxn ang="0">
                  <a:pos x="11" y="23"/>
                </a:cxn>
                <a:cxn ang="0">
                  <a:pos x="6" y="23"/>
                </a:cxn>
                <a:cxn ang="0">
                  <a:pos x="6" y="27"/>
                </a:cxn>
                <a:cxn ang="0">
                  <a:pos x="0" y="19"/>
                </a:cxn>
                <a:cxn ang="0">
                  <a:pos x="3" y="18"/>
                </a:cxn>
                <a:cxn ang="0">
                  <a:pos x="22" y="17"/>
                </a:cxn>
                <a:cxn ang="0">
                  <a:pos x="19" y="8"/>
                </a:cxn>
                <a:cxn ang="0">
                  <a:pos x="14" y="3"/>
                </a:cxn>
                <a:cxn ang="0">
                  <a:pos x="17" y="0"/>
                </a:cxn>
                <a:cxn ang="0">
                  <a:pos x="28" y="3"/>
                </a:cxn>
                <a:cxn ang="0">
                  <a:pos x="41" y="1"/>
                </a:cxn>
                <a:cxn ang="0">
                  <a:pos x="66" y="13"/>
                </a:cxn>
                <a:cxn ang="0">
                  <a:pos x="64" y="11"/>
                </a:cxn>
              </a:cxnLst>
              <a:rect l="0" t="0" r="r" b="b"/>
              <a:pathLst>
                <a:path w="75" h="30">
                  <a:moveTo>
                    <a:pt x="64" y="11"/>
                  </a:moveTo>
                  <a:cubicBezTo>
                    <a:pt x="68" y="15"/>
                    <a:pt x="72" y="16"/>
                    <a:pt x="75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4" y="24"/>
                    <a:pt x="51" y="24"/>
                  </a:cubicBezTo>
                  <a:cubicBezTo>
                    <a:pt x="49" y="24"/>
                    <a:pt x="49" y="22"/>
                    <a:pt x="47" y="22"/>
                  </a:cubicBezTo>
                  <a:cubicBezTo>
                    <a:pt x="41" y="22"/>
                    <a:pt x="41" y="30"/>
                    <a:pt x="37" y="30"/>
                  </a:cubicBezTo>
                  <a:cubicBezTo>
                    <a:pt x="33" y="30"/>
                    <a:pt x="34" y="26"/>
                    <a:pt x="31" y="24"/>
                  </a:cubicBezTo>
                  <a:cubicBezTo>
                    <a:pt x="27" y="22"/>
                    <a:pt x="17" y="23"/>
                    <a:pt x="11" y="23"/>
                  </a:cubicBezTo>
                  <a:cubicBezTo>
                    <a:pt x="8" y="23"/>
                    <a:pt x="8" y="24"/>
                    <a:pt x="6" y="23"/>
                  </a:cubicBezTo>
                  <a:cubicBezTo>
                    <a:pt x="6" y="24"/>
                    <a:pt x="6" y="25"/>
                    <a:pt x="6" y="27"/>
                  </a:cubicBezTo>
                  <a:cubicBezTo>
                    <a:pt x="3" y="26"/>
                    <a:pt x="0" y="22"/>
                    <a:pt x="0" y="19"/>
                  </a:cubicBezTo>
                  <a:cubicBezTo>
                    <a:pt x="1" y="19"/>
                    <a:pt x="2" y="18"/>
                    <a:pt x="3" y="18"/>
                  </a:cubicBezTo>
                  <a:cubicBezTo>
                    <a:pt x="13" y="18"/>
                    <a:pt x="17" y="20"/>
                    <a:pt x="22" y="17"/>
                  </a:cubicBezTo>
                  <a:cubicBezTo>
                    <a:pt x="20" y="15"/>
                    <a:pt x="19" y="12"/>
                    <a:pt x="19" y="8"/>
                  </a:cubicBezTo>
                  <a:cubicBezTo>
                    <a:pt x="17" y="8"/>
                    <a:pt x="14" y="6"/>
                    <a:pt x="14" y="3"/>
                  </a:cubicBezTo>
                  <a:cubicBezTo>
                    <a:pt x="14" y="2"/>
                    <a:pt x="16" y="0"/>
                    <a:pt x="17" y="0"/>
                  </a:cubicBezTo>
                  <a:cubicBezTo>
                    <a:pt x="21" y="0"/>
                    <a:pt x="24" y="3"/>
                    <a:pt x="28" y="3"/>
                  </a:cubicBezTo>
                  <a:cubicBezTo>
                    <a:pt x="34" y="3"/>
                    <a:pt x="36" y="1"/>
                    <a:pt x="41" y="1"/>
                  </a:cubicBezTo>
                  <a:cubicBezTo>
                    <a:pt x="55" y="1"/>
                    <a:pt x="58" y="9"/>
                    <a:pt x="66" y="13"/>
                  </a:cubicBezTo>
                  <a:lnTo>
                    <a:pt x="64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86" name="Freeform 45"/>
            <p:cNvSpPr/>
            <p:nvPr/>
          </p:nvSpPr>
          <p:spPr bwMode="auto">
            <a:xfrm>
              <a:off x="3076575" y="2455863"/>
              <a:ext cx="9525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7" y="6"/>
                </a:cxn>
                <a:cxn ang="0">
                  <a:pos x="5" y="8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7" h="8">
                  <a:moveTo>
                    <a:pt x="2" y="0"/>
                  </a:moveTo>
                  <a:cubicBezTo>
                    <a:pt x="6" y="0"/>
                    <a:pt x="7" y="3"/>
                    <a:pt x="7" y="6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0" y="8"/>
                    <a:pt x="0" y="3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87" name="Freeform 46"/>
            <p:cNvSpPr/>
            <p:nvPr/>
          </p:nvSpPr>
          <p:spPr bwMode="auto">
            <a:xfrm>
              <a:off x="3068638" y="2422525"/>
              <a:ext cx="14288" cy="476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6" y="0"/>
                </a:cxn>
                <a:cxn ang="0">
                  <a:pos x="11" y="3"/>
                </a:cxn>
                <a:cxn ang="0">
                  <a:pos x="0" y="3"/>
                </a:cxn>
              </a:cxnLst>
              <a:rect l="0" t="0" r="r" b="b"/>
              <a:pathLst>
                <a:path w="11" h="4">
                  <a:moveTo>
                    <a:pt x="0" y="3"/>
                  </a:moveTo>
                  <a:cubicBezTo>
                    <a:pt x="1" y="2"/>
                    <a:pt x="4" y="0"/>
                    <a:pt x="6" y="0"/>
                  </a:cubicBezTo>
                  <a:cubicBezTo>
                    <a:pt x="9" y="0"/>
                    <a:pt x="10" y="2"/>
                    <a:pt x="11" y="3"/>
                  </a:cubicBezTo>
                  <a:cubicBezTo>
                    <a:pt x="7" y="4"/>
                    <a:pt x="2" y="3"/>
                    <a:pt x="0" y="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88" name="Freeform 47"/>
            <p:cNvSpPr/>
            <p:nvPr/>
          </p:nvSpPr>
          <p:spPr bwMode="auto">
            <a:xfrm>
              <a:off x="3094038" y="2428875"/>
              <a:ext cx="4763" cy="6350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1" y="0"/>
                </a:cxn>
                <a:cxn ang="0">
                  <a:pos x="3" y="4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4"/>
                    <a:pt x="0" y="1"/>
                    <a:pt x="1" y="0"/>
                  </a:cubicBezTo>
                  <a:lnTo>
                    <a:pt x="3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89" name="Freeform 48"/>
            <p:cNvSpPr/>
            <p:nvPr/>
          </p:nvSpPr>
          <p:spPr bwMode="auto">
            <a:xfrm>
              <a:off x="3154363" y="2517775"/>
              <a:ext cx="11113" cy="79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0" y="4"/>
                </a:cxn>
              </a:cxnLst>
              <a:rect l="0" t="0" r="r" b="b"/>
              <a:pathLst>
                <a:path w="9" h="7">
                  <a:moveTo>
                    <a:pt x="0" y="4"/>
                  </a:move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4" y="7"/>
                    <a:pt x="7" y="6"/>
                    <a:pt x="9" y="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3"/>
                    <a:pt x="4" y="5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90" name="Freeform 49"/>
            <p:cNvSpPr/>
            <p:nvPr/>
          </p:nvSpPr>
          <p:spPr bwMode="auto">
            <a:xfrm>
              <a:off x="2301875" y="1979613"/>
              <a:ext cx="966788" cy="473075"/>
            </a:xfrm>
            <a:custGeom>
              <a:avLst/>
              <a:gdLst/>
              <a:ahLst/>
              <a:cxnLst>
                <a:cxn ang="0">
                  <a:pos x="543" y="285"/>
                </a:cxn>
                <a:cxn ang="0">
                  <a:pos x="555" y="317"/>
                </a:cxn>
                <a:cxn ang="0">
                  <a:pos x="560" y="338"/>
                </a:cxn>
                <a:cxn ang="0">
                  <a:pos x="542" y="345"/>
                </a:cxn>
                <a:cxn ang="0">
                  <a:pos x="507" y="287"/>
                </a:cxn>
                <a:cxn ang="0">
                  <a:pos x="474" y="283"/>
                </a:cxn>
                <a:cxn ang="0">
                  <a:pos x="460" y="283"/>
                </a:cxn>
                <a:cxn ang="0">
                  <a:pos x="443" y="286"/>
                </a:cxn>
                <a:cxn ang="0">
                  <a:pos x="412" y="292"/>
                </a:cxn>
                <a:cxn ang="0">
                  <a:pos x="393" y="291"/>
                </a:cxn>
                <a:cxn ang="0">
                  <a:pos x="357" y="309"/>
                </a:cxn>
                <a:cxn ang="0">
                  <a:pos x="343" y="342"/>
                </a:cxn>
                <a:cxn ang="0">
                  <a:pos x="282" y="290"/>
                </a:cxn>
                <a:cxn ang="0">
                  <a:pos x="246" y="281"/>
                </a:cxn>
                <a:cxn ang="0">
                  <a:pos x="207" y="262"/>
                </a:cxn>
                <a:cxn ang="0">
                  <a:pos x="170" y="268"/>
                </a:cxn>
                <a:cxn ang="0">
                  <a:pos x="95" y="252"/>
                </a:cxn>
                <a:cxn ang="0">
                  <a:pos x="47" y="214"/>
                </a:cxn>
                <a:cxn ang="0">
                  <a:pos x="4" y="141"/>
                </a:cxn>
                <a:cxn ang="0">
                  <a:pos x="4" y="95"/>
                </a:cxn>
                <a:cxn ang="0">
                  <a:pos x="0" y="23"/>
                </a:cxn>
                <a:cxn ang="0">
                  <a:pos x="20" y="27"/>
                </a:cxn>
                <a:cxn ang="0">
                  <a:pos x="20" y="5"/>
                </a:cxn>
                <a:cxn ang="0">
                  <a:pos x="373" y="0"/>
                </a:cxn>
                <a:cxn ang="0">
                  <a:pos x="406" y="11"/>
                </a:cxn>
                <a:cxn ang="0">
                  <a:pos x="408" y="45"/>
                </a:cxn>
                <a:cxn ang="0">
                  <a:pos x="423" y="42"/>
                </a:cxn>
                <a:cxn ang="0">
                  <a:pos x="441" y="40"/>
                </a:cxn>
                <a:cxn ang="0">
                  <a:pos x="456" y="42"/>
                </a:cxn>
                <a:cxn ang="0">
                  <a:pos x="472" y="47"/>
                </a:cxn>
                <a:cxn ang="0">
                  <a:pos x="510" y="48"/>
                </a:cxn>
                <a:cxn ang="0">
                  <a:pos x="490" y="54"/>
                </a:cxn>
                <a:cxn ang="0">
                  <a:pos x="472" y="69"/>
                </a:cxn>
                <a:cxn ang="0">
                  <a:pos x="471" y="121"/>
                </a:cxn>
                <a:cxn ang="0">
                  <a:pos x="480" y="88"/>
                </a:cxn>
                <a:cxn ang="0">
                  <a:pos x="501" y="57"/>
                </a:cxn>
                <a:cxn ang="0">
                  <a:pos x="516" y="87"/>
                </a:cxn>
                <a:cxn ang="0">
                  <a:pos x="531" y="97"/>
                </a:cxn>
                <a:cxn ang="0">
                  <a:pos x="527" y="123"/>
                </a:cxn>
                <a:cxn ang="0">
                  <a:pos x="564" y="97"/>
                </a:cxn>
                <a:cxn ang="0">
                  <a:pos x="610" y="84"/>
                </a:cxn>
                <a:cxn ang="0">
                  <a:pos x="653" y="65"/>
                </a:cxn>
                <a:cxn ang="0">
                  <a:pos x="675" y="63"/>
                </a:cxn>
                <a:cxn ang="0">
                  <a:pos x="699" y="28"/>
                </a:cxn>
                <a:cxn ang="0">
                  <a:pos x="726" y="73"/>
                </a:cxn>
                <a:cxn ang="0">
                  <a:pos x="701" y="80"/>
                </a:cxn>
                <a:cxn ang="0">
                  <a:pos x="681" y="113"/>
                </a:cxn>
                <a:cxn ang="0">
                  <a:pos x="690" y="118"/>
                </a:cxn>
                <a:cxn ang="0">
                  <a:pos x="676" y="122"/>
                </a:cxn>
                <a:cxn ang="0">
                  <a:pos x="648" y="132"/>
                </a:cxn>
                <a:cxn ang="0">
                  <a:pos x="642" y="134"/>
                </a:cxn>
                <a:cxn ang="0">
                  <a:pos x="635" y="137"/>
                </a:cxn>
                <a:cxn ang="0">
                  <a:pos x="627" y="161"/>
                </a:cxn>
                <a:cxn ang="0">
                  <a:pos x="622" y="159"/>
                </a:cxn>
                <a:cxn ang="0">
                  <a:pos x="615" y="186"/>
                </a:cxn>
                <a:cxn ang="0">
                  <a:pos x="614" y="178"/>
                </a:cxn>
                <a:cxn ang="0">
                  <a:pos x="608" y="170"/>
                </a:cxn>
                <a:cxn ang="0">
                  <a:pos x="611" y="192"/>
                </a:cxn>
                <a:cxn ang="0">
                  <a:pos x="614" y="196"/>
                </a:cxn>
                <a:cxn ang="0">
                  <a:pos x="614" y="205"/>
                </a:cxn>
                <a:cxn ang="0">
                  <a:pos x="607" y="213"/>
                </a:cxn>
                <a:cxn ang="0">
                  <a:pos x="607" y="221"/>
                </a:cxn>
                <a:cxn ang="0">
                  <a:pos x="589" y="232"/>
                </a:cxn>
              </a:cxnLst>
              <a:rect l="0" t="0" r="r" b="b"/>
              <a:pathLst>
                <a:path w="726" h="356">
                  <a:moveTo>
                    <a:pt x="590" y="233"/>
                  </a:moveTo>
                  <a:cubicBezTo>
                    <a:pt x="569" y="245"/>
                    <a:pt x="543" y="253"/>
                    <a:pt x="543" y="285"/>
                  </a:cubicBezTo>
                  <a:cubicBezTo>
                    <a:pt x="543" y="300"/>
                    <a:pt x="555" y="304"/>
                    <a:pt x="555" y="318"/>
                  </a:cubicBezTo>
                  <a:cubicBezTo>
                    <a:pt x="555" y="317"/>
                    <a:pt x="555" y="317"/>
                    <a:pt x="555" y="317"/>
                  </a:cubicBezTo>
                  <a:cubicBezTo>
                    <a:pt x="555" y="320"/>
                    <a:pt x="555" y="320"/>
                    <a:pt x="555" y="320"/>
                  </a:cubicBezTo>
                  <a:cubicBezTo>
                    <a:pt x="556" y="326"/>
                    <a:pt x="560" y="330"/>
                    <a:pt x="560" y="338"/>
                  </a:cubicBezTo>
                  <a:cubicBezTo>
                    <a:pt x="560" y="347"/>
                    <a:pt x="558" y="356"/>
                    <a:pt x="551" y="356"/>
                  </a:cubicBezTo>
                  <a:cubicBezTo>
                    <a:pt x="544" y="356"/>
                    <a:pt x="544" y="349"/>
                    <a:pt x="542" y="345"/>
                  </a:cubicBezTo>
                  <a:cubicBezTo>
                    <a:pt x="537" y="338"/>
                    <a:pt x="532" y="335"/>
                    <a:pt x="529" y="328"/>
                  </a:cubicBezTo>
                  <a:cubicBezTo>
                    <a:pt x="522" y="314"/>
                    <a:pt x="527" y="287"/>
                    <a:pt x="507" y="287"/>
                  </a:cubicBezTo>
                  <a:cubicBezTo>
                    <a:pt x="503" y="287"/>
                    <a:pt x="502" y="293"/>
                    <a:pt x="498" y="293"/>
                  </a:cubicBezTo>
                  <a:cubicBezTo>
                    <a:pt x="490" y="293"/>
                    <a:pt x="485" y="283"/>
                    <a:pt x="474" y="283"/>
                  </a:cubicBezTo>
                  <a:cubicBezTo>
                    <a:pt x="468" y="283"/>
                    <a:pt x="467" y="286"/>
                    <a:pt x="463" y="286"/>
                  </a:cubicBezTo>
                  <a:cubicBezTo>
                    <a:pt x="462" y="286"/>
                    <a:pt x="460" y="284"/>
                    <a:pt x="460" y="283"/>
                  </a:cubicBezTo>
                  <a:cubicBezTo>
                    <a:pt x="453" y="285"/>
                    <a:pt x="444" y="284"/>
                    <a:pt x="436" y="286"/>
                  </a:cubicBezTo>
                  <a:cubicBezTo>
                    <a:pt x="441" y="288"/>
                    <a:pt x="440" y="288"/>
                    <a:pt x="443" y="286"/>
                  </a:cubicBezTo>
                  <a:cubicBezTo>
                    <a:pt x="442" y="293"/>
                    <a:pt x="438" y="297"/>
                    <a:pt x="443" y="301"/>
                  </a:cubicBezTo>
                  <a:cubicBezTo>
                    <a:pt x="431" y="307"/>
                    <a:pt x="421" y="292"/>
                    <a:pt x="412" y="292"/>
                  </a:cubicBezTo>
                  <a:cubicBezTo>
                    <a:pt x="409" y="292"/>
                    <a:pt x="408" y="295"/>
                    <a:pt x="405" y="295"/>
                  </a:cubicBezTo>
                  <a:cubicBezTo>
                    <a:pt x="400" y="295"/>
                    <a:pt x="398" y="291"/>
                    <a:pt x="393" y="291"/>
                  </a:cubicBezTo>
                  <a:cubicBezTo>
                    <a:pt x="380" y="291"/>
                    <a:pt x="374" y="302"/>
                    <a:pt x="368" y="307"/>
                  </a:cubicBezTo>
                  <a:cubicBezTo>
                    <a:pt x="365" y="311"/>
                    <a:pt x="361" y="308"/>
                    <a:pt x="357" y="309"/>
                  </a:cubicBezTo>
                  <a:cubicBezTo>
                    <a:pt x="347" y="313"/>
                    <a:pt x="341" y="325"/>
                    <a:pt x="341" y="338"/>
                  </a:cubicBezTo>
                  <a:cubicBezTo>
                    <a:pt x="341" y="339"/>
                    <a:pt x="343" y="341"/>
                    <a:pt x="343" y="342"/>
                  </a:cubicBezTo>
                  <a:cubicBezTo>
                    <a:pt x="336" y="342"/>
                    <a:pt x="325" y="339"/>
                    <a:pt x="321" y="336"/>
                  </a:cubicBezTo>
                  <a:cubicBezTo>
                    <a:pt x="307" y="322"/>
                    <a:pt x="308" y="290"/>
                    <a:pt x="282" y="290"/>
                  </a:cubicBezTo>
                  <a:cubicBezTo>
                    <a:pt x="272" y="290"/>
                    <a:pt x="275" y="302"/>
                    <a:pt x="266" y="302"/>
                  </a:cubicBezTo>
                  <a:cubicBezTo>
                    <a:pt x="257" y="302"/>
                    <a:pt x="250" y="287"/>
                    <a:pt x="246" y="281"/>
                  </a:cubicBezTo>
                  <a:cubicBezTo>
                    <a:pt x="239" y="268"/>
                    <a:pt x="230" y="266"/>
                    <a:pt x="215" y="262"/>
                  </a:cubicBezTo>
                  <a:cubicBezTo>
                    <a:pt x="207" y="262"/>
                    <a:pt x="207" y="262"/>
                    <a:pt x="207" y="262"/>
                  </a:cubicBezTo>
                  <a:cubicBezTo>
                    <a:pt x="207" y="268"/>
                    <a:pt x="207" y="268"/>
                    <a:pt x="207" y="268"/>
                  </a:cubicBezTo>
                  <a:cubicBezTo>
                    <a:pt x="170" y="268"/>
                    <a:pt x="170" y="268"/>
                    <a:pt x="170" y="268"/>
                  </a:cubicBezTo>
                  <a:cubicBezTo>
                    <a:pt x="123" y="252"/>
                    <a:pt x="123" y="252"/>
                    <a:pt x="123" y="252"/>
                  </a:cubicBezTo>
                  <a:cubicBezTo>
                    <a:pt x="95" y="252"/>
                    <a:pt x="95" y="252"/>
                    <a:pt x="95" y="252"/>
                  </a:cubicBezTo>
                  <a:cubicBezTo>
                    <a:pt x="88" y="239"/>
                    <a:pt x="66" y="230"/>
                    <a:pt x="50" y="223"/>
                  </a:cubicBezTo>
                  <a:cubicBezTo>
                    <a:pt x="47" y="222"/>
                    <a:pt x="48" y="217"/>
                    <a:pt x="47" y="214"/>
                  </a:cubicBezTo>
                  <a:cubicBezTo>
                    <a:pt x="40" y="198"/>
                    <a:pt x="28" y="193"/>
                    <a:pt x="30" y="175"/>
                  </a:cubicBezTo>
                  <a:cubicBezTo>
                    <a:pt x="21" y="174"/>
                    <a:pt x="11" y="154"/>
                    <a:pt x="4" y="141"/>
                  </a:cubicBezTo>
                  <a:cubicBezTo>
                    <a:pt x="2" y="137"/>
                    <a:pt x="6" y="134"/>
                    <a:pt x="8" y="133"/>
                  </a:cubicBezTo>
                  <a:cubicBezTo>
                    <a:pt x="3" y="123"/>
                    <a:pt x="8" y="107"/>
                    <a:pt x="4" y="95"/>
                  </a:cubicBezTo>
                  <a:cubicBezTo>
                    <a:pt x="0" y="85"/>
                    <a:pt x="11" y="60"/>
                    <a:pt x="11" y="46"/>
                  </a:cubicBezTo>
                  <a:cubicBezTo>
                    <a:pt x="11" y="36"/>
                    <a:pt x="0" y="32"/>
                    <a:pt x="0" y="23"/>
                  </a:cubicBezTo>
                  <a:cubicBezTo>
                    <a:pt x="0" y="20"/>
                    <a:pt x="5" y="20"/>
                    <a:pt x="7" y="20"/>
                  </a:cubicBezTo>
                  <a:cubicBezTo>
                    <a:pt x="13" y="20"/>
                    <a:pt x="17" y="23"/>
                    <a:pt x="20" y="27"/>
                  </a:cubicBezTo>
                  <a:cubicBezTo>
                    <a:pt x="22" y="24"/>
                    <a:pt x="26" y="19"/>
                    <a:pt x="26" y="15"/>
                  </a:cubicBezTo>
                  <a:cubicBezTo>
                    <a:pt x="26" y="11"/>
                    <a:pt x="22" y="10"/>
                    <a:pt x="20" y="5"/>
                  </a:cubicBezTo>
                  <a:cubicBezTo>
                    <a:pt x="373" y="5"/>
                    <a:pt x="373" y="5"/>
                    <a:pt x="373" y="5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9" y="4"/>
                    <a:pt x="378" y="8"/>
                    <a:pt x="384" y="11"/>
                  </a:cubicBezTo>
                  <a:cubicBezTo>
                    <a:pt x="406" y="11"/>
                    <a:pt x="406" y="11"/>
                    <a:pt x="406" y="11"/>
                  </a:cubicBezTo>
                  <a:cubicBezTo>
                    <a:pt x="415" y="20"/>
                    <a:pt x="426" y="20"/>
                    <a:pt x="443" y="20"/>
                  </a:cubicBezTo>
                  <a:cubicBezTo>
                    <a:pt x="431" y="28"/>
                    <a:pt x="418" y="32"/>
                    <a:pt x="408" y="45"/>
                  </a:cubicBezTo>
                  <a:cubicBezTo>
                    <a:pt x="415" y="45"/>
                    <a:pt x="415" y="45"/>
                    <a:pt x="415" y="45"/>
                  </a:cubicBezTo>
                  <a:cubicBezTo>
                    <a:pt x="418" y="43"/>
                    <a:pt x="420" y="42"/>
                    <a:pt x="423" y="42"/>
                  </a:cubicBezTo>
                  <a:cubicBezTo>
                    <a:pt x="425" y="46"/>
                    <a:pt x="426" y="46"/>
                    <a:pt x="429" y="46"/>
                  </a:cubicBezTo>
                  <a:cubicBezTo>
                    <a:pt x="437" y="46"/>
                    <a:pt x="437" y="40"/>
                    <a:pt x="441" y="40"/>
                  </a:cubicBezTo>
                  <a:cubicBezTo>
                    <a:pt x="446" y="40"/>
                    <a:pt x="454" y="32"/>
                    <a:pt x="461" y="31"/>
                  </a:cubicBezTo>
                  <a:cubicBezTo>
                    <a:pt x="461" y="37"/>
                    <a:pt x="458" y="38"/>
                    <a:pt x="456" y="42"/>
                  </a:cubicBezTo>
                  <a:cubicBezTo>
                    <a:pt x="465" y="42"/>
                    <a:pt x="465" y="42"/>
                    <a:pt x="465" y="42"/>
                  </a:cubicBezTo>
                  <a:cubicBezTo>
                    <a:pt x="465" y="45"/>
                    <a:pt x="469" y="47"/>
                    <a:pt x="472" y="47"/>
                  </a:cubicBezTo>
                  <a:cubicBezTo>
                    <a:pt x="478" y="47"/>
                    <a:pt x="480" y="43"/>
                    <a:pt x="484" y="43"/>
                  </a:cubicBezTo>
                  <a:cubicBezTo>
                    <a:pt x="495" y="43"/>
                    <a:pt x="500" y="48"/>
                    <a:pt x="510" y="48"/>
                  </a:cubicBezTo>
                  <a:cubicBezTo>
                    <a:pt x="510" y="54"/>
                    <a:pt x="510" y="54"/>
                    <a:pt x="510" y="54"/>
                  </a:cubicBezTo>
                  <a:cubicBezTo>
                    <a:pt x="503" y="56"/>
                    <a:pt x="493" y="54"/>
                    <a:pt x="490" y="54"/>
                  </a:cubicBezTo>
                  <a:cubicBezTo>
                    <a:pt x="480" y="54"/>
                    <a:pt x="462" y="66"/>
                    <a:pt x="462" y="75"/>
                  </a:cubicBezTo>
                  <a:cubicBezTo>
                    <a:pt x="466" y="72"/>
                    <a:pt x="468" y="69"/>
                    <a:pt x="472" y="69"/>
                  </a:cubicBezTo>
                  <a:cubicBezTo>
                    <a:pt x="465" y="78"/>
                    <a:pt x="461" y="101"/>
                    <a:pt x="461" y="112"/>
                  </a:cubicBezTo>
                  <a:cubicBezTo>
                    <a:pt x="461" y="117"/>
                    <a:pt x="466" y="121"/>
                    <a:pt x="471" y="121"/>
                  </a:cubicBezTo>
                  <a:cubicBezTo>
                    <a:pt x="478" y="121"/>
                    <a:pt x="480" y="108"/>
                    <a:pt x="480" y="102"/>
                  </a:cubicBezTo>
                  <a:cubicBezTo>
                    <a:pt x="480" y="97"/>
                    <a:pt x="480" y="88"/>
                    <a:pt x="480" y="88"/>
                  </a:cubicBezTo>
                  <a:cubicBezTo>
                    <a:pt x="480" y="82"/>
                    <a:pt x="480" y="69"/>
                    <a:pt x="485" y="69"/>
                  </a:cubicBezTo>
                  <a:cubicBezTo>
                    <a:pt x="501" y="68"/>
                    <a:pt x="494" y="57"/>
                    <a:pt x="501" y="57"/>
                  </a:cubicBezTo>
                  <a:cubicBezTo>
                    <a:pt x="504" y="57"/>
                    <a:pt x="521" y="65"/>
                    <a:pt x="521" y="70"/>
                  </a:cubicBezTo>
                  <a:cubicBezTo>
                    <a:pt x="521" y="77"/>
                    <a:pt x="517" y="81"/>
                    <a:pt x="516" y="87"/>
                  </a:cubicBezTo>
                  <a:cubicBezTo>
                    <a:pt x="521" y="87"/>
                    <a:pt x="520" y="85"/>
                    <a:pt x="525" y="84"/>
                  </a:cubicBezTo>
                  <a:cubicBezTo>
                    <a:pt x="526" y="91"/>
                    <a:pt x="526" y="94"/>
                    <a:pt x="531" y="97"/>
                  </a:cubicBezTo>
                  <a:cubicBezTo>
                    <a:pt x="526" y="103"/>
                    <a:pt x="521" y="106"/>
                    <a:pt x="521" y="112"/>
                  </a:cubicBezTo>
                  <a:cubicBezTo>
                    <a:pt x="521" y="117"/>
                    <a:pt x="523" y="123"/>
                    <a:pt x="527" y="123"/>
                  </a:cubicBezTo>
                  <a:cubicBezTo>
                    <a:pt x="539" y="123"/>
                    <a:pt x="559" y="112"/>
                    <a:pt x="568" y="108"/>
                  </a:cubicBezTo>
                  <a:cubicBezTo>
                    <a:pt x="567" y="103"/>
                    <a:pt x="565" y="99"/>
                    <a:pt x="564" y="97"/>
                  </a:cubicBezTo>
                  <a:cubicBezTo>
                    <a:pt x="567" y="97"/>
                    <a:pt x="567" y="97"/>
                    <a:pt x="569" y="97"/>
                  </a:cubicBezTo>
                  <a:cubicBezTo>
                    <a:pt x="582" y="97"/>
                    <a:pt x="610" y="101"/>
                    <a:pt x="610" y="84"/>
                  </a:cubicBezTo>
                  <a:cubicBezTo>
                    <a:pt x="611" y="84"/>
                    <a:pt x="627" y="68"/>
                    <a:pt x="630" y="66"/>
                  </a:cubicBezTo>
                  <a:cubicBezTo>
                    <a:pt x="632" y="64"/>
                    <a:pt x="643" y="65"/>
                    <a:pt x="653" y="65"/>
                  </a:cubicBezTo>
                  <a:cubicBezTo>
                    <a:pt x="657" y="65"/>
                    <a:pt x="660" y="65"/>
                    <a:pt x="664" y="65"/>
                  </a:cubicBezTo>
                  <a:cubicBezTo>
                    <a:pt x="668" y="65"/>
                    <a:pt x="672" y="63"/>
                    <a:pt x="675" y="63"/>
                  </a:cubicBezTo>
                  <a:cubicBezTo>
                    <a:pt x="680" y="62"/>
                    <a:pt x="678" y="61"/>
                    <a:pt x="680" y="59"/>
                  </a:cubicBezTo>
                  <a:cubicBezTo>
                    <a:pt x="688" y="51"/>
                    <a:pt x="688" y="36"/>
                    <a:pt x="699" y="28"/>
                  </a:cubicBezTo>
                  <a:cubicBezTo>
                    <a:pt x="704" y="35"/>
                    <a:pt x="712" y="25"/>
                    <a:pt x="716" y="32"/>
                  </a:cubicBezTo>
                  <a:cubicBezTo>
                    <a:pt x="723" y="44"/>
                    <a:pt x="717" y="62"/>
                    <a:pt x="726" y="73"/>
                  </a:cubicBezTo>
                  <a:cubicBezTo>
                    <a:pt x="723" y="77"/>
                    <a:pt x="718" y="80"/>
                    <a:pt x="712" y="80"/>
                  </a:cubicBezTo>
                  <a:cubicBezTo>
                    <a:pt x="706" y="80"/>
                    <a:pt x="706" y="78"/>
                    <a:pt x="701" y="80"/>
                  </a:cubicBezTo>
                  <a:cubicBezTo>
                    <a:pt x="694" y="87"/>
                    <a:pt x="679" y="92"/>
                    <a:pt x="679" y="109"/>
                  </a:cubicBezTo>
                  <a:cubicBezTo>
                    <a:pt x="679" y="110"/>
                    <a:pt x="680" y="112"/>
                    <a:pt x="681" y="113"/>
                  </a:cubicBezTo>
                  <a:cubicBezTo>
                    <a:pt x="681" y="115"/>
                    <a:pt x="683" y="121"/>
                    <a:pt x="686" y="121"/>
                  </a:cubicBezTo>
                  <a:cubicBezTo>
                    <a:pt x="687" y="121"/>
                    <a:pt x="690" y="118"/>
                    <a:pt x="690" y="118"/>
                  </a:cubicBezTo>
                  <a:cubicBezTo>
                    <a:pt x="690" y="121"/>
                    <a:pt x="690" y="121"/>
                    <a:pt x="690" y="121"/>
                  </a:cubicBezTo>
                  <a:cubicBezTo>
                    <a:pt x="685" y="122"/>
                    <a:pt x="678" y="124"/>
                    <a:pt x="676" y="122"/>
                  </a:cubicBezTo>
                  <a:cubicBezTo>
                    <a:pt x="667" y="129"/>
                    <a:pt x="652" y="126"/>
                    <a:pt x="643" y="132"/>
                  </a:cubicBezTo>
                  <a:cubicBezTo>
                    <a:pt x="648" y="132"/>
                    <a:pt x="648" y="132"/>
                    <a:pt x="648" y="132"/>
                  </a:cubicBezTo>
                  <a:cubicBezTo>
                    <a:pt x="652" y="132"/>
                    <a:pt x="656" y="129"/>
                    <a:pt x="659" y="132"/>
                  </a:cubicBezTo>
                  <a:cubicBezTo>
                    <a:pt x="653" y="134"/>
                    <a:pt x="648" y="134"/>
                    <a:pt x="642" y="134"/>
                  </a:cubicBezTo>
                  <a:cubicBezTo>
                    <a:pt x="641" y="134"/>
                    <a:pt x="639" y="133"/>
                    <a:pt x="638" y="133"/>
                  </a:cubicBezTo>
                  <a:cubicBezTo>
                    <a:pt x="637" y="134"/>
                    <a:pt x="635" y="135"/>
                    <a:pt x="635" y="137"/>
                  </a:cubicBezTo>
                  <a:cubicBezTo>
                    <a:pt x="635" y="139"/>
                    <a:pt x="639" y="142"/>
                    <a:pt x="639" y="142"/>
                  </a:cubicBezTo>
                  <a:cubicBezTo>
                    <a:pt x="638" y="145"/>
                    <a:pt x="630" y="161"/>
                    <a:pt x="627" y="161"/>
                  </a:cubicBezTo>
                  <a:cubicBezTo>
                    <a:pt x="626" y="161"/>
                    <a:pt x="625" y="158"/>
                    <a:pt x="624" y="157"/>
                  </a:cubicBezTo>
                  <a:cubicBezTo>
                    <a:pt x="622" y="159"/>
                    <a:pt x="622" y="159"/>
                    <a:pt x="622" y="159"/>
                  </a:cubicBezTo>
                  <a:cubicBezTo>
                    <a:pt x="623" y="163"/>
                    <a:pt x="626" y="164"/>
                    <a:pt x="626" y="168"/>
                  </a:cubicBezTo>
                  <a:cubicBezTo>
                    <a:pt x="626" y="170"/>
                    <a:pt x="617" y="186"/>
                    <a:pt x="615" y="186"/>
                  </a:cubicBezTo>
                  <a:cubicBezTo>
                    <a:pt x="615" y="186"/>
                    <a:pt x="614" y="184"/>
                    <a:pt x="614" y="183"/>
                  </a:cubicBezTo>
                  <a:cubicBezTo>
                    <a:pt x="614" y="181"/>
                    <a:pt x="614" y="180"/>
                    <a:pt x="614" y="178"/>
                  </a:cubicBezTo>
                  <a:cubicBezTo>
                    <a:pt x="614" y="175"/>
                    <a:pt x="610" y="168"/>
                    <a:pt x="609" y="164"/>
                  </a:cubicBezTo>
                  <a:cubicBezTo>
                    <a:pt x="608" y="166"/>
                    <a:pt x="608" y="170"/>
                    <a:pt x="608" y="170"/>
                  </a:cubicBezTo>
                  <a:cubicBezTo>
                    <a:pt x="608" y="173"/>
                    <a:pt x="611" y="181"/>
                    <a:pt x="611" y="185"/>
                  </a:cubicBezTo>
                  <a:cubicBezTo>
                    <a:pt x="611" y="189"/>
                    <a:pt x="608" y="189"/>
                    <a:pt x="611" y="192"/>
                  </a:cubicBezTo>
                  <a:cubicBezTo>
                    <a:pt x="612" y="192"/>
                    <a:pt x="613" y="192"/>
                    <a:pt x="614" y="192"/>
                  </a:cubicBezTo>
                  <a:cubicBezTo>
                    <a:pt x="614" y="193"/>
                    <a:pt x="614" y="195"/>
                    <a:pt x="614" y="196"/>
                  </a:cubicBezTo>
                  <a:cubicBezTo>
                    <a:pt x="614" y="200"/>
                    <a:pt x="610" y="201"/>
                    <a:pt x="608" y="201"/>
                  </a:cubicBezTo>
                  <a:cubicBezTo>
                    <a:pt x="610" y="205"/>
                    <a:pt x="612" y="205"/>
                    <a:pt x="614" y="205"/>
                  </a:cubicBezTo>
                  <a:cubicBezTo>
                    <a:pt x="613" y="210"/>
                    <a:pt x="611" y="210"/>
                    <a:pt x="607" y="210"/>
                  </a:cubicBezTo>
                  <a:cubicBezTo>
                    <a:pt x="607" y="213"/>
                    <a:pt x="607" y="213"/>
                    <a:pt x="607" y="213"/>
                  </a:cubicBezTo>
                  <a:cubicBezTo>
                    <a:pt x="612" y="216"/>
                    <a:pt x="612" y="216"/>
                    <a:pt x="612" y="216"/>
                  </a:cubicBezTo>
                  <a:cubicBezTo>
                    <a:pt x="611" y="218"/>
                    <a:pt x="610" y="221"/>
                    <a:pt x="607" y="221"/>
                  </a:cubicBezTo>
                  <a:cubicBezTo>
                    <a:pt x="602" y="222"/>
                    <a:pt x="600" y="226"/>
                    <a:pt x="596" y="226"/>
                  </a:cubicBezTo>
                  <a:cubicBezTo>
                    <a:pt x="591" y="228"/>
                    <a:pt x="591" y="230"/>
                    <a:pt x="589" y="232"/>
                  </a:cubicBezTo>
                  <a:lnTo>
                    <a:pt x="590" y="23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91" name="Freeform 50"/>
            <p:cNvSpPr/>
            <p:nvPr/>
          </p:nvSpPr>
          <p:spPr bwMode="auto">
            <a:xfrm>
              <a:off x="2030413" y="1400175"/>
              <a:ext cx="1425575" cy="736600"/>
            </a:xfrm>
            <a:custGeom>
              <a:avLst/>
              <a:gdLst/>
              <a:ahLst/>
              <a:cxnLst>
                <a:cxn ang="0">
                  <a:pos x="950" y="501"/>
                </a:cxn>
                <a:cxn ang="0">
                  <a:pos x="950" y="527"/>
                </a:cxn>
                <a:cxn ang="0">
                  <a:pos x="955" y="469"/>
                </a:cxn>
                <a:cxn ang="0">
                  <a:pos x="944" y="436"/>
                </a:cxn>
                <a:cxn ang="0">
                  <a:pos x="982" y="418"/>
                </a:cxn>
                <a:cxn ang="0">
                  <a:pos x="1060" y="356"/>
                </a:cxn>
                <a:cxn ang="0">
                  <a:pos x="1050" y="346"/>
                </a:cxn>
                <a:cxn ang="0">
                  <a:pos x="991" y="310"/>
                </a:cxn>
                <a:cxn ang="0">
                  <a:pos x="965" y="247"/>
                </a:cxn>
                <a:cxn ang="0">
                  <a:pos x="908" y="267"/>
                </a:cxn>
                <a:cxn ang="0">
                  <a:pos x="831" y="204"/>
                </a:cxn>
                <a:cxn ang="0">
                  <a:pos x="794" y="247"/>
                </a:cxn>
                <a:cxn ang="0">
                  <a:pos x="783" y="387"/>
                </a:cxn>
                <a:cxn ang="0">
                  <a:pos x="726" y="334"/>
                </a:cxn>
                <a:cxn ang="0">
                  <a:pos x="607" y="306"/>
                </a:cxn>
                <a:cxn ang="0">
                  <a:pos x="595" y="216"/>
                </a:cxn>
                <a:cxn ang="0">
                  <a:pos x="633" y="178"/>
                </a:cxn>
                <a:cxn ang="0">
                  <a:pos x="675" y="146"/>
                </a:cxn>
                <a:cxn ang="0">
                  <a:pos x="686" y="127"/>
                </a:cxn>
                <a:cxn ang="0">
                  <a:pos x="722" y="120"/>
                </a:cxn>
                <a:cxn ang="0">
                  <a:pos x="746" y="61"/>
                </a:cxn>
                <a:cxn ang="0">
                  <a:pos x="702" y="67"/>
                </a:cxn>
                <a:cxn ang="0">
                  <a:pos x="665" y="74"/>
                </a:cxn>
                <a:cxn ang="0">
                  <a:pos x="625" y="55"/>
                </a:cxn>
                <a:cxn ang="0">
                  <a:pos x="574" y="0"/>
                </a:cxn>
                <a:cxn ang="0">
                  <a:pos x="555" y="38"/>
                </a:cxn>
                <a:cxn ang="0">
                  <a:pos x="567" y="98"/>
                </a:cxn>
                <a:cxn ang="0">
                  <a:pos x="492" y="92"/>
                </a:cxn>
                <a:cxn ang="0">
                  <a:pos x="430" y="75"/>
                </a:cxn>
                <a:cxn ang="0">
                  <a:pos x="387" y="89"/>
                </a:cxn>
                <a:cxn ang="0">
                  <a:pos x="333" y="81"/>
                </a:cxn>
                <a:cxn ang="0">
                  <a:pos x="202" y="42"/>
                </a:cxn>
                <a:cxn ang="0">
                  <a:pos x="138" y="40"/>
                </a:cxn>
                <a:cxn ang="0">
                  <a:pos x="61" y="70"/>
                </a:cxn>
                <a:cxn ang="0">
                  <a:pos x="0" y="242"/>
                </a:cxn>
                <a:cxn ang="0">
                  <a:pos x="67" y="253"/>
                </a:cxn>
                <a:cxn ang="0">
                  <a:pos x="124" y="316"/>
                </a:cxn>
                <a:cxn ang="0">
                  <a:pos x="136" y="366"/>
                </a:cxn>
                <a:cxn ang="0">
                  <a:pos x="181" y="413"/>
                </a:cxn>
                <a:cxn ang="0">
                  <a:pos x="224" y="440"/>
                </a:cxn>
                <a:cxn ang="0">
                  <a:pos x="610" y="446"/>
                </a:cxn>
                <a:cxn ang="0">
                  <a:pos x="676" y="453"/>
                </a:cxn>
                <a:cxn ang="0">
                  <a:pos x="705" y="477"/>
                </a:cxn>
                <a:cxn ang="0">
                  <a:pos x="759" y="512"/>
                </a:cxn>
                <a:cxn ang="0">
                  <a:pos x="732" y="553"/>
                </a:cxn>
                <a:cxn ang="0">
                  <a:pos x="772" y="543"/>
                </a:cxn>
                <a:cxn ang="0">
                  <a:pos x="814" y="519"/>
                </a:cxn>
                <a:cxn ang="0">
                  <a:pos x="879" y="498"/>
                </a:cxn>
                <a:cxn ang="0">
                  <a:pos x="928" y="505"/>
                </a:cxn>
              </a:cxnLst>
              <a:rect l="0" t="0" r="r" b="b"/>
              <a:pathLst>
                <a:path w="1071" h="553">
                  <a:moveTo>
                    <a:pt x="928" y="503"/>
                  </a:moveTo>
                  <a:cubicBezTo>
                    <a:pt x="928" y="502"/>
                    <a:pt x="928" y="502"/>
                    <a:pt x="928" y="502"/>
                  </a:cubicBezTo>
                  <a:cubicBezTo>
                    <a:pt x="928" y="502"/>
                    <a:pt x="931" y="502"/>
                    <a:pt x="932" y="502"/>
                  </a:cubicBezTo>
                  <a:cubicBezTo>
                    <a:pt x="935" y="502"/>
                    <a:pt x="946" y="504"/>
                    <a:pt x="950" y="501"/>
                  </a:cubicBezTo>
                  <a:cubicBezTo>
                    <a:pt x="954" y="498"/>
                    <a:pt x="954" y="493"/>
                    <a:pt x="960" y="492"/>
                  </a:cubicBezTo>
                  <a:cubicBezTo>
                    <a:pt x="960" y="498"/>
                    <a:pt x="960" y="499"/>
                    <a:pt x="967" y="499"/>
                  </a:cubicBezTo>
                  <a:cubicBezTo>
                    <a:pt x="957" y="500"/>
                    <a:pt x="941" y="507"/>
                    <a:pt x="941" y="516"/>
                  </a:cubicBezTo>
                  <a:cubicBezTo>
                    <a:pt x="941" y="520"/>
                    <a:pt x="947" y="527"/>
                    <a:pt x="950" y="527"/>
                  </a:cubicBezTo>
                  <a:cubicBezTo>
                    <a:pt x="953" y="527"/>
                    <a:pt x="961" y="516"/>
                    <a:pt x="970" y="513"/>
                  </a:cubicBezTo>
                  <a:cubicBezTo>
                    <a:pt x="972" y="513"/>
                    <a:pt x="1003" y="501"/>
                    <a:pt x="1003" y="497"/>
                  </a:cubicBezTo>
                  <a:cubicBezTo>
                    <a:pt x="1003" y="493"/>
                    <a:pt x="991" y="492"/>
                    <a:pt x="988" y="492"/>
                  </a:cubicBezTo>
                  <a:cubicBezTo>
                    <a:pt x="976" y="492"/>
                    <a:pt x="955" y="480"/>
                    <a:pt x="955" y="469"/>
                  </a:cubicBezTo>
                  <a:cubicBezTo>
                    <a:pt x="955" y="466"/>
                    <a:pt x="959" y="463"/>
                    <a:pt x="960" y="458"/>
                  </a:cubicBezTo>
                  <a:cubicBezTo>
                    <a:pt x="958" y="458"/>
                    <a:pt x="953" y="457"/>
                    <a:pt x="949" y="457"/>
                  </a:cubicBezTo>
                  <a:cubicBezTo>
                    <a:pt x="951" y="453"/>
                    <a:pt x="967" y="451"/>
                    <a:pt x="967" y="442"/>
                  </a:cubicBezTo>
                  <a:cubicBezTo>
                    <a:pt x="967" y="434"/>
                    <a:pt x="954" y="436"/>
                    <a:pt x="944" y="436"/>
                  </a:cubicBezTo>
                  <a:cubicBezTo>
                    <a:pt x="925" y="436"/>
                    <a:pt x="916" y="449"/>
                    <a:pt x="903" y="451"/>
                  </a:cubicBezTo>
                  <a:cubicBezTo>
                    <a:pt x="909" y="439"/>
                    <a:pt x="918" y="443"/>
                    <a:pt x="928" y="433"/>
                  </a:cubicBezTo>
                  <a:cubicBezTo>
                    <a:pt x="934" y="427"/>
                    <a:pt x="929" y="423"/>
                    <a:pt x="939" y="420"/>
                  </a:cubicBezTo>
                  <a:cubicBezTo>
                    <a:pt x="955" y="415"/>
                    <a:pt x="965" y="418"/>
                    <a:pt x="982" y="418"/>
                  </a:cubicBezTo>
                  <a:cubicBezTo>
                    <a:pt x="1004" y="418"/>
                    <a:pt x="1016" y="425"/>
                    <a:pt x="1029" y="408"/>
                  </a:cubicBezTo>
                  <a:cubicBezTo>
                    <a:pt x="1035" y="400"/>
                    <a:pt x="1071" y="398"/>
                    <a:pt x="1071" y="384"/>
                  </a:cubicBezTo>
                  <a:cubicBezTo>
                    <a:pt x="1071" y="374"/>
                    <a:pt x="1067" y="370"/>
                    <a:pt x="1063" y="363"/>
                  </a:cubicBezTo>
                  <a:cubicBezTo>
                    <a:pt x="1060" y="363"/>
                    <a:pt x="1065" y="359"/>
                    <a:pt x="1060" y="356"/>
                  </a:cubicBezTo>
                  <a:cubicBezTo>
                    <a:pt x="1060" y="351"/>
                    <a:pt x="1060" y="351"/>
                    <a:pt x="1060" y="351"/>
                  </a:cubicBezTo>
                  <a:cubicBezTo>
                    <a:pt x="1050" y="357"/>
                    <a:pt x="1029" y="364"/>
                    <a:pt x="1018" y="364"/>
                  </a:cubicBezTo>
                  <a:cubicBezTo>
                    <a:pt x="1017" y="364"/>
                    <a:pt x="1014" y="363"/>
                    <a:pt x="1014" y="362"/>
                  </a:cubicBezTo>
                  <a:cubicBezTo>
                    <a:pt x="1022" y="358"/>
                    <a:pt x="1047" y="354"/>
                    <a:pt x="1050" y="346"/>
                  </a:cubicBezTo>
                  <a:cubicBezTo>
                    <a:pt x="1050" y="344"/>
                    <a:pt x="1046" y="343"/>
                    <a:pt x="1046" y="341"/>
                  </a:cubicBezTo>
                  <a:cubicBezTo>
                    <a:pt x="1035" y="342"/>
                    <a:pt x="1013" y="337"/>
                    <a:pt x="1013" y="322"/>
                  </a:cubicBezTo>
                  <a:cubicBezTo>
                    <a:pt x="1013" y="321"/>
                    <a:pt x="1013" y="321"/>
                    <a:pt x="1013" y="321"/>
                  </a:cubicBezTo>
                  <a:cubicBezTo>
                    <a:pt x="1003" y="321"/>
                    <a:pt x="997" y="315"/>
                    <a:pt x="991" y="310"/>
                  </a:cubicBezTo>
                  <a:cubicBezTo>
                    <a:pt x="994" y="309"/>
                    <a:pt x="998" y="308"/>
                    <a:pt x="998" y="302"/>
                  </a:cubicBezTo>
                  <a:cubicBezTo>
                    <a:pt x="998" y="298"/>
                    <a:pt x="994" y="295"/>
                    <a:pt x="995" y="290"/>
                  </a:cubicBezTo>
                  <a:cubicBezTo>
                    <a:pt x="991" y="289"/>
                    <a:pt x="977" y="280"/>
                    <a:pt x="980" y="272"/>
                  </a:cubicBezTo>
                  <a:cubicBezTo>
                    <a:pt x="985" y="262"/>
                    <a:pt x="966" y="259"/>
                    <a:pt x="965" y="247"/>
                  </a:cubicBezTo>
                  <a:cubicBezTo>
                    <a:pt x="964" y="247"/>
                    <a:pt x="959" y="243"/>
                    <a:pt x="958" y="242"/>
                  </a:cubicBezTo>
                  <a:cubicBezTo>
                    <a:pt x="954" y="244"/>
                    <a:pt x="947" y="248"/>
                    <a:pt x="947" y="254"/>
                  </a:cubicBezTo>
                  <a:cubicBezTo>
                    <a:pt x="947" y="261"/>
                    <a:pt x="933" y="277"/>
                    <a:pt x="922" y="277"/>
                  </a:cubicBezTo>
                  <a:cubicBezTo>
                    <a:pt x="914" y="277"/>
                    <a:pt x="913" y="267"/>
                    <a:pt x="908" y="267"/>
                  </a:cubicBezTo>
                  <a:cubicBezTo>
                    <a:pt x="900" y="267"/>
                    <a:pt x="897" y="246"/>
                    <a:pt x="896" y="236"/>
                  </a:cubicBezTo>
                  <a:cubicBezTo>
                    <a:pt x="894" y="224"/>
                    <a:pt x="870" y="233"/>
                    <a:pt x="870" y="216"/>
                  </a:cubicBezTo>
                  <a:cubicBezTo>
                    <a:pt x="858" y="215"/>
                    <a:pt x="855" y="200"/>
                    <a:pt x="843" y="200"/>
                  </a:cubicBezTo>
                  <a:cubicBezTo>
                    <a:pt x="837" y="200"/>
                    <a:pt x="837" y="204"/>
                    <a:pt x="831" y="204"/>
                  </a:cubicBezTo>
                  <a:cubicBezTo>
                    <a:pt x="818" y="204"/>
                    <a:pt x="810" y="197"/>
                    <a:pt x="797" y="197"/>
                  </a:cubicBezTo>
                  <a:cubicBezTo>
                    <a:pt x="791" y="197"/>
                    <a:pt x="784" y="200"/>
                    <a:pt x="784" y="208"/>
                  </a:cubicBezTo>
                  <a:cubicBezTo>
                    <a:pt x="784" y="212"/>
                    <a:pt x="800" y="218"/>
                    <a:pt x="786" y="227"/>
                  </a:cubicBezTo>
                  <a:cubicBezTo>
                    <a:pt x="780" y="231"/>
                    <a:pt x="794" y="241"/>
                    <a:pt x="794" y="247"/>
                  </a:cubicBezTo>
                  <a:cubicBezTo>
                    <a:pt x="796" y="260"/>
                    <a:pt x="783" y="264"/>
                    <a:pt x="778" y="266"/>
                  </a:cubicBezTo>
                  <a:cubicBezTo>
                    <a:pt x="788" y="283"/>
                    <a:pt x="803" y="289"/>
                    <a:pt x="803" y="318"/>
                  </a:cubicBezTo>
                  <a:cubicBezTo>
                    <a:pt x="803" y="326"/>
                    <a:pt x="777" y="346"/>
                    <a:pt x="768" y="347"/>
                  </a:cubicBezTo>
                  <a:cubicBezTo>
                    <a:pt x="783" y="355"/>
                    <a:pt x="777" y="379"/>
                    <a:pt x="783" y="387"/>
                  </a:cubicBezTo>
                  <a:cubicBezTo>
                    <a:pt x="782" y="389"/>
                    <a:pt x="776" y="392"/>
                    <a:pt x="775" y="397"/>
                  </a:cubicBezTo>
                  <a:cubicBezTo>
                    <a:pt x="770" y="397"/>
                    <a:pt x="766" y="406"/>
                    <a:pt x="762" y="403"/>
                  </a:cubicBezTo>
                  <a:cubicBezTo>
                    <a:pt x="751" y="394"/>
                    <a:pt x="736" y="380"/>
                    <a:pt x="736" y="367"/>
                  </a:cubicBezTo>
                  <a:cubicBezTo>
                    <a:pt x="736" y="353"/>
                    <a:pt x="738" y="342"/>
                    <a:pt x="726" y="334"/>
                  </a:cubicBezTo>
                  <a:cubicBezTo>
                    <a:pt x="697" y="334"/>
                    <a:pt x="697" y="334"/>
                    <a:pt x="697" y="334"/>
                  </a:cubicBezTo>
                  <a:cubicBezTo>
                    <a:pt x="681" y="322"/>
                    <a:pt x="662" y="315"/>
                    <a:pt x="643" y="308"/>
                  </a:cubicBezTo>
                  <a:cubicBezTo>
                    <a:pt x="640" y="306"/>
                    <a:pt x="629" y="299"/>
                    <a:pt x="623" y="299"/>
                  </a:cubicBezTo>
                  <a:cubicBezTo>
                    <a:pt x="617" y="299"/>
                    <a:pt x="614" y="306"/>
                    <a:pt x="607" y="306"/>
                  </a:cubicBezTo>
                  <a:cubicBezTo>
                    <a:pt x="607" y="295"/>
                    <a:pt x="600" y="270"/>
                    <a:pt x="590" y="270"/>
                  </a:cubicBezTo>
                  <a:cubicBezTo>
                    <a:pt x="586" y="270"/>
                    <a:pt x="584" y="274"/>
                    <a:pt x="579" y="275"/>
                  </a:cubicBezTo>
                  <a:cubicBezTo>
                    <a:pt x="581" y="269"/>
                    <a:pt x="579" y="268"/>
                    <a:pt x="579" y="255"/>
                  </a:cubicBezTo>
                  <a:cubicBezTo>
                    <a:pt x="579" y="237"/>
                    <a:pt x="584" y="227"/>
                    <a:pt x="595" y="216"/>
                  </a:cubicBezTo>
                  <a:cubicBezTo>
                    <a:pt x="598" y="213"/>
                    <a:pt x="606" y="196"/>
                    <a:pt x="609" y="194"/>
                  </a:cubicBezTo>
                  <a:cubicBezTo>
                    <a:pt x="617" y="192"/>
                    <a:pt x="630" y="196"/>
                    <a:pt x="630" y="186"/>
                  </a:cubicBezTo>
                  <a:cubicBezTo>
                    <a:pt x="630" y="179"/>
                    <a:pt x="613" y="178"/>
                    <a:pt x="607" y="175"/>
                  </a:cubicBezTo>
                  <a:cubicBezTo>
                    <a:pt x="611" y="176"/>
                    <a:pt x="597" y="167"/>
                    <a:pt x="633" y="178"/>
                  </a:cubicBezTo>
                  <a:cubicBezTo>
                    <a:pt x="643" y="181"/>
                    <a:pt x="637" y="169"/>
                    <a:pt x="642" y="169"/>
                  </a:cubicBezTo>
                  <a:cubicBezTo>
                    <a:pt x="643" y="169"/>
                    <a:pt x="647" y="169"/>
                    <a:pt x="652" y="169"/>
                  </a:cubicBezTo>
                  <a:cubicBezTo>
                    <a:pt x="662" y="169"/>
                    <a:pt x="668" y="158"/>
                    <a:pt x="675" y="153"/>
                  </a:cubicBezTo>
                  <a:cubicBezTo>
                    <a:pt x="675" y="146"/>
                    <a:pt x="675" y="146"/>
                    <a:pt x="675" y="146"/>
                  </a:cubicBezTo>
                  <a:cubicBezTo>
                    <a:pt x="660" y="142"/>
                    <a:pt x="645" y="145"/>
                    <a:pt x="639" y="131"/>
                  </a:cubicBezTo>
                  <a:cubicBezTo>
                    <a:pt x="639" y="131"/>
                    <a:pt x="643" y="131"/>
                    <a:pt x="647" y="131"/>
                  </a:cubicBezTo>
                  <a:cubicBezTo>
                    <a:pt x="652" y="135"/>
                    <a:pt x="658" y="141"/>
                    <a:pt x="666" y="141"/>
                  </a:cubicBezTo>
                  <a:cubicBezTo>
                    <a:pt x="673" y="141"/>
                    <a:pt x="686" y="132"/>
                    <a:pt x="686" y="127"/>
                  </a:cubicBezTo>
                  <a:cubicBezTo>
                    <a:pt x="686" y="125"/>
                    <a:pt x="680" y="117"/>
                    <a:pt x="683" y="117"/>
                  </a:cubicBezTo>
                  <a:cubicBezTo>
                    <a:pt x="693" y="117"/>
                    <a:pt x="696" y="126"/>
                    <a:pt x="703" y="126"/>
                  </a:cubicBezTo>
                  <a:cubicBezTo>
                    <a:pt x="707" y="126"/>
                    <a:pt x="709" y="123"/>
                    <a:pt x="717" y="123"/>
                  </a:cubicBezTo>
                  <a:cubicBezTo>
                    <a:pt x="715" y="120"/>
                    <a:pt x="717" y="112"/>
                    <a:pt x="722" y="120"/>
                  </a:cubicBezTo>
                  <a:cubicBezTo>
                    <a:pt x="725" y="125"/>
                    <a:pt x="748" y="105"/>
                    <a:pt x="748" y="100"/>
                  </a:cubicBezTo>
                  <a:cubicBezTo>
                    <a:pt x="748" y="96"/>
                    <a:pt x="738" y="91"/>
                    <a:pt x="738" y="89"/>
                  </a:cubicBezTo>
                  <a:cubicBezTo>
                    <a:pt x="738" y="85"/>
                    <a:pt x="732" y="78"/>
                    <a:pt x="746" y="72"/>
                  </a:cubicBezTo>
                  <a:cubicBezTo>
                    <a:pt x="748" y="68"/>
                    <a:pt x="746" y="68"/>
                    <a:pt x="746" y="61"/>
                  </a:cubicBezTo>
                  <a:cubicBezTo>
                    <a:pt x="732" y="61"/>
                    <a:pt x="735" y="50"/>
                    <a:pt x="717" y="50"/>
                  </a:cubicBezTo>
                  <a:cubicBezTo>
                    <a:pt x="713" y="49"/>
                    <a:pt x="710" y="47"/>
                    <a:pt x="706" y="47"/>
                  </a:cubicBezTo>
                  <a:cubicBezTo>
                    <a:pt x="701" y="47"/>
                    <a:pt x="695" y="50"/>
                    <a:pt x="695" y="55"/>
                  </a:cubicBezTo>
                  <a:cubicBezTo>
                    <a:pt x="695" y="61"/>
                    <a:pt x="702" y="63"/>
                    <a:pt x="702" y="67"/>
                  </a:cubicBezTo>
                  <a:cubicBezTo>
                    <a:pt x="702" y="72"/>
                    <a:pt x="692" y="72"/>
                    <a:pt x="689" y="76"/>
                  </a:cubicBezTo>
                  <a:cubicBezTo>
                    <a:pt x="686" y="84"/>
                    <a:pt x="687" y="90"/>
                    <a:pt x="681" y="98"/>
                  </a:cubicBezTo>
                  <a:cubicBezTo>
                    <a:pt x="671" y="110"/>
                    <a:pt x="658" y="90"/>
                    <a:pt x="658" y="85"/>
                  </a:cubicBezTo>
                  <a:cubicBezTo>
                    <a:pt x="658" y="79"/>
                    <a:pt x="665" y="81"/>
                    <a:pt x="665" y="74"/>
                  </a:cubicBezTo>
                  <a:cubicBezTo>
                    <a:pt x="665" y="71"/>
                    <a:pt x="652" y="59"/>
                    <a:pt x="649" y="59"/>
                  </a:cubicBezTo>
                  <a:cubicBezTo>
                    <a:pt x="636" y="59"/>
                    <a:pt x="645" y="78"/>
                    <a:pt x="631" y="78"/>
                  </a:cubicBezTo>
                  <a:cubicBezTo>
                    <a:pt x="631" y="70"/>
                    <a:pt x="630" y="65"/>
                    <a:pt x="621" y="60"/>
                  </a:cubicBezTo>
                  <a:cubicBezTo>
                    <a:pt x="622" y="58"/>
                    <a:pt x="623" y="57"/>
                    <a:pt x="625" y="55"/>
                  </a:cubicBezTo>
                  <a:cubicBezTo>
                    <a:pt x="618" y="51"/>
                    <a:pt x="609" y="55"/>
                    <a:pt x="603" y="48"/>
                  </a:cubicBezTo>
                  <a:cubicBezTo>
                    <a:pt x="606" y="47"/>
                    <a:pt x="614" y="44"/>
                    <a:pt x="614" y="38"/>
                  </a:cubicBezTo>
                  <a:cubicBezTo>
                    <a:pt x="614" y="29"/>
                    <a:pt x="601" y="30"/>
                    <a:pt x="601" y="23"/>
                  </a:cubicBezTo>
                  <a:cubicBezTo>
                    <a:pt x="601" y="10"/>
                    <a:pt x="591" y="1"/>
                    <a:pt x="574" y="0"/>
                  </a:cubicBezTo>
                  <a:cubicBezTo>
                    <a:pt x="565" y="0"/>
                    <a:pt x="569" y="6"/>
                    <a:pt x="569" y="10"/>
                  </a:cubicBezTo>
                  <a:cubicBezTo>
                    <a:pt x="564" y="11"/>
                    <a:pt x="557" y="10"/>
                    <a:pt x="557" y="17"/>
                  </a:cubicBezTo>
                  <a:cubicBezTo>
                    <a:pt x="557" y="21"/>
                    <a:pt x="561" y="23"/>
                    <a:pt x="561" y="28"/>
                  </a:cubicBezTo>
                  <a:cubicBezTo>
                    <a:pt x="561" y="32"/>
                    <a:pt x="555" y="32"/>
                    <a:pt x="555" y="38"/>
                  </a:cubicBezTo>
                  <a:cubicBezTo>
                    <a:pt x="555" y="52"/>
                    <a:pt x="585" y="44"/>
                    <a:pt x="585" y="59"/>
                  </a:cubicBezTo>
                  <a:cubicBezTo>
                    <a:pt x="585" y="61"/>
                    <a:pt x="581" y="72"/>
                    <a:pt x="581" y="72"/>
                  </a:cubicBezTo>
                  <a:cubicBezTo>
                    <a:pt x="584" y="70"/>
                    <a:pt x="587" y="69"/>
                    <a:pt x="591" y="67"/>
                  </a:cubicBezTo>
                  <a:cubicBezTo>
                    <a:pt x="596" y="85"/>
                    <a:pt x="567" y="77"/>
                    <a:pt x="567" y="98"/>
                  </a:cubicBezTo>
                  <a:cubicBezTo>
                    <a:pt x="553" y="102"/>
                    <a:pt x="564" y="88"/>
                    <a:pt x="561" y="83"/>
                  </a:cubicBezTo>
                  <a:cubicBezTo>
                    <a:pt x="559" y="81"/>
                    <a:pt x="547" y="78"/>
                    <a:pt x="541" y="78"/>
                  </a:cubicBezTo>
                  <a:cubicBezTo>
                    <a:pt x="533" y="78"/>
                    <a:pt x="530" y="82"/>
                    <a:pt x="530" y="92"/>
                  </a:cubicBezTo>
                  <a:cubicBezTo>
                    <a:pt x="522" y="91"/>
                    <a:pt x="517" y="92"/>
                    <a:pt x="492" y="92"/>
                  </a:cubicBezTo>
                  <a:cubicBezTo>
                    <a:pt x="468" y="92"/>
                    <a:pt x="441" y="83"/>
                    <a:pt x="435" y="65"/>
                  </a:cubicBezTo>
                  <a:cubicBezTo>
                    <a:pt x="427" y="67"/>
                    <a:pt x="400" y="68"/>
                    <a:pt x="400" y="78"/>
                  </a:cubicBezTo>
                  <a:cubicBezTo>
                    <a:pt x="400" y="81"/>
                    <a:pt x="403" y="82"/>
                    <a:pt x="406" y="82"/>
                  </a:cubicBezTo>
                  <a:cubicBezTo>
                    <a:pt x="413" y="82"/>
                    <a:pt x="425" y="79"/>
                    <a:pt x="430" y="75"/>
                  </a:cubicBezTo>
                  <a:cubicBezTo>
                    <a:pt x="432" y="90"/>
                    <a:pt x="409" y="78"/>
                    <a:pt x="409" y="93"/>
                  </a:cubicBezTo>
                  <a:cubicBezTo>
                    <a:pt x="409" y="96"/>
                    <a:pt x="414" y="106"/>
                    <a:pt x="412" y="106"/>
                  </a:cubicBezTo>
                  <a:cubicBezTo>
                    <a:pt x="403" y="106"/>
                    <a:pt x="401" y="95"/>
                    <a:pt x="394" y="92"/>
                  </a:cubicBezTo>
                  <a:cubicBezTo>
                    <a:pt x="387" y="89"/>
                    <a:pt x="387" y="89"/>
                    <a:pt x="387" y="89"/>
                  </a:cubicBezTo>
                  <a:cubicBezTo>
                    <a:pt x="377" y="89"/>
                    <a:pt x="370" y="89"/>
                    <a:pt x="359" y="89"/>
                  </a:cubicBezTo>
                  <a:cubicBezTo>
                    <a:pt x="350" y="89"/>
                    <a:pt x="344" y="92"/>
                    <a:pt x="335" y="93"/>
                  </a:cubicBezTo>
                  <a:cubicBezTo>
                    <a:pt x="317" y="93"/>
                    <a:pt x="317" y="87"/>
                    <a:pt x="317" y="86"/>
                  </a:cubicBezTo>
                  <a:cubicBezTo>
                    <a:pt x="317" y="82"/>
                    <a:pt x="331" y="83"/>
                    <a:pt x="333" y="81"/>
                  </a:cubicBezTo>
                  <a:cubicBezTo>
                    <a:pt x="321" y="64"/>
                    <a:pt x="323" y="66"/>
                    <a:pt x="298" y="68"/>
                  </a:cubicBezTo>
                  <a:cubicBezTo>
                    <a:pt x="271" y="70"/>
                    <a:pt x="258" y="48"/>
                    <a:pt x="231" y="48"/>
                  </a:cubicBezTo>
                  <a:cubicBezTo>
                    <a:pt x="223" y="48"/>
                    <a:pt x="219" y="54"/>
                    <a:pt x="212" y="54"/>
                  </a:cubicBezTo>
                  <a:cubicBezTo>
                    <a:pt x="207" y="54"/>
                    <a:pt x="202" y="46"/>
                    <a:pt x="202" y="42"/>
                  </a:cubicBezTo>
                  <a:cubicBezTo>
                    <a:pt x="193" y="44"/>
                    <a:pt x="193" y="54"/>
                    <a:pt x="184" y="54"/>
                  </a:cubicBezTo>
                  <a:cubicBezTo>
                    <a:pt x="176" y="54"/>
                    <a:pt x="164" y="34"/>
                    <a:pt x="161" y="34"/>
                  </a:cubicBezTo>
                  <a:cubicBezTo>
                    <a:pt x="153" y="34"/>
                    <a:pt x="156" y="47"/>
                    <a:pt x="146" y="47"/>
                  </a:cubicBezTo>
                  <a:cubicBezTo>
                    <a:pt x="143" y="47"/>
                    <a:pt x="140" y="44"/>
                    <a:pt x="138" y="40"/>
                  </a:cubicBezTo>
                  <a:cubicBezTo>
                    <a:pt x="125" y="44"/>
                    <a:pt x="120" y="44"/>
                    <a:pt x="108" y="49"/>
                  </a:cubicBezTo>
                  <a:cubicBezTo>
                    <a:pt x="103" y="50"/>
                    <a:pt x="91" y="59"/>
                    <a:pt x="87" y="55"/>
                  </a:cubicBezTo>
                  <a:cubicBezTo>
                    <a:pt x="76" y="44"/>
                    <a:pt x="78" y="58"/>
                    <a:pt x="74" y="58"/>
                  </a:cubicBezTo>
                  <a:cubicBezTo>
                    <a:pt x="45" y="59"/>
                    <a:pt x="65" y="70"/>
                    <a:pt x="61" y="70"/>
                  </a:cubicBezTo>
                  <a:cubicBezTo>
                    <a:pt x="50" y="70"/>
                    <a:pt x="30" y="67"/>
                    <a:pt x="12" y="56"/>
                  </a:cubicBezTo>
                  <a:cubicBezTo>
                    <a:pt x="11" y="56"/>
                    <a:pt x="6" y="52"/>
                    <a:pt x="6" y="51"/>
                  </a:cubicBezTo>
                  <a:cubicBezTo>
                    <a:pt x="3" y="52"/>
                    <a:pt x="5" y="52"/>
                    <a:pt x="0" y="5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6" y="247"/>
                    <a:pt x="19" y="240"/>
                    <a:pt x="25" y="248"/>
                  </a:cubicBezTo>
                  <a:cubicBezTo>
                    <a:pt x="29" y="254"/>
                    <a:pt x="38" y="266"/>
                    <a:pt x="47" y="266"/>
                  </a:cubicBezTo>
                  <a:cubicBezTo>
                    <a:pt x="53" y="266"/>
                    <a:pt x="53" y="257"/>
                    <a:pt x="59" y="255"/>
                  </a:cubicBezTo>
                  <a:cubicBezTo>
                    <a:pt x="62" y="254"/>
                    <a:pt x="64" y="255"/>
                    <a:pt x="67" y="253"/>
                  </a:cubicBezTo>
                  <a:cubicBezTo>
                    <a:pt x="81" y="266"/>
                    <a:pt x="87" y="271"/>
                    <a:pt x="99" y="288"/>
                  </a:cubicBezTo>
                  <a:cubicBezTo>
                    <a:pt x="100" y="290"/>
                    <a:pt x="103" y="291"/>
                    <a:pt x="105" y="295"/>
                  </a:cubicBezTo>
                  <a:cubicBezTo>
                    <a:pt x="106" y="300"/>
                    <a:pt x="108" y="306"/>
                    <a:pt x="113" y="311"/>
                  </a:cubicBezTo>
                  <a:cubicBezTo>
                    <a:pt x="116" y="314"/>
                    <a:pt x="121" y="313"/>
                    <a:pt x="124" y="316"/>
                  </a:cubicBezTo>
                  <a:cubicBezTo>
                    <a:pt x="128" y="320"/>
                    <a:pt x="135" y="322"/>
                    <a:pt x="135" y="332"/>
                  </a:cubicBezTo>
                  <a:cubicBezTo>
                    <a:pt x="135" y="336"/>
                    <a:pt x="129" y="337"/>
                    <a:pt x="129" y="340"/>
                  </a:cubicBezTo>
                  <a:cubicBezTo>
                    <a:pt x="129" y="343"/>
                    <a:pt x="132" y="344"/>
                    <a:pt x="132" y="347"/>
                  </a:cubicBezTo>
                  <a:cubicBezTo>
                    <a:pt x="132" y="352"/>
                    <a:pt x="130" y="364"/>
                    <a:pt x="136" y="366"/>
                  </a:cubicBezTo>
                  <a:cubicBezTo>
                    <a:pt x="140" y="367"/>
                    <a:pt x="143" y="367"/>
                    <a:pt x="146" y="370"/>
                  </a:cubicBezTo>
                  <a:cubicBezTo>
                    <a:pt x="150" y="373"/>
                    <a:pt x="145" y="379"/>
                    <a:pt x="150" y="383"/>
                  </a:cubicBezTo>
                  <a:cubicBezTo>
                    <a:pt x="150" y="383"/>
                    <a:pt x="162" y="390"/>
                    <a:pt x="162" y="391"/>
                  </a:cubicBezTo>
                  <a:cubicBezTo>
                    <a:pt x="165" y="401"/>
                    <a:pt x="166" y="413"/>
                    <a:pt x="181" y="413"/>
                  </a:cubicBezTo>
                  <a:cubicBezTo>
                    <a:pt x="183" y="422"/>
                    <a:pt x="199" y="416"/>
                    <a:pt x="202" y="428"/>
                  </a:cubicBezTo>
                  <a:cubicBezTo>
                    <a:pt x="204" y="432"/>
                    <a:pt x="215" y="433"/>
                    <a:pt x="219" y="437"/>
                  </a:cubicBezTo>
                  <a:cubicBezTo>
                    <a:pt x="220" y="438"/>
                    <a:pt x="222" y="439"/>
                    <a:pt x="224" y="440"/>
                  </a:cubicBezTo>
                  <a:cubicBezTo>
                    <a:pt x="224" y="440"/>
                    <a:pt x="224" y="440"/>
                    <a:pt x="224" y="440"/>
                  </a:cubicBezTo>
                  <a:cubicBezTo>
                    <a:pt x="577" y="440"/>
                    <a:pt x="577" y="440"/>
                    <a:pt x="577" y="440"/>
                  </a:cubicBezTo>
                  <a:cubicBezTo>
                    <a:pt x="577" y="435"/>
                    <a:pt x="577" y="435"/>
                    <a:pt x="577" y="435"/>
                  </a:cubicBezTo>
                  <a:cubicBezTo>
                    <a:pt x="583" y="439"/>
                    <a:pt x="582" y="443"/>
                    <a:pt x="588" y="446"/>
                  </a:cubicBezTo>
                  <a:cubicBezTo>
                    <a:pt x="610" y="446"/>
                    <a:pt x="610" y="446"/>
                    <a:pt x="610" y="446"/>
                  </a:cubicBezTo>
                  <a:cubicBezTo>
                    <a:pt x="619" y="455"/>
                    <a:pt x="630" y="455"/>
                    <a:pt x="647" y="455"/>
                  </a:cubicBezTo>
                  <a:cubicBezTo>
                    <a:pt x="652" y="453"/>
                    <a:pt x="653" y="455"/>
                    <a:pt x="658" y="452"/>
                  </a:cubicBezTo>
                  <a:cubicBezTo>
                    <a:pt x="662" y="450"/>
                    <a:pt x="661" y="443"/>
                    <a:pt x="665" y="443"/>
                  </a:cubicBezTo>
                  <a:cubicBezTo>
                    <a:pt x="670" y="443"/>
                    <a:pt x="674" y="451"/>
                    <a:pt x="676" y="453"/>
                  </a:cubicBezTo>
                  <a:cubicBezTo>
                    <a:pt x="677" y="451"/>
                    <a:pt x="676" y="448"/>
                    <a:pt x="676" y="447"/>
                  </a:cubicBezTo>
                  <a:cubicBezTo>
                    <a:pt x="677" y="447"/>
                    <a:pt x="678" y="447"/>
                    <a:pt x="680" y="447"/>
                  </a:cubicBezTo>
                  <a:cubicBezTo>
                    <a:pt x="682" y="447"/>
                    <a:pt x="701" y="462"/>
                    <a:pt x="702" y="463"/>
                  </a:cubicBezTo>
                  <a:cubicBezTo>
                    <a:pt x="704" y="469"/>
                    <a:pt x="702" y="473"/>
                    <a:pt x="705" y="477"/>
                  </a:cubicBezTo>
                  <a:cubicBezTo>
                    <a:pt x="715" y="487"/>
                    <a:pt x="729" y="485"/>
                    <a:pt x="740" y="492"/>
                  </a:cubicBezTo>
                  <a:cubicBezTo>
                    <a:pt x="752" y="492"/>
                    <a:pt x="752" y="492"/>
                    <a:pt x="752" y="492"/>
                  </a:cubicBezTo>
                  <a:cubicBezTo>
                    <a:pt x="757" y="495"/>
                    <a:pt x="763" y="500"/>
                    <a:pt x="763" y="506"/>
                  </a:cubicBezTo>
                  <a:cubicBezTo>
                    <a:pt x="763" y="509"/>
                    <a:pt x="762" y="512"/>
                    <a:pt x="759" y="512"/>
                  </a:cubicBezTo>
                  <a:cubicBezTo>
                    <a:pt x="754" y="512"/>
                    <a:pt x="748" y="506"/>
                    <a:pt x="747" y="504"/>
                  </a:cubicBezTo>
                  <a:cubicBezTo>
                    <a:pt x="745" y="511"/>
                    <a:pt x="741" y="532"/>
                    <a:pt x="735" y="532"/>
                  </a:cubicBezTo>
                  <a:cubicBezTo>
                    <a:pt x="730" y="538"/>
                    <a:pt x="725" y="541"/>
                    <a:pt x="725" y="547"/>
                  </a:cubicBezTo>
                  <a:cubicBezTo>
                    <a:pt x="726" y="549"/>
                    <a:pt x="729" y="553"/>
                    <a:pt x="732" y="553"/>
                  </a:cubicBezTo>
                  <a:cubicBezTo>
                    <a:pt x="736" y="553"/>
                    <a:pt x="736" y="550"/>
                    <a:pt x="738" y="548"/>
                  </a:cubicBezTo>
                  <a:cubicBezTo>
                    <a:pt x="742" y="544"/>
                    <a:pt x="748" y="545"/>
                    <a:pt x="755" y="545"/>
                  </a:cubicBezTo>
                  <a:cubicBezTo>
                    <a:pt x="760" y="545"/>
                    <a:pt x="763" y="548"/>
                    <a:pt x="765" y="546"/>
                  </a:cubicBezTo>
                  <a:cubicBezTo>
                    <a:pt x="768" y="545"/>
                    <a:pt x="770" y="544"/>
                    <a:pt x="772" y="543"/>
                  </a:cubicBezTo>
                  <a:cubicBezTo>
                    <a:pt x="772" y="540"/>
                    <a:pt x="771" y="538"/>
                    <a:pt x="770" y="536"/>
                  </a:cubicBezTo>
                  <a:cubicBezTo>
                    <a:pt x="769" y="534"/>
                    <a:pt x="767" y="533"/>
                    <a:pt x="767" y="531"/>
                  </a:cubicBezTo>
                  <a:cubicBezTo>
                    <a:pt x="767" y="529"/>
                    <a:pt x="771" y="528"/>
                    <a:pt x="773" y="528"/>
                  </a:cubicBezTo>
                  <a:cubicBezTo>
                    <a:pt x="782" y="525"/>
                    <a:pt x="803" y="519"/>
                    <a:pt x="814" y="519"/>
                  </a:cubicBezTo>
                  <a:cubicBezTo>
                    <a:pt x="815" y="519"/>
                    <a:pt x="831" y="503"/>
                    <a:pt x="834" y="501"/>
                  </a:cubicBezTo>
                  <a:cubicBezTo>
                    <a:pt x="836" y="499"/>
                    <a:pt x="847" y="500"/>
                    <a:pt x="857" y="500"/>
                  </a:cubicBezTo>
                  <a:cubicBezTo>
                    <a:pt x="861" y="500"/>
                    <a:pt x="864" y="500"/>
                    <a:pt x="868" y="500"/>
                  </a:cubicBezTo>
                  <a:cubicBezTo>
                    <a:pt x="872" y="500"/>
                    <a:pt x="876" y="498"/>
                    <a:pt x="879" y="498"/>
                  </a:cubicBezTo>
                  <a:cubicBezTo>
                    <a:pt x="884" y="497"/>
                    <a:pt x="882" y="496"/>
                    <a:pt x="884" y="494"/>
                  </a:cubicBezTo>
                  <a:cubicBezTo>
                    <a:pt x="892" y="486"/>
                    <a:pt x="892" y="471"/>
                    <a:pt x="903" y="463"/>
                  </a:cubicBezTo>
                  <a:cubicBezTo>
                    <a:pt x="908" y="470"/>
                    <a:pt x="916" y="460"/>
                    <a:pt x="920" y="467"/>
                  </a:cubicBezTo>
                  <a:cubicBezTo>
                    <a:pt x="926" y="478"/>
                    <a:pt x="922" y="494"/>
                    <a:pt x="928" y="505"/>
                  </a:cubicBezTo>
                  <a:lnTo>
                    <a:pt x="928" y="5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92" name="Freeform 51"/>
            <p:cNvSpPr/>
            <p:nvPr/>
          </p:nvSpPr>
          <p:spPr bwMode="auto">
            <a:xfrm>
              <a:off x="1585913" y="1417638"/>
              <a:ext cx="623888" cy="457200"/>
            </a:xfrm>
            <a:custGeom>
              <a:avLst/>
              <a:gdLst/>
              <a:ahLst/>
              <a:cxnLst>
                <a:cxn ang="0">
                  <a:pos x="334" y="228"/>
                </a:cxn>
                <a:cxn ang="0">
                  <a:pos x="381" y="252"/>
                </a:cxn>
                <a:cxn ang="0">
                  <a:pos x="401" y="239"/>
                </a:cxn>
                <a:cxn ang="0">
                  <a:pos x="439" y="281"/>
                </a:cxn>
                <a:cxn ang="0">
                  <a:pos x="458" y="302"/>
                </a:cxn>
                <a:cxn ang="0">
                  <a:pos x="463" y="326"/>
                </a:cxn>
                <a:cxn ang="0">
                  <a:pos x="440" y="314"/>
                </a:cxn>
                <a:cxn ang="0">
                  <a:pos x="427" y="300"/>
                </a:cxn>
                <a:cxn ang="0">
                  <a:pos x="426" y="286"/>
                </a:cxn>
                <a:cxn ang="0">
                  <a:pos x="414" y="286"/>
                </a:cxn>
                <a:cxn ang="0">
                  <a:pos x="412" y="270"/>
                </a:cxn>
                <a:cxn ang="0">
                  <a:pos x="390" y="261"/>
                </a:cxn>
                <a:cxn ang="0">
                  <a:pos x="363" y="252"/>
                </a:cxn>
                <a:cxn ang="0">
                  <a:pos x="299" y="236"/>
                </a:cxn>
                <a:cxn ang="0">
                  <a:pos x="240" y="221"/>
                </a:cxn>
                <a:cxn ang="0">
                  <a:pos x="200" y="252"/>
                </a:cxn>
                <a:cxn ang="0">
                  <a:pos x="199" y="245"/>
                </a:cxn>
                <a:cxn ang="0">
                  <a:pos x="218" y="219"/>
                </a:cxn>
                <a:cxn ang="0">
                  <a:pos x="213" y="214"/>
                </a:cxn>
                <a:cxn ang="0">
                  <a:pos x="173" y="260"/>
                </a:cxn>
                <a:cxn ang="0">
                  <a:pos x="143" y="288"/>
                </a:cxn>
                <a:cxn ang="0">
                  <a:pos x="79" y="322"/>
                </a:cxn>
                <a:cxn ang="0">
                  <a:pos x="57" y="328"/>
                </a:cxn>
                <a:cxn ang="0">
                  <a:pos x="92" y="307"/>
                </a:cxn>
                <a:cxn ang="0">
                  <a:pos x="148" y="256"/>
                </a:cxn>
                <a:cxn ang="0">
                  <a:pos x="125" y="262"/>
                </a:cxn>
                <a:cxn ang="0">
                  <a:pos x="110" y="266"/>
                </a:cxn>
                <a:cxn ang="0">
                  <a:pos x="88" y="261"/>
                </a:cxn>
                <a:cxn ang="0">
                  <a:pos x="76" y="264"/>
                </a:cxn>
                <a:cxn ang="0">
                  <a:pos x="72" y="244"/>
                </a:cxn>
                <a:cxn ang="0">
                  <a:pos x="60" y="245"/>
                </a:cxn>
                <a:cxn ang="0">
                  <a:pos x="37" y="224"/>
                </a:cxn>
                <a:cxn ang="0">
                  <a:pos x="52" y="180"/>
                </a:cxn>
                <a:cxn ang="0">
                  <a:pos x="79" y="152"/>
                </a:cxn>
                <a:cxn ang="0">
                  <a:pos x="85" y="145"/>
                </a:cxn>
                <a:cxn ang="0">
                  <a:pos x="60" y="153"/>
                </a:cxn>
                <a:cxn ang="0">
                  <a:pos x="18" y="150"/>
                </a:cxn>
                <a:cxn ang="0">
                  <a:pos x="13" y="133"/>
                </a:cxn>
                <a:cxn ang="0">
                  <a:pos x="40" y="106"/>
                </a:cxn>
                <a:cxn ang="0">
                  <a:pos x="64" y="116"/>
                </a:cxn>
                <a:cxn ang="0">
                  <a:pos x="50" y="95"/>
                </a:cxn>
                <a:cxn ang="0">
                  <a:pos x="13" y="68"/>
                </a:cxn>
                <a:cxn ang="0">
                  <a:pos x="44" y="56"/>
                </a:cxn>
                <a:cxn ang="0">
                  <a:pos x="117" y="13"/>
                </a:cxn>
                <a:cxn ang="0">
                  <a:pos x="150" y="7"/>
                </a:cxn>
                <a:cxn ang="0">
                  <a:pos x="157" y="7"/>
                </a:cxn>
                <a:cxn ang="0">
                  <a:pos x="189" y="11"/>
                </a:cxn>
                <a:cxn ang="0">
                  <a:pos x="236" y="20"/>
                </a:cxn>
                <a:cxn ang="0">
                  <a:pos x="307" y="28"/>
                </a:cxn>
                <a:cxn ang="0">
                  <a:pos x="334" y="36"/>
                </a:cxn>
              </a:cxnLst>
              <a:rect l="0" t="0" r="r" b="b"/>
              <a:pathLst>
                <a:path w="469" h="343">
                  <a:moveTo>
                    <a:pt x="334" y="37"/>
                  </a:moveTo>
                  <a:cubicBezTo>
                    <a:pt x="334" y="228"/>
                    <a:pt x="334" y="228"/>
                    <a:pt x="334" y="228"/>
                  </a:cubicBezTo>
                  <a:cubicBezTo>
                    <a:pt x="340" y="233"/>
                    <a:pt x="353" y="226"/>
                    <a:pt x="359" y="234"/>
                  </a:cubicBezTo>
                  <a:cubicBezTo>
                    <a:pt x="363" y="240"/>
                    <a:pt x="372" y="252"/>
                    <a:pt x="381" y="252"/>
                  </a:cubicBezTo>
                  <a:cubicBezTo>
                    <a:pt x="387" y="252"/>
                    <a:pt x="387" y="243"/>
                    <a:pt x="393" y="241"/>
                  </a:cubicBezTo>
                  <a:cubicBezTo>
                    <a:pt x="396" y="240"/>
                    <a:pt x="398" y="241"/>
                    <a:pt x="401" y="239"/>
                  </a:cubicBezTo>
                  <a:cubicBezTo>
                    <a:pt x="415" y="252"/>
                    <a:pt x="421" y="257"/>
                    <a:pt x="433" y="274"/>
                  </a:cubicBezTo>
                  <a:cubicBezTo>
                    <a:pt x="434" y="276"/>
                    <a:pt x="437" y="277"/>
                    <a:pt x="439" y="281"/>
                  </a:cubicBezTo>
                  <a:cubicBezTo>
                    <a:pt x="440" y="286"/>
                    <a:pt x="442" y="292"/>
                    <a:pt x="447" y="297"/>
                  </a:cubicBezTo>
                  <a:cubicBezTo>
                    <a:pt x="450" y="300"/>
                    <a:pt x="455" y="299"/>
                    <a:pt x="458" y="302"/>
                  </a:cubicBezTo>
                  <a:cubicBezTo>
                    <a:pt x="462" y="306"/>
                    <a:pt x="469" y="308"/>
                    <a:pt x="469" y="318"/>
                  </a:cubicBezTo>
                  <a:cubicBezTo>
                    <a:pt x="469" y="322"/>
                    <a:pt x="463" y="323"/>
                    <a:pt x="463" y="326"/>
                  </a:cubicBezTo>
                  <a:cubicBezTo>
                    <a:pt x="461" y="326"/>
                    <a:pt x="461" y="327"/>
                    <a:pt x="459" y="327"/>
                  </a:cubicBezTo>
                  <a:cubicBezTo>
                    <a:pt x="451" y="327"/>
                    <a:pt x="440" y="318"/>
                    <a:pt x="440" y="314"/>
                  </a:cubicBezTo>
                  <a:cubicBezTo>
                    <a:pt x="440" y="310"/>
                    <a:pt x="440" y="311"/>
                    <a:pt x="440" y="307"/>
                  </a:cubicBezTo>
                  <a:cubicBezTo>
                    <a:pt x="440" y="300"/>
                    <a:pt x="435" y="300"/>
                    <a:pt x="427" y="300"/>
                  </a:cubicBezTo>
                  <a:cubicBezTo>
                    <a:pt x="421" y="300"/>
                    <a:pt x="419" y="296"/>
                    <a:pt x="419" y="294"/>
                  </a:cubicBezTo>
                  <a:cubicBezTo>
                    <a:pt x="419" y="290"/>
                    <a:pt x="426" y="290"/>
                    <a:pt x="426" y="286"/>
                  </a:cubicBezTo>
                  <a:cubicBezTo>
                    <a:pt x="426" y="283"/>
                    <a:pt x="426" y="281"/>
                    <a:pt x="426" y="281"/>
                  </a:cubicBezTo>
                  <a:cubicBezTo>
                    <a:pt x="417" y="281"/>
                    <a:pt x="420" y="286"/>
                    <a:pt x="414" y="286"/>
                  </a:cubicBezTo>
                  <a:cubicBezTo>
                    <a:pt x="412" y="286"/>
                    <a:pt x="407" y="282"/>
                    <a:pt x="407" y="280"/>
                  </a:cubicBezTo>
                  <a:cubicBezTo>
                    <a:pt x="407" y="274"/>
                    <a:pt x="410" y="273"/>
                    <a:pt x="412" y="270"/>
                  </a:cubicBezTo>
                  <a:cubicBezTo>
                    <a:pt x="409" y="268"/>
                    <a:pt x="405" y="264"/>
                    <a:pt x="404" y="267"/>
                  </a:cubicBezTo>
                  <a:cubicBezTo>
                    <a:pt x="397" y="267"/>
                    <a:pt x="394" y="264"/>
                    <a:pt x="390" y="261"/>
                  </a:cubicBezTo>
                  <a:cubicBezTo>
                    <a:pt x="389" y="264"/>
                    <a:pt x="387" y="269"/>
                    <a:pt x="384" y="269"/>
                  </a:cubicBezTo>
                  <a:cubicBezTo>
                    <a:pt x="375" y="269"/>
                    <a:pt x="368" y="256"/>
                    <a:pt x="363" y="252"/>
                  </a:cubicBezTo>
                  <a:cubicBezTo>
                    <a:pt x="352" y="243"/>
                    <a:pt x="337" y="244"/>
                    <a:pt x="323" y="236"/>
                  </a:cubicBezTo>
                  <a:cubicBezTo>
                    <a:pt x="299" y="236"/>
                    <a:pt x="299" y="236"/>
                    <a:pt x="299" y="236"/>
                  </a:cubicBezTo>
                  <a:cubicBezTo>
                    <a:pt x="285" y="232"/>
                    <a:pt x="265" y="230"/>
                    <a:pt x="258" y="214"/>
                  </a:cubicBezTo>
                  <a:cubicBezTo>
                    <a:pt x="252" y="217"/>
                    <a:pt x="244" y="219"/>
                    <a:pt x="240" y="221"/>
                  </a:cubicBezTo>
                  <a:cubicBezTo>
                    <a:pt x="241" y="224"/>
                    <a:pt x="242" y="225"/>
                    <a:pt x="244" y="227"/>
                  </a:cubicBezTo>
                  <a:cubicBezTo>
                    <a:pt x="238" y="236"/>
                    <a:pt x="210" y="252"/>
                    <a:pt x="200" y="252"/>
                  </a:cubicBezTo>
                  <a:cubicBezTo>
                    <a:pt x="198" y="252"/>
                    <a:pt x="195" y="251"/>
                    <a:pt x="195" y="249"/>
                  </a:cubicBezTo>
                  <a:cubicBezTo>
                    <a:pt x="195" y="246"/>
                    <a:pt x="198" y="246"/>
                    <a:pt x="199" y="245"/>
                  </a:cubicBezTo>
                  <a:cubicBezTo>
                    <a:pt x="197" y="242"/>
                    <a:pt x="199" y="242"/>
                    <a:pt x="199" y="240"/>
                  </a:cubicBezTo>
                  <a:cubicBezTo>
                    <a:pt x="199" y="230"/>
                    <a:pt x="205" y="223"/>
                    <a:pt x="218" y="219"/>
                  </a:cubicBezTo>
                  <a:cubicBezTo>
                    <a:pt x="218" y="217"/>
                    <a:pt x="218" y="216"/>
                    <a:pt x="218" y="214"/>
                  </a:cubicBezTo>
                  <a:cubicBezTo>
                    <a:pt x="214" y="214"/>
                    <a:pt x="215" y="214"/>
                    <a:pt x="213" y="214"/>
                  </a:cubicBezTo>
                  <a:cubicBezTo>
                    <a:pt x="203" y="214"/>
                    <a:pt x="173" y="239"/>
                    <a:pt x="173" y="253"/>
                  </a:cubicBezTo>
                  <a:cubicBezTo>
                    <a:pt x="173" y="255"/>
                    <a:pt x="173" y="258"/>
                    <a:pt x="173" y="260"/>
                  </a:cubicBezTo>
                  <a:cubicBezTo>
                    <a:pt x="173" y="270"/>
                    <a:pt x="164" y="273"/>
                    <a:pt x="154" y="277"/>
                  </a:cubicBezTo>
                  <a:cubicBezTo>
                    <a:pt x="148" y="280"/>
                    <a:pt x="146" y="284"/>
                    <a:pt x="143" y="288"/>
                  </a:cubicBezTo>
                  <a:cubicBezTo>
                    <a:pt x="136" y="297"/>
                    <a:pt x="121" y="301"/>
                    <a:pt x="114" y="308"/>
                  </a:cubicBezTo>
                  <a:cubicBezTo>
                    <a:pt x="107" y="315"/>
                    <a:pt x="91" y="320"/>
                    <a:pt x="79" y="322"/>
                  </a:cubicBezTo>
                  <a:cubicBezTo>
                    <a:pt x="63" y="324"/>
                    <a:pt x="54" y="343"/>
                    <a:pt x="35" y="337"/>
                  </a:cubicBezTo>
                  <a:cubicBezTo>
                    <a:pt x="41" y="329"/>
                    <a:pt x="49" y="333"/>
                    <a:pt x="57" y="328"/>
                  </a:cubicBezTo>
                  <a:cubicBezTo>
                    <a:pt x="62" y="325"/>
                    <a:pt x="66" y="316"/>
                    <a:pt x="71" y="314"/>
                  </a:cubicBezTo>
                  <a:cubicBezTo>
                    <a:pt x="78" y="309"/>
                    <a:pt x="87" y="314"/>
                    <a:pt x="92" y="307"/>
                  </a:cubicBezTo>
                  <a:cubicBezTo>
                    <a:pt x="99" y="297"/>
                    <a:pt x="117" y="290"/>
                    <a:pt x="127" y="283"/>
                  </a:cubicBezTo>
                  <a:cubicBezTo>
                    <a:pt x="137" y="276"/>
                    <a:pt x="137" y="263"/>
                    <a:pt x="148" y="256"/>
                  </a:cubicBezTo>
                  <a:cubicBezTo>
                    <a:pt x="141" y="256"/>
                    <a:pt x="141" y="256"/>
                    <a:pt x="141" y="256"/>
                  </a:cubicBezTo>
                  <a:cubicBezTo>
                    <a:pt x="135" y="259"/>
                    <a:pt x="132" y="262"/>
                    <a:pt x="125" y="262"/>
                  </a:cubicBezTo>
                  <a:cubicBezTo>
                    <a:pt x="120" y="262"/>
                    <a:pt x="117" y="260"/>
                    <a:pt x="113" y="258"/>
                  </a:cubicBezTo>
                  <a:cubicBezTo>
                    <a:pt x="112" y="262"/>
                    <a:pt x="110" y="263"/>
                    <a:pt x="110" y="266"/>
                  </a:cubicBezTo>
                  <a:cubicBezTo>
                    <a:pt x="99" y="262"/>
                    <a:pt x="96" y="260"/>
                    <a:pt x="89" y="254"/>
                  </a:cubicBezTo>
                  <a:cubicBezTo>
                    <a:pt x="88" y="257"/>
                    <a:pt x="88" y="259"/>
                    <a:pt x="88" y="261"/>
                  </a:cubicBezTo>
                  <a:cubicBezTo>
                    <a:pt x="84" y="261"/>
                    <a:pt x="85" y="261"/>
                    <a:pt x="83" y="261"/>
                  </a:cubicBezTo>
                  <a:cubicBezTo>
                    <a:pt x="80" y="261"/>
                    <a:pt x="78" y="264"/>
                    <a:pt x="76" y="264"/>
                  </a:cubicBezTo>
                  <a:cubicBezTo>
                    <a:pt x="74" y="264"/>
                    <a:pt x="72" y="257"/>
                    <a:pt x="72" y="253"/>
                  </a:cubicBezTo>
                  <a:cubicBezTo>
                    <a:pt x="72" y="248"/>
                    <a:pt x="72" y="248"/>
                    <a:pt x="72" y="244"/>
                  </a:cubicBezTo>
                  <a:cubicBezTo>
                    <a:pt x="72" y="243"/>
                    <a:pt x="72" y="238"/>
                    <a:pt x="68" y="238"/>
                  </a:cubicBezTo>
                  <a:cubicBezTo>
                    <a:pt x="65" y="238"/>
                    <a:pt x="61" y="245"/>
                    <a:pt x="60" y="245"/>
                  </a:cubicBezTo>
                  <a:cubicBezTo>
                    <a:pt x="54" y="245"/>
                    <a:pt x="33" y="229"/>
                    <a:pt x="30" y="225"/>
                  </a:cubicBezTo>
                  <a:cubicBezTo>
                    <a:pt x="32" y="225"/>
                    <a:pt x="35" y="224"/>
                    <a:pt x="37" y="224"/>
                  </a:cubicBezTo>
                  <a:cubicBezTo>
                    <a:pt x="33" y="214"/>
                    <a:pt x="19" y="212"/>
                    <a:pt x="19" y="205"/>
                  </a:cubicBezTo>
                  <a:cubicBezTo>
                    <a:pt x="19" y="191"/>
                    <a:pt x="43" y="180"/>
                    <a:pt x="52" y="180"/>
                  </a:cubicBezTo>
                  <a:cubicBezTo>
                    <a:pt x="56" y="180"/>
                    <a:pt x="86" y="169"/>
                    <a:pt x="86" y="163"/>
                  </a:cubicBezTo>
                  <a:cubicBezTo>
                    <a:pt x="86" y="160"/>
                    <a:pt x="79" y="153"/>
                    <a:pt x="79" y="152"/>
                  </a:cubicBezTo>
                  <a:cubicBezTo>
                    <a:pt x="83" y="150"/>
                    <a:pt x="82" y="150"/>
                    <a:pt x="85" y="152"/>
                  </a:cubicBezTo>
                  <a:cubicBezTo>
                    <a:pt x="85" y="145"/>
                    <a:pt x="85" y="145"/>
                    <a:pt x="85" y="145"/>
                  </a:cubicBezTo>
                  <a:cubicBezTo>
                    <a:pt x="81" y="145"/>
                    <a:pt x="81" y="145"/>
                    <a:pt x="79" y="145"/>
                  </a:cubicBezTo>
                  <a:cubicBezTo>
                    <a:pt x="72" y="145"/>
                    <a:pt x="69" y="153"/>
                    <a:pt x="60" y="153"/>
                  </a:cubicBezTo>
                  <a:cubicBezTo>
                    <a:pt x="51" y="153"/>
                    <a:pt x="48" y="148"/>
                    <a:pt x="41" y="150"/>
                  </a:cubicBezTo>
                  <a:cubicBezTo>
                    <a:pt x="32" y="150"/>
                    <a:pt x="21" y="150"/>
                    <a:pt x="18" y="150"/>
                  </a:cubicBezTo>
                  <a:cubicBezTo>
                    <a:pt x="17" y="143"/>
                    <a:pt x="12" y="141"/>
                    <a:pt x="12" y="137"/>
                  </a:cubicBezTo>
                  <a:cubicBezTo>
                    <a:pt x="12" y="136"/>
                    <a:pt x="13" y="134"/>
                    <a:pt x="13" y="133"/>
                  </a:cubicBezTo>
                  <a:cubicBezTo>
                    <a:pt x="6" y="133"/>
                    <a:pt x="2" y="130"/>
                    <a:pt x="0" y="126"/>
                  </a:cubicBezTo>
                  <a:cubicBezTo>
                    <a:pt x="11" y="119"/>
                    <a:pt x="29" y="113"/>
                    <a:pt x="40" y="106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48" y="120"/>
                    <a:pt x="55" y="116"/>
                    <a:pt x="64" y="116"/>
                  </a:cubicBezTo>
                  <a:cubicBezTo>
                    <a:pt x="70" y="116"/>
                    <a:pt x="71" y="118"/>
                    <a:pt x="76" y="116"/>
                  </a:cubicBezTo>
                  <a:cubicBezTo>
                    <a:pt x="72" y="102"/>
                    <a:pt x="63" y="101"/>
                    <a:pt x="50" y="95"/>
                  </a:cubicBezTo>
                  <a:cubicBezTo>
                    <a:pt x="46" y="94"/>
                    <a:pt x="41" y="80"/>
                    <a:pt x="37" y="78"/>
                  </a:cubicBezTo>
                  <a:cubicBezTo>
                    <a:pt x="31" y="75"/>
                    <a:pt x="13" y="71"/>
                    <a:pt x="13" y="68"/>
                  </a:cubicBezTo>
                  <a:cubicBezTo>
                    <a:pt x="13" y="68"/>
                    <a:pt x="20" y="57"/>
                    <a:pt x="20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57" y="38"/>
                    <a:pt x="77" y="21"/>
                    <a:pt x="101" y="14"/>
                  </a:cubicBezTo>
                  <a:cubicBezTo>
                    <a:pt x="107" y="12"/>
                    <a:pt x="111" y="15"/>
                    <a:pt x="117" y="13"/>
                  </a:cubicBezTo>
                  <a:cubicBezTo>
                    <a:pt x="124" y="10"/>
                    <a:pt x="128" y="0"/>
                    <a:pt x="136" y="0"/>
                  </a:cubicBezTo>
                  <a:cubicBezTo>
                    <a:pt x="142" y="0"/>
                    <a:pt x="144" y="5"/>
                    <a:pt x="150" y="7"/>
                  </a:cubicBezTo>
                  <a:cubicBezTo>
                    <a:pt x="147" y="10"/>
                    <a:pt x="147" y="11"/>
                    <a:pt x="146" y="13"/>
                  </a:cubicBezTo>
                  <a:cubicBezTo>
                    <a:pt x="150" y="14"/>
                    <a:pt x="154" y="11"/>
                    <a:pt x="157" y="7"/>
                  </a:cubicBezTo>
                  <a:cubicBezTo>
                    <a:pt x="162" y="9"/>
                    <a:pt x="163" y="10"/>
                    <a:pt x="167" y="11"/>
                  </a:cubicBezTo>
                  <a:cubicBezTo>
                    <a:pt x="189" y="11"/>
                    <a:pt x="189" y="11"/>
                    <a:pt x="189" y="11"/>
                  </a:cubicBezTo>
                  <a:cubicBezTo>
                    <a:pt x="194" y="15"/>
                    <a:pt x="196" y="17"/>
                    <a:pt x="202" y="20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45" y="29"/>
                    <a:pt x="272" y="31"/>
                    <a:pt x="286" y="31"/>
                  </a:cubicBezTo>
                  <a:cubicBezTo>
                    <a:pt x="294" y="31"/>
                    <a:pt x="299" y="28"/>
                    <a:pt x="307" y="28"/>
                  </a:cubicBezTo>
                  <a:cubicBezTo>
                    <a:pt x="319" y="28"/>
                    <a:pt x="323" y="34"/>
                    <a:pt x="334" y="37"/>
                  </a:cubicBezTo>
                  <a:cubicBezTo>
                    <a:pt x="334" y="36"/>
                    <a:pt x="334" y="36"/>
                    <a:pt x="334" y="36"/>
                  </a:cubicBezTo>
                  <a:lnTo>
                    <a:pt x="334" y="3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93" name="Freeform 52"/>
            <p:cNvSpPr/>
            <p:nvPr/>
          </p:nvSpPr>
          <p:spPr bwMode="auto">
            <a:xfrm>
              <a:off x="2149475" y="1820863"/>
              <a:ext cx="28575" cy="38100"/>
            </a:xfrm>
            <a:custGeom>
              <a:avLst/>
              <a:gdLst/>
              <a:ahLst/>
              <a:cxnLst>
                <a:cxn ang="0">
                  <a:pos x="9" y="11"/>
                </a:cxn>
                <a:cxn ang="0">
                  <a:pos x="0" y="11"/>
                </a:cxn>
                <a:cxn ang="0">
                  <a:pos x="11" y="2"/>
                </a:cxn>
                <a:cxn ang="0">
                  <a:pos x="22" y="25"/>
                </a:cxn>
                <a:cxn ang="0">
                  <a:pos x="18" y="29"/>
                </a:cxn>
                <a:cxn ang="0">
                  <a:pos x="9" y="20"/>
                </a:cxn>
                <a:cxn ang="0">
                  <a:pos x="9" y="11"/>
                </a:cxn>
              </a:cxnLst>
              <a:rect l="0" t="0" r="r" b="b"/>
              <a:pathLst>
                <a:path w="22" h="29">
                  <a:moveTo>
                    <a:pt x="9" y="11"/>
                  </a:moveTo>
                  <a:cubicBezTo>
                    <a:pt x="2" y="9"/>
                    <a:pt x="5" y="7"/>
                    <a:pt x="0" y="11"/>
                  </a:cubicBezTo>
                  <a:cubicBezTo>
                    <a:pt x="0" y="0"/>
                    <a:pt x="2" y="0"/>
                    <a:pt x="11" y="2"/>
                  </a:cubicBezTo>
                  <a:cubicBezTo>
                    <a:pt x="10" y="14"/>
                    <a:pt x="22" y="15"/>
                    <a:pt x="22" y="25"/>
                  </a:cubicBezTo>
                  <a:cubicBezTo>
                    <a:pt x="22" y="28"/>
                    <a:pt x="20" y="29"/>
                    <a:pt x="18" y="29"/>
                  </a:cubicBezTo>
                  <a:cubicBezTo>
                    <a:pt x="14" y="29"/>
                    <a:pt x="9" y="20"/>
                    <a:pt x="9" y="20"/>
                  </a:cubicBezTo>
                  <a:cubicBezTo>
                    <a:pt x="9" y="16"/>
                    <a:pt x="8" y="13"/>
                    <a:pt x="9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94" name="Freeform 53"/>
            <p:cNvSpPr/>
            <p:nvPr/>
          </p:nvSpPr>
          <p:spPr bwMode="auto">
            <a:xfrm>
              <a:off x="2105025" y="1776413"/>
              <a:ext cx="30163" cy="46038"/>
            </a:xfrm>
            <a:custGeom>
              <a:avLst/>
              <a:gdLst/>
              <a:ahLst/>
              <a:cxnLst>
                <a:cxn ang="0">
                  <a:pos x="15" y="18"/>
                </a:cxn>
                <a:cxn ang="0">
                  <a:pos x="19" y="18"/>
                </a:cxn>
                <a:cxn ang="0">
                  <a:pos x="19" y="35"/>
                </a:cxn>
                <a:cxn ang="0">
                  <a:pos x="11" y="17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5" y="0"/>
                </a:cxn>
                <a:cxn ang="0">
                  <a:pos x="15" y="18"/>
                </a:cxn>
              </a:cxnLst>
              <a:rect l="0" t="0" r="r" b="b"/>
              <a:pathLst>
                <a:path w="23" h="35">
                  <a:moveTo>
                    <a:pt x="15" y="18"/>
                  </a:moveTo>
                  <a:cubicBezTo>
                    <a:pt x="15" y="19"/>
                    <a:pt x="19" y="19"/>
                    <a:pt x="19" y="18"/>
                  </a:cubicBezTo>
                  <a:cubicBezTo>
                    <a:pt x="19" y="24"/>
                    <a:pt x="23" y="30"/>
                    <a:pt x="19" y="35"/>
                  </a:cubicBezTo>
                  <a:cubicBezTo>
                    <a:pt x="13" y="30"/>
                    <a:pt x="11" y="24"/>
                    <a:pt x="11" y="17"/>
                  </a:cubicBezTo>
                  <a:cubicBezTo>
                    <a:pt x="5" y="16"/>
                    <a:pt x="0" y="11"/>
                    <a:pt x="0" y="4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13" y="0"/>
                    <a:pt x="9" y="3"/>
                    <a:pt x="15" y="0"/>
                  </a:cubicBezTo>
                  <a:cubicBezTo>
                    <a:pt x="15" y="11"/>
                    <a:pt x="13" y="11"/>
                    <a:pt x="15" y="1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95" name="Freeform 54"/>
            <p:cNvSpPr/>
            <p:nvPr/>
          </p:nvSpPr>
          <p:spPr bwMode="auto">
            <a:xfrm>
              <a:off x="2389188" y="1335088"/>
              <a:ext cx="307975" cy="161925"/>
            </a:xfrm>
            <a:custGeom>
              <a:avLst/>
              <a:gdLst/>
              <a:ahLst/>
              <a:cxnLst>
                <a:cxn ang="0">
                  <a:pos x="214" y="96"/>
                </a:cxn>
                <a:cxn ang="0">
                  <a:pos x="209" y="100"/>
                </a:cxn>
                <a:cxn ang="0">
                  <a:pos x="215" y="103"/>
                </a:cxn>
                <a:cxn ang="0">
                  <a:pos x="220" y="110"/>
                </a:cxn>
                <a:cxn ang="0">
                  <a:pos x="195" y="118"/>
                </a:cxn>
                <a:cxn ang="0">
                  <a:pos x="158" y="104"/>
                </a:cxn>
                <a:cxn ang="0">
                  <a:pos x="147" y="112"/>
                </a:cxn>
                <a:cxn ang="0">
                  <a:pos x="115" y="121"/>
                </a:cxn>
                <a:cxn ang="0">
                  <a:pos x="75" y="121"/>
                </a:cxn>
                <a:cxn ang="0">
                  <a:pos x="68" y="110"/>
                </a:cxn>
                <a:cxn ang="0">
                  <a:pos x="43" y="108"/>
                </a:cxn>
                <a:cxn ang="0">
                  <a:pos x="23" y="92"/>
                </a:cxn>
                <a:cxn ang="0">
                  <a:pos x="65" y="82"/>
                </a:cxn>
                <a:cxn ang="0">
                  <a:pos x="80" y="81"/>
                </a:cxn>
                <a:cxn ang="0">
                  <a:pos x="69" y="77"/>
                </a:cxn>
                <a:cxn ang="0">
                  <a:pos x="45" y="77"/>
                </a:cxn>
                <a:cxn ang="0">
                  <a:pos x="12" y="69"/>
                </a:cxn>
                <a:cxn ang="0">
                  <a:pos x="29" y="60"/>
                </a:cxn>
                <a:cxn ang="0">
                  <a:pos x="14" y="59"/>
                </a:cxn>
                <a:cxn ang="0">
                  <a:pos x="0" y="51"/>
                </a:cxn>
                <a:cxn ang="0">
                  <a:pos x="56" y="13"/>
                </a:cxn>
                <a:cxn ang="0">
                  <a:pos x="64" y="29"/>
                </a:cxn>
                <a:cxn ang="0">
                  <a:pos x="78" y="21"/>
                </a:cxn>
                <a:cxn ang="0">
                  <a:pos x="98" y="34"/>
                </a:cxn>
                <a:cxn ang="0">
                  <a:pos x="111" y="31"/>
                </a:cxn>
                <a:cxn ang="0">
                  <a:pos x="109" y="23"/>
                </a:cxn>
                <a:cxn ang="0">
                  <a:pos x="118" y="23"/>
                </a:cxn>
                <a:cxn ang="0">
                  <a:pos x="133" y="35"/>
                </a:cxn>
                <a:cxn ang="0">
                  <a:pos x="140" y="51"/>
                </a:cxn>
                <a:cxn ang="0">
                  <a:pos x="146" y="48"/>
                </a:cxn>
                <a:cxn ang="0">
                  <a:pos x="136" y="17"/>
                </a:cxn>
                <a:cxn ang="0">
                  <a:pos x="144" y="12"/>
                </a:cxn>
                <a:cxn ang="0">
                  <a:pos x="156" y="12"/>
                </a:cxn>
                <a:cxn ang="0">
                  <a:pos x="156" y="7"/>
                </a:cxn>
                <a:cxn ang="0">
                  <a:pos x="169" y="0"/>
                </a:cxn>
                <a:cxn ang="0">
                  <a:pos x="184" y="10"/>
                </a:cxn>
                <a:cxn ang="0">
                  <a:pos x="175" y="24"/>
                </a:cxn>
                <a:cxn ang="0">
                  <a:pos x="187" y="62"/>
                </a:cxn>
                <a:cxn ang="0">
                  <a:pos x="232" y="92"/>
                </a:cxn>
                <a:cxn ang="0">
                  <a:pos x="214" y="96"/>
                </a:cxn>
              </a:cxnLst>
              <a:rect l="0" t="0" r="r" b="b"/>
              <a:pathLst>
                <a:path w="232" h="121">
                  <a:moveTo>
                    <a:pt x="214" y="96"/>
                  </a:moveTo>
                  <a:cubicBezTo>
                    <a:pt x="211" y="96"/>
                    <a:pt x="209" y="97"/>
                    <a:pt x="209" y="100"/>
                  </a:cubicBezTo>
                  <a:cubicBezTo>
                    <a:pt x="209" y="103"/>
                    <a:pt x="214" y="103"/>
                    <a:pt x="215" y="103"/>
                  </a:cubicBezTo>
                  <a:cubicBezTo>
                    <a:pt x="216" y="107"/>
                    <a:pt x="218" y="108"/>
                    <a:pt x="220" y="110"/>
                  </a:cubicBezTo>
                  <a:cubicBezTo>
                    <a:pt x="216" y="118"/>
                    <a:pt x="206" y="118"/>
                    <a:pt x="195" y="118"/>
                  </a:cubicBezTo>
                  <a:cubicBezTo>
                    <a:pt x="177" y="118"/>
                    <a:pt x="171" y="104"/>
                    <a:pt x="158" y="104"/>
                  </a:cubicBezTo>
                  <a:cubicBezTo>
                    <a:pt x="150" y="104"/>
                    <a:pt x="154" y="109"/>
                    <a:pt x="147" y="112"/>
                  </a:cubicBezTo>
                  <a:cubicBezTo>
                    <a:pt x="135" y="118"/>
                    <a:pt x="124" y="115"/>
                    <a:pt x="115" y="121"/>
                  </a:cubicBezTo>
                  <a:cubicBezTo>
                    <a:pt x="95" y="121"/>
                    <a:pt x="87" y="121"/>
                    <a:pt x="75" y="121"/>
                  </a:cubicBezTo>
                  <a:cubicBezTo>
                    <a:pt x="68" y="121"/>
                    <a:pt x="73" y="114"/>
                    <a:pt x="68" y="110"/>
                  </a:cubicBezTo>
                  <a:cubicBezTo>
                    <a:pt x="63" y="107"/>
                    <a:pt x="49" y="108"/>
                    <a:pt x="43" y="108"/>
                  </a:cubicBezTo>
                  <a:cubicBezTo>
                    <a:pt x="34" y="108"/>
                    <a:pt x="26" y="98"/>
                    <a:pt x="23" y="92"/>
                  </a:cubicBezTo>
                  <a:cubicBezTo>
                    <a:pt x="33" y="85"/>
                    <a:pt x="47" y="82"/>
                    <a:pt x="65" y="82"/>
                  </a:cubicBezTo>
                  <a:cubicBezTo>
                    <a:pt x="72" y="82"/>
                    <a:pt x="75" y="82"/>
                    <a:pt x="80" y="81"/>
                  </a:cubicBezTo>
                  <a:cubicBezTo>
                    <a:pt x="77" y="80"/>
                    <a:pt x="73" y="77"/>
                    <a:pt x="69" y="77"/>
                  </a:cubicBezTo>
                  <a:cubicBezTo>
                    <a:pt x="60" y="77"/>
                    <a:pt x="50" y="77"/>
                    <a:pt x="45" y="77"/>
                  </a:cubicBezTo>
                  <a:cubicBezTo>
                    <a:pt x="36" y="77"/>
                    <a:pt x="12" y="81"/>
                    <a:pt x="12" y="69"/>
                  </a:cubicBezTo>
                  <a:cubicBezTo>
                    <a:pt x="12" y="59"/>
                    <a:pt x="24" y="63"/>
                    <a:pt x="29" y="60"/>
                  </a:cubicBezTo>
                  <a:cubicBezTo>
                    <a:pt x="22" y="58"/>
                    <a:pt x="19" y="59"/>
                    <a:pt x="14" y="59"/>
                  </a:cubicBezTo>
                  <a:cubicBezTo>
                    <a:pt x="9" y="59"/>
                    <a:pt x="0" y="53"/>
                    <a:pt x="0" y="51"/>
                  </a:cubicBezTo>
                  <a:cubicBezTo>
                    <a:pt x="0" y="29"/>
                    <a:pt x="41" y="13"/>
                    <a:pt x="56" y="13"/>
                  </a:cubicBezTo>
                  <a:cubicBezTo>
                    <a:pt x="63" y="13"/>
                    <a:pt x="62" y="26"/>
                    <a:pt x="64" y="29"/>
                  </a:cubicBezTo>
                  <a:cubicBezTo>
                    <a:pt x="68" y="26"/>
                    <a:pt x="71" y="21"/>
                    <a:pt x="78" y="21"/>
                  </a:cubicBezTo>
                  <a:cubicBezTo>
                    <a:pt x="90" y="21"/>
                    <a:pt x="94" y="26"/>
                    <a:pt x="98" y="34"/>
                  </a:cubicBezTo>
                  <a:cubicBezTo>
                    <a:pt x="102" y="33"/>
                    <a:pt x="106" y="32"/>
                    <a:pt x="111" y="31"/>
                  </a:cubicBezTo>
                  <a:cubicBezTo>
                    <a:pt x="110" y="27"/>
                    <a:pt x="109" y="25"/>
                    <a:pt x="109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24" y="25"/>
                    <a:pt x="131" y="30"/>
                    <a:pt x="133" y="35"/>
                  </a:cubicBezTo>
                  <a:cubicBezTo>
                    <a:pt x="135" y="40"/>
                    <a:pt x="132" y="51"/>
                    <a:pt x="140" y="51"/>
                  </a:cubicBezTo>
                  <a:cubicBezTo>
                    <a:pt x="144" y="51"/>
                    <a:pt x="144" y="50"/>
                    <a:pt x="146" y="48"/>
                  </a:cubicBezTo>
                  <a:cubicBezTo>
                    <a:pt x="142" y="42"/>
                    <a:pt x="136" y="21"/>
                    <a:pt x="136" y="17"/>
                  </a:cubicBezTo>
                  <a:cubicBezTo>
                    <a:pt x="136" y="14"/>
                    <a:pt x="140" y="12"/>
                    <a:pt x="144" y="12"/>
                  </a:cubicBezTo>
                  <a:cubicBezTo>
                    <a:pt x="152" y="12"/>
                    <a:pt x="149" y="15"/>
                    <a:pt x="156" y="12"/>
                  </a:cubicBezTo>
                  <a:cubicBezTo>
                    <a:pt x="156" y="10"/>
                    <a:pt x="156" y="9"/>
                    <a:pt x="156" y="7"/>
                  </a:cubicBezTo>
                  <a:cubicBezTo>
                    <a:pt x="156" y="3"/>
                    <a:pt x="162" y="0"/>
                    <a:pt x="169" y="0"/>
                  </a:cubicBezTo>
                  <a:cubicBezTo>
                    <a:pt x="177" y="0"/>
                    <a:pt x="184" y="3"/>
                    <a:pt x="184" y="10"/>
                  </a:cubicBezTo>
                  <a:cubicBezTo>
                    <a:pt x="184" y="16"/>
                    <a:pt x="175" y="20"/>
                    <a:pt x="175" y="24"/>
                  </a:cubicBezTo>
                  <a:cubicBezTo>
                    <a:pt x="175" y="40"/>
                    <a:pt x="187" y="50"/>
                    <a:pt x="187" y="62"/>
                  </a:cubicBezTo>
                  <a:cubicBezTo>
                    <a:pt x="187" y="76"/>
                    <a:pt x="224" y="85"/>
                    <a:pt x="232" y="92"/>
                  </a:cubicBezTo>
                  <a:cubicBezTo>
                    <a:pt x="224" y="97"/>
                    <a:pt x="222" y="96"/>
                    <a:pt x="214" y="9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96" name="Freeform 55"/>
            <p:cNvSpPr/>
            <p:nvPr/>
          </p:nvSpPr>
          <p:spPr bwMode="auto">
            <a:xfrm>
              <a:off x="2274888" y="1309688"/>
              <a:ext cx="173038" cy="114300"/>
            </a:xfrm>
            <a:custGeom>
              <a:avLst/>
              <a:gdLst/>
              <a:ahLst/>
              <a:cxnLst>
                <a:cxn ang="0">
                  <a:pos x="28" y="82"/>
                </a:cxn>
                <a:cxn ang="0">
                  <a:pos x="22" y="73"/>
                </a:cxn>
                <a:cxn ang="0">
                  <a:pos x="0" y="64"/>
                </a:cxn>
                <a:cxn ang="0">
                  <a:pos x="22" y="21"/>
                </a:cxn>
                <a:cxn ang="0">
                  <a:pos x="16" y="5"/>
                </a:cxn>
                <a:cxn ang="0">
                  <a:pos x="42" y="5"/>
                </a:cxn>
                <a:cxn ang="0">
                  <a:pos x="60" y="2"/>
                </a:cxn>
                <a:cxn ang="0">
                  <a:pos x="84" y="11"/>
                </a:cxn>
                <a:cxn ang="0">
                  <a:pos x="99" y="10"/>
                </a:cxn>
                <a:cxn ang="0">
                  <a:pos x="130" y="29"/>
                </a:cxn>
                <a:cxn ang="0">
                  <a:pos x="102" y="38"/>
                </a:cxn>
                <a:cxn ang="0">
                  <a:pos x="69" y="71"/>
                </a:cxn>
                <a:cxn ang="0">
                  <a:pos x="35" y="86"/>
                </a:cxn>
                <a:cxn ang="0">
                  <a:pos x="28" y="82"/>
                </a:cxn>
              </a:cxnLst>
              <a:rect l="0" t="0" r="r" b="b"/>
              <a:pathLst>
                <a:path w="130" h="86">
                  <a:moveTo>
                    <a:pt x="28" y="82"/>
                  </a:moveTo>
                  <a:cubicBezTo>
                    <a:pt x="26" y="82"/>
                    <a:pt x="23" y="75"/>
                    <a:pt x="22" y="73"/>
                  </a:cubicBezTo>
                  <a:cubicBezTo>
                    <a:pt x="18" y="68"/>
                    <a:pt x="0" y="69"/>
                    <a:pt x="0" y="64"/>
                  </a:cubicBezTo>
                  <a:cubicBezTo>
                    <a:pt x="0" y="49"/>
                    <a:pt x="22" y="37"/>
                    <a:pt x="22" y="21"/>
                  </a:cubicBezTo>
                  <a:cubicBezTo>
                    <a:pt x="22" y="17"/>
                    <a:pt x="16" y="10"/>
                    <a:pt x="16" y="5"/>
                  </a:cubicBezTo>
                  <a:cubicBezTo>
                    <a:pt x="27" y="1"/>
                    <a:pt x="32" y="5"/>
                    <a:pt x="42" y="5"/>
                  </a:cubicBezTo>
                  <a:cubicBezTo>
                    <a:pt x="48" y="5"/>
                    <a:pt x="52" y="0"/>
                    <a:pt x="60" y="2"/>
                  </a:cubicBezTo>
                  <a:cubicBezTo>
                    <a:pt x="70" y="5"/>
                    <a:pt x="74" y="10"/>
                    <a:pt x="84" y="11"/>
                  </a:cubicBezTo>
                  <a:cubicBezTo>
                    <a:pt x="88" y="15"/>
                    <a:pt x="93" y="10"/>
                    <a:pt x="99" y="10"/>
                  </a:cubicBezTo>
                  <a:cubicBezTo>
                    <a:pt x="108" y="10"/>
                    <a:pt x="130" y="19"/>
                    <a:pt x="130" y="29"/>
                  </a:cubicBezTo>
                  <a:cubicBezTo>
                    <a:pt x="130" y="34"/>
                    <a:pt x="106" y="37"/>
                    <a:pt x="102" y="38"/>
                  </a:cubicBezTo>
                  <a:cubicBezTo>
                    <a:pt x="88" y="43"/>
                    <a:pt x="69" y="61"/>
                    <a:pt x="69" y="71"/>
                  </a:cubicBezTo>
                  <a:cubicBezTo>
                    <a:pt x="69" y="75"/>
                    <a:pt x="38" y="86"/>
                    <a:pt x="35" y="86"/>
                  </a:cubicBezTo>
                  <a:cubicBezTo>
                    <a:pt x="32" y="86"/>
                    <a:pt x="30" y="82"/>
                    <a:pt x="28" y="8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97" name="Freeform 56"/>
            <p:cNvSpPr/>
            <p:nvPr/>
          </p:nvSpPr>
          <p:spPr bwMode="auto">
            <a:xfrm>
              <a:off x="2413000" y="1228725"/>
              <a:ext cx="204788" cy="87313"/>
            </a:xfrm>
            <a:custGeom>
              <a:avLst/>
              <a:gdLst/>
              <a:ahLst/>
              <a:cxnLst>
                <a:cxn ang="0">
                  <a:pos x="53" y="65"/>
                </a:cxn>
                <a:cxn ang="0">
                  <a:pos x="41" y="59"/>
                </a:cxn>
                <a:cxn ang="0">
                  <a:pos x="53" y="53"/>
                </a:cxn>
                <a:cxn ang="0">
                  <a:pos x="46" y="43"/>
                </a:cxn>
                <a:cxn ang="0">
                  <a:pos x="41" y="49"/>
                </a:cxn>
                <a:cxn ang="0">
                  <a:pos x="22" y="52"/>
                </a:cxn>
                <a:cxn ang="0">
                  <a:pos x="7" y="49"/>
                </a:cxn>
                <a:cxn ang="0">
                  <a:pos x="0" y="42"/>
                </a:cxn>
                <a:cxn ang="0">
                  <a:pos x="0" y="36"/>
                </a:cxn>
                <a:cxn ang="0">
                  <a:pos x="11" y="31"/>
                </a:cxn>
                <a:cxn ang="0">
                  <a:pos x="31" y="36"/>
                </a:cxn>
                <a:cxn ang="0">
                  <a:pos x="11" y="30"/>
                </a:cxn>
                <a:cxn ang="0">
                  <a:pos x="11" y="23"/>
                </a:cxn>
                <a:cxn ang="0">
                  <a:pos x="19" y="23"/>
                </a:cxn>
                <a:cxn ang="0">
                  <a:pos x="38" y="26"/>
                </a:cxn>
                <a:cxn ang="0">
                  <a:pos x="16" y="22"/>
                </a:cxn>
                <a:cxn ang="0">
                  <a:pos x="25" y="17"/>
                </a:cxn>
                <a:cxn ang="0">
                  <a:pos x="36" y="18"/>
                </a:cxn>
                <a:cxn ang="0">
                  <a:pos x="23" y="12"/>
                </a:cxn>
                <a:cxn ang="0">
                  <a:pos x="38" y="12"/>
                </a:cxn>
                <a:cxn ang="0">
                  <a:pos x="45" y="19"/>
                </a:cxn>
                <a:cxn ang="0">
                  <a:pos x="55" y="19"/>
                </a:cxn>
                <a:cxn ang="0">
                  <a:pos x="97" y="36"/>
                </a:cxn>
                <a:cxn ang="0">
                  <a:pos x="107" y="30"/>
                </a:cxn>
                <a:cxn ang="0">
                  <a:pos x="98" y="29"/>
                </a:cxn>
                <a:cxn ang="0">
                  <a:pos x="102" y="27"/>
                </a:cxn>
                <a:cxn ang="0">
                  <a:pos x="102" y="21"/>
                </a:cxn>
                <a:cxn ang="0">
                  <a:pos x="91" y="15"/>
                </a:cxn>
                <a:cxn ang="0">
                  <a:pos x="107" y="0"/>
                </a:cxn>
                <a:cxn ang="0">
                  <a:pos x="116" y="4"/>
                </a:cxn>
                <a:cxn ang="0">
                  <a:pos x="116" y="9"/>
                </a:cxn>
                <a:cxn ang="0">
                  <a:pos x="132" y="26"/>
                </a:cxn>
                <a:cxn ang="0">
                  <a:pos x="144" y="20"/>
                </a:cxn>
                <a:cxn ang="0">
                  <a:pos x="154" y="31"/>
                </a:cxn>
                <a:cxn ang="0">
                  <a:pos x="140" y="52"/>
                </a:cxn>
                <a:cxn ang="0">
                  <a:pos x="111" y="51"/>
                </a:cxn>
                <a:cxn ang="0">
                  <a:pos x="82" y="59"/>
                </a:cxn>
                <a:cxn ang="0">
                  <a:pos x="53" y="65"/>
                </a:cxn>
              </a:cxnLst>
              <a:rect l="0" t="0" r="r" b="b"/>
              <a:pathLst>
                <a:path w="154" h="65">
                  <a:moveTo>
                    <a:pt x="53" y="65"/>
                  </a:moveTo>
                  <a:cubicBezTo>
                    <a:pt x="48" y="65"/>
                    <a:pt x="41" y="61"/>
                    <a:pt x="41" y="59"/>
                  </a:cubicBezTo>
                  <a:cubicBezTo>
                    <a:pt x="41" y="52"/>
                    <a:pt x="47" y="53"/>
                    <a:pt x="53" y="53"/>
                  </a:cubicBezTo>
                  <a:cubicBezTo>
                    <a:pt x="50" y="50"/>
                    <a:pt x="46" y="48"/>
                    <a:pt x="46" y="43"/>
                  </a:cubicBezTo>
                  <a:cubicBezTo>
                    <a:pt x="43" y="44"/>
                    <a:pt x="41" y="46"/>
                    <a:pt x="41" y="49"/>
                  </a:cubicBezTo>
                  <a:cubicBezTo>
                    <a:pt x="33" y="50"/>
                    <a:pt x="27" y="52"/>
                    <a:pt x="22" y="52"/>
                  </a:cubicBezTo>
                  <a:cubicBezTo>
                    <a:pt x="16" y="52"/>
                    <a:pt x="10" y="49"/>
                    <a:pt x="7" y="49"/>
                  </a:cubicBezTo>
                  <a:cubicBezTo>
                    <a:pt x="3" y="49"/>
                    <a:pt x="0" y="46"/>
                    <a:pt x="0" y="42"/>
                  </a:cubicBezTo>
                  <a:cubicBezTo>
                    <a:pt x="0" y="38"/>
                    <a:pt x="2" y="39"/>
                    <a:pt x="0" y="36"/>
                  </a:cubicBezTo>
                  <a:cubicBezTo>
                    <a:pt x="5" y="35"/>
                    <a:pt x="7" y="31"/>
                    <a:pt x="11" y="31"/>
                  </a:cubicBezTo>
                  <a:cubicBezTo>
                    <a:pt x="20" y="31"/>
                    <a:pt x="24" y="35"/>
                    <a:pt x="31" y="36"/>
                  </a:cubicBezTo>
                  <a:cubicBezTo>
                    <a:pt x="24" y="35"/>
                    <a:pt x="17" y="32"/>
                    <a:pt x="11" y="30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5" y="23"/>
                    <a:pt x="19" y="23"/>
                    <a:pt x="19" y="23"/>
                  </a:cubicBezTo>
                  <a:cubicBezTo>
                    <a:pt x="20" y="23"/>
                    <a:pt x="34" y="26"/>
                    <a:pt x="38" y="26"/>
                  </a:cubicBezTo>
                  <a:cubicBezTo>
                    <a:pt x="30" y="25"/>
                    <a:pt x="23" y="26"/>
                    <a:pt x="16" y="22"/>
                  </a:cubicBezTo>
                  <a:cubicBezTo>
                    <a:pt x="18" y="19"/>
                    <a:pt x="22" y="17"/>
                    <a:pt x="25" y="17"/>
                  </a:cubicBezTo>
                  <a:cubicBezTo>
                    <a:pt x="31" y="17"/>
                    <a:pt x="32" y="19"/>
                    <a:pt x="36" y="18"/>
                  </a:cubicBezTo>
                  <a:cubicBezTo>
                    <a:pt x="31" y="19"/>
                    <a:pt x="23" y="18"/>
                    <a:pt x="23" y="12"/>
                  </a:cubicBezTo>
                  <a:cubicBezTo>
                    <a:pt x="31" y="11"/>
                    <a:pt x="34" y="12"/>
                    <a:pt x="38" y="12"/>
                  </a:cubicBezTo>
                  <a:cubicBezTo>
                    <a:pt x="39" y="12"/>
                    <a:pt x="45" y="14"/>
                    <a:pt x="45" y="19"/>
                  </a:cubicBezTo>
                  <a:cubicBezTo>
                    <a:pt x="50" y="19"/>
                    <a:pt x="54" y="19"/>
                    <a:pt x="55" y="19"/>
                  </a:cubicBezTo>
                  <a:cubicBezTo>
                    <a:pt x="68" y="19"/>
                    <a:pt x="78" y="36"/>
                    <a:pt x="97" y="36"/>
                  </a:cubicBezTo>
                  <a:cubicBezTo>
                    <a:pt x="103" y="36"/>
                    <a:pt x="105" y="34"/>
                    <a:pt x="107" y="30"/>
                  </a:cubicBezTo>
                  <a:cubicBezTo>
                    <a:pt x="102" y="30"/>
                    <a:pt x="100" y="30"/>
                    <a:pt x="98" y="29"/>
                  </a:cubicBezTo>
                  <a:cubicBezTo>
                    <a:pt x="98" y="28"/>
                    <a:pt x="101" y="27"/>
                    <a:pt x="102" y="27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9" y="21"/>
                    <a:pt x="91" y="19"/>
                    <a:pt x="91" y="15"/>
                  </a:cubicBezTo>
                  <a:cubicBezTo>
                    <a:pt x="91" y="7"/>
                    <a:pt x="103" y="4"/>
                    <a:pt x="107" y="0"/>
                  </a:cubicBezTo>
                  <a:cubicBezTo>
                    <a:pt x="110" y="2"/>
                    <a:pt x="113" y="4"/>
                    <a:pt x="116" y="4"/>
                  </a:cubicBezTo>
                  <a:cubicBezTo>
                    <a:pt x="115" y="7"/>
                    <a:pt x="116" y="8"/>
                    <a:pt x="116" y="9"/>
                  </a:cubicBezTo>
                  <a:cubicBezTo>
                    <a:pt x="116" y="16"/>
                    <a:pt x="124" y="26"/>
                    <a:pt x="132" y="26"/>
                  </a:cubicBezTo>
                  <a:cubicBezTo>
                    <a:pt x="136" y="26"/>
                    <a:pt x="139" y="20"/>
                    <a:pt x="144" y="20"/>
                  </a:cubicBezTo>
                  <a:cubicBezTo>
                    <a:pt x="150" y="20"/>
                    <a:pt x="154" y="26"/>
                    <a:pt x="154" y="31"/>
                  </a:cubicBezTo>
                  <a:cubicBezTo>
                    <a:pt x="154" y="37"/>
                    <a:pt x="144" y="51"/>
                    <a:pt x="140" y="52"/>
                  </a:cubicBezTo>
                  <a:cubicBezTo>
                    <a:pt x="137" y="53"/>
                    <a:pt x="111" y="50"/>
                    <a:pt x="111" y="51"/>
                  </a:cubicBezTo>
                  <a:cubicBezTo>
                    <a:pt x="111" y="52"/>
                    <a:pt x="83" y="58"/>
                    <a:pt x="82" y="59"/>
                  </a:cubicBezTo>
                  <a:cubicBezTo>
                    <a:pt x="73" y="62"/>
                    <a:pt x="64" y="65"/>
                    <a:pt x="53" y="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98" name="Freeform 57"/>
            <p:cNvSpPr/>
            <p:nvPr/>
          </p:nvSpPr>
          <p:spPr bwMode="auto">
            <a:xfrm>
              <a:off x="2382838" y="1260475"/>
              <a:ext cx="28575" cy="20638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0" y="11"/>
                </a:cxn>
                <a:cxn ang="0">
                  <a:pos x="21" y="0"/>
                </a:cxn>
                <a:cxn ang="0">
                  <a:pos x="8" y="16"/>
                </a:cxn>
              </a:cxnLst>
              <a:rect l="0" t="0" r="r" b="b"/>
              <a:pathLst>
                <a:path w="21" h="16">
                  <a:moveTo>
                    <a:pt x="8" y="16"/>
                  </a:moveTo>
                  <a:cubicBezTo>
                    <a:pt x="4" y="16"/>
                    <a:pt x="0" y="14"/>
                    <a:pt x="0" y="11"/>
                  </a:cubicBezTo>
                  <a:cubicBezTo>
                    <a:pt x="0" y="3"/>
                    <a:pt x="16" y="0"/>
                    <a:pt x="21" y="0"/>
                  </a:cubicBezTo>
                  <a:cubicBezTo>
                    <a:pt x="20" y="7"/>
                    <a:pt x="13" y="16"/>
                    <a:pt x="8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99" name="Freeform 58"/>
            <p:cNvSpPr/>
            <p:nvPr/>
          </p:nvSpPr>
          <p:spPr bwMode="auto">
            <a:xfrm>
              <a:off x="2457450" y="1230313"/>
              <a:ext cx="22225" cy="7938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6"/>
                </a:cxn>
                <a:cxn ang="0">
                  <a:pos x="6" y="6"/>
                </a:cxn>
              </a:cxnLst>
              <a:rect l="0" t="0" r="r" b="b"/>
              <a:pathLst>
                <a:path w="16" h="6">
                  <a:moveTo>
                    <a:pt x="6" y="6"/>
                  </a:moveTo>
                  <a:cubicBezTo>
                    <a:pt x="4" y="6"/>
                    <a:pt x="0" y="4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4" y="6"/>
                    <a:pt x="6" y="6"/>
                    <a:pt x="6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00" name="Freeform 59"/>
            <p:cNvSpPr/>
            <p:nvPr/>
          </p:nvSpPr>
          <p:spPr bwMode="auto">
            <a:xfrm>
              <a:off x="2324100" y="1203325"/>
              <a:ext cx="117475" cy="65088"/>
            </a:xfrm>
            <a:custGeom>
              <a:avLst/>
              <a:gdLst/>
              <a:ahLst/>
              <a:cxnLst>
                <a:cxn ang="0">
                  <a:pos x="88" y="8"/>
                </a:cxn>
                <a:cxn ang="0">
                  <a:pos x="82" y="15"/>
                </a:cxn>
                <a:cxn ang="0">
                  <a:pos x="86" y="24"/>
                </a:cxn>
                <a:cxn ang="0">
                  <a:pos x="67" y="38"/>
                </a:cxn>
                <a:cxn ang="0">
                  <a:pos x="56" y="26"/>
                </a:cxn>
                <a:cxn ang="0">
                  <a:pos x="41" y="39"/>
                </a:cxn>
                <a:cxn ang="0">
                  <a:pos x="32" y="49"/>
                </a:cxn>
                <a:cxn ang="0">
                  <a:pos x="24" y="42"/>
                </a:cxn>
                <a:cxn ang="0">
                  <a:pos x="12" y="42"/>
                </a:cxn>
                <a:cxn ang="0">
                  <a:pos x="4" y="46"/>
                </a:cxn>
                <a:cxn ang="0">
                  <a:pos x="0" y="39"/>
                </a:cxn>
                <a:cxn ang="0">
                  <a:pos x="10" y="31"/>
                </a:cxn>
                <a:cxn ang="0">
                  <a:pos x="31" y="23"/>
                </a:cxn>
                <a:cxn ang="0">
                  <a:pos x="54" y="6"/>
                </a:cxn>
                <a:cxn ang="0">
                  <a:pos x="62" y="7"/>
                </a:cxn>
                <a:cxn ang="0">
                  <a:pos x="88" y="8"/>
                </a:cxn>
              </a:cxnLst>
              <a:rect l="0" t="0" r="r" b="b"/>
              <a:pathLst>
                <a:path w="88" h="49">
                  <a:moveTo>
                    <a:pt x="88" y="8"/>
                  </a:moveTo>
                  <a:cubicBezTo>
                    <a:pt x="88" y="11"/>
                    <a:pt x="86" y="14"/>
                    <a:pt x="82" y="15"/>
                  </a:cubicBezTo>
                  <a:cubicBezTo>
                    <a:pt x="83" y="19"/>
                    <a:pt x="86" y="20"/>
                    <a:pt x="86" y="24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0" y="38"/>
                    <a:pt x="60" y="28"/>
                    <a:pt x="56" y="26"/>
                  </a:cubicBezTo>
                  <a:cubicBezTo>
                    <a:pt x="55" y="33"/>
                    <a:pt x="48" y="40"/>
                    <a:pt x="41" y="39"/>
                  </a:cubicBezTo>
                  <a:cubicBezTo>
                    <a:pt x="40" y="44"/>
                    <a:pt x="37" y="49"/>
                    <a:pt x="32" y="49"/>
                  </a:cubicBezTo>
                  <a:cubicBezTo>
                    <a:pt x="28" y="49"/>
                    <a:pt x="25" y="44"/>
                    <a:pt x="24" y="42"/>
                  </a:cubicBezTo>
                  <a:cubicBezTo>
                    <a:pt x="19" y="45"/>
                    <a:pt x="16" y="42"/>
                    <a:pt x="12" y="42"/>
                  </a:cubicBezTo>
                  <a:cubicBezTo>
                    <a:pt x="9" y="42"/>
                    <a:pt x="8" y="45"/>
                    <a:pt x="4" y="46"/>
                  </a:cubicBezTo>
                  <a:cubicBezTo>
                    <a:pt x="4" y="43"/>
                    <a:pt x="0" y="41"/>
                    <a:pt x="0" y="39"/>
                  </a:cubicBezTo>
                  <a:cubicBezTo>
                    <a:pt x="0" y="38"/>
                    <a:pt x="8" y="32"/>
                    <a:pt x="10" y="31"/>
                  </a:cubicBezTo>
                  <a:cubicBezTo>
                    <a:pt x="17" y="28"/>
                    <a:pt x="23" y="27"/>
                    <a:pt x="31" y="23"/>
                  </a:cubicBezTo>
                  <a:cubicBezTo>
                    <a:pt x="39" y="18"/>
                    <a:pt x="41" y="6"/>
                    <a:pt x="54" y="6"/>
                  </a:cubicBezTo>
                  <a:cubicBezTo>
                    <a:pt x="57" y="6"/>
                    <a:pt x="58" y="7"/>
                    <a:pt x="62" y="7"/>
                  </a:cubicBezTo>
                  <a:cubicBezTo>
                    <a:pt x="62" y="7"/>
                    <a:pt x="88" y="0"/>
                    <a:pt x="8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01" name="Freeform 60"/>
            <p:cNvSpPr/>
            <p:nvPr/>
          </p:nvSpPr>
          <p:spPr bwMode="auto">
            <a:xfrm>
              <a:off x="2481263" y="1162050"/>
              <a:ext cx="66675" cy="20638"/>
            </a:xfrm>
            <a:custGeom>
              <a:avLst/>
              <a:gdLst/>
              <a:ahLst/>
              <a:cxnLst>
                <a:cxn ang="0">
                  <a:pos x="20" y="15"/>
                </a:cxn>
                <a:cxn ang="0">
                  <a:pos x="9" y="12"/>
                </a:cxn>
                <a:cxn ang="0">
                  <a:pos x="0" y="15"/>
                </a:cxn>
                <a:cxn ang="0">
                  <a:pos x="32" y="0"/>
                </a:cxn>
                <a:cxn ang="0">
                  <a:pos x="50" y="11"/>
                </a:cxn>
                <a:cxn ang="0">
                  <a:pos x="39" y="15"/>
                </a:cxn>
                <a:cxn ang="0">
                  <a:pos x="20" y="15"/>
                </a:cxn>
              </a:cxnLst>
              <a:rect l="0" t="0" r="r" b="b"/>
              <a:pathLst>
                <a:path w="50" h="15">
                  <a:moveTo>
                    <a:pt x="20" y="15"/>
                  </a:moveTo>
                  <a:cubicBezTo>
                    <a:pt x="14" y="15"/>
                    <a:pt x="13" y="12"/>
                    <a:pt x="9" y="12"/>
                  </a:cubicBezTo>
                  <a:cubicBezTo>
                    <a:pt x="5" y="12"/>
                    <a:pt x="3" y="15"/>
                    <a:pt x="0" y="15"/>
                  </a:cubicBezTo>
                  <a:cubicBezTo>
                    <a:pt x="0" y="9"/>
                    <a:pt x="26" y="0"/>
                    <a:pt x="32" y="0"/>
                  </a:cubicBezTo>
                  <a:cubicBezTo>
                    <a:pt x="41" y="0"/>
                    <a:pt x="49" y="5"/>
                    <a:pt x="50" y="11"/>
                  </a:cubicBezTo>
                  <a:cubicBezTo>
                    <a:pt x="47" y="12"/>
                    <a:pt x="44" y="15"/>
                    <a:pt x="39" y="15"/>
                  </a:cubicBezTo>
                  <a:cubicBezTo>
                    <a:pt x="27" y="15"/>
                    <a:pt x="29" y="15"/>
                    <a:pt x="20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02" name="Freeform 61"/>
            <p:cNvSpPr/>
            <p:nvPr/>
          </p:nvSpPr>
          <p:spPr bwMode="auto">
            <a:xfrm>
              <a:off x="2482850" y="1185863"/>
              <a:ext cx="58738" cy="30163"/>
            </a:xfrm>
            <a:custGeom>
              <a:avLst/>
              <a:gdLst/>
              <a:ahLst/>
              <a:cxnLst>
                <a:cxn ang="0">
                  <a:pos x="38" y="10"/>
                </a:cxn>
                <a:cxn ang="0">
                  <a:pos x="14" y="23"/>
                </a:cxn>
                <a:cxn ang="0">
                  <a:pos x="0" y="11"/>
                </a:cxn>
                <a:cxn ang="0">
                  <a:pos x="36" y="0"/>
                </a:cxn>
                <a:cxn ang="0">
                  <a:pos x="44" y="5"/>
                </a:cxn>
                <a:cxn ang="0">
                  <a:pos x="25" y="10"/>
                </a:cxn>
                <a:cxn ang="0">
                  <a:pos x="38" y="10"/>
                </a:cxn>
              </a:cxnLst>
              <a:rect l="0" t="0" r="r" b="b"/>
              <a:pathLst>
                <a:path w="44" h="23">
                  <a:moveTo>
                    <a:pt x="38" y="10"/>
                  </a:moveTo>
                  <a:cubicBezTo>
                    <a:pt x="38" y="19"/>
                    <a:pt x="24" y="23"/>
                    <a:pt x="14" y="23"/>
                  </a:cubicBezTo>
                  <a:cubicBezTo>
                    <a:pt x="8" y="23"/>
                    <a:pt x="0" y="15"/>
                    <a:pt x="0" y="11"/>
                  </a:cubicBezTo>
                  <a:cubicBezTo>
                    <a:pt x="0" y="1"/>
                    <a:pt x="27" y="0"/>
                    <a:pt x="36" y="0"/>
                  </a:cubicBezTo>
                  <a:cubicBezTo>
                    <a:pt x="41" y="0"/>
                    <a:pt x="43" y="3"/>
                    <a:pt x="44" y="5"/>
                  </a:cubicBezTo>
                  <a:cubicBezTo>
                    <a:pt x="39" y="9"/>
                    <a:pt x="32" y="10"/>
                    <a:pt x="25" y="10"/>
                  </a:cubicBezTo>
                  <a:lnTo>
                    <a:pt x="38" y="1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03" name="Freeform 62"/>
            <p:cNvSpPr/>
            <p:nvPr/>
          </p:nvSpPr>
          <p:spPr bwMode="auto">
            <a:xfrm>
              <a:off x="2454275" y="1181100"/>
              <a:ext cx="20638" cy="22225"/>
            </a:xfrm>
            <a:custGeom>
              <a:avLst/>
              <a:gdLst/>
              <a:ahLst/>
              <a:cxnLst>
                <a:cxn ang="0">
                  <a:pos x="15" y="12"/>
                </a:cxn>
                <a:cxn ang="0">
                  <a:pos x="9" y="17"/>
                </a:cxn>
                <a:cxn ang="0">
                  <a:pos x="0" y="11"/>
                </a:cxn>
                <a:cxn ang="0">
                  <a:pos x="15" y="12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3" y="15"/>
                    <a:pt x="12" y="17"/>
                    <a:pt x="9" y="17"/>
                  </a:cubicBezTo>
                  <a:cubicBezTo>
                    <a:pt x="5" y="17"/>
                    <a:pt x="0" y="13"/>
                    <a:pt x="0" y="11"/>
                  </a:cubicBezTo>
                  <a:cubicBezTo>
                    <a:pt x="0" y="0"/>
                    <a:pt x="12" y="11"/>
                    <a:pt x="15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04" name="Freeform 63"/>
            <p:cNvSpPr/>
            <p:nvPr/>
          </p:nvSpPr>
          <p:spPr bwMode="auto">
            <a:xfrm>
              <a:off x="2671763" y="1335088"/>
              <a:ext cx="100013" cy="80963"/>
            </a:xfrm>
            <a:custGeom>
              <a:avLst/>
              <a:gdLst/>
              <a:ahLst/>
              <a:cxnLst>
                <a:cxn ang="0">
                  <a:pos x="66" y="23"/>
                </a:cxn>
                <a:cxn ang="0">
                  <a:pos x="65" y="30"/>
                </a:cxn>
                <a:cxn ang="0">
                  <a:pos x="75" y="32"/>
                </a:cxn>
                <a:cxn ang="0">
                  <a:pos x="57" y="55"/>
                </a:cxn>
                <a:cxn ang="0">
                  <a:pos x="49" y="61"/>
                </a:cxn>
                <a:cxn ang="0">
                  <a:pos x="39" y="54"/>
                </a:cxn>
                <a:cxn ang="0">
                  <a:pos x="0" y="30"/>
                </a:cxn>
                <a:cxn ang="0">
                  <a:pos x="0" y="23"/>
                </a:cxn>
                <a:cxn ang="0">
                  <a:pos x="20" y="28"/>
                </a:cxn>
                <a:cxn ang="0">
                  <a:pos x="27" y="28"/>
                </a:cxn>
                <a:cxn ang="0">
                  <a:pos x="27" y="16"/>
                </a:cxn>
                <a:cxn ang="0">
                  <a:pos x="12" y="11"/>
                </a:cxn>
                <a:cxn ang="0">
                  <a:pos x="16" y="7"/>
                </a:cxn>
                <a:cxn ang="0">
                  <a:pos x="42" y="2"/>
                </a:cxn>
                <a:cxn ang="0">
                  <a:pos x="60" y="2"/>
                </a:cxn>
                <a:cxn ang="0">
                  <a:pos x="64" y="6"/>
                </a:cxn>
                <a:cxn ang="0">
                  <a:pos x="50" y="22"/>
                </a:cxn>
                <a:cxn ang="0">
                  <a:pos x="66" y="23"/>
                </a:cxn>
              </a:cxnLst>
              <a:rect l="0" t="0" r="r" b="b"/>
              <a:pathLst>
                <a:path w="75" h="61">
                  <a:moveTo>
                    <a:pt x="66" y="23"/>
                  </a:moveTo>
                  <a:cubicBezTo>
                    <a:pt x="66" y="29"/>
                    <a:pt x="65" y="25"/>
                    <a:pt x="65" y="30"/>
                  </a:cubicBezTo>
                  <a:cubicBezTo>
                    <a:pt x="67" y="30"/>
                    <a:pt x="72" y="31"/>
                    <a:pt x="75" y="32"/>
                  </a:cubicBezTo>
                  <a:cubicBezTo>
                    <a:pt x="73" y="56"/>
                    <a:pt x="72" y="49"/>
                    <a:pt x="57" y="55"/>
                  </a:cubicBezTo>
                  <a:cubicBezTo>
                    <a:pt x="53" y="56"/>
                    <a:pt x="53" y="61"/>
                    <a:pt x="49" y="61"/>
                  </a:cubicBezTo>
                  <a:cubicBezTo>
                    <a:pt x="42" y="61"/>
                    <a:pt x="42" y="56"/>
                    <a:pt x="39" y="54"/>
                  </a:cubicBezTo>
                  <a:cubicBezTo>
                    <a:pt x="27" y="41"/>
                    <a:pt x="13" y="43"/>
                    <a:pt x="0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6" y="23"/>
                    <a:pt x="12" y="28"/>
                    <a:pt x="20" y="28"/>
                  </a:cubicBezTo>
                  <a:cubicBezTo>
                    <a:pt x="24" y="28"/>
                    <a:pt x="23" y="28"/>
                    <a:pt x="27" y="28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1" y="15"/>
                    <a:pt x="12" y="16"/>
                    <a:pt x="12" y="11"/>
                  </a:cubicBezTo>
                  <a:cubicBezTo>
                    <a:pt x="12" y="9"/>
                    <a:pt x="15" y="8"/>
                    <a:pt x="16" y="7"/>
                  </a:cubicBezTo>
                  <a:cubicBezTo>
                    <a:pt x="23" y="0"/>
                    <a:pt x="32" y="2"/>
                    <a:pt x="42" y="2"/>
                  </a:cubicBezTo>
                  <a:cubicBezTo>
                    <a:pt x="50" y="2"/>
                    <a:pt x="60" y="2"/>
                    <a:pt x="60" y="2"/>
                  </a:cubicBezTo>
                  <a:cubicBezTo>
                    <a:pt x="61" y="2"/>
                    <a:pt x="64" y="4"/>
                    <a:pt x="64" y="6"/>
                  </a:cubicBezTo>
                  <a:cubicBezTo>
                    <a:pt x="64" y="15"/>
                    <a:pt x="53" y="18"/>
                    <a:pt x="50" y="22"/>
                  </a:cubicBezTo>
                  <a:cubicBezTo>
                    <a:pt x="53" y="22"/>
                    <a:pt x="66" y="18"/>
                    <a:pt x="66" y="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05" name="Freeform 64"/>
            <p:cNvSpPr/>
            <p:nvPr/>
          </p:nvSpPr>
          <p:spPr bwMode="auto">
            <a:xfrm>
              <a:off x="2636838" y="1236663"/>
              <a:ext cx="111125" cy="60325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2"/>
                </a:cxn>
                <a:cxn ang="0">
                  <a:pos x="5" y="2"/>
                </a:cxn>
                <a:cxn ang="0">
                  <a:pos x="38" y="20"/>
                </a:cxn>
                <a:cxn ang="0">
                  <a:pos x="29" y="13"/>
                </a:cxn>
                <a:cxn ang="0">
                  <a:pos x="29" y="8"/>
                </a:cxn>
                <a:cxn ang="0">
                  <a:pos x="54" y="17"/>
                </a:cxn>
                <a:cxn ang="0">
                  <a:pos x="54" y="8"/>
                </a:cxn>
                <a:cxn ang="0">
                  <a:pos x="38" y="1"/>
                </a:cxn>
                <a:cxn ang="0">
                  <a:pos x="46" y="1"/>
                </a:cxn>
                <a:cxn ang="0">
                  <a:pos x="66" y="5"/>
                </a:cxn>
                <a:cxn ang="0">
                  <a:pos x="75" y="2"/>
                </a:cxn>
                <a:cxn ang="0">
                  <a:pos x="84" y="13"/>
                </a:cxn>
                <a:cxn ang="0">
                  <a:pos x="80" y="41"/>
                </a:cxn>
                <a:cxn ang="0">
                  <a:pos x="62" y="43"/>
                </a:cxn>
                <a:cxn ang="0">
                  <a:pos x="48" y="41"/>
                </a:cxn>
                <a:cxn ang="0">
                  <a:pos x="51" y="36"/>
                </a:cxn>
                <a:cxn ang="0">
                  <a:pos x="51" y="32"/>
                </a:cxn>
                <a:cxn ang="0">
                  <a:pos x="62" y="25"/>
                </a:cxn>
                <a:cxn ang="0">
                  <a:pos x="57" y="24"/>
                </a:cxn>
                <a:cxn ang="0">
                  <a:pos x="25" y="28"/>
                </a:cxn>
                <a:cxn ang="0">
                  <a:pos x="20" y="23"/>
                </a:cxn>
                <a:cxn ang="0">
                  <a:pos x="13" y="23"/>
                </a:cxn>
                <a:cxn ang="0">
                  <a:pos x="12" y="19"/>
                </a:cxn>
                <a:cxn ang="0">
                  <a:pos x="1" y="14"/>
                </a:cxn>
                <a:cxn ang="0">
                  <a:pos x="1" y="6"/>
                </a:cxn>
                <a:cxn ang="0">
                  <a:pos x="4" y="11"/>
                </a:cxn>
              </a:cxnLst>
              <a:rect l="0" t="0" r="r" b="b"/>
              <a:pathLst>
                <a:path w="84" h="45">
                  <a:moveTo>
                    <a:pt x="4" y="11"/>
                  </a:moveTo>
                  <a:cubicBezTo>
                    <a:pt x="2" y="9"/>
                    <a:pt x="0" y="6"/>
                    <a:pt x="0" y="2"/>
                  </a:cubicBezTo>
                  <a:cubicBezTo>
                    <a:pt x="1" y="2"/>
                    <a:pt x="3" y="2"/>
                    <a:pt x="5" y="2"/>
                  </a:cubicBezTo>
                  <a:cubicBezTo>
                    <a:pt x="18" y="2"/>
                    <a:pt x="24" y="24"/>
                    <a:pt x="38" y="20"/>
                  </a:cubicBezTo>
                  <a:cubicBezTo>
                    <a:pt x="35" y="18"/>
                    <a:pt x="31" y="15"/>
                    <a:pt x="29" y="13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9" y="8"/>
                    <a:pt x="43" y="17"/>
                    <a:pt x="54" y="17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46" y="8"/>
                    <a:pt x="40" y="8"/>
                    <a:pt x="38" y="1"/>
                  </a:cubicBezTo>
                  <a:cubicBezTo>
                    <a:pt x="41" y="0"/>
                    <a:pt x="43" y="1"/>
                    <a:pt x="46" y="1"/>
                  </a:cubicBezTo>
                  <a:cubicBezTo>
                    <a:pt x="53" y="1"/>
                    <a:pt x="58" y="5"/>
                    <a:pt x="66" y="5"/>
                  </a:cubicBezTo>
                  <a:cubicBezTo>
                    <a:pt x="69" y="5"/>
                    <a:pt x="71" y="2"/>
                    <a:pt x="75" y="2"/>
                  </a:cubicBezTo>
                  <a:cubicBezTo>
                    <a:pt x="83" y="2"/>
                    <a:pt x="84" y="6"/>
                    <a:pt x="84" y="13"/>
                  </a:cubicBezTo>
                  <a:cubicBezTo>
                    <a:pt x="84" y="23"/>
                    <a:pt x="78" y="28"/>
                    <a:pt x="80" y="41"/>
                  </a:cubicBezTo>
                  <a:cubicBezTo>
                    <a:pt x="73" y="43"/>
                    <a:pt x="64" y="43"/>
                    <a:pt x="62" y="43"/>
                  </a:cubicBezTo>
                  <a:cubicBezTo>
                    <a:pt x="60" y="43"/>
                    <a:pt x="48" y="45"/>
                    <a:pt x="48" y="41"/>
                  </a:cubicBezTo>
                  <a:cubicBezTo>
                    <a:pt x="48" y="39"/>
                    <a:pt x="50" y="37"/>
                    <a:pt x="51" y="36"/>
                  </a:cubicBezTo>
                  <a:cubicBezTo>
                    <a:pt x="51" y="35"/>
                    <a:pt x="51" y="33"/>
                    <a:pt x="51" y="32"/>
                  </a:cubicBezTo>
                  <a:cubicBezTo>
                    <a:pt x="51" y="28"/>
                    <a:pt x="60" y="28"/>
                    <a:pt x="62" y="25"/>
                  </a:cubicBezTo>
                  <a:cubicBezTo>
                    <a:pt x="61" y="24"/>
                    <a:pt x="59" y="24"/>
                    <a:pt x="57" y="24"/>
                  </a:cubicBezTo>
                  <a:cubicBezTo>
                    <a:pt x="49" y="24"/>
                    <a:pt x="34" y="28"/>
                    <a:pt x="25" y="28"/>
                  </a:cubicBezTo>
                  <a:cubicBezTo>
                    <a:pt x="22" y="28"/>
                    <a:pt x="20" y="26"/>
                    <a:pt x="20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7" y="20"/>
                    <a:pt x="4" y="17"/>
                    <a:pt x="1" y="14"/>
                  </a:cubicBezTo>
                  <a:cubicBezTo>
                    <a:pt x="1" y="6"/>
                    <a:pt x="1" y="6"/>
                    <a:pt x="1" y="6"/>
                  </a:cubicBezTo>
                  <a:lnTo>
                    <a:pt x="4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06" name="Freeform 65"/>
            <p:cNvSpPr/>
            <p:nvPr/>
          </p:nvSpPr>
          <p:spPr bwMode="auto">
            <a:xfrm>
              <a:off x="2720975" y="1462088"/>
              <a:ext cx="65088" cy="38100"/>
            </a:xfrm>
            <a:custGeom>
              <a:avLst/>
              <a:gdLst/>
              <a:ahLst/>
              <a:cxnLst>
                <a:cxn ang="0">
                  <a:pos x="38" y="29"/>
                </a:cxn>
                <a:cxn ang="0">
                  <a:pos x="0" y="16"/>
                </a:cxn>
                <a:cxn ang="0">
                  <a:pos x="9" y="14"/>
                </a:cxn>
                <a:cxn ang="0">
                  <a:pos x="22" y="0"/>
                </a:cxn>
                <a:cxn ang="0">
                  <a:pos x="49" y="22"/>
                </a:cxn>
                <a:cxn ang="0">
                  <a:pos x="38" y="29"/>
                </a:cxn>
              </a:cxnLst>
              <a:rect l="0" t="0" r="r" b="b"/>
              <a:pathLst>
                <a:path w="49" h="29">
                  <a:moveTo>
                    <a:pt x="38" y="29"/>
                  </a:moveTo>
                  <a:cubicBezTo>
                    <a:pt x="32" y="29"/>
                    <a:pt x="0" y="17"/>
                    <a:pt x="0" y="16"/>
                  </a:cubicBezTo>
                  <a:cubicBezTo>
                    <a:pt x="0" y="12"/>
                    <a:pt x="8" y="14"/>
                    <a:pt x="9" y="14"/>
                  </a:cubicBezTo>
                  <a:cubicBezTo>
                    <a:pt x="15" y="12"/>
                    <a:pt x="13" y="0"/>
                    <a:pt x="22" y="0"/>
                  </a:cubicBezTo>
                  <a:cubicBezTo>
                    <a:pt x="28" y="0"/>
                    <a:pt x="46" y="16"/>
                    <a:pt x="49" y="22"/>
                  </a:cubicBezTo>
                  <a:cubicBezTo>
                    <a:pt x="45" y="25"/>
                    <a:pt x="43" y="29"/>
                    <a:pt x="38" y="2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07" name="Freeform 66"/>
            <p:cNvSpPr/>
            <p:nvPr/>
          </p:nvSpPr>
          <p:spPr bwMode="auto">
            <a:xfrm>
              <a:off x="2784475" y="1323975"/>
              <a:ext cx="85725" cy="69850"/>
            </a:xfrm>
            <a:custGeom>
              <a:avLst/>
              <a:gdLst/>
              <a:ahLst/>
              <a:cxnLst>
                <a:cxn ang="0">
                  <a:pos x="65" y="11"/>
                </a:cxn>
                <a:cxn ang="0">
                  <a:pos x="57" y="18"/>
                </a:cxn>
                <a:cxn ang="0">
                  <a:pos x="32" y="35"/>
                </a:cxn>
                <a:cxn ang="0">
                  <a:pos x="20" y="38"/>
                </a:cxn>
                <a:cxn ang="0">
                  <a:pos x="25" y="38"/>
                </a:cxn>
                <a:cxn ang="0">
                  <a:pos x="15" y="53"/>
                </a:cxn>
                <a:cxn ang="0">
                  <a:pos x="6" y="53"/>
                </a:cxn>
                <a:cxn ang="0">
                  <a:pos x="7" y="40"/>
                </a:cxn>
                <a:cxn ang="0">
                  <a:pos x="0" y="19"/>
                </a:cxn>
                <a:cxn ang="0">
                  <a:pos x="0" y="11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22" y="0"/>
                </a:cxn>
                <a:cxn ang="0">
                  <a:pos x="65" y="5"/>
                </a:cxn>
                <a:cxn ang="0">
                  <a:pos x="65" y="11"/>
                </a:cxn>
              </a:cxnLst>
              <a:rect l="0" t="0" r="r" b="b"/>
              <a:pathLst>
                <a:path w="65" h="53">
                  <a:moveTo>
                    <a:pt x="65" y="11"/>
                  </a:moveTo>
                  <a:cubicBezTo>
                    <a:pt x="65" y="12"/>
                    <a:pt x="57" y="18"/>
                    <a:pt x="57" y="18"/>
                  </a:cubicBezTo>
                  <a:cubicBezTo>
                    <a:pt x="51" y="26"/>
                    <a:pt x="45" y="35"/>
                    <a:pt x="32" y="35"/>
                  </a:cubicBezTo>
                  <a:cubicBezTo>
                    <a:pt x="22" y="35"/>
                    <a:pt x="22" y="30"/>
                    <a:pt x="20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46"/>
                    <a:pt x="21" y="48"/>
                    <a:pt x="15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47"/>
                    <a:pt x="6" y="42"/>
                    <a:pt x="7" y="40"/>
                  </a:cubicBezTo>
                  <a:cubicBezTo>
                    <a:pt x="0" y="33"/>
                    <a:pt x="3" y="27"/>
                    <a:pt x="0" y="1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1"/>
                    <a:pt x="8" y="11"/>
                    <a:pt x="10" y="11"/>
                  </a:cubicBezTo>
                  <a:cubicBezTo>
                    <a:pt x="9" y="11"/>
                    <a:pt x="10" y="8"/>
                    <a:pt x="10" y="7"/>
                  </a:cubicBezTo>
                  <a:cubicBezTo>
                    <a:pt x="10" y="6"/>
                    <a:pt x="13" y="0"/>
                    <a:pt x="22" y="0"/>
                  </a:cubicBezTo>
                  <a:cubicBezTo>
                    <a:pt x="37" y="0"/>
                    <a:pt x="49" y="5"/>
                    <a:pt x="65" y="5"/>
                  </a:cubicBezTo>
                  <a:cubicBezTo>
                    <a:pt x="65" y="8"/>
                    <a:pt x="65" y="9"/>
                    <a:pt x="65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08" name="Freeform 67"/>
            <p:cNvSpPr/>
            <p:nvPr/>
          </p:nvSpPr>
          <p:spPr bwMode="auto">
            <a:xfrm>
              <a:off x="2608263" y="1198563"/>
              <a:ext cx="28575" cy="23813"/>
            </a:xfrm>
            <a:custGeom>
              <a:avLst/>
              <a:gdLst/>
              <a:ahLst/>
              <a:cxnLst>
                <a:cxn ang="0">
                  <a:pos x="21" y="12"/>
                </a:cxn>
                <a:cxn ang="0">
                  <a:pos x="15" y="18"/>
                </a:cxn>
                <a:cxn ang="0">
                  <a:pos x="0" y="0"/>
                </a:cxn>
                <a:cxn ang="0">
                  <a:pos x="21" y="12"/>
                </a:cxn>
              </a:cxnLst>
              <a:rect l="0" t="0" r="r" b="b"/>
              <a:pathLst>
                <a:path w="21" h="18">
                  <a:moveTo>
                    <a:pt x="21" y="12"/>
                  </a:moveTo>
                  <a:cubicBezTo>
                    <a:pt x="21" y="16"/>
                    <a:pt x="18" y="18"/>
                    <a:pt x="15" y="18"/>
                  </a:cubicBezTo>
                  <a:cubicBezTo>
                    <a:pt x="10" y="18"/>
                    <a:pt x="0" y="6"/>
                    <a:pt x="0" y="0"/>
                  </a:cubicBezTo>
                  <a:cubicBezTo>
                    <a:pt x="11" y="0"/>
                    <a:pt x="12" y="9"/>
                    <a:pt x="21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09" name="Freeform 68"/>
            <p:cNvSpPr/>
            <p:nvPr/>
          </p:nvSpPr>
          <p:spPr bwMode="auto">
            <a:xfrm>
              <a:off x="2625725" y="1277938"/>
              <a:ext cx="19050" cy="1587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5" y="6"/>
                </a:cxn>
                <a:cxn ang="0">
                  <a:pos x="9" y="12"/>
                </a:cxn>
                <a:cxn ang="0">
                  <a:pos x="0" y="12"/>
                </a:cxn>
                <a:cxn ang="0">
                  <a:pos x="12" y="0"/>
                </a:cxn>
              </a:cxnLst>
              <a:rect l="0" t="0" r="r" b="b"/>
              <a:pathLst>
                <a:path w="15" h="12">
                  <a:moveTo>
                    <a:pt x="12" y="0"/>
                  </a:moveTo>
                  <a:cubicBezTo>
                    <a:pt x="13" y="2"/>
                    <a:pt x="15" y="3"/>
                    <a:pt x="15" y="6"/>
                  </a:cubicBezTo>
                  <a:cubicBezTo>
                    <a:pt x="15" y="12"/>
                    <a:pt x="11" y="12"/>
                    <a:pt x="9" y="12"/>
                  </a:cubicBezTo>
                  <a:cubicBezTo>
                    <a:pt x="4" y="12"/>
                    <a:pt x="3" y="11"/>
                    <a:pt x="0" y="12"/>
                  </a:cubicBezTo>
                  <a:cubicBezTo>
                    <a:pt x="2" y="4"/>
                    <a:pt x="6" y="2"/>
                    <a:pt x="1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10" name="Freeform 69"/>
            <p:cNvSpPr/>
            <p:nvPr/>
          </p:nvSpPr>
          <p:spPr bwMode="auto">
            <a:xfrm>
              <a:off x="2614613" y="1139825"/>
              <a:ext cx="109538" cy="57150"/>
            </a:xfrm>
            <a:custGeom>
              <a:avLst/>
              <a:gdLst/>
              <a:ahLst/>
              <a:cxnLst>
                <a:cxn ang="0">
                  <a:pos x="54" y="32"/>
                </a:cxn>
                <a:cxn ang="0">
                  <a:pos x="33" y="30"/>
                </a:cxn>
                <a:cxn ang="0">
                  <a:pos x="19" y="29"/>
                </a:cxn>
                <a:cxn ang="0">
                  <a:pos x="7" y="25"/>
                </a:cxn>
                <a:cxn ang="0">
                  <a:pos x="20" y="20"/>
                </a:cxn>
                <a:cxn ang="0">
                  <a:pos x="20" y="15"/>
                </a:cxn>
                <a:cxn ang="0">
                  <a:pos x="5" y="15"/>
                </a:cxn>
                <a:cxn ang="0">
                  <a:pos x="8" y="10"/>
                </a:cxn>
                <a:cxn ang="0">
                  <a:pos x="0" y="3"/>
                </a:cxn>
                <a:cxn ang="0">
                  <a:pos x="14" y="0"/>
                </a:cxn>
                <a:cxn ang="0">
                  <a:pos x="31" y="8"/>
                </a:cxn>
                <a:cxn ang="0">
                  <a:pos x="40" y="4"/>
                </a:cxn>
                <a:cxn ang="0">
                  <a:pos x="53" y="15"/>
                </a:cxn>
                <a:cxn ang="0">
                  <a:pos x="60" y="11"/>
                </a:cxn>
                <a:cxn ang="0">
                  <a:pos x="73" y="21"/>
                </a:cxn>
                <a:cxn ang="0">
                  <a:pos x="70" y="26"/>
                </a:cxn>
                <a:cxn ang="0">
                  <a:pos x="82" y="37"/>
                </a:cxn>
                <a:cxn ang="0">
                  <a:pos x="74" y="43"/>
                </a:cxn>
                <a:cxn ang="0">
                  <a:pos x="54" y="32"/>
                </a:cxn>
              </a:cxnLst>
              <a:rect l="0" t="0" r="r" b="b"/>
              <a:pathLst>
                <a:path w="82" h="43">
                  <a:moveTo>
                    <a:pt x="54" y="32"/>
                  </a:moveTo>
                  <a:cubicBezTo>
                    <a:pt x="46" y="32"/>
                    <a:pt x="41" y="29"/>
                    <a:pt x="33" y="30"/>
                  </a:cubicBezTo>
                  <a:cubicBezTo>
                    <a:pt x="31" y="26"/>
                    <a:pt x="25" y="29"/>
                    <a:pt x="19" y="29"/>
                  </a:cubicBezTo>
                  <a:cubicBezTo>
                    <a:pt x="13" y="29"/>
                    <a:pt x="11" y="29"/>
                    <a:pt x="7" y="25"/>
                  </a:cubicBezTo>
                  <a:cubicBezTo>
                    <a:pt x="11" y="21"/>
                    <a:pt x="15" y="22"/>
                    <a:pt x="20" y="20"/>
                  </a:cubicBezTo>
                  <a:cubicBezTo>
                    <a:pt x="19" y="18"/>
                    <a:pt x="19" y="16"/>
                    <a:pt x="20" y="15"/>
                  </a:cubicBezTo>
                  <a:cubicBezTo>
                    <a:pt x="10" y="15"/>
                    <a:pt x="8" y="17"/>
                    <a:pt x="5" y="15"/>
                  </a:cubicBezTo>
                  <a:cubicBezTo>
                    <a:pt x="6" y="14"/>
                    <a:pt x="7" y="12"/>
                    <a:pt x="8" y="10"/>
                  </a:cubicBezTo>
                  <a:cubicBezTo>
                    <a:pt x="2" y="10"/>
                    <a:pt x="0" y="9"/>
                    <a:pt x="0" y="3"/>
                  </a:cubicBezTo>
                  <a:cubicBezTo>
                    <a:pt x="6" y="3"/>
                    <a:pt x="9" y="0"/>
                    <a:pt x="14" y="0"/>
                  </a:cubicBezTo>
                  <a:cubicBezTo>
                    <a:pt x="24" y="0"/>
                    <a:pt x="26" y="8"/>
                    <a:pt x="31" y="8"/>
                  </a:cubicBezTo>
                  <a:cubicBezTo>
                    <a:pt x="35" y="8"/>
                    <a:pt x="36" y="4"/>
                    <a:pt x="40" y="4"/>
                  </a:cubicBezTo>
                  <a:cubicBezTo>
                    <a:pt x="49" y="4"/>
                    <a:pt x="48" y="15"/>
                    <a:pt x="53" y="15"/>
                  </a:cubicBezTo>
                  <a:cubicBezTo>
                    <a:pt x="56" y="15"/>
                    <a:pt x="57" y="11"/>
                    <a:pt x="60" y="11"/>
                  </a:cubicBezTo>
                  <a:cubicBezTo>
                    <a:pt x="66" y="11"/>
                    <a:pt x="71" y="19"/>
                    <a:pt x="73" y="21"/>
                  </a:cubicBezTo>
                  <a:cubicBezTo>
                    <a:pt x="72" y="22"/>
                    <a:pt x="70" y="24"/>
                    <a:pt x="70" y="26"/>
                  </a:cubicBezTo>
                  <a:cubicBezTo>
                    <a:pt x="73" y="29"/>
                    <a:pt x="82" y="33"/>
                    <a:pt x="82" y="37"/>
                  </a:cubicBezTo>
                  <a:cubicBezTo>
                    <a:pt x="82" y="42"/>
                    <a:pt x="77" y="43"/>
                    <a:pt x="74" y="43"/>
                  </a:cubicBezTo>
                  <a:cubicBezTo>
                    <a:pt x="63" y="43"/>
                    <a:pt x="64" y="32"/>
                    <a:pt x="54" y="3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11" name="Freeform 70"/>
            <p:cNvSpPr/>
            <p:nvPr/>
          </p:nvSpPr>
          <p:spPr bwMode="auto">
            <a:xfrm>
              <a:off x="2657475" y="1189038"/>
              <a:ext cx="30163" cy="952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12" y="0"/>
                </a:cxn>
                <a:cxn ang="0">
                  <a:pos x="23" y="4"/>
                </a:cxn>
                <a:cxn ang="0">
                  <a:pos x="8" y="7"/>
                </a:cxn>
              </a:cxnLst>
              <a:rect l="0" t="0" r="r" b="b"/>
              <a:pathLst>
                <a:path w="23" h="7">
                  <a:moveTo>
                    <a:pt x="8" y="7"/>
                  </a:moveTo>
                  <a:cubicBezTo>
                    <a:pt x="0" y="7"/>
                    <a:pt x="11" y="0"/>
                    <a:pt x="12" y="0"/>
                  </a:cubicBezTo>
                  <a:cubicBezTo>
                    <a:pt x="17" y="0"/>
                    <a:pt x="19" y="3"/>
                    <a:pt x="23" y="4"/>
                  </a:cubicBezTo>
                  <a:cubicBezTo>
                    <a:pt x="20" y="7"/>
                    <a:pt x="15" y="7"/>
                    <a:pt x="8" y="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12" name="Freeform 71"/>
            <p:cNvSpPr/>
            <p:nvPr/>
          </p:nvSpPr>
          <p:spPr bwMode="auto">
            <a:xfrm>
              <a:off x="2765425" y="1223963"/>
              <a:ext cx="287338" cy="90488"/>
            </a:xfrm>
            <a:custGeom>
              <a:avLst/>
              <a:gdLst/>
              <a:ahLst/>
              <a:cxnLst>
                <a:cxn ang="0">
                  <a:pos x="215" y="45"/>
                </a:cxn>
                <a:cxn ang="0">
                  <a:pos x="210" y="51"/>
                </a:cxn>
                <a:cxn ang="0">
                  <a:pos x="216" y="52"/>
                </a:cxn>
                <a:cxn ang="0">
                  <a:pos x="179" y="67"/>
                </a:cxn>
                <a:cxn ang="0">
                  <a:pos x="170" y="60"/>
                </a:cxn>
                <a:cxn ang="0">
                  <a:pos x="159" y="66"/>
                </a:cxn>
                <a:cxn ang="0">
                  <a:pos x="124" y="66"/>
                </a:cxn>
                <a:cxn ang="0">
                  <a:pos x="102" y="60"/>
                </a:cxn>
                <a:cxn ang="0">
                  <a:pos x="97" y="60"/>
                </a:cxn>
                <a:cxn ang="0">
                  <a:pos x="84" y="67"/>
                </a:cxn>
                <a:cxn ang="0">
                  <a:pos x="53" y="47"/>
                </a:cxn>
                <a:cxn ang="0">
                  <a:pos x="58" y="40"/>
                </a:cxn>
                <a:cxn ang="0">
                  <a:pos x="40" y="18"/>
                </a:cxn>
                <a:cxn ang="0">
                  <a:pos x="32" y="22"/>
                </a:cxn>
                <a:cxn ang="0">
                  <a:pos x="0" y="7"/>
                </a:cxn>
                <a:cxn ang="0">
                  <a:pos x="13" y="0"/>
                </a:cxn>
                <a:cxn ang="0">
                  <a:pos x="51" y="15"/>
                </a:cxn>
                <a:cxn ang="0">
                  <a:pos x="60" y="12"/>
                </a:cxn>
                <a:cxn ang="0">
                  <a:pos x="68" y="12"/>
                </a:cxn>
                <a:cxn ang="0">
                  <a:pos x="89" y="25"/>
                </a:cxn>
                <a:cxn ang="0">
                  <a:pos x="71" y="25"/>
                </a:cxn>
                <a:cxn ang="0">
                  <a:pos x="91" y="35"/>
                </a:cxn>
                <a:cxn ang="0">
                  <a:pos x="88" y="38"/>
                </a:cxn>
                <a:cxn ang="0">
                  <a:pos x="95" y="40"/>
                </a:cxn>
                <a:cxn ang="0">
                  <a:pos x="125" y="45"/>
                </a:cxn>
                <a:cxn ang="0">
                  <a:pos x="181" y="34"/>
                </a:cxn>
                <a:cxn ang="0">
                  <a:pos x="216" y="46"/>
                </a:cxn>
                <a:cxn ang="0">
                  <a:pos x="211" y="47"/>
                </a:cxn>
                <a:cxn ang="0">
                  <a:pos x="215" y="45"/>
                </a:cxn>
              </a:cxnLst>
              <a:rect l="0" t="0" r="r" b="b"/>
              <a:pathLst>
                <a:path w="216" h="68">
                  <a:moveTo>
                    <a:pt x="215" y="45"/>
                  </a:moveTo>
                  <a:cubicBezTo>
                    <a:pt x="213" y="46"/>
                    <a:pt x="211" y="48"/>
                    <a:pt x="210" y="51"/>
                  </a:cubicBezTo>
                  <a:cubicBezTo>
                    <a:pt x="213" y="52"/>
                    <a:pt x="216" y="52"/>
                    <a:pt x="216" y="52"/>
                  </a:cubicBezTo>
                  <a:cubicBezTo>
                    <a:pt x="215" y="67"/>
                    <a:pt x="195" y="67"/>
                    <a:pt x="179" y="67"/>
                  </a:cubicBezTo>
                  <a:cubicBezTo>
                    <a:pt x="174" y="67"/>
                    <a:pt x="171" y="64"/>
                    <a:pt x="170" y="60"/>
                  </a:cubicBezTo>
                  <a:cubicBezTo>
                    <a:pt x="164" y="61"/>
                    <a:pt x="163" y="64"/>
                    <a:pt x="159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15" y="68"/>
                    <a:pt x="101" y="67"/>
                    <a:pt x="102" y="60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95" y="62"/>
                    <a:pt x="88" y="67"/>
                    <a:pt x="84" y="67"/>
                  </a:cubicBezTo>
                  <a:cubicBezTo>
                    <a:pt x="75" y="67"/>
                    <a:pt x="53" y="56"/>
                    <a:pt x="53" y="47"/>
                  </a:cubicBezTo>
                  <a:cubicBezTo>
                    <a:pt x="53" y="44"/>
                    <a:pt x="56" y="41"/>
                    <a:pt x="58" y="40"/>
                  </a:cubicBezTo>
                  <a:cubicBezTo>
                    <a:pt x="50" y="32"/>
                    <a:pt x="48" y="25"/>
                    <a:pt x="40" y="18"/>
                  </a:cubicBezTo>
                  <a:cubicBezTo>
                    <a:pt x="38" y="20"/>
                    <a:pt x="35" y="22"/>
                    <a:pt x="32" y="22"/>
                  </a:cubicBezTo>
                  <a:cubicBezTo>
                    <a:pt x="27" y="22"/>
                    <a:pt x="0" y="11"/>
                    <a:pt x="0" y="7"/>
                  </a:cubicBezTo>
                  <a:cubicBezTo>
                    <a:pt x="0" y="0"/>
                    <a:pt x="8" y="0"/>
                    <a:pt x="13" y="0"/>
                  </a:cubicBezTo>
                  <a:cubicBezTo>
                    <a:pt x="33" y="0"/>
                    <a:pt x="36" y="15"/>
                    <a:pt x="51" y="15"/>
                  </a:cubicBezTo>
                  <a:cubicBezTo>
                    <a:pt x="56" y="15"/>
                    <a:pt x="58" y="15"/>
                    <a:pt x="60" y="12"/>
                  </a:cubicBezTo>
                  <a:cubicBezTo>
                    <a:pt x="63" y="12"/>
                    <a:pt x="68" y="12"/>
                    <a:pt x="68" y="12"/>
                  </a:cubicBezTo>
                  <a:cubicBezTo>
                    <a:pt x="65" y="22"/>
                    <a:pt x="85" y="19"/>
                    <a:pt x="89" y="25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4" y="37"/>
                    <a:pt x="85" y="30"/>
                    <a:pt x="91" y="35"/>
                  </a:cubicBezTo>
                  <a:cubicBezTo>
                    <a:pt x="90" y="36"/>
                    <a:pt x="88" y="36"/>
                    <a:pt x="88" y="38"/>
                  </a:cubicBezTo>
                  <a:cubicBezTo>
                    <a:pt x="88" y="44"/>
                    <a:pt x="93" y="41"/>
                    <a:pt x="95" y="40"/>
                  </a:cubicBezTo>
                  <a:cubicBezTo>
                    <a:pt x="106" y="42"/>
                    <a:pt x="114" y="45"/>
                    <a:pt x="125" y="45"/>
                  </a:cubicBezTo>
                  <a:cubicBezTo>
                    <a:pt x="150" y="45"/>
                    <a:pt x="158" y="34"/>
                    <a:pt x="181" y="34"/>
                  </a:cubicBezTo>
                  <a:cubicBezTo>
                    <a:pt x="198" y="34"/>
                    <a:pt x="210" y="35"/>
                    <a:pt x="216" y="46"/>
                  </a:cubicBezTo>
                  <a:cubicBezTo>
                    <a:pt x="215" y="47"/>
                    <a:pt x="213" y="47"/>
                    <a:pt x="211" y="47"/>
                  </a:cubicBezTo>
                  <a:lnTo>
                    <a:pt x="215" y="4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13" name="Freeform 72"/>
            <p:cNvSpPr/>
            <p:nvPr/>
          </p:nvSpPr>
          <p:spPr bwMode="auto">
            <a:xfrm>
              <a:off x="2768600" y="1271588"/>
              <a:ext cx="49213" cy="38100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19" y="0"/>
                </a:cxn>
                <a:cxn ang="0">
                  <a:pos x="37" y="15"/>
                </a:cxn>
                <a:cxn ang="0">
                  <a:pos x="29" y="29"/>
                </a:cxn>
                <a:cxn ang="0">
                  <a:pos x="0" y="17"/>
                </a:cxn>
                <a:cxn ang="0">
                  <a:pos x="6" y="10"/>
                </a:cxn>
              </a:cxnLst>
              <a:rect l="0" t="0" r="r" b="b"/>
              <a:pathLst>
                <a:path w="37" h="29">
                  <a:moveTo>
                    <a:pt x="6" y="10"/>
                  </a:moveTo>
                  <a:cubicBezTo>
                    <a:pt x="10" y="10"/>
                    <a:pt x="9" y="0"/>
                    <a:pt x="19" y="0"/>
                  </a:cubicBezTo>
                  <a:cubicBezTo>
                    <a:pt x="27" y="0"/>
                    <a:pt x="37" y="9"/>
                    <a:pt x="37" y="15"/>
                  </a:cubicBezTo>
                  <a:cubicBezTo>
                    <a:pt x="37" y="22"/>
                    <a:pt x="35" y="29"/>
                    <a:pt x="29" y="29"/>
                  </a:cubicBezTo>
                  <a:cubicBezTo>
                    <a:pt x="25" y="29"/>
                    <a:pt x="0" y="17"/>
                    <a:pt x="0" y="17"/>
                  </a:cubicBezTo>
                  <a:cubicBezTo>
                    <a:pt x="0" y="13"/>
                    <a:pt x="5" y="10"/>
                    <a:pt x="6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14" name="Freeform 73"/>
            <p:cNvSpPr/>
            <p:nvPr/>
          </p:nvSpPr>
          <p:spPr bwMode="auto">
            <a:xfrm>
              <a:off x="2774950" y="1198563"/>
              <a:ext cx="46038" cy="1270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35" y="0"/>
                </a:cxn>
                <a:cxn ang="0">
                  <a:pos x="35" y="6"/>
                </a:cxn>
                <a:cxn ang="0">
                  <a:pos x="28" y="10"/>
                </a:cxn>
                <a:cxn ang="0">
                  <a:pos x="0" y="5"/>
                </a:cxn>
                <a:cxn ang="0">
                  <a:pos x="29" y="0"/>
                </a:cxn>
              </a:cxnLst>
              <a:rect l="0" t="0" r="r" b="b"/>
              <a:pathLst>
                <a:path w="35" h="10">
                  <a:moveTo>
                    <a:pt x="29" y="0"/>
                  </a:moveTo>
                  <a:cubicBezTo>
                    <a:pt x="34" y="0"/>
                    <a:pt x="30" y="1"/>
                    <a:pt x="35" y="0"/>
                  </a:cubicBezTo>
                  <a:cubicBezTo>
                    <a:pt x="35" y="3"/>
                    <a:pt x="35" y="5"/>
                    <a:pt x="35" y="6"/>
                  </a:cubicBezTo>
                  <a:cubicBezTo>
                    <a:pt x="35" y="8"/>
                    <a:pt x="32" y="10"/>
                    <a:pt x="28" y="10"/>
                  </a:cubicBezTo>
                  <a:cubicBezTo>
                    <a:pt x="26" y="10"/>
                    <a:pt x="0" y="5"/>
                    <a:pt x="0" y="5"/>
                  </a:cubicBezTo>
                  <a:cubicBezTo>
                    <a:pt x="5" y="1"/>
                    <a:pt x="21" y="0"/>
                    <a:pt x="29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15" name="Freeform 74"/>
            <p:cNvSpPr/>
            <p:nvPr/>
          </p:nvSpPr>
          <p:spPr bwMode="auto">
            <a:xfrm>
              <a:off x="2740025" y="1154113"/>
              <a:ext cx="53975" cy="44450"/>
            </a:xfrm>
            <a:custGeom>
              <a:avLst/>
              <a:gdLst/>
              <a:ahLst/>
              <a:cxnLst>
                <a:cxn ang="0">
                  <a:pos x="10" y="28"/>
                </a:cxn>
                <a:cxn ang="0">
                  <a:pos x="14" y="23"/>
                </a:cxn>
                <a:cxn ang="0">
                  <a:pos x="0" y="7"/>
                </a:cxn>
                <a:cxn ang="0">
                  <a:pos x="10" y="0"/>
                </a:cxn>
                <a:cxn ang="0">
                  <a:pos x="25" y="7"/>
                </a:cxn>
                <a:cxn ang="0">
                  <a:pos x="41" y="17"/>
                </a:cxn>
                <a:cxn ang="0">
                  <a:pos x="41" y="28"/>
                </a:cxn>
                <a:cxn ang="0">
                  <a:pos x="10" y="28"/>
                </a:cxn>
              </a:cxnLst>
              <a:rect l="0" t="0" r="r" b="b"/>
              <a:pathLst>
                <a:path w="41" h="33">
                  <a:moveTo>
                    <a:pt x="10" y="28"/>
                  </a:moveTo>
                  <a:cubicBezTo>
                    <a:pt x="10" y="26"/>
                    <a:pt x="13" y="24"/>
                    <a:pt x="14" y="23"/>
                  </a:cubicBezTo>
                  <a:cubicBezTo>
                    <a:pt x="9" y="18"/>
                    <a:pt x="0" y="15"/>
                    <a:pt x="0" y="7"/>
                  </a:cubicBezTo>
                  <a:cubicBezTo>
                    <a:pt x="0" y="2"/>
                    <a:pt x="6" y="0"/>
                    <a:pt x="10" y="0"/>
                  </a:cubicBezTo>
                  <a:cubicBezTo>
                    <a:pt x="11" y="4"/>
                    <a:pt x="21" y="7"/>
                    <a:pt x="25" y="7"/>
                  </a:cubicBezTo>
                  <a:cubicBezTo>
                    <a:pt x="25" y="17"/>
                    <a:pt x="41" y="7"/>
                    <a:pt x="41" y="17"/>
                  </a:cubicBezTo>
                  <a:cubicBezTo>
                    <a:pt x="41" y="20"/>
                    <a:pt x="39" y="23"/>
                    <a:pt x="41" y="28"/>
                  </a:cubicBezTo>
                  <a:cubicBezTo>
                    <a:pt x="25" y="31"/>
                    <a:pt x="10" y="33"/>
                    <a:pt x="10" y="2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16" name="Freeform 75"/>
            <p:cNvSpPr/>
            <p:nvPr/>
          </p:nvSpPr>
          <p:spPr bwMode="auto">
            <a:xfrm>
              <a:off x="2719388" y="1114425"/>
              <a:ext cx="20638" cy="1270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9"/>
                </a:cxn>
                <a:cxn ang="0">
                  <a:pos x="8" y="9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 h="9">
                  <a:moveTo>
                    <a:pt x="16" y="0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7"/>
                    <a:pt x="0" y="6"/>
                    <a:pt x="0" y="0"/>
                  </a:cubicBezTo>
                  <a:cubicBezTo>
                    <a:pt x="6" y="0"/>
                    <a:pt x="13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17" name="Freeform 76"/>
            <p:cNvSpPr/>
            <p:nvPr/>
          </p:nvSpPr>
          <p:spPr bwMode="auto">
            <a:xfrm>
              <a:off x="2776538" y="1062038"/>
              <a:ext cx="184150" cy="123825"/>
            </a:xfrm>
            <a:custGeom>
              <a:avLst/>
              <a:gdLst/>
              <a:ahLst/>
              <a:cxnLst>
                <a:cxn ang="0">
                  <a:pos x="92" y="37"/>
                </a:cxn>
                <a:cxn ang="0">
                  <a:pos x="97" y="37"/>
                </a:cxn>
                <a:cxn ang="0">
                  <a:pos x="97" y="32"/>
                </a:cxn>
                <a:cxn ang="0">
                  <a:pos x="95" y="28"/>
                </a:cxn>
                <a:cxn ang="0">
                  <a:pos x="100" y="28"/>
                </a:cxn>
                <a:cxn ang="0">
                  <a:pos x="105" y="36"/>
                </a:cxn>
                <a:cxn ang="0">
                  <a:pos x="111" y="43"/>
                </a:cxn>
                <a:cxn ang="0">
                  <a:pos x="108" y="49"/>
                </a:cxn>
                <a:cxn ang="0">
                  <a:pos x="115" y="49"/>
                </a:cxn>
                <a:cxn ang="0">
                  <a:pos x="137" y="55"/>
                </a:cxn>
                <a:cxn ang="0">
                  <a:pos x="136" y="61"/>
                </a:cxn>
                <a:cxn ang="0">
                  <a:pos x="126" y="64"/>
                </a:cxn>
                <a:cxn ang="0">
                  <a:pos x="105" y="78"/>
                </a:cxn>
                <a:cxn ang="0">
                  <a:pos x="98" y="69"/>
                </a:cxn>
                <a:cxn ang="0">
                  <a:pos x="93" y="76"/>
                </a:cxn>
                <a:cxn ang="0">
                  <a:pos x="99" y="84"/>
                </a:cxn>
                <a:cxn ang="0">
                  <a:pos x="91" y="84"/>
                </a:cxn>
                <a:cxn ang="0">
                  <a:pos x="91" y="90"/>
                </a:cxn>
                <a:cxn ang="0">
                  <a:pos x="75" y="82"/>
                </a:cxn>
                <a:cxn ang="0">
                  <a:pos x="64" y="92"/>
                </a:cxn>
                <a:cxn ang="0">
                  <a:pos x="47" y="84"/>
                </a:cxn>
                <a:cxn ang="0">
                  <a:pos x="53" y="81"/>
                </a:cxn>
                <a:cxn ang="0">
                  <a:pos x="33" y="70"/>
                </a:cxn>
                <a:cxn ang="0">
                  <a:pos x="66" y="61"/>
                </a:cxn>
                <a:cxn ang="0">
                  <a:pos x="48" y="58"/>
                </a:cxn>
                <a:cxn ang="0">
                  <a:pos x="35" y="61"/>
                </a:cxn>
                <a:cxn ang="0">
                  <a:pos x="29" y="56"/>
                </a:cxn>
                <a:cxn ang="0">
                  <a:pos x="19" y="59"/>
                </a:cxn>
                <a:cxn ang="0">
                  <a:pos x="16" y="55"/>
                </a:cxn>
                <a:cxn ang="0">
                  <a:pos x="26" y="49"/>
                </a:cxn>
                <a:cxn ang="0">
                  <a:pos x="0" y="35"/>
                </a:cxn>
                <a:cxn ang="0">
                  <a:pos x="7" y="35"/>
                </a:cxn>
                <a:cxn ang="0">
                  <a:pos x="20" y="39"/>
                </a:cxn>
                <a:cxn ang="0">
                  <a:pos x="24" y="36"/>
                </a:cxn>
                <a:cxn ang="0">
                  <a:pos x="5" y="26"/>
                </a:cxn>
                <a:cxn ang="0">
                  <a:pos x="15" y="22"/>
                </a:cxn>
                <a:cxn ang="0">
                  <a:pos x="27" y="25"/>
                </a:cxn>
                <a:cxn ang="0">
                  <a:pos x="32" y="20"/>
                </a:cxn>
                <a:cxn ang="0">
                  <a:pos x="19" y="20"/>
                </a:cxn>
                <a:cxn ang="0">
                  <a:pos x="14" y="13"/>
                </a:cxn>
                <a:cxn ang="0">
                  <a:pos x="30" y="9"/>
                </a:cxn>
                <a:cxn ang="0">
                  <a:pos x="38" y="9"/>
                </a:cxn>
                <a:cxn ang="0">
                  <a:pos x="25" y="0"/>
                </a:cxn>
                <a:cxn ang="0">
                  <a:pos x="53" y="5"/>
                </a:cxn>
                <a:cxn ang="0">
                  <a:pos x="67" y="24"/>
                </a:cxn>
                <a:cxn ang="0">
                  <a:pos x="84" y="25"/>
                </a:cxn>
                <a:cxn ang="0">
                  <a:pos x="92" y="37"/>
                </a:cxn>
              </a:cxnLst>
              <a:rect l="0" t="0" r="r" b="b"/>
              <a:pathLst>
                <a:path w="138" h="92">
                  <a:moveTo>
                    <a:pt x="92" y="37"/>
                  </a:moveTo>
                  <a:cubicBezTo>
                    <a:pt x="97" y="37"/>
                    <a:pt x="97" y="37"/>
                    <a:pt x="97" y="37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7" y="28"/>
                    <a:pt x="98" y="28"/>
                    <a:pt x="100" y="28"/>
                  </a:cubicBezTo>
                  <a:cubicBezTo>
                    <a:pt x="106" y="28"/>
                    <a:pt x="105" y="31"/>
                    <a:pt x="105" y="36"/>
                  </a:cubicBezTo>
                  <a:cubicBezTo>
                    <a:pt x="105" y="39"/>
                    <a:pt x="111" y="39"/>
                    <a:pt x="111" y="43"/>
                  </a:cubicBezTo>
                  <a:cubicBezTo>
                    <a:pt x="111" y="46"/>
                    <a:pt x="108" y="46"/>
                    <a:pt x="108" y="49"/>
                  </a:cubicBezTo>
                  <a:cubicBezTo>
                    <a:pt x="108" y="53"/>
                    <a:pt x="114" y="49"/>
                    <a:pt x="115" y="49"/>
                  </a:cubicBezTo>
                  <a:cubicBezTo>
                    <a:pt x="120" y="49"/>
                    <a:pt x="131" y="54"/>
                    <a:pt x="137" y="55"/>
                  </a:cubicBezTo>
                  <a:cubicBezTo>
                    <a:pt x="137" y="58"/>
                    <a:pt x="138" y="60"/>
                    <a:pt x="136" y="61"/>
                  </a:cubicBezTo>
                  <a:cubicBezTo>
                    <a:pt x="135" y="64"/>
                    <a:pt x="130" y="63"/>
                    <a:pt x="126" y="64"/>
                  </a:cubicBezTo>
                  <a:cubicBezTo>
                    <a:pt x="117" y="65"/>
                    <a:pt x="111" y="78"/>
                    <a:pt x="105" y="78"/>
                  </a:cubicBezTo>
                  <a:cubicBezTo>
                    <a:pt x="100" y="78"/>
                    <a:pt x="100" y="74"/>
                    <a:pt x="98" y="69"/>
                  </a:cubicBezTo>
                  <a:cubicBezTo>
                    <a:pt x="96" y="71"/>
                    <a:pt x="95" y="73"/>
                    <a:pt x="93" y="76"/>
                  </a:cubicBezTo>
                  <a:cubicBezTo>
                    <a:pt x="96" y="80"/>
                    <a:pt x="97" y="81"/>
                    <a:pt x="99" y="84"/>
                  </a:cubicBezTo>
                  <a:cubicBezTo>
                    <a:pt x="91" y="84"/>
                    <a:pt x="91" y="84"/>
                    <a:pt x="91" y="84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87" y="91"/>
                    <a:pt x="79" y="85"/>
                    <a:pt x="75" y="82"/>
                  </a:cubicBezTo>
                  <a:cubicBezTo>
                    <a:pt x="75" y="90"/>
                    <a:pt x="71" y="92"/>
                    <a:pt x="64" y="92"/>
                  </a:cubicBezTo>
                  <a:cubicBezTo>
                    <a:pt x="57" y="92"/>
                    <a:pt x="48" y="91"/>
                    <a:pt x="47" y="84"/>
                  </a:cubicBezTo>
                  <a:cubicBezTo>
                    <a:pt x="50" y="84"/>
                    <a:pt x="51" y="83"/>
                    <a:pt x="53" y="81"/>
                  </a:cubicBezTo>
                  <a:cubicBezTo>
                    <a:pt x="45" y="81"/>
                    <a:pt x="33" y="77"/>
                    <a:pt x="33" y="70"/>
                  </a:cubicBezTo>
                  <a:cubicBezTo>
                    <a:pt x="33" y="62"/>
                    <a:pt x="60" y="63"/>
                    <a:pt x="66" y="61"/>
                  </a:cubicBezTo>
                  <a:cubicBezTo>
                    <a:pt x="60" y="60"/>
                    <a:pt x="55" y="58"/>
                    <a:pt x="48" y="58"/>
                  </a:cubicBezTo>
                  <a:cubicBezTo>
                    <a:pt x="41" y="58"/>
                    <a:pt x="40" y="61"/>
                    <a:pt x="35" y="61"/>
                  </a:cubicBezTo>
                  <a:cubicBezTo>
                    <a:pt x="30" y="61"/>
                    <a:pt x="30" y="58"/>
                    <a:pt x="29" y="56"/>
                  </a:cubicBezTo>
                  <a:cubicBezTo>
                    <a:pt x="24" y="58"/>
                    <a:pt x="23" y="59"/>
                    <a:pt x="19" y="59"/>
                  </a:cubicBezTo>
                  <a:cubicBezTo>
                    <a:pt x="16" y="59"/>
                    <a:pt x="16" y="58"/>
                    <a:pt x="16" y="55"/>
                  </a:cubicBezTo>
                  <a:cubicBezTo>
                    <a:pt x="20" y="53"/>
                    <a:pt x="23" y="53"/>
                    <a:pt x="26" y="49"/>
                  </a:cubicBezTo>
                  <a:cubicBezTo>
                    <a:pt x="11" y="49"/>
                    <a:pt x="2" y="48"/>
                    <a:pt x="0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7"/>
                    <a:pt x="16" y="39"/>
                    <a:pt x="20" y="39"/>
                  </a:cubicBezTo>
                  <a:cubicBezTo>
                    <a:pt x="22" y="39"/>
                    <a:pt x="24" y="36"/>
                    <a:pt x="24" y="36"/>
                  </a:cubicBezTo>
                  <a:cubicBezTo>
                    <a:pt x="19" y="34"/>
                    <a:pt x="5" y="31"/>
                    <a:pt x="5" y="26"/>
                  </a:cubicBezTo>
                  <a:cubicBezTo>
                    <a:pt x="5" y="21"/>
                    <a:pt x="11" y="22"/>
                    <a:pt x="15" y="22"/>
                  </a:cubicBezTo>
                  <a:cubicBezTo>
                    <a:pt x="21" y="22"/>
                    <a:pt x="23" y="25"/>
                    <a:pt x="27" y="25"/>
                  </a:cubicBezTo>
                  <a:cubicBezTo>
                    <a:pt x="30" y="25"/>
                    <a:pt x="30" y="22"/>
                    <a:pt x="32" y="20"/>
                  </a:cubicBezTo>
                  <a:cubicBezTo>
                    <a:pt x="27" y="18"/>
                    <a:pt x="22" y="20"/>
                    <a:pt x="19" y="20"/>
                  </a:cubicBezTo>
                  <a:cubicBezTo>
                    <a:pt x="18" y="20"/>
                    <a:pt x="14" y="14"/>
                    <a:pt x="14" y="13"/>
                  </a:cubicBezTo>
                  <a:cubicBezTo>
                    <a:pt x="19" y="10"/>
                    <a:pt x="23" y="8"/>
                    <a:pt x="30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3" y="7"/>
                    <a:pt x="25" y="6"/>
                    <a:pt x="25" y="0"/>
                  </a:cubicBezTo>
                  <a:cubicBezTo>
                    <a:pt x="36" y="1"/>
                    <a:pt x="45" y="2"/>
                    <a:pt x="53" y="5"/>
                  </a:cubicBezTo>
                  <a:cubicBezTo>
                    <a:pt x="61" y="9"/>
                    <a:pt x="60" y="21"/>
                    <a:pt x="67" y="24"/>
                  </a:cubicBezTo>
                  <a:cubicBezTo>
                    <a:pt x="73" y="27"/>
                    <a:pt x="78" y="22"/>
                    <a:pt x="84" y="25"/>
                  </a:cubicBezTo>
                  <a:cubicBezTo>
                    <a:pt x="91" y="28"/>
                    <a:pt x="88" y="33"/>
                    <a:pt x="92" y="3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18" name="Freeform 77"/>
            <p:cNvSpPr/>
            <p:nvPr/>
          </p:nvSpPr>
          <p:spPr bwMode="auto">
            <a:xfrm>
              <a:off x="2925763" y="1574800"/>
              <a:ext cx="117475" cy="74613"/>
            </a:xfrm>
            <a:custGeom>
              <a:avLst/>
              <a:gdLst/>
              <a:ahLst/>
              <a:cxnLst>
                <a:cxn ang="0">
                  <a:pos x="6" y="39"/>
                </a:cxn>
                <a:cxn ang="0">
                  <a:pos x="11" y="33"/>
                </a:cxn>
                <a:cxn ang="0">
                  <a:pos x="11" y="27"/>
                </a:cxn>
                <a:cxn ang="0">
                  <a:pos x="25" y="0"/>
                </a:cxn>
                <a:cxn ang="0">
                  <a:pos x="32" y="13"/>
                </a:cxn>
                <a:cxn ang="0">
                  <a:pos x="36" y="9"/>
                </a:cxn>
                <a:cxn ang="0">
                  <a:pos x="67" y="27"/>
                </a:cxn>
                <a:cxn ang="0">
                  <a:pos x="70" y="35"/>
                </a:cxn>
                <a:cxn ang="0">
                  <a:pos x="89" y="43"/>
                </a:cxn>
                <a:cxn ang="0">
                  <a:pos x="75" y="48"/>
                </a:cxn>
                <a:cxn ang="0">
                  <a:pos x="63" y="48"/>
                </a:cxn>
                <a:cxn ang="0">
                  <a:pos x="46" y="37"/>
                </a:cxn>
                <a:cxn ang="0">
                  <a:pos x="25" y="53"/>
                </a:cxn>
                <a:cxn ang="0">
                  <a:pos x="22" y="57"/>
                </a:cxn>
                <a:cxn ang="0">
                  <a:pos x="19" y="48"/>
                </a:cxn>
                <a:cxn ang="0">
                  <a:pos x="0" y="48"/>
                </a:cxn>
                <a:cxn ang="0">
                  <a:pos x="6" y="39"/>
                </a:cxn>
              </a:cxnLst>
              <a:rect l="0" t="0" r="r" b="b"/>
              <a:pathLst>
                <a:path w="89" h="57">
                  <a:moveTo>
                    <a:pt x="6" y="39"/>
                  </a:moveTo>
                  <a:cubicBezTo>
                    <a:pt x="9" y="37"/>
                    <a:pt x="11" y="36"/>
                    <a:pt x="11" y="33"/>
                  </a:cubicBezTo>
                  <a:cubicBezTo>
                    <a:pt x="11" y="29"/>
                    <a:pt x="11" y="31"/>
                    <a:pt x="11" y="27"/>
                  </a:cubicBezTo>
                  <a:cubicBezTo>
                    <a:pt x="11" y="19"/>
                    <a:pt x="13" y="2"/>
                    <a:pt x="25" y="0"/>
                  </a:cubicBezTo>
                  <a:cubicBezTo>
                    <a:pt x="28" y="7"/>
                    <a:pt x="30" y="8"/>
                    <a:pt x="32" y="13"/>
                  </a:cubicBezTo>
                  <a:cubicBezTo>
                    <a:pt x="33" y="11"/>
                    <a:pt x="35" y="10"/>
                    <a:pt x="36" y="9"/>
                  </a:cubicBezTo>
                  <a:cubicBezTo>
                    <a:pt x="45" y="21"/>
                    <a:pt x="59" y="16"/>
                    <a:pt x="67" y="27"/>
                  </a:cubicBezTo>
                  <a:cubicBezTo>
                    <a:pt x="69" y="30"/>
                    <a:pt x="68" y="33"/>
                    <a:pt x="70" y="35"/>
                  </a:cubicBezTo>
                  <a:cubicBezTo>
                    <a:pt x="77" y="40"/>
                    <a:pt x="85" y="38"/>
                    <a:pt x="89" y="43"/>
                  </a:cubicBezTo>
                  <a:cubicBezTo>
                    <a:pt x="84" y="46"/>
                    <a:pt x="80" y="48"/>
                    <a:pt x="75" y="48"/>
                  </a:cubicBezTo>
                  <a:cubicBezTo>
                    <a:pt x="69" y="48"/>
                    <a:pt x="67" y="48"/>
                    <a:pt x="63" y="48"/>
                  </a:cubicBezTo>
                  <a:cubicBezTo>
                    <a:pt x="63" y="48"/>
                    <a:pt x="49" y="38"/>
                    <a:pt x="46" y="37"/>
                  </a:cubicBezTo>
                  <a:cubicBezTo>
                    <a:pt x="46" y="47"/>
                    <a:pt x="31" y="56"/>
                    <a:pt x="25" y="53"/>
                  </a:cubicBezTo>
                  <a:cubicBezTo>
                    <a:pt x="24" y="55"/>
                    <a:pt x="24" y="57"/>
                    <a:pt x="22" y="57"/>
                  </a:cubicBezTo>
                  <a:cubicBezTo>
                    <a:pt x="16" y="57"/>
                    <a:pt x="18" y="52"/>
                    <a:pt x="19" y="48"/>
                  </a:cubicBezTo>
                  <a:cubicBezTo>
                    <a:pt x="12" y="46"/>
                    <a:pt x="3" y="48"/>
                    <a:pt x="0" y="48"/>
                  </a:cubicBezTo>
                  <a:cubicBezTo>
                    <a:pt x="0" y="40"/>
                    <a:pt x="5" y="41"/>
                    <a:pt x="6" y="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19" name="Freeform 78"/>
            <p:cNvSpPr/>
            <p:nvPr/>
          </p:nvSpPr>
          <p:spPr bwMode="auto">
            <a:xfrm>
              <a:off x="3094038" y="1500188"/>
              <a:ext cx="36513" cy="36513"/>
            </a:xfrm>
            <a:custGeom>
              <a:avLst/>
              <a:gdLst/>
              <a:ahLst/>
              <a:cxnLst>
                <a:cxn ang="0">
                  <a:pos x="27" y="18"/>
                </a:cxn>
                <a:cxn ang="0">
                  <a:pos x="11" y="28"/>
                </a:cxn>
                <a:cxn ang="0">
                  <a:pos x="0" y="18"/>
                </a:cxn>
                <a:cxn ang="0">
                  <a:pos x="27" y="18"/>
                </a:cxn>
              </a:cxnLst>
              <a:rect l="0" t="0" r="r" b="b"/>
              <a:pathLst>
                <a:path w="27" h="28">
                  <a:moveTo>
                    <a:pt x="27" y="18"/>
                  </a:moveTo>
                  <a:cubicBezTo>
                    <a:pt x="27" y="24"/>
                    <a:pt x="16" y="28"/>
                    <a:pt x="11" y="28"/>
                  </a:cubicBezTo>
                  <a:cubicBezTo>
                    <a:pt x="4" y="28"/>
                    <a:pt x="0" y="23"/>
                    <a:pt x="0" y="18"/>
                  </a:cubicBezTo>
                  <a:cubicBezTo>
                    <a:pt x="0" y="0"/>
                    <a:pt x="27" y="3"/>
                    <a:pt x="27" y="1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20" name="Freeform 79"/>
            <p:cNvSpPr/>
            <p:nvPr/>
          </p:nvSpPr>
          <p:spPr bwMode="auto">
            <a:xfrm>
              <a:off x="2984500" y="1652588"/>
              <a:ext cx="30163" cy="23813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22" y="3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10" y="1"/>
                </a:cxn>
              </a:cxnLst>
              <a:rect l="0" t="0" r="r" b="b"/>
              <a:pathLst>
                <a:path w="22" h="18">
                  <a:moveTo>
                    <a:pt x="10" y="1"/>
                  </a:moveTo>
                  <a:cubicBezTo>
                    <a:pt x="19" y="0"/>
                    <a:pt x="17" y="0"/>
                    <a:pt x="22" y="3"/>
                  </a:cubicBezTo>
                  <a:cubicBezTo>
                    <a:pt x="18" y="8"/>
                    <a:pt x="7" y="17"/>
                    <a:pt x="0" y="1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" y="7"/>
                    <a:pt x="9" y="4"/>
                    <a:pt x="10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21" name="Freeform 80"/>
            <p:cNvSpPr/>
            <p:nvPr/>
          </p:nvSpPr>
          <p:spPr bwMode="auto">
            <a:xfrm>
              <a:off x="3032125" y="1336675"/>
              <a:ext cx="79375" cy="33338"/>
            </a:xfrm>
            <a:custGeom>
              <a:avLst/>
              <a:gdLst/>
              <a:ahLst/>
              <a:cxnLst>
                <a:cxn ang="0">
                  <a:pos x="22" y="25"/>
                </a:cxn>
                <a:cxn ang="0">
                  <a:pos x="9" y="16"/>
                </a:cxn>
                <a:cxn ang="0">
                  <a:pos x="0" y="6"/>
                </a:cxn>
                <a:cxn ang="0">
                  <a:pos x="8" y="0"/>
                </a:cxn>
                <a:cxn ang="0">
                  <a:pos x="30" y="3"/>
                </a:cxn>
                <a:cxn ang="0">
                  <a:pos x="60" y="17"/>
                </a:cxn>
                <a:cxn ang="0">
                  <a:pos x="52" y="24"/>
                </a:cxn>
                <a:cxn ang="0">
                  <a:pos x="39" y="21"/>
                </a:cxn>
                <a:cxn ang="0">
                  <a:pos x="22" y="25"/>
                </a:cxn>
              </a:cxnLst>
              <a:rect l="0" t="0" r="r" b="b"/>
              <a:pathLst>
                <a:path w="60" h="25">
                  <a:moveTo>
                    <a:pt x="22" y="25"/>
                  </a:moveTo>
                  <a:cubicBezTo>
                    <a:pt x="14" y="25"/>
                    <a:pt x="6" y="23"/>
                    <a:pt x="9" y="16"/>
                  </a:cubicBezTo>
                  <a:cubicBezTo>
                    <a:pt x="5" y="13"/>
                    <a:pt x="0" y="11"/>
                    <a:pt x="0" y="6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8" y="0"/>
                    <a:pt x="21" y="3"/>
                    <a:pt x="30" y="3"/>
                  </a:cubicBezTo>
                  <a:cubicBezTo>
                    <a:pt x="42" y="3"/>
                    <a:pt x="52" y="13"/>
                    <a:pt x="60" y="17"/>
                  </a:cubicBezTo>
                  <a:cubicBezTo>
                    <a:pt x="59" y="21"/>
                    <a:pt x="56" y="24"/>
                    <a:pt x="52" y="24"/>
                  </a:cubicBezTo>
                  <a:cubicBezTo>
                    <a:pt x="46" y="24"/>
                    <a:pt x="44" y="21"/>
                    <a:pt x="39" y="21"/>
                  </a:cubicBezTo>
                  <a:cubicBezTo>
                    <a:pt x="34" y="21"/>
                    <a:pt x="30" y="25"/>
                    <a:pt x="22" y="2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22" name="Freeform 81"/>
            <p:cNvSpPr/>
            <p:nvPr/>
          </p:nvSpPr>
          <p:spPr bwMode="auto">
            <a:xfrm>
              <a:off x="3040063" y="1666875"/>
              <a:ext cx="17463" cy="20638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6" y="15"/>
                </a:cxn>
                <a:cxn ang="0">
                  <a:pos x="0" y="9"/>
                </a:cxn>
                <a:cxn ang="0">
                  <a:pos x="14" y="6"/>
                </a:cxn>
              </a:cxnLst>
              <a:rect l="0" t="0" r="r" b="b"/>
              <a:pathLst>
                <a:path w="14" h="15">
                  <a:moveTo>
                    <a:pt x="14" y="6"/>
                  </a:moveTo>
                  <a:cubicBezTo>
                    <a:pt x="12" y="9"/>
                    <a:pt x="11" y="15"/>
                    <a:pt x="6" y="15"/>
                  </a:cubicBezTo>
                  <a:cubicBezTo>
                    <a:pt x="5" y="15"/>
                    <a:pt x="0" y="9"/>
                    <a:pt x="0" y="9"/>
                  </a:cubicBezTo>
                  <a:cubicBezTo>
                    <a:pt x="0" y="1"/>
                    <a:pt x="10" y="0"/>
                    <a:pt x="14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23" name="Freeform 82"/>
            <p:cNvSpPr/>
            <p:nvPr/>
          </p:nvSpPr>
          <p:spPr bwMode="auto">
            <a:xfrm>
              <a:off x="3136900" y="1509713"/>
              <a:ext cx="19050" cy="11113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4" y="7"/>
                </a:cxn>
                <a:cxn ang="0">
                  <a:pos x="5" y="8"/>
                </a:cxn>
              </a:cxnLst>
              <a:rect l="0" t="0" r="r" b="b"/>
              <a:pathLst>
                <a:path w="14" h="8">
                  <a:moveTo>
                    <a:pt x="5" y="8"/>
                  </a:moveTo>
                  <a:cubicBezTo>
                    <a:pt x="2" y="8"/>
                    <a:pt x="0" y="7"/>
                    <a:pt x="0" y="4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9" y="0"/>
                    <a:pt x="13" y="5"/>
                    <a:pt x="14" y="7"/>
                  </a:cubicBezTo>
                  <a:cubicBezTo>
                    <a:pt x="8" y="8"/>
                    <a:pt x="10" y="8"/>
                    <a:pt x="5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24" name="Freeform 83"/>
            <p:cNvSpPr/>
            <p:nvPr/>
          </p:nvSpPr>
          <p:spPr bwMode="auto">
            <a:xfrm>
              <a:off x="3052763" y="1476375"/>
              <a:ext cx="20638" cy="12700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15" y="0"/>
                </a:cxn>
                <a:cxn ang="0">
                  <a:pos x="5" y="10"/>
                </a:cxn>
              </a:cxnLst>
              <a:rect l="0" t="0" r="r" b="b"/>
              <a:pathLst>
                <a:path w="15" h="10">
                  <a:moveTo>
                    <a:pt x="5" y="10"/>
                  </a:moveTo>
                  <a:cubicBezTo>
                    <a:pt x="0" y="10"/>
                    <a:pt x="10" y="0"/>
                    <a:pt x="15" y="0"/>
                  </a:cubicBezTo>
                  <a:cubicBezTo>
                    <a:pt x="14" y="6"/>
                    <a:pt x="10" y="10"/>
                    <a:pt x="5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25" name="Freeform 84"/>
            <p:cNvSpPr/>
            <p:nvPr/>
          </p:nvSpPr>
          <p:spPr bwMode="auto">
            <a:xfrm>
              <a:off x="2876550" y="1335088"/>
              <a:ext cx="482600" cy="347663"/>
            </a:xfrm>
            <a:custGeom>
              <a:avLst/>
              <a:gdLst/>
              <a:ahLst/>
              <a:cxnLst>
                <a:cxn ang="0">
                  <a:pos x="333" y="196"/>
                </a:cxn>
                <a:cxn ang="0">
                  <a:pos x="281" y="171"/>
                </a:cxn>
                <a:cxn ang="0">
                  <a:pos x="289" y="177"/>
                </a:cxn>
                <a:cxn ang="0">
                  <a:pos x="283" y="184"/>
                </a:cxn>
                <a:cxn ang="0">
                  <a:pos x="298" y="201"/>
                </a:cxn>
                <a:cxn ang="0">
                  <a:pos x="318" y="206"/>
                </a:cxn>
                <a:cxn ang="0">
                  <a:pos x="326" y="225"/>
                </a:cxn>
                <a:cxn ang="0">
                  <a:pos x="278" y="225"/>
                </a:cxn>
                <a:cxn ang="0">
                  <a:pos x="304" y="256"/>
                </a:cxn>
                <a:cxn ang="0">
                  <a:pos x="295" y="256"/>
                </a:cxn>
                <a:cxn ang="0">
                  <a:pos x="233" y="226"/>
                </a:cxn>
                <a:cxn ang="0">
                  <a:pos x="190" y="210"/>
                </a:cxn>
                <a:cxn ang="0">
                  <a:pos x="169" y="214"/>
                </a:cxn>
                <a:cxn ang="0">
                  <a:pos x="168" y="189"/>
                </a:cxn>
                <a:cxn ang="0">
                  <a:pos x="207" y="183"/>
                </a:cxn>
                <a:cxn ang="0">
                  <a:pos x="210" y="167"/>
                </a:cxn>
                <a:cxn ang="0">
                  <a:pos x="186" y="115"/>
                </a:cxn>
                <a:cxn ang="0">
                  <a:pos x="168" y="115"/>
                </a:cxn>
                <a:cxn ang="0">
                  <a:pos x="146" y="85"/>
                </a:cxn>
                <a:cxn ang="0">
                  <a:pos x="122" y="91"/>
                </a:cxn>
                <a:cxn ang="0">
                  <a:pos x="41" y="82"/>
                </a:cxn>
                <a:cxn ang="0">
                  <a:pos x="11" y="69"/>
                </a:cxn>
                <a:cxn ang="0">
                  <a:pos x="30" y="65"/>
                </a:cxn>
                <a:cxn ang="0">
                  <a:pos x="0" y="48"/>
                </a:cxn>
                <a:cxn ang="0">
                  <a:pos x="11" y="16"/>
                </a:cxn>
                <a:cxn ang="0">
                  <a:pos x="61" y="4"/>
                </a:cxn>
                <a:cxn ang="0">
                  <a:pos x="46" y="32"/>
                </a:cxn>
                <a:cxn ang="0">
                  <a:pos x="50" y="47"/>
                </a:cxn>
                <a:cxn ang="0">
                  <a:pos x="55" y="26"/>
                </a:cxn>
                <a:cxn ang="0">
                  <a:pos x="120" y="29"/>
                </a:cxn>
                <a:cxn ang="0">
                  <a:pos x="128" y="34"/>
                </a:cxn>
                <a:cxn ang="0">
                  <a:pos x="156" y="27"/>
                </a:cxn>
                <a:cxn ang="0">
                  <a:pos x="217" y="56"/>
                </a:cxn>
                <a:cxn ang="0">
                  <a:pos x="242" y="65"/>
                </a:cxn>
                <a:cxn ang="0">
                  <a:pos x="273" y="85"/>
                </a:cxn>
                <a:cxn ang="0">
                  <a:pos x="293" y="95"/>
                </a:cxn>
                <a:cxn ang="0">
                  <a:pos x="291" y="102"/>
                </a:cxn>
                <a:cxn ang="0">
                  <a:pos x="283" y="116"/>
                </a:cxn>
                <a:cxn ang="0">
                  <a:pos x="317" y="135"/>
                </a:cxn>
                <a:cxn ang="0">
                  <a:pos x="342" y="153"/>
                </a:cxn>
                <a:cxn ang="0">
                  <a:pos x="362" y="165"/>
                </a:cxn>
                <a:cxn ang="0">
                  <a:pos x="349" y="178"/>
                </a:cxn>
              </a:cxnLst>
              <a:rect l="0" t="0" r="r" b="b"/>
              <a:pathLst>
                <a:path w="362" h="261">
                  <a:moveTo>
                    <a:pt x="339" y="184"/>
                  </a:moveTo>
                  <a:cubicBezTo>
                    <a:pt x="339" y="189"/>
                    <a:pt x="338" y="196"/>
                    <a:pt x="333" y="196"/>
                  </a:cubicBezTo>
                  <a:cubicBezTo>
                    <a:pt x="311" y="196"/>
                    <a:pt x="311" y="166"/>
                    <a:pt x="289" y="166"/>
                  </a:cubicBezTo>
                  <a:cubicBezTo>
                    <a:pt x="287" y="166"/>
                    <a:pt x="281" y="171"/>
                    <a:pt x="281" y="171"/>
                  </a:cubicBezTo>
                  <a:cubicBezTo>
                    <a:pt x="284" y="173"/>
                    <a:pt x="285" y="173"/>
                    <a:pt x="289" y="172"/>
                  </a:cubicBezTo>
                  <a:cubicBezTo>
                    <a:pt x="289" y="177"/>
                    <a:pt x="289" y="177"/>
                    <a:pt x="289" y="177"/>
                  </a:cubicBezTo>
                  <a:cubicBezTo>
                    <a:pt x="287" y="178"/>
                    <a:pt x="284" y="178"/>
                    <a:pt x="283" y="177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8" y="184"/>
                    <a:pt x="288" y="184"/>
                    <a:pt x="288" y="184"/>
                  </a:cubicBezTo>
                  <a:cubicBezTo>
                    <a:pt x="289" y="189"/>
                    <a:pt x="295" y="199"/>
                    <a:pt x="298" y="201"/>
                  </a:cubicBezTo>
                  <a:cubicBezTo>
                    <a:pt x="307" y="204"/>
                    <a:pt x="310" y="198"/>
                    <a:pt x="311" y="206"/>
                  </a:cubicBezTo>
                  <a:cubicBezTo>
                    <a:pt x="315" y="206"/>
                    <a:pt x="315" y="206"/>
                    <a:pt x="318" y="206"/>
                  </a:cubicBezTo>
                  <a:cubicBezTo>
                    <a:pt x="318" y="213"/>
                    <a:pt x="318" y="213"/>
                    <a:pt x="318" y="215"/>
                  </a:cubicBezTo>
                  <a:cubicBezTo>
                    <a:pt x="318" y="218"/>
                    <a:pt x="326" y="220"/>
                    <a:pt x="326" y="225"/>
                  </a:cubicBezTo>
                  <a:cubicBezTo>
                    <a:pt x="326" y="229"/>
                    <a:pt x="321" y="238"/>
                    <a:pt x="319" y="242"/>
                  </a:cubicBezTo>
                  <a:cubicBezTo>
                    <a:pt x="311" y="242"/>
                    <a:pt x="283" y="231"/>
                    <a:pt x="278" y="225"/>
                  </a:cubicBezTo>
                  <a:cubicBezTo>
                    <a:pt x="272" y="225"/>
                    <a:pt x="272" y="225"/>
                    <a:pt x="272" y="225"/>
                  </a:cubicBezTo>
                  <a:cubicBezTo>
                    <a:pt x="279" y="234"/>
                    <a:pt x="304" y="243"/>
                    <a:pt x="304" y="256"/>
                  </a:cubicBezTo>
                  <a:cubicBezTo>
                    <a:pt x="304" y="259"/>
                    <a:pt x="301" y="261"/>
                    <a:pt x="299" y="261"/>
                  </a:cubicBezTo>
                  <a:cubicBezTo>
                    <a:pt x="297" y="261"/>
                    <a:pt x="296" y="256"/>
                    <a:pt x="295" y="256"/>
                  </a:cubicBezTo>
                  <a:cubicBezTo>
                    <a:pt x="282" y="249"/>
                    <a:pt x="274" y="252"/>
                    <a:pt x="263" y="245"/>
                  </a:cubicBezTo>
                  <a:cubicBezTo>
                    <a:pt x="252" y="239"/>
                    <a:pt x="226" y="240"/>
                    <a:pt x="233" y="226"/>
                  </a:cubicBezTo>
                  <a:cubicBezTo>
                    <a:pt x="219" y="219"/>
                    <a:pt x="212" y="211"/>
                    <a:pt x="199" y="204"/>
                  </a:cubicBezTo>
                  <a:cubicBezTo>
                    <a:pt x="197" y="207"/>
                    <a:pt x="194" y="210"/>
                    <a:pt x="190" y="210"/>
                  </a:cubicBezTo>
                  <a:cubicBezTo>
                    <a:pt x="186" y="210"/>
                    <a:pt x="187" y="207"/>
                    <a:pt x="183" y="207"/>
                  </a:cubicBezTo>
                  <a:cubicBezTo>
                    <a:pt x="177" y="207"/>
                    <a:pt x="175" y="214"/>
                    <a:pt x="169" y="214"/>
                  </a:cubicBezTo>
                  <a:cubicBezTo>
                    <a:pt x="165" y="214"/>
                    <a:pt x="150" y="208"/>
                    <a:pt x="150" y="201"/>
                  </a:cubicBezTo>
                  <a:cubicBezTo>
                    <a:pt x="150" y="197"/>
                    <a:pt x="162" y="189"/>
                    <a:pt x="168" y="189"/>
                  </a:cubicBezTo>
                  <a:cubicBezTo>
                    <a:pt x="176" y="189"/>
                    <a:pt x="183" y="189"/>
                    <a:pt x="187" y="189"/>
                  </a:cubicBezTo>
                  <a:cubicBezTo>
                    <a:pt x="191" y="189"/>
                    <a:pt x="202" y="187"/>
                    <a:pt x="207" y="183"/>
                  </a:cubicBezTo>
                  <a:cubicBezTo>
                    <a:pt x="205" y="182"/>
                    <a:pt x="199" y="178"/>
                    <a:pt x="199" y="174"/>
                  </a:cubicBezTo>
                  <a:cubicBezTo>
                    <a:pt x="199" y="167"/>
                    <a:pt x="207" y="171"/>
                    <a:pt x="210" y="167"/>
                  </a:cubicBezTo>
                  <a:cubicBezTo>
                    <a:pt x="214" y="163"/>
                    <a:pt x="223" y="154"/>
                    <a:pt x="223" y="148"/>
                  </a:cubicBezTo>
                  <a:cubicBezTo>
                    <a:pt x="223" y="136"/>
                    <a:pt x="195" y="115"/>
                    <a:pt x="186" y="115"/>
                  </a:cubicBezTo>
                  <a:cubicBezTo>
                    <a:pt x="180" y="115"/>
                    <a:pt x="177" y="120"/>
                    <a:pt x="172" y="120"/>
                  </a:cubicBezTo>
                  <a:cubicBezTo>
                    <a:pt x="170" y="120"/>
                    <a:pt x="168" y="115"/>
                    <a:pt x="168" y="115"/>
                  </a:cubicBezTo>
                  <a:cubicBezTo>
                    <a:pt x="168" y="110"/>
                    <a:pt x="176" y="109"/>
                    <a:pt x="179" y="109"/>
                  </a:cubicBezTo>
                  <a:cubicBezTo>
                    <a:pt x="175" y="105"/>
                    <a:pt x="151" y="85"/>
                    <a:pt x="146" y="85"/>
                  </a:cubicBezTo>
                  <a:cubicBezTo>
                    <a:pt x="140" y="85"/>
                    <a:pt x="133" y="101"/>
                    <a:pt x="125" y="101"/>
                  </a:cubicBezTo>
                  <a:cubicBezTo>
                    <a:pt x="120" y="101"/>
                    <a:pt x="121" y="94"/>
                    <a:pt x="122" y="91"/>
                  </a:cubicBezTo>
                  <a:cubicBezTo>
                    <a:pt x="108" y="90"/>
                    <a:pt x="75" y="91"/>
                    <a:pt x="55" y="91"/>
                  </a:cubicBezTo>
                  <a:cubicBezTo>
                    <a:pt x="51" y="91"/>
                    <a:pt x="44" y="86"/>
                    <a:pt x="41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8" y="76"/>
                    <a:pt x="11" y="75"/>
                    <a:pt x="11" y="69"/>
                  </a:cubicBezTo>
                  <a:cubicBezTo>
                    <a:pt x="16" y="67"/>
                    <a:pt x="23" y="70"/>
                    <a:pt x="30" y="70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26" y="62"/>
                    <a:pt x="6" y="60"/>
                    <a:pt x="6" y="60"/>
                  </a:cubicBezTo>
                  <a:cubicBezTo>
                    <a:pt x="6" y="60"/>
                    <a:pt x="0" y="52"/>
                    <a:pt x="0" y="48"/>
                  </a:cubicBezTo>
                  <a:cubicBezTo>
                    <a:pt x="0" y="36"/>
                    <a:pt x="2" y="33"/>
                    <a:pt x="8" y="29"/>
                  </a:cubicBezTo>
                  <a:cubicBezTo>
                    <a:pt x="12" y="26"/>
                    <a:pt x="10" y="18"/>
                    <a:pt x="11" y="16"/>
                  </a:cubicBezTo>
                  <a:cubicBezTo>
                    <a:pt x="20" y="7"/>
                    <a:pt x="32" y="0"/>
                    <a:pt x="47" y="0"/>
                  </a:cubicBezTo>
                  <a:cubicBezTo>
                    <a:pt x="47" y="0"/>
                    <a:pt x="61" y="4"/>
                    <a:pt x="61" y="4"/>
                  </a:cubicBezTo>
                  <a:cubicBezTo>
                    <a:pt x="57" y="14"/>
                    <a:pt x="42" y="14"/>
                    <a:pt x="42" y="27"/>
                  </a:cubicBezTo>
                  <a:cubicBezTo>
                    <a:pt x="42" y="30"/>
                    <a:pt x="44" y="32"/>
                    <a:pt x="46" y="32"/>
                  </a:cubicBezTo>
                  <a:cubicBezTo>
                    <a:pt x="45" y="35"/>
                    <a:pt x="46" y="40"/>
                    <a:pt x="46" y="40"/>
                  </a:cubicBezTo>
                  <a:cubicBezTo>
                    <a:pt x="46" y="43"/>
                    <a:pt x="45" y="47"/>
                    <a:pt x="50" y="47"/>
                  </a:cubicBezTo>
                  <a:cubicBezTo>
                    <a:pt x="53" y="47"/>
                    <a:pt x="59" y="42"/>
                    <a:pt x="59" y="38"/>
                  </a:cubicBezTo>
                  <a:cubicBezTo>
                    <a:pt x="59" y="34"/>
                    <a:pt x="55" y="31"/>
                    <a:pt x="55" y="26"/>
                  </a:cubicBezTo>
                  <a:cubicBezTo>
                    <a:pt x="55" y="10"/>
                    <a:pt x="84" y="4"/>
                    <a:pt x="102" y="4"/>
                  </a:cubicBezTo>
                  <a:cubicBezTo>
                    <a:pt x="113" y="4"/>
                    <a:pt x="120" y="20"/>
                    <a:pt x="120" y="29"/>
                  </a:cubicBezTo>
                  <a:cubicBezTo>
                    <a:pt x="120" y="31"/>
                    <a:pt x="117" y="38"/>
                    <a:pt x="120" y="38"/>
                  </a:cubicBezTo>
                  <a:cubicBezTo>
                    <a:pt x="122" y="38"/>
                    <a:pt x="124" y="34"/>
                    <a:pt x="128" y="34"/>
                  </a:cubicBezTo>
                  <a:cubicBezTo>
                    <a:pt x="133" y="34"/>
                    <a:pt x="135" y="38"/>
                    <a:pt x="138" y="38"/>
                  </a:cubicBezTo>
                  <a:cubicBezTo>
                    <a:pt x="146" y="38"/>
                    <a:pt x="148" y="27"/>
                    <a:pt x="156" y="27"/>
                  </a:cubicBezTo>
                  <a:cubicBezTo>
                    <a:pt x="165" y="27"/>
                    <a:pt x="183" y="30"/>
                    <a:pt x="189" y="34"/>
                  </a:cubicBezTo>
                  <a:cubicBezTo>
                    <a:pt x="199" y="41"/>
                    <a:pt x="202" y="56"/>
                    <a:pt x="217" y="56"/>
                  </a:cubicBezTo>
                  <a:cubicBezTo>
                    <a:pt x="223" y="56"/>
                    <a:pt x="224" y="56"/>
                    <a:pt x="228" y="56"/>
                  </a:cubicBezTo>
                  <a:cubicBezTo>
                    <a:pt x="232" y="56"/>
                    <a:pt x="243" y="57"/>
                    <a:pt x="242" y="65"/>
                  </a:cubicBezTo>
                  <a:cubicBezTo>
                    <a:pt x="254" y="69"/>
                    <a:pt x="261" y="76"/>
                    <a:pt x="273" y="77"/>
                  </a:cubicBezTo>
                  <a:cubicBezTo>
                    <a:pt x="273" y="85"/>
                    <a:pt x="273" y="85"/>
                    <a:pt x="273" y="85"/>
                  </a:cubicBezTo>
                  <a:cubicBezTo>
                    <a:pt x="276" y="85"/>
                    <a:pt x="281" y="85"/>
                    <a:pt x="281" y="85"/>
                  </a:cubicBezTo>
                  <a:cubicBezTo>
                    <a:pt x="287" y="85"/>
                    <a:pt x="290" y="89"/>
                    <a:pt x="293" y="95"/>
                  </a:cubicBezTo>
                  <a:cubicBezTo>
                    <a:pt x="287" y="96"/>
                    <a:pt x="281" y="96"/>
                    <a:pt x="277" y="101"/>
                  </a:cubicBezTo>
                  <a:cubicBezTo>
                    <a:pt x="285" y="102"/>
                    <a:pt x="287" y="102"/>
                    <a:pt x="291" y="102"/>
                  </a:cubicBezTo>
                  <a:cubicBezTo>
                    <a:pt x="293" y="102"/>
                    <a:pt x="296" y="103"/>
                    <a:pt x="297" y="106"/>
                  </a:cubicBezTo>
                  <a:cubicBezTo>
                    <a:pt x="290" y="110"/>
                    <a:pt x="287" y="110"/>
                    <a:pt x="283" y="116"/>
                  </a:cubicBezTo>
                  <a:cubicBezTo>
                    <a:pt x="287" y="118"/>
                    <a:pt x="289" y="120"/>
                    <a:pt x="295" y="120"/>
                  </a:cubicBezTo>
                  <a:cubicBezTo>
                    <a:pt x="296" y="130"/>
                    <a:pt x="308" y="134"/>
                    <a:pt x="317" y="135"/>
                  </a:cubicBezTo>
                  <a:cubicBezTo>
                    <a:pt x="318" y="143"/>
                    <a:pt x="320" y="151"/>
                    <a:pt x="327" y="151"/>
                  </a:cubicBezTo>
                  <a:cubicBezTo>
                    <a:pt x="337" y="151"/>
                    <a:pt x="339" y="145"/>
                    <a:pt x="342" y="153"/>
                  </a:cubicBezTo>
                  <a:cubicBezTo>
                    <a:pt x="344" y="155"/>
                    <a:pt x="348" y="155"/>
                    <a:pt x="350" y="155"/>
                  </a:cubicBezTo>
                  <a:cubicBezTo>
                    <a:pt x="359" y="155"/>
                    <a:pt x="362" y="158"/>
                    <a:pt x="362" y="165"/>
                  </a:cubicBezTo>
                  <a:cubicBezTo>
                    <a:pt x="362" y="171"/>
                    <a:pt x="355" y="173"/>
                    <a:pt x="349" y="173"/>
                  </a:cubicBezTo>
                  <a:cubicBezTo>
                    <a:pt x="349" y="178"/>
                    <a:pt x="349" y="176"/>
                    <a:pt x="349" y="178"/>
                  </a:cubicBezTo>
                  <a:cubicBezTo>
                    <a:pt x="349" y="180"/>
                    <a:pt x="348" y="184"/>
                    <a:pt x="339" y="18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26" name="Freeform 85"/>
            <p:cNvSpPr/>
            <p:nvPr/>
          </p:nvSpPr>
          <p:spPr bwMode="auto">
            <a:xfrm>
              <a:off x="3073400" y="1635125"/>
              <a:ext cx="14288" cy="12700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0" y="6"/>
                </a:cxn>
                <a:cxn ang="0">
                  <a:pos x="10" y="6"/>
                </a:cxn>
              </a:cxnLst>
              <a:rect l="0" t="0" r="r" b="b"/>
              <a:pathLst>
                <a:path w="10" h="9">
                  <a:moveTo>
                    <a:pt x="10" y="6"/>
                  </a:moveTo>
                  <a:cubicBezTo>
                    <a:pt x="6" y="9"/>
                    <a:pt x="5" y="9"/>
                    <a:pt x="0" y="6"/>
                  </a:cubicBezTo>
                  <a:cubicBezTo>
                    <a:pt x="5" y="0"/>
                    <a:pt x="5" y="3"/>
                    <a:pt x="10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27" name="Freeform 86"/>
            <p:cNvSpPr/>
            <p:nvPr/>
          </p:nvSpPr>
          <p:spPr bwMode="auto">
            <a:xfrm>
              <a:off x="2974975" y="1568450"/>
              <a:ext cx="12700" cy="12700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9" y="9"/>
                </a:cxn>
                <a:cxn ang="0">
                  <a:pos x="1" y="2"/>
                </a:cxn>
              </a:cxnLst>
              <a:rect l="0" t="0" r="r" b="b"/>
              <a:pathLst>
                <a:path w="9" h="9">
                  <a:moveTo>
                    <a:pt x="1" y="2"/>
                  </a:moveTo>
                  <a:cubicBezTo>
                    <a:pt x="6" y="0"/>
                    <a:pt x="6" y="5"/>
                    <a:pt x="9" y="9"/>
                  </a:cubicBezTo>
                  <a:cubicBezTo>
                    <a:pt x="4" y="9"/>
                    <a:pt x="0" y="5"/>
                    <a:pt x="1" y="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28" name="Freeform 87"/>
            <p:cNvSpPr/>
            <p:nvPr/>
          </p:nvSpPr>
          <p:spPr bwMode="auto">
            <a:xfrm>
              <a:off x="2847975" y="985838"/>
              <a:ext cx="514350" cy="269875"/>
            </a:xfrm>
            <a:custGeom>
              <a:avLst/>
              <a:gdLst/>
              <a:ahLst/>
              <a:cxnLst>
                <a:cxn ang="0">
                  <a:pos x="307" y="16"/>
                </a:cxn>
                <a:cxn ang="0">
                  <a:pos x="350" y="9"/>
                </a:cxn>
                <a:cxn ang="0">
                  <a:pos x="386" y="28"/>
                </a:cxn>
                <a:cxn ang="0">
                  <a:pos x="313" y="51"/>
                </a:cxn>
                <a:cxn ang="0">
                  <a:pos x="295" y="74"/>
                </a:cxn>
                <a:cxn ang="0">
                  <a:pos x="231" y="108"/>
                </a:cxn>
                <a:cxn ang="0">
                  <a:pos x="216" y="118"/>
                </a:cxn>
                <a:cxn ang="0">
                  <a:pos x="216" y="137"/>
                </a:cxn>
                <a:cxn ang="0">
                  <a:pos x="174" y="157"/>
                </a:cxn>
                <a:cxn ang="0">
                  <a:pos x="158" y="184"/>
                </a:cxn>
                <a:cxn ang="0">
                  <a:pos x="176" y="188"/>
                </a:cxn>
                <a:cxn ang="0">
                  <a:pos x="126" y="197"/>
                </a:cxn>
                <a:cxn ang="0">
                  <a:pos x="80" y="201"/>
                </a:cxn>
                <a:cxn ang="0">
                  <a:pos x="33" y="197"/>
                </a:cxn>
                <a:cxn ang="0">
                  <a:pos x="60" y="176"/>
                </a:cxn>
                <a:cxn ang="0">
                  <a:pos x="57" y="158"/>
                </a:cxn>
                <a:cxn ang="0">
                  <a:pos x="92" y="170"/>
                </a:cxn>
                <a:cxn ang="0">
                  <a:pos x="66" y="148"/>
                </a:cxn>
                <a:cxn ang="0">
                  <a:pos x="55" y="151"/>
                </a:cxn>
                <a:cxn ang="0">
                  <a:pos x="68" y="131"/>
                </a:cxn>
                <a:cxn ang="0">
                  <a:pos x="62" y="97"/>
                </a:cxn>
                <a:cxn ang="0">
                  <a:pos x="67" y="89"/>
                </a:cxn>
                <a:cxn ang="0">
                  <a:pos x="97" y="90"/>
                </a:cxn>
                <a:cxn ang="0">
                  <a:pos x="108" y="91"/>
                </a:cxn>
                <a:cxn ang="0">
                  <a:pos x="133" y="86"/>
                </a:cxn>
                <a:cxn ang="0">
                  <a:pos x="147" y="74"/>
                </a:cxn>
                <a:cxn ang="0">
                  <a:pos x="99" y="81"/>
                </a:cxn>
                <a:cxn ang="0">
                  <a:pos x="72" y="76"/>
                </a:cxn>
                <a:cxn ang="0">
                  <a:pos x="57" y="81"/>
                </a:cxn>
                <a:cxn ang="0">
                  <a:pos x="44" y="67"/>
                </a:cxn>
                <a:cxn ang="0">
                  <a:pos x="51" y="53"/>
                </a:cxn>
                <a:cxn ang="0">
                  <a:pos x="25" y="60"/>
                </a:cxn>
                <a:cxn ang="0">
                  <a:pos x="29" y="49"/>
                </a:cxn>
                <a:cxn ang="0">
                  <a:pos x="9" y="52"/>
                </a:cxn>
                <a:cxn ang="0">
                  <a:pos x="44" y="36"/>
                </a:cxn>
                <a:cxn ang="0">
                  <a:pos x="57" y="32"/>
                </a:cxn>
                <a:cxn ang="0">
                  <a:pos x="104" y="32"/>
                </a:cxn>
                <a:cxn ang="0">
                  <a:pos x="135" y="11"/>
                </a:cxn>
                <a:cxn ang="0">
                  <a:pos x="196" y="6"/>
                </a:cxn>
                <a:cxn ang="0">
                  <a:pos x="218" y="8"/>
                </a:cxn>
                <a:cxn ang="0">
                  <a:pos x="245" y="3"/>
                </a:cxn>
                <a:cxn ang="0">
                  <a:pos x="315" y="11"/>
                </a:cxn>
              </a:cxnLst>
              <a:rect l="0" t="0" r="r" b="b"/>
              <a:pathLst>
                <a:path w="386" h="203">
                  <a:moveTo>
                    <a:pt x="315" y="11"/>
                  </a:moveTo>
                  <a:cubicBezTo>
                    <a:pt x="312" y="14"/>
                    <a:pt x="310" y="15"/>
                    <a:pt x="307" y="16"/>
                  </a:cubicBezTo>
                  <a:cubicBezTo>
                    <a:pt x="342" y="6"/>
                    <a:pt x="342" y="6"/>
                    <a:pt x="342" y="6"/>
                  </a:cubicBezTo>
                  <a:cubicBezTo>
                    <a:pt x="345" y="7"/>
                    <a:pt x="347" y="8"/>
                    <a:pt x="350" y="9"/>
                  </a:cubicBezTo>
                  <a:cubicBezTo>
                    <a:pt x="355" y="11"/>
                    <a:pt x="355" y="14"/>
                    <a:pt x="358" y="17"/>
                  </a:cubicBezTo>
                  <a:cubicBezTo>
                    <a:pt x="363" y="22"/>
                    <a:pt x="386" y="20"/>
                    <a:pt x="386" y="28"/>
                  </a:cubicBezTo>
                  <a:cubicBezTo>
                    <a:pt x="386" y="33"/>
                    <a:pt x="378" y="32"/>
                    <a:pt x="375" y="34"/>
                  </a:cubicBezTo>
                  <a:cubicBezTo>
                    <a:pt x="358" y="48"/>
                    <a:pt x="336" y="40"/>
                    <a:pt x="313" y="51"/>
                  </a:cubicBezTo>
                  <a:cubicBezTo>
                    <a:pt x="317" y="56"/>
                    <a:pt x="335" y="52"/>
                    <a:pt x="346" y="52"/>
                  </a:cubicBezTo>
                  <a:cubicBezTo>
                    <a:pt x="336" y="63"/>
                    <a:pt x="311" y="69"/>
                    <a:pt x="295" y="74"/>
                  </a:cubicBezTo>
                  <a:cubicBezTo>
                    <a:pt x="277" y="80"/>
                    <a:pt x="267" y="97"/>
                    <a:pt x="254" y="107"/>
                  </a:cubicBezTo>
                  <a:cubicBezTo>
                    <a:pt x="248" y="112"/>
                    <a:pt x="238" y="106"/>
                    <a:pt x="231" y="108"/>
                  </a:cubicBezTo>
                  <a:cubicBezTo>
                    <a:pt x="221" y="112"/>
                    <a:pt x="210" y="112"/>
                    <a:pt x="203" y="118"/>
                  </a:cubicBezTo>
                  <a:cubicBezTo>
                    <a:pt x="216" y="118"/>
                    <a:pt x="216" y="118"/>
                    <a:pt x="216" y="118"/>
                  </a:cubicBezTo>
                  <a:cubicBezTo>
                    <a:pt x="217" y="128"/>
                    <a:pt x="211" y="127"/>
                    <a:pt x="203" y="126"/>
                  </a:cubicBezTo>
                  <a:cubicBezTo>
                    <a:pt x="208" y="129"/>
                    <a:pt x="213" y="131"/>
                    <a:pt x="216" y="137"/>
                  </a:cubicBezTo>
                  <a:cubicBezTo>
                    <a:pt x="206" y="141"/>
                    <a:pt x="203" y="152"/>
                    <a:pt x="196" y="157"/>
                  </a:cubicBezTo>
                  <a:cubicBezTo>
                    <a:pt x="177" y="157"/>
                    <a:pt x="177" y="157"/>
                    <a:pt x="174" y="157"/>
                  </a:cubicBezTo>
                  <a:cubicBezTo>
                    <a:pt x="175" y="160"/>
                    <a:pt x="177" y="161"/>
                    <a:pt x="177" y="164"/>
                  </a:cubicBezTo>
                  <a:cubicBezTo>
                    <a:pt x="177" y="178"/>
                    <a:pt x="158" y="169"/>
                    <a:pt x="158" y="184"/>
                  </a:cubicBezTo>
                  <a:cubicBezTo>
                    <a:pt x="165" y="184"/>
                    <a:pt x="166" y="184"/>
                    <a:pt x="169" y="184"/>
                  </a:cubicBezTo>
                  <a:cubicBezTo>
                    <a:pt x="171" y="184"/>
                    <a:pt x="176" y="184"/>
                    <a:pt x="176" y="188"/>
                  </a:cubicBezTo>
                  <a:cubicBezTo>
                    <a:pt x="176" y="195"/>
                    <a:pt x="151" y="203"/>
                    <a:pt x="141" y="203"/>
                  </a:cubicBezTo>
                  <a:cubicBezTo>
                    <a:pt x="131" y="203"/>
                    <a:pt x="135" y="197"/>
                    <a:pt x="126" y="197"/>
                  </a:cubicBezTo>
                  <a:cubicBezTo>
                    <a:pt x="113" y="197"/>
                    <a:pt x="104" y="197"/>
                    <a:pt x="93" y="197"/>
                  </a:cubicBezTo>
                  <a:cubicBezTo>
                    <a:pt x="89" y="197"/>
                    <a:pt x="86" y="201"/>
                    <a:pt x="80" y="201"/>
                  </a:cubicBezTo>
                  <a:cubicBezTo>
                    <a:pt x="65" y="201"/>
                    <a:pt x="53" y="197"/>
                    <a:pt x="38" y="192"/>
                  </a:cubicBezTo>
                  <a:cubicBezTo>
                    <a:pt x="37" y="194"/>
                    <a:pt x="35" y="197"/>
                    <a:pt x="33" y="197"/>
                  </a:cubicBezTo>
                  <a:cubicBezTo>
                    <a:pt x="29" y="197"/>
                    <a:pt x="28" y="194"/>
                    <a:pt x="28" y="193"/>
                  </a:cubicBezTo>
                  <a:cubicBezTo>
                    <a:pt x="28" y="176"/>
                    <a:pt x="51" y="182"/>
                    <a:pt x="60" y="176"/>
                  </a:cubicBezTo>
                  <a:cubicBezTo>
                    <a:pt x="55" y="172"/>
                    <a:pt x="46" y="170"/>
                    <a:pt x="46" y="162"/>
                  </a:cubicBezTo>
                  <a:cubicBezTo>
                    <a:pt x="46" y="156"/>
                    <a:pt x="52" y="158"/>
                    <a:pt x="57" y="158"/>
                  </a:cubicBezTo>
                  <a:cubicBezTo>
                    <a:pt x="71" y="158"/>
                    <a:pt x="76" y="165"/>
                    <a:pt x="84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86" y="164"/>
                    <a:pt x="72" y="159"/>
                    <a:pt x="72" y="148"/>
                  </a:cubicBezTo>
                  <a:cubicBezTo>
                    <a:pt x="66" y="148"/>
                    <a:pt x="66" y="148"/>
                    <a:pt x="66" y="148"/>
                  </a:cubicBezTo>
                  <a:cubicBezTo>
                    <a:pt x="63" y="149"/>
                    <a:pt x="63" y="149"/>
                    <a:pt x="61" y="151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5" y="146"/>
                    <a:pt x="55" y="146"/>
                    <a:pt x="55" y="146"/>
                  </a:cubicBezTo>
                  <a:cubicBezTo>
                    <a:pt x="58" y="138"/>
                    <a:pt x="61" y="134"/>
                    <a:pt x="68" y="131"/>
                  </a:cubicBezTo>
                  <a:cubicBezTo>
                    <a:pt x="79" y="128"/>
                    <a:pt x="92" y="132"/>
                    <a:pt x="92" y="119"/>
                  </a:cubicBezTo>
                  <a:cubicBezTo>
                    <a:pt x="92" y="105"/>
                    <a:pt x="62" y="105"/>
                    <a:pt x="62" y="97"/>
                  </a:cubicBezTo>
                  <a:cubicBezTo>
                    <a:pt x="62" y="93"/>
                    <a:pt x="69" y="94"/>
                    <a:pt x="73" y="94"/>
                  </a:cubicBezTo>
                  <a:cubicBezTo>
                    <a:pt x="68" y="94"/>
                    <a:pt x="67" y="92"/>
                    <a:pt x="67" y="89"/>
                  </a:cubicBezTo>
                  <a:cubicBezTo>
                    <a:pt x="69" y="88"/>
                    <a:pt x="71" y="89"/>
                    <a:pt x="73" y="89"/>
                  </a:cubicBezTo>
                  <a:cubicBezTo>
                    <a:pt x="78" y="89"/>
                    <a:pt x="88" y="87"/>
                    <a:pt x="97" y="90"/>
                  </a:cubicBezTo>
                  <a:cubicBezTo>
                    <a:pt x="108" y="93"/>
                    <a:pt x="112" y="106"/>
                    <a:pt x="124" y="104"/>
                  </a:cubicBezTo>
                  <a:cubicBezTo>
                    <a:pt x="122" y="102"/>
                    <a:pt x="108" y="93"/>
                    <a:pt x="108" y="91"/>
                  </a:cubicBezTo>
                  <a:cubicBezTo>
                    <a:pt x="108" y="89"/>
                    <a:pt x="110" y="88"/>
                    <a:pt x="111" y="86"/>
                  </a:cubicBezTo>
                  <a:cubicBezTo>
                    <a:pt x="133" y="86"/>
                    <a:pt x="133" y="86"/>
                    <a:pt x="133" y="86"/>
                  </a:cubicBezTo>
                  <a:cubicBezTo>
                    <a:pt x="141" y="83"/>
                    <a:pt x="149" y="81"/>
                    <a:pt x="154" y="74"/>
                  </a:cubicBezTo>
                  <a:cubicBezTo>
                    <a:pt x="147" y="74"/>
                    <a:pt x="147" y="74"/>
                    <a:pt x="147" y="74"/>
                  </a:cubicBezTo>
                  <a:cubicBezTo>
                    <a:pt x="138" y="81"/>
                    <a:pt x="128" y="84"/>
                    <a:pt x="114" y="84"/>
                  </a:cubicBezTo>
                  <a:cubicBezTo>
                    <a:pt x="106" y="84"/>
                    <a:pt x="103" y="81"/>
                    <a:pt x="99" y="81"/>
                  </a:cubicBezTo>
                  <a:cubicBezTo>
                    <a:pt x="95" y="81"/>
                    <a:pt x="93" y="85"/>
                    <a:pt x="90" y="85"/>
                  </a:cubicBezTo>
                  <a:cubicBezTo>
                    <a:pt x="81" y="85"/>
                    <a:pt x="70" y="82"/>
                    <a:pt x="72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3" y="78"/>
                    <a:pt x="61" y="81"/>
                    <a:pt x="57" y="81"/>
                  </a:cubicBezTo>
                  <a:cubicBezTo>
                    <a:pt x="48" y="81"/>
                    <a:pt x="36" y="75"/>
                    <a:pt x="33" y="71"/>
                  </a:cubicBezTo>
                  <a:cubicBezTo>
                    <a:pt x="36" y="69"/>
                    <a:pt x="39" y="67"/>
                    <a:pt x="44" y="67"/>
                  </a:cubicBezTo>
                  <a:cubicBezTo>
                    <a:pt x="36" y="67"/>
                    <a:pt x="27" y="66"/>
                    <a:pt x="24" y="67"/>
                  </a:cubicBezTo>
                  <a:cubicBezTo>
                    <a:pt x="29" y="55"/>
                    <a:pt x="40" y="56"/>
                    <a:pt x="51" y="53"/>
                  </a:cubicBezTo>
                  <a:cubicBezTo>
                    <a:pt x="47" y="52"/>
                    <a:pt x="46" y="52"/>
                    <a:pt x="42" y="52"/>
                  </a:cubicBezTo>
                  <a:cubicBezTo>
                    <a:pt x="33" y="52"/>
                    <a:pt x="33" y="60"/>
                    <a:pt x="25" y="60"/>
                  </a:cubicBezTo>
                  <a:cubicBezTo>
                    <a:pt x="22" y="60"/>
                    <a:pt x="18" y="57"/>
                    <a:pt x="17" y="56"/>
                  </a:cubicBezTo>
                  <a:cubicBezTo>
                    <a:pt x="21" y="52"/>
                    <a:pt x="24" y="51"/>
                    <a:pt x="29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3" y="50"/>
                    <a:pt x="11" y="51"/>
                    <a:pt x="9" y="52"/>
                  </a:cubicBezTo>
                  <a:cubicBezTo>
                    <a:pt x="7" y="52"/>
                    <a:pt x="2" y="52"/>
                    <a:pt x="0" y="52"/>
                  </a:cubicBezTo>
                  <a:cubicBezTo>
                    <a:pt x="2" y="41"/>
                    <a:pt x="31" y="36"/>
                    <a:pt x="44" y="36"/>
                  </a:cubicBezTo>
                  <a:cubicBezTo>
                    <a:pt x="49" y="36"/>
                    <a:pt x="52" y="36"/>
                    <a:pt x="53" y="36"/>
                  </a:cubicBezTo>
                  <a:cubicBezTo>
                    <a:pt x="55" y="36"/>
                    <a:pt x="57" y="34"/>
                    <a:pt x="57" y="32"/>
                  </a:cubicBezTo>
                  <a:cubicBezTo>
                    <a:pt x="71" y="32"/>
                    <a:pt x="65" y="22"/>
                    <a:pt x="74" y="22"/>
                  </a:cubicBezTo>
                  <a:cubicBezTo>
                    <a:pt x="83" y="22"/>
                    <a:pt x="100" y="31"/>
                    <a:pt x="104" y="32"/>
                  </a:cubicBezTo>
                  <a:cubicBezTo>
                    <a:pt x="108" y="22"/>
                    <a:pt x="113" y="12"/>
                    <a:pt x="126" y="12"/>
                  </a:cubicBezTo>
                  <a:cubicBezTo>
                    <a:pt x="134" y="12"/>
                    <a:pt x="129" y="16"/>
                    <a:pt x="135" y="11"/>
                  </a:cubicBezTo>
                  <a:cubicBezTo>
                    <a:pt x="137" y="7"/>
                    <a:pt x="141" y="6"/>
                    <a:pt x="145" y="6"/>
                  </a:cubicBezTo>
                  <a:cubicBezTo>
                    <a:pt x="168" y="6"/>
                    <a:pt x="173" y="6"/>
                    <a:pt x="196" y="6"/>
                  </a:cubicBezTo>
                  <a:cubicBezTo>
                    <a:pt x="197" y="4"/>
                    <a:pt x="199" y="3"/>
                    <a:pt x="201" y="3"/>
                  </a:cubicBezTo>
                  <a:cubicBezTo>
                    <a:pt x="209" y="3"/>
                    <a:pt x="211" y="8"/>
                    <a:pt x="218" y="8"/>
                  </a:cubicBezTo>
                  <a:cubicBezTo>
                    <a:pt x="224" y="8"/>
                    <a:pt x="226" y="0"/>
                    <a:pt x="232" y="0"/>
                  </a:cubicBezTo>
                  <a:cubicBezTo>
                    <a:pt x="239" y="0"/>
                    <a:pt x="241" y="3"/>
                    <a:pt x="245" y="3"/>
                  </a:cubicBezTo>
                  <a:cubicBezTo>
                    <a:pt x="250" y="3"/>
                    <a:pt x="253" y="3"/>
                    <a:pt x="258" y="3"/>
                  </a:cubicBezTo>
                  <a:cubicBezTo>
                    <a:pt x="268" y="3"/>
                    <a:pt x="306" y="2"/>
                    <a:pt x="315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29" name="Freeform 88"/>
            <p:cNvSpPr/>
            <p:nvPr/>
          </p:nvSpPr>
          <p:spPr bwMode="auto">
            <a:xfrm>
              <a:off x="3170238" y="960438"/>
              <a:ext cx="1006475" cy="765175"/>
            </a:xfrm>
            <a:custGeom>
              <a:avLst/>
              <a:gdLst/>
              <a:ahLst/>
              <a:cxnLst>
                <a:cxn ang="0">
                  <a:pos x="280" y="372"/>
                </a:cxn>
                <a:cxn ang="0">
                  <a:pos x="267" y="360"/>
                </a:cxn>
                <a:cxn ang="0">
                  <a:pos x="228" y="336"/>
                </a:cxn>
                <a:cxn ang="0">
                  <a:pos x="215" y="302"/>
                </a:cxn>
                <a:cxn ang="0">
                  <a:pos x="109" y="219"/>
                </a:cxn>
                <a:cxn ang="0">
                  <a:pos x="73" y="223"/>
                </a:cxn>
                <a:cxn ang="0">
                  <a:pos x="43" y="217"/>
                </a:cxn>
                <a:cxn ang="0">
                  <a:pos x="19" y="202"/>
                </a:cxn>
                <a:cxn ang="0">
                  <a:pos x="51" y="190"/>
                </a:cxn>
                <a:cxn ang="0">
                  <a:pos x="64" y="180"/>
                </a:cxn>
                <a:cxn ang="0">
                  <a:pos x="0" y="166"/>
                </a:cxn>
                <a:cxn ang="0">
                  <a:pos x="84" y="141"/>
                </a:cxn>
                <a:cxn ang="0">
                  <a:pos x="72" y="102"/>
                </a:cxn>
                <a:cxn ang="0">
                  <a:pos x="144" y="59"/>
                </a:cxn>
                <a:cxn ang="0">
                  <a:pos x="237" y="56"/>
                </a:cxn>
                <a:cxn ang="0">
                  <a:pos x="260" y="53"/>
                </a:cxn>
                <a:cxn ang="0">
                  <a:pos x="274" y="38"/>
                </a:cxn>
                <a:cxn ang="0">
                  <a:pos x="309" y="36"/>
                </a:cxn>
                <a:cxn ang="0">
                  <a:pos x="355" y="15"/>
                </a:cxn>
                <a:cxn ang="0">
                  <a:pos x="391" y="13"/>
                </a:cxn>
                <a:cxn ang="0">
                  <a:pos x="534" y="0"/>
                </a:cxn>
                <a:cxn ang="0">
                  <a:pos x="594" y="48"/>
                </a:cxn>
                <a:cxn ang="0">
                  <a:pos x="570" y="75"/>
                </a:cxn>
                <a:cxn ang="0">
                  <a:pos x="603" y="102"/>
                </a:cxn>
                <a:cxn ang="0">
                  <a:pos x="684" y="66"/>
                </a:cxn>
                <a:cxn ang="0">
                  <a:pos x="730" y="51"/>
                </a:cxn>
                <a:cxn ang="0">
                  <a:pos x="702" y="94"/>
                </a:cxn>
                <a:cxn ang="0">
                  <a:pos x="691" y="114"/>
                </a:cxn>
                <a:cxn ang="0">
                  <a:pos x="654" y="150"/>
                </a:cxn>
                <a:cxn ang="0">
                  <a:pos x="677" y="178"/>
                </a:cxn>
                <a:cxn ang="0">
                  <a:pos x="657" y="202"/>
                </a:cxn>
                <a:cxn ang="0">
                  <a:pos x="669" y="236"/>
                </a:cxn>
                <a:cxn ang="0">
                  <a:pos x="673" y="260"/>
                </a:cxn>
                <a:cxn ang="0">
                  <a:pos x="633" y="295"/>
                </a:cxn>
                <a:cxn ang="0">
                  <a:pos x="637" y="305"/>
                </a:cxn>
                <a:cxn ang="0">
                  <a:pos x="601" y="297"/>
                </a:cxn>
                <a:cxn ang="0">
                  <a:pos x="633" y="358"/>
                </a:cxn>
                <a:cxn ang="0">
                  <a:pos x="596" y="347"/>
                </a:cxn>
                <a:cxn ang="0">
                  <a:pos x="616" y="375"/>
                </a:cxn>
                <a:cxn ang="0">
                  <a:pos x="518" y="408"/>
                </a:cxn>
                <a:cxn ang="0">
                  <a:pos x="483" y="445"/>
                </a:cxn>
                <a:cxn ang="0">
                  <a:pos x="443" y="449"/>
                </a:cxn>
                <a:cxn ang="0">
                  <a:pos x="402" y="485"/>
                </a:cxn>
                <a:cxn ang="0">
                  <a:pos x="384" y="523"/>
                </a:cxn>
                <a:cxn ang="0">
                  <a:pos x="362" y="571"/>
                </a:cxn>
                <a:cxn ang="0">
                  <a:pos x="313" y="560"/>
                </a:cxn>
                <a:cxn ang="0">
                  <a:pos x="270" y="499"/>
                </a:cxn>
                <a:cxn ang="0">
                  <a:pos x="256" y="475"/>
                </a:cxn>
                <a:cxn ang="0">
                  <a:pos x="237" y="438"/>
                </a:cxn>
                <a:cxn ang="0">
                  <a:pos x="255" y="403"/>
                </a:cxn>
              </a:cxnLst>
              <a:rect l="0" t="0" r="r" b="b"/>
              <a:pathLst>
                <a:path w="756" h="575">
                  <a:moveTo>
                    <a:pt x="255" y="403"/>
                  </a:moveTo>
                  <a:cubicBezTo>
                    <a:pt x="261" y="400"/>
                    <a:pt x="261" y="400"/>
                    <a:pt x="267" y="402"/>
                  </a:cubicBezTo>
                  <a:cubicBezTo>
                    <a:pt x="270" y="389"/>
                    <a:pt x="276" y="385"/>
                    <a:pt x="280" y="372"/>
                  </a:cubicBezTo>
                  <a:cubicBezTo>
                    <a:pt x="266" y="368"/>
                    <a:pt x="234" y="366"/>
                    <a:pt x="233" y="353"/>
                  </a:cubicBezTo>
                  <a:cubicBezTo>
                    <a:pt x="237" y="352"/>
                    <a:pt x="236" y="353"/>
                    <a:pt x="240" y="353"/>
                  </a:cubicBezTo>
                  <a:cubicBezTo>
                    <a:pt x="250" y="353"/>
                    <a:pt x="256" y="360"/>
                    <a:pt x="267" y="360"/>
                  </a:cubicBezTo>
                  <a:cubicBezTo>
                    <a:pt x="271" y="360"/>
                    <a:pt x="271" y="356"/>
                    <a:pt x="271" y="353"/>
                  </a:cubicBezTo>
                  <a:cubicBezTo>
                    <a:pt x="258" y="349"/>
                    <a:pt x="254" y="328"/>
                    <a:pt x="239" y="328"/>
                  </a:cubicBezTo>
                  <a:cubicBezTo>
                    <a:pt x="235" y="328"/>
                    <a:pt x="234" y="336"/>
                    <a:pt x="228" y="336"/>
                  </a:cubicBezTo>
                  <a:cubicBezTo>
                    <a:pt x="220" y="336"/>
                    <a:pt x="216" y="335"/>
                    <a:pt x="216" y="328"/>
                  </a:cubicBezTo>
                  <a:cubicBezTo>
                    <a:pt x="216" y="318"/>
                    <a:pt x="226" y="319"/>
                    <a:pt x="226" y="309"/>
                  </a:cubicBezTo>
                  <a:cubicBezTo>
                    <a:pt x="226" y="303"/>
                    <a:pt x="219" y="302"/>
                    <a:pt x="215" y="302"/>
                  </a:cubicBezTo>
                  <a:cubicBezTo>
                    <a:pt x="215" y="295"/>
                    <a:pt x="215" y="295"/>
                    <a:pt x="215" y="295"/>
                  </a:cubicBezTo>
                  <a:cubicBezTo>
                    <a:pt x="203" y="257"/>
                    <a:pt x="172" y="219"/>
                    <a:pt x="122" y="219"/>
                  </a:cubicBezTo>
                  <a:cubicBezTo>
                    <a:pt x="115" y="219"/>
                    <a:pt x="113" y="219"/>
                    <a:pt x="109" y="219"/>
                  </a:cubicBezTo>
                  <a:cubicBezTo>
                    <a:pt x="103" y="219"/>
                    <a:pt x="101" y="224"/>
                    <a:pt x="95" y="224"/>
                  </a:cubicBezTo>
                  <a:cubicBezTo>
                    <a:pt x="91" y="224"/>
                    <a:pt x="87" y="221"/>
                    <a:pt x="82" y="221"/>
                  </a:cubicBezTo>
                  <a:cubicBezTo>
                    <a:pt x="77" y="221"/>
                    <a:pt x="75" y="222"/>
                    <a:pt x="73" y="223"/>
                  </a:cubicBezTo>
                  <a:cubicBezTo>
                    <a:pt x="74" y="224"/>
                    <a:pt x="76" y="226"/>
                    <a:pt x="77" y="226"/>
                  </a:cubicBezTo>
                  <a:cubicBezTo>
                    <a:pt x="75" y="229"/>
                    <a:pt x="75" y="228"/>
                    <a:pt x="72" y="228"/>
                  </a:cubicBezTo>
                  <a:cubicBezTo>
                    <a:pt x="62" y="228"/>
                    <a:pt x="48" y="224"/>
                    <a:pt x="43" y="217"/>
                  </a:cubicBezTo>
                  <a:cubicBezTo>
                    <a:pt x="47" y="214"/>
                    <a:pt x="50" y="214"/>
                    <a:pt x="52" y="210"/>
                  </a:cubicBezTo>
                  <a:cubicBezTo>
                    <a:pt x="45" y="207"/>
                    <a:pt x="39" y="202"/>
                    <a:pt x="34" y="202"/>
                  </a:cubicBezTo>
                  <a:cubicBezTo>
                    <a:pt x="24" y="202"/>
                    <a:pt x="27" y="206"/>
                    <a:pt x="19" y="202"/>
                  </a:cubicBezTo>
                  <a:cubicBezTo>
                    <a:pt x="19" y="196"/>
                    <a:pt x="28" y="194"/>
                    <a:pt x="32" y="194"/>
                  </a:cubicBezTo>
                  <a:cubicBezTo>
                    <a:pt x="37" y="194"/>
                    <a:pt x="40" y="194"/>
                    <a:pt x="43" y="194"/>
                  </a:cubicBezTo>
                  <a:cubicBezTo>
                    <a:pt x="47" y="194"/>
                    <a:pt x="49" y="193"/>
                    <a:pt x="51" y="190"/>
                  </a:cubicBezTo>
                  <a:cubicBezTo>
                    <a:pt x="76" y="190"/>
                    <a:pt x="76" y="190"/>
                    <a:pt x="76" y="190"/>
                  </a:cubicBezTo>
                  <a:cubicBezTo>
                    <a:pt x="80" y="187"/>
                    <a:pt x="80" y="185"/>
                    <a:pt x="82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63" y="183"/>
                    <a:pt x="62" y="185"/>
                    <a:pt x="60" y="185"/>
                  </a:cubicBezTo>
                  <a:cubicBezTo>
                    <a:pt x="53" y="185"/>
                    <a:pt x="50" y="185"/>
                    <a:pt x="44" y="185"/>
                  </a:cubicBezTo>
                  <a:cubicBezTo>
                    <a:pt x="42" y="185"/>
                    <a:pt x="0" y="173"/>
                    <a:pt x="0" y="166"/>
                  </a:cubicBezTo>
                  <a:cubicBezTo>
                    <a:pt x="0" y="152"/>
                    <a:pt x="16" y="157"/>
                    <a:pt x="25" y="154"/>
                  </a:cubicBezTo>
                  <a:cubicBezTo>
                    <a:pt x="33" y="151"/>
                    <a:pt x="38" y="146"/>
                    <a:pt x="46" y="144"/>
                  </a:cubicBezTo>
                  <a:cubicBezTo>
                    <a:pt x="58" y="140"/>
                    <a:pt x="74" y="146"/>
                    <a:pt x="84" y="141"/>
                  </a:cubicBezTo>
                  <a:cubicBezTo>
                    <a:pt x="91" y="136"/>
                    <a:pt x="96" y="128"/>
                    <a:pt x="96" y="117"/>
                  </a:cubicBezTo>
                  <a:cubicBezTo>
                    <a:pt x="88" y="116"/>
                    <a:pt x="63" y="117"/>
                    <a:pt x="63" y="109"/>
                  </a:cubicBezTo>
                  <a:cubicBezTo>
                    <a:pt x="63" y="105"/>
                    <a:pt x="69" y="102"/>
                    <a:pt x="72" y="102"/>
                  </a:cubicBezTo>
                  <a:cubicBezTo>
                    <a:pt x="87" y="97"/>
                    <a:pt x="106" y="86"/>
                    <a:pt x="115" y="78"/>
                  </a:cubicBezTo>
                  <a:cubicBezTo>
                    <a:pt x="119" y="80"/>
                    <a:pt x="122" y="81"/>
                    <a:pt x="127" y="81"/>
                  </a:cubicBezTo>
                  <a:cubicBezTo>
                    <a:pt x="142" y="81"/>
                    <a:pt x="130" y="61"/>
                    <a:pt x="144" y="59"/>
                  </a:cubicBezTo>
                  <a:cubicBezTo>
                    <a:pt x="162" y="57"/>
                    <a:pt x="169" y="52"/>
                    <a:pt x="185" y="52"/>
                  </a:cubicBezTo>
                  <a:cubicBezTo>
                    <a:pt x="198" y="49"/>
                    <a:pt x="206" y="42"/>
                    <a:pt x="218" y="42"/>
                  </a:cubicBezTo>
                  <a:cubicBezTo>
                    <a:pt x="226" y="42"/>
                    <a:pt x="229" y="56"/>
                    <a:pt x="237" y="56"/>
                  </a:cubicBezTo>
                  <a:cubicBezTo>
                    <a:pt x="237" y="52"/>
                    <a:pt x="235" y="50"/>
                    <a:pt x="235" y="47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44" y="51"/>
                    <a:pt x="252" y="50"/>
                    <a:pt x="260" y="53"/>
                  </a:cubicBezTo>
                  <a:cubicBezTo>
                    <a:pt x="262" y="53"/>
                    <a:pt x="267" y="53"/>
                    <a:pt x="267" y="53"/>
                  </a:cubicBezTo>
                  <a:cubicBezTo>
                    <a:pt x="266" y="50"/>
                    <a:pt x="263" y="47"/>
                    <a:pt x="263" y="44"/>
                  </a:cubicBezTo>
                  <a:cubicBezTo>
                    <a:pt x="263" y="38"/>
                    <a:pt x="270" y="38"/>
                    <a:pt x="274" y="38"/>
                  </a:cubicBezTo>
                  <a:cubicBezTo>
                    <a:pt x="293" y="38"/>
                    <a:pt x="303" y="48"/>
                    <a:pt x="314" y="53"/>
                  </a:cubicBezTo>
                  <a:cubicBezTo>
                    <a:pt x="334" y="53"/>
                    <a:pt x="334" y="53"/>
                    <a:pt x="334" y="53"/>
                  </a:cubicBezTo>
                  <a:cubicBezTo>
                    <a:pt x="327" y="50"/>
                    <a:pt x="309" y="44"/>
                    <a:pt x="309" y="36"/>
                  </a:cubicBezTo>
                  <a:cubicBezTo>
                    <a:pt x="309" y="29"/>
                    <a:pt x="322" y="31"/>
                    <a:pt x="326" y="30"/>
                  </a:cubicBezTo>
                  <a:cubicBezTo>
                    <a:pt x="323" y="27"/>
                    <a:pt x="320" y="27"/>
                    <a:pt x="318" y="24"/>
                  </a:cubicBezTo>
                  <a:cubicBezTo>
                    <a:pt x="330" y="18"/>
                    <a:pt x="341" y="15"/>
                    <a:pt x="355" y="15"/>
                  </a:cubicBezTo>
                  <a:cubicBezTo>
                    <a:pt x="366" y="15"/>
                    <a:pt x="373" y="15"/>
                    <a:pt x="382" y="18"/>
                  </a:cubicBezTo>
                  <a:cubicBezTo>
                    <a:pt x="391" y="18"/>
                    <a:pt x="391" y="18"/>
                    <a:pt x="391" y="18"/>
                  </a:cubicBezTo>
                  <a:cubicBezTo>
                    <a:pt x="391" y="13"/>
                    <a:pt x="391" y="13"/>
                    <a:pt x="391" y="13"/>
                  </a:cubicBezTo>
                  <a:cubicBezTo>
                    <a:pt x="398" y="12"/>
                    <a:pt x="402" y="13"/>
                    <a:pt x="409" y="13"/>
                  </a:cubicBezTo>
                  <a:cubicBezTo>
                    <a:pt x="430" y="13"/>
                    <a:pt x="447" y="0"/>
                    <a:pt x="470" y="0"/>
                  </a:cubicBezTo>
                  <a:cubicBezTo>
                    <a:pt x="495" y="0"/>
                    <a:pt x="512" y="0"/>
                    <a:pt x="534" y="0"/>
                  </a:cubicBezTo>
                  <a:cubicBezTo>
                    <a:pt x="560" y="0"/>
                    <a:pt x="579" y="17"/>
                    <a:pt x="600" y="26"/>
                  </a:cubicBezTo>
                  <a:cubicBezTo>
                    <a:pt x="612" y="31"/>
                    <a:pt x="627" y="28"/>
                    <a:pt x="638" y="30"/>
                  </a:cubicBezTo>
                  <a:cubicBezTo>
                    <a:pt x="636" y="46"/>
                    <a:pt x="606" y="44"/>
                    <a:pt x="594" y="48"/>
                  </a:cubicBezTo>
                  <a:cubicBezTo>
                    <a:pt x="497" y="53"/>
                    <a:pt x="497" y="53"/>
                    <a:pt x="497" y="53"/>
                  </a:cubicBezTo>
                  <a:cubicBezTo>
                    <a:pt x="505" y="59"/>
                    <a:pt x="579" y="50"/>
                    <a:pt x="587" y="53"/>
                  </a:cubicBezTo>
                  <a:cubicBezTo>
                    <a:pt x="586" y="57"/>
                    <a:pt x="567" y="75"/>
                    <a:pt x="570" y="75"/>
                  </a:cubicBezTo>
                  <a:cubicBezTo>
                    <a:pt x="581" y="75"/>
                    <a:pt x="607" y="50"/>
                    <a:pt x="622" y="50"/>
                  </a:cubicBezTo>
                  <a:cubicBezTo>
                    <a:pt x="630" y="50"/>
                    <a:pt x="633" y="57"/>
                    <a:pt x="633" y="64"/>
                  </a:cubicBezTo>
                  <a:cubicBezTo>
                    <a:pt x="633" y="67"/>
                    <a:pt x="605" y="97"/>
                    <a:pt x="603" y="102"/>
                  </a:cubicBezTo>
                  <a:cubicBezTo>
                    <a:pt x="615" y="99"/>
                    <a:pt x="637" y="70"/>
                    <a:pt x="644" y="64"/>
                  </a:cubicBezTo>
                  <a:cubicBezTo>
                    <a:pt x="655" y="64"/>
                    <a:pt x="674" y="64"/>
                    <a:pt x="674" y="64"/>
                  </a:cubicBezTo>
                  <a:cubicBezTo>
                    <a:pt x="674" y="64"/>
                    <a:pt x="682" y="66"/>
                    <a:pt x="684" y="66"/>
                  </a:cubicBezTo>
                  <a:cubicBezTo>
                    <a:pt x="692" y="63"/>
                    <a:pt x="693" y="60"/>
                    <a:pt x="700" y="57"/>
                  </a:cubicBezTo>
                  <a:cubicBezTo>
                    <a:pt x="721" y="57"/>
                    <a:pt x="721" y="57"/>
                    <a:pt x="721" y="57"/>
                  </a:cubicBezTo>
                  <a:cubicBezTo>
                    <a:pt x="723" y="52"/>
                    <a:pt x="726" y="51"/>
                    <a:pt x="730" y="51"/>
                  </a:cubicBezTo>
                  <a:cubicBezTo>
                    <a:pt x="736" y="51"/>
                    <a:pt x="756" y="61"/>
                    <a:pt x="756" y="67"/>
                  </a:cubicBezTo>
                  <a:cubicBezTo>
                    <a:pt x="756" y="72"/>
                    <a:pt x="748" y="76"/>
                    <a:pt x="745" y="77"/>
                  </a:cubicBezTo>
                  <a:cubicBezTo>
                    <a:pt x="731" y="82"/>
                    <a:pt x="722" y="94"/>
                    <a:pt x="702" y="94"/>
                  </a:cubicBezTo>
                  <a:cubicBezTo>
                    <a:pt x="707" y="97"/>
                    <a:pt x="708" y="97"/>
                    <a:pt x="711" y="94"/>
                  </a:cubicBezTo>
                  <a:cubicBezTo>
                    <a:pt x="711" y="107"/>
                    <a:pt x="699" y="107"/>
                    <a:pt x="691" y="109"/>
                  </a:cubicBezTo>
                  <a:cubicBezTo>
                    <a:pt x="694" y="115"/>
                    <a:pt x="691" y="110"/>
                    <a:pt x="691" y="114"/>
                  </a:cubicBezTo>
                  <a:cubicBezTo>
                    <a:pt x="691" y="121"/>
                    <a:pt x="680" y="123"/>
                    <a:pt x="671" y="125"/>
                  </a:cubicBezTo>
                  <a:cubicBezTo>
                    <a:pt x="672" y="130"/>
                    <a:pt x="671" y="130"/>
                    <a:pt x="671" y="132"/>
                  </a:cubicBezTo>
                  <a:cubicBezTo>
                    <a:pt x="671" y="141"/>
                    <a:pt x="662" y="144"/>
                    <a:pt x="654" y="150"/>
                  </a:cubicBezTo>
                  <a:cubicBezTo>
                    <a:pt x="648" y="154"/>
                    <a:pt x="649" y="165"/>
                    <a:pt x="646" y="169"/>
                  </a:cubicBezTo>
                  <a:cubicBezTo>
                    <a:pt x="651" y="172"/>
                    <a:pt x="655" y="169"/>
                    <a:pt x="659" y="169"/>
                  </a:cubicBezTo>
                  <a:cubicBezTo>
                    <a:pt x="667" y="169"/>
                    <a:pt x="673" y="174"/>
                    <a:pt x="677" y="178"/>
                  </a:cubicBezTo>
                  <a:cubicBezTo>
                    <a:pt x="675" y="179"/>
                    <a:pt x="672" y="180"/>
                    <a:pt x="669" y="180"/>
                  </a:cubicBezTo>
                  <a:cubicBezTo>
                    <a:pt x="671" y="187"/>
                    <a:pt x="688" y="185"/>
                    <a:pt x="688" y="196"/>
                  </a:cubicBezTo>
                  <a:cubicBezTo>
                    <a:pt x="688" y="206"/>
                    <a:pt x="665" y="202"/>
                    <a:pt x="657" y="202"/>
                  </a:cubicBezTo>
                  <a:cubicBezTo>
                    <a:pt x="652" y="202"/>
                    <a:pt x="648" y="206"/>
                    <a:pt x="648" y="209"/>
                  </a:cubicBezTo>
                  <a:cubicBezTo>
                    <a:pt x="648" y="217"/>
                    <a:pt x="656" y="217"/>
                    <a:pt x="663" y="217"/>
                  </a:cubicBezTo>
                  <a:cubicBezTo>
                    <a:pt x="663" y="226"/>
                    <a:pt x="669" y="229"/>
                    <a:pt x="669" y="236"/>
                  </a:cubicBezTo>
                  <a:cubicBezTo>
                    <a:pt x="669" y="239"/>
                    <a:pt x="667" y="243"/>
                    <a:pt x="669" y="245"/>
                  </a:cubicBezTo>
                  <a:cubicBezTo>
                    <a:pt x="662" y="245"/>
                    <a:pt x="655" y="245"/>
                    <a:pt x="655" y="251"/>
                  </a:cubicBezTo>
                  <a:cubicBezTo>
                    <a:pt x="655" y="258"/>
                    <a:pt x="667" y="258"/>
                    <a:pt x="673" y="260"/>
                  </a:cubicBezTo>
                  <a:cubicBezTo>
                    <a:pt x="670" y="267"/>
                    <a:pt x="661" y="271"/>
                    <a:pt x="653" y="272"/>
                  </a:cubicBezTo>
                  <a:cubicBezTo>
                    <a:pt x="653" y="275"/>
                    <a:pt x="655" y="277"/>
                    <a:pt x="657" y="278"/>
                  </a:cubicBezTo>
                  <a:cubicBezTo>
                    <a:pt x="654" y="292"/>
                    <a:pt x="637" y="286"/>
                    <a:pt x="633" y="295"/>
                  </a:cubicBezTo>
                  <a:cubicBezTo>
                    <a:pt x="628" y="292"/>
                    <a:pt x="623" y="290"/>
                    <a:pt x="620" y="285"/>
                  </a:cubicBezTo>
                  <a:cubicBezTo>
                    <a:pt x="613" y="285"/>
                    <a:pt x="613" y="285"/>
                    <a:pt x="613" y="285"/>
                  </a:cubicBezTo>
                  <a:cubicBezTo>
                    <a:pt x="618" y="297"/>
                    <a:pt x="637" y="293"/>
                    <a:pt x="637" y="305"/>
                  </a:cubicBezTo>
                  <a:cubicBezTo>
                    <a:pt x="637" y="310"/>
                    <a:pt x="636" y="317"/>
                    <a:pt x="631" y="317"/>
                  </a:cubicBezTo>
                  <a:cubicBezTo>
                    <a:pt x="623" y="317"/>
                    <a:pt x="609" y="306"/>
                    <a:pt x="607" y="297"/>
                  </a:cubicBezTo>
                  <a:cubicBezTo>
                    <a:pt x="603" y="298"/>
                    <a:pt x="602" y="297"/>
                    <a:pt x="601" y="297"/>
                  </a:cubicBezTo>
                  <a:cubicBezTo>
                    <a:pt x="601" y="304"/>
                    <a:pt x="601" y="304"/>
                    <a:pt x="601" y="304"/>
                  </a:cubicBezTo>
                  <a:cubicBezTo>
                    <a:pt x="617" y="320"/>
                    <a:pt x="645" y="327"/>
                    <a:pt x="645" y="352"/>
                  </a:cubicBezTo>
                  <a:cubicBezTo>
                    <a:pt x="645" y="357"/>
                    <a:pt x="638" y="358"/>
                    <a:pt x="633" y="358"/>
                  </a:cubicBezTo>
                  <a:cubicBezTo>
                    <a:pt x="612" y="358"/>
                    <a:pt x="617" y="336"/>
                    <a:pt x="599" y="336"/>
                  </a:cubicBezTo>
                  <a:cubicBezTo>
                    <a:pt x="596" y="336"/>
                    <a:pt x="594" y="337"/>
                    <a:pt x="592" y="336"/>
                  </a:cubicBezTo>
                  <a:cubicBezTo>
                    <a:pt x="592" y="342"/>
                    <a:pt x="596" y="343"/>
                    <a:pt x="596" y="347"/>
                  </a:cubicBezTo>
                  <a:cubicBezTo>
                    <a:pt x="596" y="351"/>
                    <a:pt x="589" y="352"/>
                    <a:pt x="587" y="352"/>
                  </a:cubicBezTo>
                  <a:cubicBezTo>
                    <a:pt x="587" y="366"/>
                    <a:pt x="626" y="364"/>
                    <a:pt x="635" y="367"/>
                  </a:cubicBezTo>
                  <a:cubicBezTo>
                    <a:pt x="629" y="372"/>
                    <a:pt x="624" y="373"/>
                    <a:pt x="616" y="375"/>
                  </a:cubicBezTo>
                  <a:cubicBezTo>
                    <a:pt x="602" y="380"/>
                    <a:pt x="597" y="393"/>
                    <a:pt x="584" y="397"/>
                  </a:cubicBezTo>
                  <a:cubicBezTo>
                    <a:pt x="569" y="402"/>
                    <a:pt x="556" y="400"/>
                    <a:pt x="539" y="408"/>
                  </a:cubicBezTo>
                  <a:cubicBezTo>
                    <a:pt x="518" y="408"/>
                    <a:pt x="518" y="408"/>
                    <a:pt x="518" y="408"/>
                  </a:cubicBezTo>
                  <a:cubicBezTo>
                    <a:pt x="514" y="410"/>
                    <a:pt x="510" y="412"/>
                    <a:pt x="510" y="415"/>
                  </a:cubicBezTo>
                  <a:cubicBezTo>
                    <a:pt x="498" y="423"/>
                    <a:pt x="498" y="423"/>
                    <a:pt x="498" y="423"/>
                  </a:cubicBezTo>
                  <a:cubicBezTo>
                    <a:pt x="490" y="430"/>
                    <a:pt x="490" y="438"/>
                    <a:pt x="483" y="445"/>
                  </a:cubicBezTo>
                  <a:cubicBezTo>
                    <a:pt x="474" y="454"/>
                    <a:pt x="459" y="452"/>
                    <a:pt x="450" y="458"/>
                  </a:cubicBezTo>
                  <a:cubicBezTo>
                    <a:pt x="443" y="458"/>
                    <a:pt x="443" y="458"/>
                    <a:pt x="443" y="458"/>
                  </a:cubicBezTo>
                  <a:cubicBezTo>
                    <a:pt x="443" y="449"/>
                    <a:pt x="443" y="449"/>
                    <a:pt x="443" y="449"/>
                  </a:cubicBezTo>
                  <a:cubicBezTo>
                    <a:pt x="437" y="452"/>
                    <a:pt x="438" y="457"/>
                    <a:pt x="435" y="460"/>
                  </a:cubicBezTo>
                  <a:cubicBezTo>
                    <a:pt x="425" y="470"/>
                    <a:pt x="401" y="466"/>
                    <a:pt x="401" y="480"/>
                  </a:cubicBezTo>
                  <a:cubicBezTo>
                    <a:pt x="401" y="482"/>
                    <a:pt x="402" y="483"/>
                    <a:pt x="402" y="485"/>
                  </a:cubicBezTo>
                  <a:cubicBezTo>
                    <a:pt x="401" y="486"/>
                    <a:pt x="399" y="488"/>
                    <a:pt x="399" y="490"/>
                  </a:cubicBezTo>
                  <a:cubicBezTo>
                    <a:pt x="399" y="493"/>
                    <a:pt x="405" y="495"/>
                    <a:pt x="405" y="500"/>
                  </a:cubicBezTo>
                  <a:cubicBezTo>
                    <a:pt x="405" y="515"/>
                    <a:pt x="384" y="510"/>
                    <a:pt x="384" y="523"/>
                  </a:cubicBezTo>
                  <a:cubicBezTo>
                    <a:pt x="384" y="531"/>
                    <a:pt x="383" y="543"/>
                    <a:pt x="384" y="547"/>
                  </a:cubicBezTo>
                  <a:cubicBezTo>
                    <a:pt x="374" y="552"/>
                    <a:pt x="379" y="575"/>
                    <a:pt x="367" y="575"/>
                  </a:cubicBezTo>
                  <a:cubicBezTo>
                    <a:pt x="364" y="575"/>
                    <a:pt x="363" y="573"/>
                    <a:pt x="362" y="571"/>
                  </a:cubicBezTo>
                  <a:cubicBezTo>
                    <a:pt x="356" y="571"/>
                    <a:pt x="356" y="574"/>
                    <a:pt x="353" y="574"/>
                  </a:cubicBezTo>
                  <a:cubicBezTo>
                    <a:pt x="342" y="574"/>
                    <a:pt x="343" y="554"/>
                    <a:pt x="332" y="554"/>
                  </a:cubicBezTo>
                  <a:cubicBezTo>
                    <a:pt x="326" y="554"/>
                    <a:pt x="319" y="559"/>
                    <a:pt x="313" y="560"/>
                  </a:cubicBezTo>
                  <a:cubicBezTo>
                    <a:pt x="310" y="550"/>
                    <a:pt x="306" y="553"/>
                    <a:pt x="299" y="547"/>
                  </a:cubicBezTo>
                  <a:cubicBezTo>
                    <a:pt x="296" y="546"/>
                    <a:pt x="297" y="539"/>
                    <a:pt x="296" y="539"/>
                  </a:cubicBezTo>
                  <a:cubicBezTo>
                    <a:pt x="287" y="531"/>
                    <a:pt x="270" y="512"/>
                    <a:pt x="270" y="499"/>
                  </a:cubicBezTo>
                  <a:cubicBezTo>
                    <a:pt x="270" y="493"/>
                    <a:pt x="274" y="494"/>
                    <a:pt x="277" y="490"/>
                  </a:cubicBezTo>
                  <a:cubicBezTo>
                    <a:pt x="270" y="482"/>
                    <a:pt x="268" y="493"/>
                    <a:pt x="260" y="489"/>
                  </a:cubicBezTo>
                  <a:cubicBezTo>
                    <a:pt x="259" y="487"/>
                    <a:pt x="257" y="479"/>
                    <a:pt x="256" y="475"/>
                  </a:cubicBezTo>
                  <a:cubicBezTo>
                    <a:pt x="253" y="466"/>
                    <a:pt x="241" y="461"/>
                    <a:pt x="241" y="449"/>
                  </a:cubicBezTo>
                  <a:cubicBezTo>
                    <a:pt x="241" y="445"/>
                    <a:pt x="244" y="443"/>
                    <a:pt x="246" y="438"/>
                  </a:cubicBezTo>
                  <a:cubicBezTo>
                    <a:pt x="243" y="437"/>
                    <a:pt x="240" y="436"/>
                    <a:pt x="237" y="438"/>
                  </a:cubicBezTo>
                  <a:cubicBezTo>
                    <a:pt x="237" y="428"/>
                    <a:pt x="237" y="428"/>
                    <a:pt x="237" y="428"/>
                  </a:cubicBezTo>
                  <a:cubicBezTo>
                    <a:pt x="243" y="420"/>
                    <a:pt x="246" y="411"/>
                    <a:pt x="255" y="404"/>
                  </a:cubicBezTo>
                  <a:lnTo>
                    <a:pt x="255" y="4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30" name="Freeform 89"/>
            <p:cNvSpPr/>
            <p:nvPr/>
          </p:nvSpPr>
          <p:spPr bwMode="auto">
            <a:xfrm>
              <a:off x="3470275" y="1443038"/>
              <a:ext cx="47625" cy="31750"/>
            </a:xfrm>
            <a:custGeom>
              <a:avLst/>
              <a:gdLst/>
              <a:ahLst/>
              <a:cxnLst>
                <a:cxn ang="0">
                  <a:pos x="9" y="24"/>
                </a:cxn>
                <a:cxn ang="0">
                  <a:pos x="0" y="9"/>
                </a:cxn>
                <a:cxn ang="0">
                  <a:pos x="10" y="0"/>
                </a:cxn>
                <a:cxn ang="0">
                  <a:pos x="36" y="16"/>
                </a:cxn>
                <a:cxn ang="0">
                  <a:pos x="19" y="24"/>
                </a:cxn>
                <a:cxn ang="0">
                  <a:pos x="9" y="24"/>
                </a:cxn>
              </a:cxnLst>
              <a:rect l="0" t="0" r="r" b="b"/>
              <a:pathLst>
                <a:path w="36" h="24">
                  <a:moveTo>
                    <a:pt x="9" y="24"/>
                  </a:moveTo>
                  <a:cubicBezTo>
                    <a:pt x="5" y="24"/>
                    <a:pt x="0" y="14"/>
                    <a:pt x="0" y="9"/>
                  </a:cubicBezTo>
                  <a:cubicBezTo>
                    <a:pt x="0" y="2"/>
                    <a:pt x="6" y="0"/>
                    <a:pt x="10" y="0"/>
                  </a:cubicBezTo>
                  <a:cubicBezTo>
                    <a:pt x="21" y="0"/>
                    <a:pt x="25" y="12"/>
                    <a:pt x="36" y="16"/>
                  </a:cubicBezTo>
                  <a:cubicBezTo>
                    <a:pt x="35" y="23"/>
                    <a:pt x="26" y="24"/>
                    <a:pt x="19" y="24"/>
                  </a:cubicBezTo>
                  <a:lnTo>
                    <a:pt x="9" y="2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31" name="Freeform 90"/>
            <p:cNvSpPr/>
            <p:nvPr/>
          </p:nvSpPr>
          <p:spPr bwMode="auto">
            <a:xfrm>
              <a:off x="4070350" y="1277938"/>
              <a:ext cx="26988" cy="15875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2" y="5"/>
                </a:cxn>
                <a:cxn ang="0">
                  <a:pos x="20" y="5"/>
                </a:cxn>
                <a:cxn ang="0">
                  <a:pos x="6" y="12"/>
                </a:cxn>
              </a:cxnLst>
              <a:rect l="0" t="0" r="r" b="b"/>
              <a:pathLst>
                <a:path w="20" h="12">
                  <a:moveTo>
                    <a:pt x="6" y="12"/>
                  </a:moveTo>
                  <a:cubicBezTo>
                    <a:pt x="2" y="12"/>
                    <a:pt x="0" y="8"/>
                    <a:pt x="0" y="5"/>
                  </a:cubicBezTo>
                  <a:cubicBezTo>
                    <a:pt x="0" y="3"/>
                    <a:pt x="3" y="1"/>
                    <a:pt x="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3"/>
                    <a:pt x="12" y="4"/>
                    <a:pt x="1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7" y="7"/>
                    <a:pt x="10" y="12"/>
                    <a:pt x="6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32" name="Freeform 91"/>
            <p:cNvSpPr/>
            <p:nvPr/>
          </p:nvSpPr>
          <p:spPr bwMode="auto">
            <a:xfrm>
              <a:off x="3397250" y="1928813"/>
              <a:ext cx="109538" cy="106363"/>
            </a:xfrm>
            <a:custGeom>
              <a:avLst/>
              <a:gdLst/>
              <a:ahLst/>
              <a:cxnLst>
                <a:cxn ang="0">
                  <a:pos x="4" y="67"/>
                </a:cxn>
                <a:cxn ang="0">
                  <a:pos x="0" y="62"/>
                </a:cxn>
                <a:cxn ang="0">
                  <a:pos x="8" y="54"/>
                </a:cxn>
                <a:cxn ang="0">
                  <a:pos x="8" y="51"/>
                </a:cxn>
                <a:cxn ang="0">
                  <a:pos x="4" y="49"/>
                </a:cxn>
                <a:cxn ang="0">
                  <a:pos x="28" y="13"/>
                </a:cxn>
                <a:cxn ang="0">
                  <a:pos x="41" y="0"/>
                </a:cxn>
                <a:cxn ang="0">
                  <a:pos x="44" y="4"/>
                </a:cxn>
                <a:cxn ang="0">
                  <a:pos x="32" y="27"/>
                </a:cxn>
                <a:cxn ang="0">
                  <a:pos x="32" y="31"/>
                </a:cxn>
                <a:cxn ang="0">
                  <a:pos x="39" y="27"/>
                </a:cxn>
                <a:cxn ang="0">
                  <a:pos x="46" y="29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52" y="36"/>
                </a:cxn>
                <a:cxn ang="0">
                  <a:pos x="52" y="38"/>
                </a:cxn>
                <a:cxn ang="0">
                  <a:pos x="57" y="36"/>
                </a:cxn>
                <a:cxn ang="0">
                  <a:pos x="70" y="36"/>
                </a:cxn>
                <a:cxn ang="0">
                  <a:pos x="69" y="51"/>
                </a:cxn>
                <a:cxn ang="0">
                  <a:pos x="74" y="49"/>
                </a:cxn>
                <a:cxn ang="0">
                  <a:pos x="70" y="56"/>
                </a:cxn>
                <a:cxn ang="0">
                  <a:pos x="73" y="63"/>
                </a:cxn>
                <a:cxn ang="0">
                  <a:pos x="79" y="60"/>
                </a:cxn>
                <a:cxn ang="0">
                  <a:pos x="82" y="70"/>
                </a:cxn>
                <a:cxn ang="0">
                  <a:pos x="75" y="80"/>
                </a:cxn>
                <a:cxn ang="0">
                  <a:pos x="71" y="75"/>
                </a:cxn>
                <a:cxn ang="0">
                  <a:pos x="67" y="74"/>
                </a:cxn>
                <a:cxn ang="0">
                  <a:pos x="63" y="62"/>
                </a:cxn>
                <a:cxn ang="0">
                  <a:pos x="50" y="74"/>
                </a:cxn>
                <a:cxn ang="0">
                  <a:pos x="47" y="74"/>
                </a:cxn>
                <a:cxn ang="0">
                  <a:pos x="52" y="67"/>
                </a:cxn>
                <a:cxn ang="0">
                  <a:pos x="40" y="65"/>
                </a:cxn>
                <a:cxn ang="0">
                  <a:pos x="31" y="67"/>
                </a:cxn>
                <a:cxn ang="0">
                  <a:pos x="18" y="64"/>
                </a:cxn>
                <a:cxn ang="0">
                  <a:pos x="4" y="67"/>
                </a:cxn>
              </a:cxnLst>
              <a:rect l="0" t="0" r="r" b="b"/>
              <a:pathLst>
                <a:path w="82" h="80">
                  <a:moveTo>
                    <a:pt x="4" y="67"/>
                  </a:moveTo>
                  <a:cubicBezTo>
                    <a:pt x="2" y="67"/>
                    <a:pt x="0" y="64"/>
                    <a:pt x="0" y="62"/>
                  </a:cubicBezTo>
                  <a:cubicBezTo>
                    <a:pt x="0" y="61"/>
                    <a:pt x="8" y="55"/>
                    <a:pt x="8" y="54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6" y="51"/>
                    <a:pt x="5" y="51"/>
                    <a:pt x="4" y="49"/>
                  </a:cubicBezTo>
                  <a:cubicBezTo>
                    <a:pt x="17" y="43"/>
                    <a:pt x="21" y="23"/>
                    <a:pt x="28" y="13"/>
                  </a:cubicBezTo>
                  <a:cubicBezTo>
                    <a:pt x="32" y="7"/>
                    <a:pt x="34" y="0"/>
                    <a:pt x="41" y="0"/>
                  </a:cubicBezTo>
                  <a:cubicBezTo>
                    <a:pt x="43" y="0"/>
                    <a:pt x="44" y="3"/>
                    <a:pt x="44" y="4"/>
                  </a:cubicBezTo>
                  <a:cubicBezTo>
                    <a:pt x="44" y="14"/>
                    <a:pt x="35" y="19"/>
                    <a:pt x="32" y="27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6" y="30"/>
                    <a:pt x="36" y="27"/>
                    <a:pt x="39" y="27"/>
                  </a:cubicBezTo>
                  <a:cubicBezTo>
                    <a:pt x="42" y="27"/>
                    <a:pt x="44" y="28"/>
                    <a:pt x="46" y="29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8"/>
                    <a:pt x="52" y="38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62" y="37"/>
                    <a:pt x="68" y="37"/>
                    <a:pt x="70" y="36"/>
                  </a:cubicBezTo>
                  <a:cubicBezTo>
                    <a:pt x="70" y="40"/>
                    <a:pt x="69" y="44"/>
                    <a:pt x="69" y="51"/>
                  </a:cubicBezTo>
                  <a:cubicBezTo>
                    <a:pt x="70" y="50"/>
                    <a:pt x="73" y="49"/>
                    <a:pt x="74" y="49"/>
                  </a:cubicBezTo>
                  <a:cubicBezTo>
                    <a:pt x="74" y="53"/>
                    <a:pt x="70" y="54"/>
                    <a:pt x="70" y="56"/>
                  </a:cubicBezTo>
                  <a:cubicBezTo>
                    <a:pt x="70" y="58"/>
                    <a:pt x="73" y="60"/>
                    <a:pt x="73" y="63"/>
                  </a:cubicBezTo>
                  <a:cubicBezTo>
                    <a:pt x="77" y="63"/>
                    <a:pt x="76" y="62"/>
                    <a:pt x="79" y="60"/>
                  </a:cubicBezTo>
                  <a:cubicBezTo>
                    <a:pt x="79" y="66"/>
                    <a:pt x="82" y="65"/>
                    <a:pt x="82" y="70"/>
                  </a:cubicBezTo>
                  <a:cubicBezTo>
                    <a:pt x="82" y="75"/>
                    <a:pt x="79" y="80"/>
                    <a:pt x="75" y="80"/>
                  </a:cubicBezTo>
                  <a:cubicBezTo>
                    <a:pt x="72" y="80"/>
                    <a:pt x="71" y="77"/>
                    <a:pt x="71" y="75"/>
                  </a:cubicBezTo>
                  <a:cubicBezTo>
                    <a:pt x="69" y="75"/>
                    <a:pt x="69" y="74"/>
                    <a:pt x="67" y="74"/>
                  </a:cubicBezTo>
                  <a:cubicBezTo>
                    <a:pt x="64" y="74"/>
                    <a:pt x="66" y="66"/>
                    <a:pt x="63" y="62"/>
                  </a:cubicBezTo>
                  <a:cubicBezTo>
                    <a:pt x="59" y="67"/>
                    <a:pt x="55" y="74"/>
                    <a:pt x="50" y="74"/>
                  </a:cubicBezTo>
                  <a:cubicBezTo>
                    <a:pt x="49" y="74"/>
                    <a:pt x="47" y="75"/>
                    <a:pt x="47" y="74"/>
                  </a:cubicBezTo>
                  <a:cubicBezTo>
                    <a:pt x="47" y="70"/>
                    <a:pt x="51" y="70"/>
                    <a:pt x="52" y="67"/>
                  </a:cubicBezTo>
                  <a:cubicBezTo>
                    <a:pt x="48" y="67"/>
                    <a:pt x="42" y="70"/>
                    <a:pt x="40" y="65"/>
                  </a:cubicBezTo>
                  <a:cubicBezTo>
                    <a:pt x="37" y="66"/>
                    <a:pt x="34" y="67"/>
                    <a:pt x="31" y="67"/>
                  </a:cubicBezTo>
                  <a:cubicBezTo>
                    <a:pt x="25" y="67"/>
                    <a:pt x="23" y="64"/>
                    <a:pt x="18" y="64"/>
                  </a:cubicBezTo>
                  <a:cubicBezTo>
                    <a:pt x="11" y="64"/>
                    <a:pt x="9" y="67"/>
                    <a:pt x="4" y="6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33" name="Freeform 92"/>
            <p:cNvSpPr/>
            <p:nvPr/>
          </p:nvSpPr>
          <p:spPr bwMode="auto">
            <a:xfrm>
              <a:off x="2427288" y="2314575"/>
              <a:ext cx="671513" cy="450850"/>
            </a:xfrm>
            <a:custGeom>
              <a:avLst/>
              <a:gdLst/>
              <a:ahLst/>
              <a:cxnLst>
                <a:cxn ang="0">
                  <a:pos x="250" y="98"/>
                </a:cxn>
                <a:cxn ang="0">
                  <a:pos x="246" y="141"/>
                </a:cxn>
                <a:cxn ang="0">
                  <a:pos x="251" y="160"/>
                </a:cxn>
                <a:cxn ang="0">
                  <a:pos x="281" y="192"/>
                </a:cxn>
                <a:cxn ang="0">
                  <a:pos x="312" y="191"/>
                </a:cxn>
                <a:cxn ang="0">
                  <a:pos x="327" y="187"/>
                </a:cxn>
                <a:cxn ang="0">
                  <a:pos x="363" y="152"/>
                </a:cxn>
                <a:cxn ang="0">
                  <a:pos x="382" y="154"/>
                </a:cxn>
                <a:cxn ang="0">
                  <a:pos x="374" y="180"/>
                </a:cxn>
                <a:cxn ang="0">
                  <a:pos x="369" y="192"/>
                </a:cxn>
                <a:cxn ang="0">
                  <a:pos x="365" y="213"/>
                </a:cxn>
                <a:cxn ang="0">
                  <a:pos x="357" y="224"/>
                </a:cxn>
                <a:cxn ang="0">
                  <a:pos x="405" y="226"/>
                </a:cxn>
                <a:cxn ang="0">
                  <a:pos x="426" y="242"/>
                </a:cxn>
                <a:cxn ang="0">
                  <a:pos x="423" y="289"/>
                </a:cxn>
                <a:cxn ang="0">
                  <a:pos x="451" y="316"/>
                </a:cxn>
                <a:cxn ang="0">
                  <a:pos x="504" y="322"/>
                </a:cxn>
                <a:cxn ang="0">
                  <a:pos x="488" y="329"/>
                </a:cxn>
                <a:cxn ang="0">
                  <a:pos x="480" y="316"/>
                </a:cxn>
                <a:cxn ang="0">
                  <a:pos x="468" y="332"/>
                </a:cxn>
                <a:cxn ang="0">
                  <a:pos x="446" y="326"/>
                </a:cxn>
                <a:cxn ang="0">
                  <a:pos x="431" y="323"/>
                </a:cxn>
                <a:cxn ang="0">
                  <a:pos x="406" y="302"/>
                </a:cxn>
                <a:cxn ang="0">
                  <a:pos x="402" y="306"/>
                </a:cxn>
                <a:cxn ang="0">
                  <a:pos x="391" y="281"/>
                </a:cxn>
                <a:cxn ang="0">
                  <a:pos x="372" y="260"/>
                </a:cxn>
                <a:cxn ang="0">
                  <a:pos x="345" y="255"/>
                </a:cxn>
                <a:cxn ang="0">
                  <a:pos x="294" y="226"/>
                </a:cxn>
                <a:cxn ang="0">
                  <a:pos x="282" y="222"/>
                </a:cxn>
                <a:cxn ang="0">
                  <a:pos x="256" y="227"/>
                </a:cxn>
                <a:cxn ang="0">
                  <a:pos x="221" y="214"/>
                </a:cxn>
                <a:cxn ang="0">
                  <a:pos x="195" y="203"/>
                </a:cxn>
                <a:cxn ang="0">
                  <a:pos x="175" y="195"/>
                </a:cxn>
                <a:cxn ang="0">
                  <a:pos x="148" y="172"/>
                </a:cxn>
                <a:cxn ang="0">
                  <a:pos x="148" y="150"/>
                </a:cxn>
                <a:cxn ang="0">
                  <a:pos x="102" y="101"/>
                </a:cxn>
                <a:cxn ang="0">
                  <a:pos x="82" y="68"/>
                </a:cxn>
                <a:cxn ang="0">
                  <a:pos x="62" y="53"/>
                </a:cxn>
                <a:cxn ang="0">
                  <a:pos x="49" y="22"/>
                </a:cxn>
                <a:cxn ang="0">
                  <a:pos x="28" y="19"/>
                </a:cxn>
                <a:cxn ang="0">
                  <a:pos x="49" y="53"/>
                </a:cxn>
                <a:cxn ang="0">
                  <a:pos x="73" y="95"/>
                </a:cxn>
                <a:cxn ang="0">
                  <a:pos x="96" y="130"/>
                </a:cxn>
                <a:cxn ang="0">
                  <a:pos x="86" y="127"/>
                </a:cxn>
                <a:cxn ang="0">
                  <a:pos x="65" y="109"/>
                </a:cxn>
                <a:cxn ang="0">
                  <a:pos x="52" y="84"/>
                </a:cxn>
                <a:cxn ang="0">
                  <a:pos x="40" y="69"/>
                </a:cxn>
                <a:cxn ang="0">
                  <a:pos x="11" y="24"/>
                </a:cxn>
                <a:cxn ang="0">
                  <a:pos x="0" y="0"/>
                </a:cxn>
                <a:cxn ang="0">
                  <a:pos x="76" y="16"/>
                </a:cxn>
                <a:cxn ang="0">
                  <a:pos x="113" y="10"/>
                </a:cxn>
                <a:cxn ang="0">
                  <a:pos x="152" y="29"/>
                </a:cxn>
                <a:cxn ang="0">
                  <a:pos x="188" y="38"/>
                </a:cxn>
                <a:cxn ang="0">
                  <a:pos x="249" y="90"/>
                </a:cxn>
                <a:cxn ang="0">
                  <a:pos x="247" y="86"/>
                </a:cxn>
              </a:cxnLst>
              <a:rect l="0" t="0" r="r" b="b"/>
              <a:pathLst>
                <a:path w="504" h="338">
                  <a:moveTo>
                    <a:pt x="248" y="91"/>
                  </a:moveTo>
                  <a:cubicBezTo>
                    <a:pt x="249" y="94"/>
                    <a:pt x="250" y="96"/>
                    <a:pt x="250" y="98"/>
                  </a:cubicBezTo>
                  <a:cubicBezTo>
                    <a:pt x="250" y="106"/>
                    <a:pt x="247" y="109"/>
                    <a:pt x="246" y="116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5" y="144"/>
                    <a:pt x="248" y="148"/>
                    <a:pt x="249" y="150"/>
                  </a:cubicBezTo>
                  <a:cubicBezTo>
                    <a:pt x="251" y="154"/>
                    <a:pt x="249" y="156"/>
                    <a:pt x="251" y="160"/>
                  </a:cubicBezTo>
                  <a:cubicBezTo>
                    <a:pt x="252" y="164"/>
                    <a:pt x="258" y="170"/>
                    <a:pt x="261" y="173"/>
                  </a:cubicBezTo>
                  <a:cubicBezTo>
                    <a:pt x="269" y="181"/>
                    <a:pt x="269" y="188"/>
                    <a:pt x="281" y="192"/>
                  </a:cubicBezTo>
                  <a:cubicBezTo>
                    <a:pt x="285" y="193"/>
                    <a:pt x="285" y="197"/>
                    <a:pt x="288" y="197"/>
                  </a:cubicBezTo>
                  <a:cubicBezTo>
                    <a:pt x="297" y="197"/>
                    <a:pt x="304" y="191"/>
                    <a:pt x="312" y="191"/>
                  </a:cubicBezTo>
                  <a:cubicBezTo>
                    <a:pt x="317" y="191"/>
                    <a:pt x="319" y="194"/>
                    <a:pt x="321" y="194"/>
                  </a:cubicBezTo>
                  <a:cubicBezTo>
                    <a:pt x="324" y="194"/>
                    <a:pt x="327" y="188"/>
                    <a:pt x="327" y="187"/>
                  </a:cubicBezTo>
                  <a:cubicBezTo>
                    <a:pt x="329" y="181"/>
                    <a:pt x="336" y="176"/>
                    <a:pt x="336" y="169"/>
                  </a:cubicBezTo>
                  <a:cubicBezTo>
                    <a:pt x="336" y="156"/>
                    <a:pt x="351" y="152"/>
                    <a:pt x="363" y="152"/>
                  </a:cubicBezTo>
                  <a:cubicBezTo>
                    <a:pt x="367" y="152"/>
                    <a:pt x="370" y="152"/>
                    <a:pt x="372" y="153"/>
                  </a:cubicBezTo>
                  <a:cubicBezTo>
                    <a:pt x="373" y="154"/>
                    <a:pt x="379" y="154"/>
                    <a:pt x="382" y="154"/>
                  </a:cubicBezTo>
                  <a:cubicBezTo>
                    <a:pt x="382" y="155"/>
                    <a:pt x="382" y="157"/>
                    <a:pt x="382" y="158"/>
                  </a:cubicBezTo>
                  <a:cubicBezTo>
                    <a:pt x="382" y="164"/>
                    <a:pt x="374" y="172"/>
                    <a:pt x="374" y="180"/>
                  </a:cubicBezTo>
                  <a:cubicBezTo>
                    <a:pt x="374" y="188"/>
                    <a:pt x="372" y="191"/>
                    <a:pt x="369" y="195"/>
                  </a:cubicBezTo>
                  <a:cubicBezTo>
                    <a:pt x="369" y="194"/>
                    <a:pt x="369" y="193"/>
                    <a:pt x="369" y="192"/>
                  </a:cubicBezTo>
                  <a:cubicBezTo>
                    <a:pt x="368" y="192"/>
                    <a:pt x="367" y="192"/>
                    <a:pt x="365" y="192"/>
                  </a:cubicBezTo>
                  <a:cubicBezTo>
                    <a:pt x="365" y="197"/>
                    <a:pt x="365" y="207"/>
                    <a:pt x="365" y="213"/>
                  </a:cubicBezTo>
                  <a:cubicBezTo>
                    <a:pt x="365" y="217"/>
                    <a:pt x="360" y="219"/>
                    <a:pt x="357" y="222"/>
                  </a:cubicBezTo>
                  <a:cubicBezTo>
                    <a:pt x="357" y="223"/>
                    <a:pt x="357" y="223"/>
                    <a:pt x="357" y="224"/>
                  </a:cubicBezTo>
                  <a:cubicBezTo>
                    <a:pt x="357" y="227"/>
                    <a:pt x="360" y="229"/>
                    <a:pt x="363" y="229"/>
                  </a:cubicBezTo>
                  <a:cubicBezTo>
                    <a:pt x="377" y="229"/>
                    <a:pt x="389" y="226"/>
                    <a:pt x="405" y="226"/>
                  </a:cubicBezTo>
                  <a:cubicBezTo>
                    <a:pt x="415" y="226"/>
                    <a:pt x="418" y="234"/>
                    <a:pt x="426" y="236"/>
                  </a:cubicBezTo>
                  <a:cubicBezTo>
                    <a:pt x="426" y="238"/>
                    <a:pt x="426" y="240"/>
                    <a:pt x="426" y="242"/>
                  </a:cubicBezTo>
                  <a:cubicBezTo>
                    <a:pt x="426" y="246"/>
                    <a:pt x="425" y="257"/>
                    <a:pt x="423" y="262"/>
                  </a:cubicBezTo>
                  <a:cubicBezTo>
                    <a:pt x="423" y="272"/>
                    <a:pt x="423" y="281"/>
                    <a:pt x="423" y="289"/>
                  </a:cubicBezTo>
                  <a:cubicBezTo>
                    <a:pt x="423" y="298"/>
                    <a:pt x="432" y="302"/>
                    <a:pt x="439" y="306"/>
                  </a:cubicBezTo>
                  <a:cubicBezTo>
                    <a:pt x="444" y="308"/>
                    <a:pt x="444" y="316"/>
                    <a:pt x="451" y="316"/>
                  </a:cubicBezTo>
                  <a:cubicBezTo>
                    <a:pt x="463" y="316"/>
                    <a:pt x="469" y="307"/>
                    <a:pt x="479" y="307"/>
                  </a:cubicBezTo>
                  <a:cubicBezTo>
                    <a:pt x="491" y="307"/>
                    <a:pt x="497" y="316"/>
                    <a:pt x="504" y="322"/>
                  </a:cubicBezTo>
                  <a:cubicBezTo>
                    <a:pt x="503" y="323"/>
                    <a:pt x="494" y="333"/>
                    <a:pt x="493" y="332"/>
                  </a:cubicBezTo>
                  <a:cubicBezTo>
                    <a:pt x="492" y="331"/>
                    <a:pt x="488" y="330"/>
                    <a:pt x="488" y="329"/>
                  </a:cubicBezTo>
                  <a:cubicBezTo>
                    <a:pt x="488" y="327"/>
                    <a:pt x="490" y="326"/>
                    <a:pt x="491" y="324"/>
                  </a:cubicBezTo>
                  <a:cubicBezTo>
                    <a:pt x="486" y="322"/>
                    <a:pt x="484" y="316"/>
                    <a:pt x="480" y="316"/>
                  </a:cubicBezTo>
                  <a:cubicBezTo>
                    <a:pt x="476" y="316"/>
                    <a:pt x="464" y="325"/>
                    <a:pt x="464" y="328"/>
                  </a:cubicBezTo>
                  <a:cubicBezTo>
                    <a:pt x="464" y="330"/>
                    <a:pt x="467" y="331"/>
                    <a:pt x="468" y="332"/>
                  </a:cubicBezTo>
                  <a:cubicBezTo>
                    <a:pt x="467" y="336"/>
                    <a:pt x="465" y="338"/>
                    <a:pt x="461" y="338"/>
                  </a:cubicBezTo>
                  <a:cubicBezTo>
                    <a:pt x="454" y="338"/>
                    <a:pt x="450" y="330"/>
                    <a:pt x="446" y="326"/>
                  </a:cubicBezTo>
                  <a:cubicBezTo>
                    <a:pt x="443" y="323"/>
                    <a:pt x="436" y="326"/>
                    <a:pt x="433" y="326"/>
                  </a:cubicBezTo>
                  <a:cubicBezTo>
                    <a:pt x="432" y="326"/>
                    <a:pt x="431" y="324"/>
                    <a:pt x="431" y="323"/>
                  </a:cubicBezTo>
                  <a:cubicBezTo>
                    <a:pt x="424" y="322"/>
                    <a:pt x="424" y="318"/>
                    <a:pt x="423" y="314"/>
                  </a:cubicBezTo>
                  <a:cubicBezTo>
                    <a:pt x="421" y="311"/>
                    <a:pt x="406" y="302"/>
                    <a:pt x="406" y="302"/>
                  </a:cubicBezTo>
                  <a:cubicBezTo>
                    <a:pt x="405" y="304"/>
                    <a:pt x="405" y="305"/>
                    <a:pt x="406" y="306"/>
                  </a:cubicBezTo>
                  <a:cubicBezTo>
                    <a:pt x="402" y="306"/>
                    <a:pt x="402" y="306"/>
                    <a:pt x="402" y="306"/>
                  </a:cubicBezTo>
                  <a:cubicBezTo>
                    <a:pt x="395" y="302"/>
                    <a:pt x="399" y="296"/>
                    <a:pt x="397" y="289"/>
                  </a:cubicBezTo>
                  <a:cubicBezTo>
                    <a:pt x="396" y="285"/>
                    <a:pt x="394" y="284"/>
                    <a:pt x="391" y="281"/>
                  </a:cubicBezTo>
                  <a:cubicBezTo>
                    <a:pt x="384" y="274"/>
                    <a:pt x="377" y="270"/>
                    <a:pt x="374" y="260"/>
                  </a:cubicBezTo>
                  <a:cubicBezTo>
                    <a:pt x="373" y="260"/>
                    <a:pt x="372" y="260"/>
                    <a:pt x="372" y="260"/>
                  </a:cubicBezTo>
                  <a:cubicBezTo>
                    <a:pt x="368" y="260"/>
                    <a:pt x="366" y="262"/>
                    <a:pt x="363" y="262"/>
                  </a:cubicBezTo>
                  <a:cubicBezTo>
                    <a:pt x="355" y="262"/>
                    <a:pt x="350" y="257"/>
                    <a:pt x="345" y="255"/>
                  </a:cubicBezTo>
                  <a:cubicBezTo>
                    <a:pt x="336" y="251"/>
                    <a:pt x="330" y="253"/>
                    <a:pt x="321" y="248"/>
                  </a:cubicBezTo>
                  <a:cubicBezTo>
                    <a:pt x="308" y="242"/>
                    <a:pt x="306" y="232"/>
                    <a:pt x="294" y="226"/>
                  </a:cubicBezTo>
                  <a:cubicBezTo>
                    <a:pt x="291" y="226"/>
                    <a:pt x="291" y="226"/>
                    <a:pt x="291" y="226"/>
                  </a:cubicBezTo>
                  <a:cubicBezTo>
                    <a:pt x="288" y="224"/>
                    <a:pt x="285" y="222"/>
                    <a:pt x="282" y="222"/>
                  </a:cubicBezTo>
                  <a:cubicBezTo>
                    <a:pt x="274" y="222"/>
                    <a:pt x="272" y="231"/>
                    <a:pt x="265" y="231"/>
                  </a:cubicBezTo>
                  <a:cubicBezTo>
                    <a:pt x="261" y="231"/>
                    <a:pt x="258" y="228"/>
                    <a:pt x="256" y="227"/>
                  </a:cubicBezTo>
                  <a:cubicBezTo>
                    <a:pt x="252" y="225"/>
                    <a:pt x="249" y="226"/>
                    <a:pt x="246" y="226"/>
                  </a:cubicBezTo>
                  <a:cubicBezTo>
                    <a:pt x="241" y="226"/>
                    <a:pt x="226" y="216"/>
                    <a:pt x="221" y="214"/>
                  </a:cubicBezTo>
                  <a:cubicBezTo>
                    <a:pt x="216" y="211"/>
                    <a:pt x="213" y="214"/>
                    <a:pt x="208" y="213"/>
                  </a:cubicBezTo>
                  <a:cubicBezTo>
                    <a:pt x="202" y="211"/>
                    <a:pt x="201" y="206"/>
                    <a:pt x="195" y="203"/>
                  </a:cubicBezTo>
                  <a:cubicBezTo>
                    <a:pt x="189" y="200"/>
                    <a:pt x="186" y="201"/>
                    <a:pt x="180" y="198"/>
                  </a:cubicBezTo>
                  <a:cubicBezTo>
                    <a:pt x="177" y="197"/>
                    <a:pt x="177" y="196"/>
                    <a:pt x="175" y="195"/>
                  </a:cubicBezTo>
                  <a:cubicBezTo>
                    <a:pt x="170" y="190"/>
                    <a:pt x="156" y="187"/>
                    <a:pt x="155" y="181"/>
                  </a:cubicBezTo>
                  <a:cubicBezTo>
                    <a:pt x="151" y="181"/>
                    <a:pt x="148" y="176"/>
                    <a:pt x="148" y="172"/>
                  </a:cubicBezTo>
                  <a:cubicBezTo>
                    <a:pt x="148" y="167"/>
                    <a:pt x="153" y="165"/>
                    <a:pt x="153" y="160"/>
                  </a:cubicBezTo>
                  <a:cubicBezTo>
                    <a:pt x="153" y="154"/>
                    <a:pt x="149" y="153"/>
                    <a:pt x="148" y="150"/>
                  </a:cubicBezTo>
                  <a:cubicBezTo>
                    <a:pt x="143" y="134"/>
                    <a:pt x="128" y="121"/>
                    <a:pt x="118" y="111"/>
                  </a:cubicBezTo>
                  <a:cubicBezTo>
                    <a:pt x="114" y="107"/>
                    <a:pt x="107" y="105"/>
                    <a:pt x="102" y="101"/>
                  </a:cubicBezTo>
                  <a:cubicBezTo>
                    <a:pt x="99" y="97"/>
                    <a:pt x="102" y="93"/>
                    <a:pt x="100" y="88"/>
                  </a:cubicBezTo>
                  <a:cubicBezTo>
                    <a:pt x="96" y="80"/>
                    <a:pt x="82" y="79"/>
                    <a:pt x="82" y="68"/>
                  </a:cubicBezTo>
                  <a:cubicBezTo>
                    <a:pt x="78" y="68"/>
                    <a:pt x="79" y="67"/>
                    <a:pt x="77" y="68"/>
                  </a:cubicBezTo>
                  <a:cubicBezTo>
                    <a:pt x="72" y="63"/>
                    <a:pt x="67" y="58"/>
                    <a:pt x="62" y="53"/>
                  </a:cubicBezTo>
                  <a:cubicBezTo>
                    <a:pt x="58" y="49"/>
                    <a:pt x="60" y="42"/>
                    <a:pt x="56" y="38"/>
                  </a:cubicBezTo>
                  <a:cubicBezTo>
                    <a:pt x="52" y="34"/>
                    <a:pt x="53" y="24"/>
                    <a:pt x="49" y="22"/>
                  </a:cubicBezTo>
                  <a:cubicBezTo>
                    <a:pt x="42" y="19"/>
                    <a:pt x="35" y="19"/>
                    <a:pt x="29" y="13"/>
                  </a:cubicBezTo>
                  <a:cubicBezTo>
                    <a:pt x="27" y="15"/>
                    <a:pt x="28" y="18"/>
                    <a:pt x="28" y="19"/>
                  </a:cubicBezTo>
                  <a:cubicBezTo>
                    <a:pt x="28" y="28"/>
                    <a:pt x="32" y="34"/>
                    <a:pt x="36" y="41"/>
                  </a:cubicBezTo>
                  <a:cubicBezTo>
                    <a:pt x="39" y="48"/>
                    <a:pt x="45" y="48"/>
                    <a:pt x="49" y="53"/>
                  </a:cubicBezTo>
                  <a:cubicBezTo>
                    <a:pt x="55" y="59"/>
                    <a:pt x="56" y="63"/>
                    <a:pt x="58" y="71"/>
                  </a:cubicBezTo>
                  <a:cubicBezTo>
                    <a:pt x="61" y="81"/>
                    <a:pt x="70" y="86"/>
                    <a:pt x="73" y="95"/>
                  </a:cubicBezTo>
                  <a:cubicBezTo>
                    <a:pt x="77" y="106"/>
                    <a:pt x="80" y="117"/>
                    <a:pt x="87" y="122"/>
                  </a:cubicBezTo>
                  <a:cubicBezTo>
                    <a:pt x="91" y="119"/>
                    <a:pt x="96" y="126"/>
                    <a:pt x="96" y="130"/>
                  </a:cubicBezTo>
                  <a:cubicBezTo>
                    <a:pt x="96" y="132"/>
                    <a:pt x="95" y="136"/>
                    <a:pt x="93" y="136"/>
                  </a:cubicBezTo>
                  <a:cubicBezTo>
                    <a:pt x="92" y="136"/>
                    <a:pt x="86" y="129"/>
                    <a:pt x="86" y="127"/>
                  </a:cubicBezTo>
                  <a:cubicBezTo>
                    <a:pt x="78" y="127"/>
                    <a:pt x="74" y="117"/>
                    <a:pt x="69" y="113"/>
                  </a:cubicBezTo>
                  <a:cubicBezTo>
                    <a:pt x="66" y="112"/>
                    <a:pt x="66" y="112"/>
                    <a:pt x="65" y="109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60" y="93"/>
                    <a:pt x="56" y="88"/>
                    <a:pt x="52" y="84"/>
                  </a:cubicBezTo>
                  <a:cubicBezTo>
                    <a:pt x="46" y="78"/>
                    <a:pt x="36" y="79"/>
                    <a:pt x="31" y="72"/>
                  </a:cubicBezTo>
                  <a:cubicBezTo>
                    <a:pt x="34" y="72"/>
                    <a:pt x="44" y="74"/>
                    <a:pt x="40" y="69"/>
                  </a:cubicBezTo>
                  <a:cubicBezTo>
                    <a:pt x="34" y="59"/>
                    <a:pt x="26" y="50"/>
                    <a:pt x="19" y="45"/>
                  </a:cubicBezTo>
                  <a:cubicBezTo>
                    <a:pt x="14" y="41"/>
                    <a:pt x="14" y="29"/>
                    <a:pt x="11" y="24"/>
                  </a:cubicBezTo>
                  <a:cubicBezTo>
                    <a:pt x="7" y="16"/>
                    <a:pt x="3" y="1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36" y="14"/>
                    <a:pt x="145" y="16"/>
                    <a:pt x="152" y="29"/>
                  </a:cubicBezTo>
                  <a:cubicBezTo>
                    <a:pt x="156" y="35"/>
                    <a:pt x="163" y="50"/>
                    <a:pt x="172" y="50"/>
                  </a:cubicBezTo>
                  <a:cubicBezTo>
                    <a:pt x="181" y="50"/>
                    <a:pt x="178" y="38"/>
                    <a:pt x="188" y="38"/>
                  </a:cubicBezTo>
                  <a:cubicBezTo>
                    <a:pt x="214" y="38"/>
                    <a:pt x="213" y="70"/>
                    <a:pt x="227" y="84"/>
                  </a:cubicBezTo>
                  <a:cubicBezTo>
                    <a:pt x="231" y="87"/>
                    <a:pt x="242" y="90"/>
                    <a:pt x="249" y="90"/>
                  </a:cubicBezTo>
                  <a:cubicBezTo>
                    <a:pt x="249" y="89"/>
                    <a:pt x="247" y="87"/>
                    <a:pt x="247" y="86"/>
                  </a:cubicBezTo>
                  <a:cubicBezTo>
                    <a:pt x="247" y="86"/>
                    <a:pt x="247" y="86"/>
                    <a:pt x="247" y="86"/>
                  </a:cubicBezTo>
                  <a:lnTo>
                    <a:pt x="248" y="9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34" name="Freeform 93"/>
            <p:cNvSpPr/>
            <p:nvPr/>
          </p:nvSpPr>
          <p:spPr bwMode="auto">
            <a:xfrm>
              <a:off x="3016250" y="1895475"/>
              <a:ext cx="20638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7"/>
                </a:cxn>
                <a:cxn ang="0">
                  <a:pos x="12" y="7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15" h="8">
                  <a:moveTo>
                    <a:pt x="0" y="0"/>
                  </a:moveTo>
                  <a:cubicBezTo>
                    <a:pt x="7" y="0"/>
                    <a:pt x="15" y="1"/>
                    <a:pt x="15" y="7"/>
                  </a:cubicBezTo>
                  <a:cubicBezTo>
                    <a:pt x="15" y="8"/>
                    <a:pt x="13" y="7"/>
                    <a:pt x="12" y="7"/>
                  </a:cubicBezTo>
                  <a:cubicBezTo>
                    <a:pt x="8" y="7"/>
                    <a:pt x="2" y="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35" name="Freeform 94"/>
            <p:cNvSpPr/>
            <p:nvPr/>
          </p:nvSpPr>
          <p:spPr bwMode="auto">
            <a:xfrm>
              <a:off x="2239963" y="1951038"/>
              <a:ext cx="79375" cy="5080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0"/>
                </a:cxn>
                <a:cxn ang="0">
                  <a:pos x="18" y="6"/>
                </a:cxn>
                <a:cxn ang="0">
                  <a:pos x="59" y="34"/>
                </a:cxn>
                <a:cxn ang="0">
                  <a:pos x="59" y="38"/>
                </a:cxn>
                <a:cxn ang="0">
                  <a:pos x="55" y="38"/>
                </a:cxn>
                <a:cxn ang="0">
                  <a:pos x="22" y="22"/>
                </a:cxn>
                <a:cxn ang="0">
                  <a:pos x="27" y="17"/>
                </a:cxn>
                <a:cxn ang="0">
                  <a:pos x="4" y="8"/>
                </a:cxn>
                <a:cxn ang="0">
                  <a:pos x="8" y="4"/>
                </a:cxn>
                <a:cxn ang="0">
                  <a:pos x="2" y="2"/>
                </a:cxn>
                <a:cxn ang="0">
                  <a:pos x="0" y="2"/>
                </a:cxn>
              </a:cxnLst>
              <a:rect l="0" t="0" r="r" b="b"/>
              <a:pathLst>
                <a:path w="59" h="38">
                  <a:moveTo>
                    <a:pt x="0" y="2"/>
                  </a:moveTo>
                  <a:cubicBezTo>
                    <a:pt x="2" y="1"/>
                    <a:pt x="4" y="0"/>
                    <a:pt x="6" y="0"/>
                  </a:cubicBezTo>
                  <a:cubicBezTo>
                    <a:pt x="11" y="0"/>
                    <a:pt x="15" y="5"/>
                    <a:pt x="18" y="6"/>
                  </a:cubicBezTo>
                  <a:cubicBezTo>
                    <a:pt x="37" y="12"/>
                    <a:pt x="48" y="23"/>
                    <a:pt x="59" y="34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8" y="38"/>
                    <a:pt x="56" y="38"/>
                    <a:pt x="55" y="38"/>
                  </a:cubicBezTo>
                  <a:cubicBezTo>
                    <a:pt x="45" y="38"/>
                    <a:pt x="29" y="26"/>
                    <a:pt x="22" y="22"/>
                  </a:cubicBezTo>
                  <a:cubicBezTo>
                    <a:pt x="23" y="19"/>
                    <a:pt x="25" y="19"/>
                    <a:pt x="27" y="17"/>
                  </a:cubicBezTo>
                  <a:cubicBezTo>
                    <a:pt x="18" y="17"/>
                    <a:pt x="6" y="13"/>
                    <a:pt x="4" y="8"/>
                  </a:cubicBezTo>
                  <a:cubicBezTo>
                    <a:pt x="6" y="7"/>
                    <a:pt x="8" y="5"/>
                    <a:pt x="8" y="4"/>
                  </a:cubicBezTo>
                  <a:cubicBezTo>
                    <a:pt x="6" y="3"/>
                    <a:pt x="2" y="2"/>
                    <a:pt x="2" y="2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36" name="Freeform 95"/>
            <p:cNvSpPr/>
            <p:nvPr/>
          </p:nvSpPr>
          <p:spPr bwMode="auto">
            <a:xfrm>
              <a:off x="2162175" y="1876425"/>
              <a:ext cx="28575" cy="39688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0" y="3"/>
                </a:cxn>
                <a:cxn ang="0">
                  <a:pos x="7" y="8"/>
                </a:cxn>
                <a:cxn ang="0">
                  <a:pos x="13" y="3"/>
                </a:cxn>
                <a:cxn ang="0">
                  <a:pos x="13" y="12"/>
                </a:cxn>
                <a:cxn ang="0">
                  <a:pos x="15" y="18"/>
                </a:cxn>
                <a:cxn ang="0">
                  <a:pos x="13" y="22"/>
                </a:cxn>
                <a:cxn ang="0">
                  <a:pos x="17" y="30"/>
                </a:cxn>
                <a:cxn ang="0">
                  <a:pos x="10" y="22"/>
                </a:cxn>
                <a:cxn ang="0">
                  <a:pos x="12" y="17"/>
                </a:cxn>
                <a:cxn ang="0">
                  <a:pos x="5" y="12"/>
                </a:cxn>
              </a:cxnLst>
              <a:rect l="0" t="0" r="r" b="b"/>
              <a:pathLst>
                <a:path w="21" h="30">
                  <a:moveTo>
                    <a:pt x="5" y="12"/>
                  </a:moveTo>
                  <a:cubicBezTo>
                    <a:pt x="3" y="12"/>
                    <a:pt x="2" y="6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6" y="3"/>
                    <a:pt x="10" y="3"/>
                  </a:cubicBezTo>
                  <a:cubicBezTo>
                    <a:pt x="10" y="4"/>
                    <a:pt x="5" y="8"/>
                    <a:pt x="7" y="8"/>
                  </a:cubicBezTo>
                  <a:cubicBezTo>
                    <a:pt x="10" y="8"/>
                    <a:pt x="12" y="5"/>
                    <a:pt x="13" y="3"/>
                  </a:cubicBezTo>
                  <a:cubicBezTo>
                    <a:pt x="14" y="5"/>
                    <a:pt x="13" y="8"/>
                    <a:pt x="13" y="12"/>
                  </a:cubicBezTo>
                  <a:cubicBezTo>
                    <a:pt x="13" y="15"/>
                    <a:pt x="15" y="15"/>
                    <a:pt x="15" y="18"/>
                  </a:cubicBezTo>
                  <a:cubicBezTo>
                    <a:pt x="15" y="19"/>
                    <a:pt x="13" y="20"/>
                    <a:pt x="13" y="22"/>
                  </a:cubicBezTo>
                  <a:cubicBezTo>
                    <a:pt x="13" y="24"/>
                    <a:pt x="21" y="30"/>
                    <a:pt x="17" y="30"/>
                  </a:cubicBezTo>
                  <a:cubicBezTo>
                    <a:pt x="13" y="30"/>
                    <a:pt x="10" y="26"/>
                    <a:pt x="10" y="22"/>
                  </a:cubicBezTo>
                  <a:cubicBezTo>
                    <a:pt x="10" y="19"/>
                    <a:pt x="12" y="18"/>
                    <a:pt x="12" y="17"/>
                  </a:cubicBezTo>
                  <a:cubicBezTo>
                    <a:pt x="9" y="16"/>
                    <a:pt x="8" y="12"/>
                    <a:pt x="5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37" name="Freeform 96"/>
            <p:cNvSpPr/>
            <p:nvPr/>
          </p:nvSpPr>
          <p:spPr bwMode="auto">
            <a:xfrm>
              <a:off x="1803400" y="1787525"/>
              <a:ext cx="34925" cy="23813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7" y="0"/>
                </a:cxn>
                <a:cxn ang="0">
                  <a:pos x="27" y="6"/>
                </a:cxn>
                <a:cxn ang="0">
                  <a:pos x="10" y="18"/>
                </a:cxn>
                <a:cxn ang="0">
                  <a:pos x="0" y="12"/>
                </a:cxn>
                <a:cxn ang="0">
                  <a:pos x="0" y="7"/>
                </a:cxn>
                <a:cxn ang="0">
                  <a:pos x="21" y="0"/>
                </a:cxn>
              </a:cxnLst>
              <a:rect l="0" t="0" r="r" b="b"/>
              <a:pathLst>
                <a:path w="27" h="18">
                  <a:moveTo>
                    <a:pt x="21" y="0"/>
                  </a:moveTo>
                  <a:cubicBezTo>
                    <a:pt x="25" y="0"/>
                    <a:pt x="25" y="0"/>
                    <a:pt x="27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9" y="10"/>
                    <a:pt x="16" y="13"/>
                    <a:pt x="10" y="18"/>
                  </a:cubicBezTo>
                  <a:cubicBezTo>
                    <a:pt x="6" y="15"/>
                    <a:pt x="3" y="15"/>
                    <a:pt x="0" y="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" y="5"/>
                    <a:pt x="14" y="0"/>
                    <a:pt x="2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38" name="Freeform 97"/>
            <p:cNvSpPr/>
            <p:nvPr/>
          </p:nvSpPr>
          <p:spPr bwMode="auto">
            <a:xfrm>
              <a:off x="3311525" y="1963738"/>
              <a:ext cx="42863" cy="22225"/>
            </a:xfrm>
            <a:custGeom>
              <a:avLst/>
              <a:gdLst/>
              <a:ahLst/>
              <a:cxnLst>
                <a:cxn ang="0">
                  <a:pos x="26" y="17"/>
                </a:cxn>
                <a:cxn ang="0">
                  <a:pos x="32" y="14"/>
                </a:cxn>
                <a:cxn ang="0">
                  <a:pos x="0" y="3"/>
                </a:cxn>
                <a:cxn ang="0">
                  <a:pos x="26" y="17"/>
                </a:cxn>
              </a:cxnLst>
              <a:rect l="0" t="0" r="r" b="b"/>
              <a:pathLst>
                <a:path w="32" h="17">
                  <a:moveTo>
                    <a:pt x="26" y="17"/>
                  </a:moveTo>
                  <a:cubicBezTo>
                    <a:pt x="29" y="17"/>
                    <a:pt x="30" y="16"/>
                    <a:pt x="32" y="14"/>
                  </a:cubicBezTo>
                  <a:cubicBezTo>
                    <a:pt x="22" y="9"/>
                    <a:pt x="14" y="0"/>
                    <a:pt x="0" y="3"/>
                  </a:cubicBezTo>
                  <a:cubicBezTo>
                    <a:pt x="6" y="7"/>
                    <a:pt x="18" y="17"/>
                    <a:pt x="26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39" name="Freeform 98"/>
            <p:cNvSpPr/>
            <p:nvPr/>
          </p:nvSpPr>
          <p:spPr bwMode="auto">
            <a:xfrm>
              <a:off x="3314700" y="2030413"/>
              <a:ext cx="31750" cy="2063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1" y="7"/>
                </a:cxn>
                <a:cxn ang="0">
                  <a:pos x="24" y="7"/>
                </a:cxn>
                <a:cxn ang="0">
                  <a:pos x="24" y="10"/>
                </a:cxn>
                <a:cxn ang="0">
                  <a:pos x="19" y="15"/>
                </a:cxn>
                <a:cxn ang="0">
                  <a:pos x="0" y="3"/>
                </a:cxn>
                <a:cxn ang="0">
                  <a:pos x="1" y="0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4" y="4"/>
                    <a:pt x="7" y="6"/>
                    <a:pt x="11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4" y="9"/>
                    <a:pt x="24" y="10"/>
                  </a:cubicBezTo>
                  <a:cubicBezTo>
                    <a:pt x="24" y="12"/>
                    <a:pt x="20" y="15"/>
                    <a:pt x="19" y="15"/>
                  </a:cubicBezTo>
                  <a:cubicBezTo>
                    <a:pt x="16" y="15"/>
                    <a:pt x="0" y="6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40" name="Freeform 99"/>
            <p:cNvSpPr/>
            <p:nvPr/>
          </p:nvSpPr>
          <p:spPr bwMode="auto">
            <a:xfrm>
              <a:off x="3362325" y="2030413"/>
              <a:ext cx="22225" cy="26988"/>
            </a:xfrm>
            <a:custGeom>
              <a:avLst/>
              <a:gdLst/>
              <a:ahLst/>
              <a:cxnLst>
                <a:cxn ang="0">
                  <a:pos x="17" y="12"/>
                </a:cxn>
                <a:cxn ang="0">
                  <a:pos x="17" y="15"/>
                </a:cxn>
                <a:cxn ang="0">
                  <a:pos x="7" y="20"/>
                </a:cxn>
                <a:cxn ang="0">
                  <a:pos x="0" y="15"/>
                </a:cxn>
                <a:cxn ang="0">
                  <a:pos x="10" y="0"/>
                </a:cxn>
                <a:cxn ang="0">
                  <a:pos x="14" y="5"/>
                </a:cxn>
                <a:cxn ang="0">
                  <a:pos x="17" y="12"/>
                </a:cxn>
              </a:cxnLst>
              <a:rect l="0" t="0" r="r" b="b"/>
              <a:pathLst>
                <a:path w="17" h="20">
                  <a:moveTo>
                    <a:pt x="17" y="12"/>
                  </a:moveTo>
                  <a:cubicBezTo>
                    <a:pt x="17" y="12"/>
                    <a:pt x="17" y="14"/>
                    <a:pt x="17" y="15"/>
                  </a:cubicBezTo>
                  <a:cubicBezTo>
                    <a:pt x="17" y="18"/>
                    <a:pt x="12" y="20"/>
                    <a:pt x="7" y="20"/>
                  </a:cubicBezTo>
                  <a:cubicBezTo>
                    <a:pt x="3" y="20"/>
                    <a:pt x="0" y="18"/>
                    <a:pt x="0" y="15"/>
                  </a:cubicBezTo>
                  <a:cubicBezTo>
                    <a:pt x="0" y="13"/>
                    <a:pt x="6" y="2"/>
                    <a:pt x="10" y="0"/>
                  </a:cubicBezTo>
                  <a:cubicBezTo>
                    <a:pt x="11" y="2"/>
                    <a:pt x="14" y="3"/>
                    <a:pt x="14" y="5"/>
                  </a:cubicBezTo>
                  <a:cubicBezTo>
                    <a:pt x="14" y="9"/>
                    <a:pt x="7" y="12"/>
                    <a:pt x="17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41" name="Freeform 100"/>
            <p:cNvSpPr/>
            <p:nvPr/>
          </p:nvSpPr>
          <p:spPr bwMode="auto">
            <a:xfrm>
              <a:off x="1593850" y="1724025"/>
              <a:ext cx="26988" cy="12700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3" y="1"/>
                </a:cxn>
                <a:cxn ang="0">
                  <a:pos x="20" y="9"/>
                </a:cxn>
                <a:cxn ang="0">
                  <a:pos x="5" y="9"/>
                </a:cxn>
                <a:cxn ang="0">
                  <a:pos x="0" y="4"/>
                </a:cxn>
                <a:cxn ang="0">
                  <a:pos x="6" y="4"/>
                </a:cxn>
              </a:cxnLst>
              <a:rect l="0" t="0" r="r" b="b"/>
              <a:pathLst>
                <a:path w="20" h="9">
                  <a:moveTo>
                    <a:pt x="6" y="4"/>
                  </a:moveTo>
                  <a:cubicBezTo>
                    <a:pt x="8" y="0"/>
                    <a:pt x="10" y="1"/>
                    <a:pt x="13" y="1"/>
                  </a:cubicBezTo>
                  <a:cubicBezTo>
                    <a:pt x="18" y="1"/>
                    <a:pt x="19" y="4"/>
                    <a:pt x="20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7"/>
                    <a:pt x="1" y="6"/>
                    <a:pt x="0" y="4"/>
                  </a:cubicBezTo>
                  <a:lnTo>
                    <a:pt x="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346" name="Group 345"/>
          <p:cNvGrpSpPr/>
          <p:nvPr/>
        </p:nvGrpSpPr>
        <p:grpSpPr>
          <a:xfrm>
            <a:off x="4138324" y="1675732"/>
            <a:ext cx="892424" cy="1500623"/>
            <a:chOff x="4219575" y="1089025"/>
            <a:chExt cx="687388" cy="1155701"/>
          </a:xfrm>
          <a:solidFill>
            <a:schemeClr val="accent2"/>
          </a:solidFill>
        </p:grpSpPr>
        <p:sp>
          <p:nvSpPr>
            <p:cNvPr id="347" name="Freeform 36"/>
            <p:cNvSpPr/>
            <p:nvPr/>
          </p:nvSpPr>
          <p:spPr bwMode="auto">
            <a:xfrm>
              <a:off x="4568825" y="1816100"/>
              <a:ext cx="26988" cy="39688"/>
            </a:xfrm>
            <a:custGeom>
              <a:avLst/>
              <a:gdLst/>
              <a:ahLst/>
              <a:cxnLst>
                <a:cxn ang="0">
                  <a:pos x="3" y="27"/>
                </a:cxn>
                <a:cxn ang="0">
                  <a:pos x="9" y="21"/>
                </a:cxn>
                <a:cxn ang="0">
                  <a:pos x="0" y="14"/>
                </a:cxn>
                <a:cxn ang="0">
                  <a:pos x="9" y="0"/>
                </a:cxn>
                <a:cxn ang="0">
                  <a:pos x="20" y="12"/>
                </a:cxn>
                <a:cxn ang="0">
                  <a:pos x="6" y="30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3" y="27"/>
                </a:cxn>
              </a:cxnLst>
              <a:rect l="0" t="0" r="r" b="b"/>
              <a:pathLst>
                <a:path w="20" h="30">
                  <a:moveTo>
                    <a:pt x="3" y="27"/>
                  </a:moveTo>
                  <a:cubicBezTo>
                    <a:pt x="6" y="26"/>
                    <a:pt x="9" y="23"/>
                    <a:pt x="9" y="21"/>
                  </a:cubicBezTo>
                  <a:cubicBezTo>
                    <a:pt x="5" y="20"/>
                    <a:pt x="0" y="16"/>
                    <a:pt x="0" y="14"/>
                  </a:cubicBezTo>
                  <a:cubicBezTo>
                    <a:pt x="0" y="12"/>
                    <a:pt x="5" y="0"/>
                    <a:pt x="9" y="0"/>
                  </a:cubicBezTo>
                  <a:cubicBezTo>
                    <a:pt x="17" y="0"/>
                    <a:pt x="18" y="4"/>
                    <a:pt x="20" y="12"/>
                  </a:cubicBezTo>
                  <a:cubicBezTo>
                    <a:pt x="12" y="14"/>
                    <a:pt x="16" y="30"/>
                    <a:pt x="6" y="30"/>
                  </a:cubicBezTo>
                  <a:cubicBezTo>
                    <a:pt x="3" y="30"/>
                    <a:pt x="1" y="27"/>
                    <a:pt x="0" y="27"/>
                  </a:cubicBezTo>
                  <a:cubicBezTo>
                    <a:pt x="1" y="26"/>
                    <a:pt x="2" y="25"/>
                    <a:pt x="2" y="25"/>
                  </a:cubicBezTo>
                  <a:lnTo>
                    <a:pt x="3" y="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grpSp>
          <p:nvGrpSpPr>
            <p:cNvPr id="348" name="Group 343"/>
            <p:cNvGrpSpPr/>
            <p:nvPr/>
          </p:nvGrpSpPr>
          <p:grpSpPr>
            <a:xfrm>
              <a:off x="4219575" y="1089025"/>
              <a:ext cx="687388" cy="1155701"/>
              <a:chOff x="4219575" y="1089025"/>
              <a:chExt cx="687388" cy="1155701"/>
            </a:xfrm>
            <a:grpFill/>
          </p:grpSpPr>
          <p:sp>
            <p:nvSpPr>
              <p:cNvPr id="349" name="Freeform 24"/>
              <p:cNvSpPr/>
              <p:nvPr/>
            </p:nvSpPr>
            <p:spPr bwMode="auto">
              <a:xfrm>
                <a:off x="4230688" y="1782763"/>
                <a:ext cx="646113" cy="461963"/>
              </a:xfrm>
              <a:custGeom>
                <a:avLst/>
                <a:gdLst/>
                <a:ahLst/>
                <a:cxnLst>
                  <a:cxn ang="0">
                    <a:pos x="473" y="233"/>
                  </a:cxn>
                  <a:cxn ang="0">
                    <a:pos x="470" y="273"/>
                  </a:cxn>
                  <a:cxn ang="0">
                    <a:pos x="427" y="274"/>
                  </a:cxn>
                  <a:cxn ang="0">
                    <a:pos x="401" y="283"/>
                  </a:cxn>
                  <a:cxn ang="0">
                    <a:pos x="403" y="303"/>
                  </a:cxn>
                  <a:cxn ang="0">
                    <a:pos x="413" y="322"/>
                  </a:cxn>
                  <a:cxn ang="0">
                    <a:pos x="401" y="319"/>
                  </a:cxn>
                  <a:cxn ang="0">
                    <a:pos x="397" y="336"/>
                  </a:cxn>
                  <a:cxn ang="0">
                    <a:pos x="382" y="315"/>
                  </a:cxn>
                  <a:cxn ang="0">
                    <a:pos x="358" y="278"/>
                  </a:cxn>
                  <a:cxn ang="0">
                    <a:pos x="329" y="238"/>
                  </a:cxn>
                  <a:cxn ang="0">
                    <a:pos x="289" y="213"/>
                  </a:cxn>
                  <a:cxn ang="0">
                    <a:pos x="270" y="212"/>
                  </a:cxn>
                  <a:cxn ang="0">
                    <a:pos x="289" y="244"/>
                  </a:cxn>
                  <a:cxn ang="0">
                    <a:pos x="315" y="264"/>
                  </a:cxn>
                  <a:cxn ang="0">
                    <a:pos x="330" y="283"/>
                  </a:cxn>
                  <a:cxn ang="0">
                    <a:pos x="323" y="305"/>
                  </a:cxn>
                  <a:cxn ang="0">
                    <a:pos x="316" y="303"/>
                  </a:cxn>
                  <a:cxn ang="0">
                    <a:pos x="291" y="273"/>
                  </a:cxn>
                  <a:cxn ang="0">
                    <a:pos x="229" y="223"/>
                  </a:cxn>
                  <a:cxn ang="0">
                    <a:pos x="168" y="237"/>
                  </a:cxn>
                  <a:cxn ang="0">
                    <a:pos x="135" y="272"/>
                  </a:cxn>
                  <a:cxn ang="0">
                    <a:pos x="101" y="326"/>
                  </a:cxn>
                  <a:cxn ang="0">
                    <a:pos x="72" y="338"/>
                  </a:cxn>
                  <a:cxn ang="0">
                    <a:pos x="10" y="334"/>
                  </a:cxn>
                  <a:cxn ang="0">
                    <a:pos x="0" y="306"/>
                  </a:cxn>
                  <a:cxn ang="0">
                    <a:pos x="4" y="246"/>
                  </a:cxn>
                  <a:cxn ang="0">
                    <a:pos x="48" y="235"/>
                  </a:cxn>
                  <a:cxn ang="0">
                    <a:pos x="89" y="240"/>
                  </a:cxn>
                  <a:cxn ang="0">
                    <a:pos x="105" y="206"/>
                  </a:cxn>
                  <a:cxn ang="0">
                    <a:pos x="103" y="193"/>
                  </a:cxn>
                  <a:cxn ang="0">
                    <a:pos x="60" y="163"/>
                  </a:cxn>
                  <a:cxn ang="0">
                    <a:pos x="88" y="157"/>
                  </a:cxn>
                  <a:cxn ang="0">
                    <a:pos x="96" y="143"/>
                  </a:cxn>
                  <a:cxn ang="0">
                    <a:pos x="114" y="145"/>
                  </a:cxn>
                  <a:cxn ang="0">
                    <a:pos x="147" y="118"/>
                  </a:cxn>
                  <a:cxn ang="0">
                    <a:pos x="176" y="89"/>
                  </a:cxn>
                  <a:cxn ang="0">
                    <a:pos x="208" y="73"/>
                  </a:cxn>
                  <a:cxn ang="0">
                    <a:pos x="225" y="54"/>
                  </a:cxn>
                  <a:cxn ang="0">
                    <a:pos x="245" y="5"/>
                  </a:cxn>
                  <a:cxn ang="0">
                    <a:pos x="251" y="25"/>
                  </a:cxn>
                  <a:cxn ang="0">
                    <a:pos x="240" y="54"/>
                  </a:cxn>
                  <a:cxn ang="0">
                    <a:pos x="254" y="66"/>
                  </a:cxn>
                  <a:cxn ang="0">
                    <a:pos x="289" y="68"/>
                  </a:cxn>
                  <a:cxn ang="0">
                    <a:pos x="333" y="50"/>
                  </a:cxn>
                  <a:cxn ang="0">
                    <a:pos x="378" y="55"/>
                  </a:cxn>
                  <a:cxn ang="0">
                    <a:pos x="408" y="95"/>
                  </a:cxn>
                  <a:cxn ang="0">
                    <a:pos x="399" y="153"/>
                  </a:cxn>
                  <a:cxn ang="0">
                    <a:pos x="470" y="180"/>
                  </a:cxn>
                  <a:cxn ang="0">
                    <a:pos x="474" y="204"/>
                  </a:cxn>
                  <a:cxn ang="0">
                    <a:pos x="476" y="216"/>
                  </a:cxn>
                </a:cxnLst>
                <a:rect l="0" t="0" r="r" b="b"/>
                <a:pathLst>
                  <a:path w="485" h="347">
                    <a:moveTo>
                      <a:pt x="476" y="216"/>
                    </a:moveTo>
                    <a:cubicBezTo>
                      <a:pt x="474" y="223"/>
                      <a:pt x="475" y="219"/>
                      <a:pt x="473" y="222"/>
                    </a:cubicBezTo>
                    <a:cubicBezTo>
                      <a:pt x="473" y="233"/>
                      <a:pt x="473" y="233"/>
                      <a:pt x="473" y="233"/>
                    </a:cubicBezTo>
                    <a:cubicBezTo>
                      <a:pt x="469" y="238"/>
                      <a:pt x="461" y="246"/>
                      <a:pt x="461" y="253"/>
                    </a:cubicBezTo>
                    <a:cubicBezTo>
                      <a:pt x="461" y="261"/>
                      <a:pt x="473" y="268"/>
                      <a:pt x="476" y="272"/>
                    </a:cubicBezTo>
                    <a:cubicBezTo>
                      <a:pt x="474" y="273"/>
                      <a:pt x="472" y="273"/>
                      <a:pt x="470" y="273"/>
                    </a:cubicBezTo>
                    <a:cubicBezTo>
                      <a:pt x="466" y="275"/>
                      <a:pt x="463" y="273"/>
                      <a:pt x="459" y="275"/>
                    </a:cubicBezTo>
                    <a:cubicBezTo>
                      <a:pt x="453" y="277"/>
                      <a:pt x="452" y="283"/>
                      <a:pt x="446" y="283"/>
                    </a:cubicBezTo>
                    <a:cubicBezTo>
                      <a:pt x="439" y="283"/>
                      <a:pt x="435" y="274"/>
                      <a:pt x="427" y="274"/>
                    </a:cubicBezTo>
                    <a:cubicBezTo>
                      <a:pt x="420" y="274"/>
                      <a:pt x="419" y="278"/>
                      <a:pt x="413" y="280"/>
                    </a:cubicBezTo>
                    <a:cubicBezTo>
                      <a:pt x="414" y="284"/>
                      <a:pt x="414" y="286"/>
                      <a:pt x="413" y="290"/>
                    </a:cubicBezTo>
                    <a:cubicBezTo>
                      <a:pt x="406" y="290"/>
                      <a:pt x="405" y="283"/>
                      <a:pt x="401" y="283"/>
                    </a:cubicBezTo>
                    <a:cubicBezTo>
                      <a:pt x="399" y="283"/>
                      <a:pt x="397" y="286"/>
                      <a:pt x="397" y="288"/>
                    </a:cubicBezTo>
                    <a:cubicBezTo>
                      <a:pt x="405" y="298"/>
                      <a:pt x="405" y="298"/>
                      <a:pt x="405" y="298"/>
                    </a:cubicBezTo>
                    <a:cubicBezTo>
                      <a:pt x="405" y="300"/>
                      <a:pt x="403" y="302"/>
                      <a:pt x="403" y="303"/>
                    </a:cubicBezTo>
                    <a:cubicBezTo>
                      <a:pt x="403" y="304"/>
                      <a:pt x="415" y="315"/>
                      <a:pt x="419" y="315"/>
                    </a:cubicBezTo>
                    <a:cubicBezTo>
                      <a:pt x="419" y="317"/>
                      <a:pt x="420" y="318"/>
                      <a:pt x="420" y="319"/>
                    </a:cubicBezTo>
                    <a:cubicBezTo>
                      <a:pt x="418" y="321"/>
                      <a:pt x="414" y="319"/>
                      <a:pt x="413" y="322"/>
                    </a:cubicBezTo>
                    <a:cubicBezTo>
                      <a:pt x="412" y="322"/>
                      <a:pt x="412" y="322"/>
                      <a:pt x="412" y="322"/>
                    </a:cubicBezTo>
                    <a:cubicBezTo>
                      <a:pt x="407" y="321"/>
                      <a:pt x="403" y="317"/>
                      <a:pt x="401" y="315"/>
                    </a:cubicBezTo>
                    <a:cubicBezTo>
                      <a:pt x="401" y="319"/>
                      <a:pt x="401" y="319"/>
                      <a:pt x="401" y="319"/>
                    </a:cubicBezTo>
                    <a:cubicBezTo>
                      <a:pt x="402" y="321"/>
                      <a:pt x="403" y="323"/>
                      <a:pt x="403" y="326"/>
                    </a:cubicBezTo>
                    <a:cubicBezTo>
                      <a:pt x="403" y="329"/>
                      <a:pt x="399" y="334"/>
                      <a:pt x="403" y="336"/>
                    </a:cubicBezTo>
                    <a:cubicBezTo>
                      <a:pt x="401" y="336"/>
                      <a:pt x="397" y="336"/>
                      <a:pt x="397" y="336"/>
                    </a:cubicBezTo>
                    <a:cubicBezTo>
                      <a:pt x="390" y="336"/>
                      <a:pt x="384" y="329"/>
                      <a:pt x="384" y="322"/>
                    </a:cubicBezTo>
                    <a:cubicBezTo>
                      <a:pt x="384" y="319"/>
                      <a:pt x="388" y="317"/>
                      <a:pt x="390" y="315"/>
                    </a:cubicBezTo>
                    <a:cubicBezTo>
                      <a:pt x="387" y="315"/>
                      <a:pt x="385" y="315"/>
                      <a:pt x="382" y="315"/>
                    </a:cubicBezTo>
                    <a:cubicBezTo>
                      <a:pt x="380" y="315"/>
                      <a:pt x="379" y="311"/>
                      <a:pt x="379" y="310"/>
                    </a:cubicBezTo>
                    <a:cubicBezTo>
                      <a:pt x="378" y="304"/>
                      <a:pt x="374" y="300"/>
                      <a:pt x="370" y="296"/>
                    </a:cubicBezTo>
                    <a:cubicBezTo>
                      <a:pt x="365" y="291"/>
                      <a:pt x="358" y="287"/>
                      <a:pt x="358" y="278"/>
                    </a:cubicBezTo>
                    <a:cubicBezTo>
                      <a:pt x="358" y="272"/>
                      <a:pt x="358" y="270"/>
                      <a:pt x="358" y="266"/>
                    </a:cubicBezTo>
                    <a:cubicBezTo>
                      <a:pt x="358" y="260"/>
                      <a:pt x="348" y="251"/>
                      <a:pt x="342" y="248"/>
                    </a:cubicBezTo>
                    <a:cubicBezTo>
                      <a:pt x="336" y="245"/>
                      <a:pt x="329" y="244"/>
                      <a:pt x="329" y="238"/>
                    </a:cubicBezTo>
                    <a:cubicBezTo>
                      <a:pt x="326" y="238"/>
                      <a:pt x="325" y="238"/>
                      <a:pt x="323" y="238"/>
                    </a:cubicBezTo>
                    <a:cubicBezTo>
                      <a:pt x="313" y="238"/>
                      <a:pt x="302" y="223"/>
                      <a:pt x="302" y="213"/>
                    </a:cubicBezTo>
                    <a:cubicBezTo>
                      <a:pt x="297" y="213"/>
                      <a:pt x="293" y="213"/>
                      <a:pt x="289" y="213"/>
                    </a:cubicBezTo>
                    <a:cubicBezTo>
                      <a:pt x="283" y="213"/>
                      <a:pt x="285" y="204"/>
                      <a:pt x="283" y="201"/>
                    </a:cubicBezTo>
                    <a:cubicBezTo>
                      <a:pt x="278" y="204"/>
                      <a:pt x="268" y="204"/>
                      <a:pt x="268" y="209"/>
                    </a:cubicBezTo>
                    <a:cubicBezTo>
                      <a:pt x="268" y="210"/>
                      <a:pt x="270" y="212"/>
                      <a:pt x="270" y="212"/>
                    </a:cubicBezTo>
                    <a:cubicBezTo>
                      <a:pt x="270" y="214"/>
                      <a:pt x="269" y="217"/>
                      <a:pt x="269" y="220"/>
                    </a:cubicBezTo>
                    <a:cubicBezTo>
                      <a:pt x="269" y="226"/>
                      <a:pt x="273" y="229"/>
                      <a:pt x="278" y="231"/>
                    </a:cubicBezTo>
                    <a:cubicBezTo>
                      <a:pt x="285" y="233"/>
                      <a:pt x="288" y="240"/>
                      <a:pt x="289" y="244"/>
                    </a:cubicBezTo>
                    <a:cubicBezTo>
                      <a:pt x="291" y="250"/>
                      <a:pt x="294" y="257"/>
                      <a:pt x="298" y="259"/>
                    </a:cubicBezTo>
                    <a:cubicBezTo>
                      <a:pt x="304" y="262"/>
                      <a:pt x="309" y="260"/>
                      <a:pt x="315" y="260"/>
                    </a:cubicBezTo>
                    <a:cubicBezTo>
                      <a:pt x="315" y="261"/>
                      <a:pt x="315" y="263"/>
                      <a:pt x="315" y="264"/>
                    </a:cubicBezTo>
                    <a:cubicBezTo>
                      <a:pt x="313" y="269"/>
                      <a:pt x="323" y="271"/>
                      <a:pt x="326" y="272"/>
                    </a:cubicBezTo>
                    <a:cubicBezTo>
                      <a:pt x="335" y="277"/>
                      <a:pt x="345" y="280"/>
                      <a:pt x="344" y="290"/>
                    </a:cubicBezTo>
                    <a:cubicBezTo>
                      <a:pt x="340" y="289"/>
                      <a:pt x="337" y="283"/>
                      <a:pt x="330" y="283"/>
                    </a:cubicBezTo>
                    <a:cubicBezTo>
                      <a:pt x="325" y="283"/>
                      <a:pt x="320" y="286"/>
                      <a:pt x="320" y="290"/>
                    </a:cubicBezTo>
                    <a:cubicBezTo>
                      <a:pt x="320" y="296"/>
                      <a:pt x="328" y="297"/>
                      <a:pt x="328" y="303"/>
                    </a:cubicBezTo>
                    <a:cubicBezTo>
                      <a:pt x="328" y="305"/>
                      <a:pt x="323" y="305"/>
                      <a:pt x="323" y="305"/>
                    </a:cubicBezTo>
                    <a:cubicBezTo>
                      <a:pt x="319" y="309"/>
                      <a:pt x="319" y="318"/>
                      <a:pt x="313" y="318"/>
                    </a:cubicBezTo>
                    <a:cubicBezTo>
                      <a:pt x="310" y="318"/>
                      <a:pt x="308" y="317"/>
                      <a:pt x="308" y="315"/>
                    </a:cubicBezTo>
                    <a:cubicBezTo>
                      <a:pt x="314" y="315"/>
                      <a:pt x="316" y="309"/>
                      <a:pt x="316" y="303"/>
                    </a:cubicBezTo>
                    <a:cubicBezTo>
                      <a:pt x="316" y="297"/>
                      <a:pt x="312" y="295"/>
                      <a:pt x="311" y="291"/>
                    </a:cubicBezTo>
                    <a:cubicBezTo>
                      <a:pt x="310" y="291"/>
                      <a:pt x="300" y="281"/>
                      <a:pt x="299" y="278"/>
                    </a:cubicBezTo>
                    <a:cubicBezTo>
                      <a:pt x="297" y="278"/>
                      <a:pt x="291" y="276"/>
                      <a:pt x="291" y="273"/>
                    </a:cubicBezTo>
                    <a:cubicBezTo>
                      <a:pt x="277" y="270"/>
                      <a:pt x="274" y="266"/>
                      <a:pt x="266" y="259"/>
                    </a:cubicBezTo>
                    <a:cubicBezTo>
                      <a:pt x="263" y="256"/>
                      <a:pt x="257" y="254"/>
                      <a:pt x="256" y="251"/>
                    </a:cubicBezTo>
                    <a:cubicBezTo>
                      <a:pt x="248" y="241"/>
                      <a:pt x="245" y="223"/>
                      <a:pt x="229" y="223"/>
                    </a:cubicBezTo>
                    <a:cubicBezTo>
                      <a:pt x="221" y="223"/>
                      <a:pt x="220" y="228"/>
                      <a:pt x="216" y="230"/>
                    </a:cubicBezTo>
                    <a:cubicBezTo>
                      <a:pt x="208" y="234"/>
                      <a:pt x="202" y="242"/>
                      <a:pt x="192" y="242"/>
                    </a:cubicBezTo>
                    <a:cubicBezTo>
                      <a:pt x="183" y="242"/>
                      <a:pt x="177" y="237"/>
                      <a:pt x="168" y="237"/>
                    </a:cubicBezTo>
                    <a:cubicBezTo>
                      <a:pt x="161" y="237"/>
                      <a:pt x="154" y="242"/>
                      <a:pt x="154" y="248"/>
                    </a:cubicBezTo>
                    <a:cubicBezTo>
                      <a:pt x="157" y="258"/>
                      <a:pt x="157" y="258"/>
                      <a:pt x="157" y="258"/>
                    </a:cubicBezTo>
                    <a:cubicBezTo>
                      <a:pt x="154" y="267"/>
                      <a:pt x="144" y="270"/>
                      <a:pt x="135" y="272"/>
                    </a:cubicBezTo>
                    <a:cubicBezTo>
                      <a:pt x="127" y="274"/>
                      <a:pt x="114" y="292"/>
                      <a:pt x="114" y="302"/>
                    </a:cubicBezTo>
                    <a:cubicBezTo>
                      <a:pt x="114" y="305"/>
                      <a:pt x="117" y="306"/>
                      <a:pt x="119" y="307"/>
                    </a:cubicBezTo>
                    <a:cubicBezTo>
                      <a:pt x="113" y="316"/>
                      <a:pt x="110" y="321"/>
                      <a:pt x="101" y="326"/>
                    </a:cubicBezTo>
                    <a:cubicBezTo>
                      <a:pt x="96" y="328"/>
                      <a:pt x="95" y="340"/>
                      <a:pt x="86" y="337"/>
                    </a:cubicBezTo>
                    <a:cubicBezTo>
                      <a:pt x="86" y="337"/>
                      <a:pt x="86" y="337"/>
                      <a:pt x="86" y="337"/>
                    </a:cubicBezTo>
                    <a:cubicBezTo>
                      <a:pt x="82" y="336"/>
                      <a:pt x="75" y="338"/>
                      <a:pt x="72" y="338"/>
                    </a:cubicBezTo>
                    <a:cubicBezTo>
                      <a:pt x="62" y="338"/>
                      <a:pt x="56" y="347"/>
                      <a:pt x="46" y="347"/>
                    </a:cubicBezTo>
                    <a:cubicBezTo>
                      <a:pt x="40" y="347"/>
                      <a:pt x="39" y="331"/>
                      <a:pt x="29" y="331"/>
                    </a:cubicBezTo>
                    <a:cubicBezTo>
                      <a:pt x="22" y="331"/>
                      <a:pt x="17" y="334"/>
                      <a:pt x="10" y="334"/>
                    </a:cubicBezTo>
                    <a:cubicBezTo>
                      <a:pt x="8" y="334"/>
                      <a:pt x="7" y="332"/>
                      <a:pt x="7" y="330"/>
                    </a:cubicBezTo>
                    <a:cubicBezTo>
                      <a:pt x="7" y="321"/>
                      <a:pt x="7" y="318"/>
                      <a:pt x="7" y="313"/>
                    </a:cubicBezTo>
                    <a:cubicBezTo>
                      <a:pt x="3" y="313"/>
                      <a:pt x="0" y="310"/>
                      <a:pt x="0" y="306"/>
                    </a:cubicBezTo>
                    <a:cubicBezTo>
                      <a:pt x="0" y="301"/>
                      <a:pt x="4" y="299"/>
                      <a:pt x="4" y="296"/>
                    </a:cubicBezTo>
                    <a:cubicBezTo>
                      <a:pt x="4" y="285"/>
                      <a:pt x="8" y="274"/>
                      <a:pt x="8" y="262"/>
                    </a:cubicBezTo>
                    <a:cubicBezTo>
                      <a:pt x="8" y="256"/>
                      <a:pt x="4" y="250"/>
                      <a:pt x="4" y="246"/>
                    </a:cubicBezTo>
                    <a:cubicBezTo>
                      <a:pt x="4" y="243"/>
                      <a:pt x="19" y="234"/>
                      <a:pt x="21" y="234"/>
                    </a:cubicBezTo>
                    <a:cubicBezTo>
                      <a:pt x="23" y="234"/>
                      <a:pt x="25" y="236"/>
                      <a:pt x="28" y="235"/>
                    </a:cubicBezTo>
                    <a:cubicBezTo>
                      <a:pt x="48" y="235"/>
                      <a:pt x="48" y="235"/>
                      <a:pt x="48" y="235"/>
                    </a:cubicBezTo>
                    <a:cubicBezTo>
                      <a:pt x="49" y="237"/>
                      <a:pt x="53" y="238"/>
                      <a:pt x="55" y="238"/>
                    </a:cubicBezTo>
                    <a:cubicBezTo>
                      <a:pt x="76" y="238"/>
                      <a:pt x="76" y="238"/>
                      <a:pt x="76" y="238"/>
                    </a:cubicBezTo>
                    <a:cubicBezTo>
                      <a:pt x="82" y="237"/>
                      <a:pt x="84" y="240"/>
                      <a:pt x="89" y="240"/>
                    </a:cubicBezTo>
                    <a:cubicBezTo>
                      <a:pt x="92" y="240"/>
                      <a:pt x="98" y="238"/>
                      <a:pt x="100" y="238"/>
                    </a:cubicBezTo>
                    <a:cubicBezTo>
                      <a:pt x="100" y="229"/>
                      <a:pt x="105" y="226"/>
                      <a:pt x="105" y="218"/>
                    </a:cubicBezTo>
                    <a:cubicBezTo>
                      <a:pt x="105" y="216"/>
                      <a:pt x="105" y="208"/>
                      <a:pt x="105" y="206"/>
                    </a:cubicBezTo>
                    <a:cubicBezTo>
                      <a:pt x="104" y="206"/>
                      <a:pt x="104" y="206"/>
                      <a:pt x="104" y="206"/>
                    </a:cubicBezTo>
                    <a:cubicBezTo>
                      <a:pt x="105" y="205"/>
                      <a:pt x="106" y="201"/>
                      <a:pt x="106" y="200"/>
                    </a:cubicBezTo>
                    <a:cubicBezTo>
                      <a:pt x="106" y="196"/>
                      <a:pt x="103" y="197"/>
                      <a:pt x="103" y="193"/>
                    </a:cubicBezTo>
                    <a:cubicBezTo>
                      <a:pt x="94" y="193"/>
                      <a:pt x="92" y="185"/>
                      <a:pt x="92" y="178"/>
                    </a:cubicBezTo>
                    <a:cubicBezTo>
                      <a:pt x="89" y="178"/>
                      <a:pt x="89" y="175"/>
                      <a:pt x="87" y="175"/>
                    </a:cubicBezTo>
                    <a:cubicBezTo>
                      <a:pt x="79" y="173"/>
                      <a:pt x="60" y="169"/>
                      <a:pt x="60" y="163"/>
                    </a:cubicBezTo>
                    <a:cubicBezTo>
                      <a:pt x="60" y="163"/>
                      <a:pt x="60" y="161"/>
                      <a:pt x="60" y="161"/>
                    </a:cubicBezTo>
                    <a:cubicBezTo>
                      <a:pt x="60" y="157"/>
                      <a:pt x="72" y="154"/>
                      <a:pt x="76" y="153"/>
                    </a:cubicBezTo>
                    <a:cubicBezTo>
                      <a:pt x="78" y="156"/>
                      <a:pt x="85" y="157"/>
                      <a:pt x="88" y="157"/>
                    </a:cubicBezTo>
                    <a:cubicBezTo>
                      <a:pt x="92" y="157"/>
                      <a:pt x="97" y="156"/>
                      <a:pt x="98" y="155"/>
                    </a:cubicBezTo>
                    <a:cubicBezTo>
                      <a:pt x="98" y="152"/>
                      <a:pt x="98" y="152"/>
                      <a:pt x="98" y="152"/>
                    </a:cubicBezTo>
                    <a:cubicBezTo>
                      <a:pt x="95" y="151"/>
                      <a:pt x="97" y="145"/>
                      <a:pt x="96" y="143"/>
                    </a:cubicBezTo>
                    <a:cubicBezTo>
                      <a:pt x="96" y="140"/>
                      <a:pt x="96" y="140"/>
                      <a:pt x="96" y="140"/>
                    </a:cubicBezTo>
                    <a:cubicBezTo>
                      <a:pt x="101" y="140"/>
                      <a:pt x="101" y="140"/>
                      <a:pt x="101" y="140"/>
                    </a:cubicBezTo>
                    <a:cubicBezTo>
                      <a:pt x="104" y="143"/>
                      <a:pt x="109" y="145"/>
                      <a:pt x="114" y="145"/>
                    </a:cubicBezTo>
                    <a:cubicBezTo>
                      <a:pt x="117" y="145"/>
                      <a:pt x="120" y="142"/>
                      <a:pt x="121" y="139"/>
                    </a:cubicBezTo>
                    <a:cubicBezTo>
                      <a:pt x="135" y="139"/>
                      <a:pt x="138" y="129"/>
                      <a:pt x="141" y="119"/>
                    </a:cubicBezTo>
                    <a:cubicBezTo>
                      <a:pt x="143" y="119"/>
                      <a:pt x="145" y="118"/>
                      <a:pt x="147" y="118"/>
                    </a:cubicBezTo>
                    <a:cubicBezTo>
                      <a:pt x="150" y="117"/>
                      <a:pt x="167" y="110"/>
                      <a:pt x="169" y="108"/>
                    </a:cubicBezTo>
                    <a:cubicBezTo>
                      <a:pt x="173" y="104"/>
                      <a:pt x="171" y="99"/>
                      <a:pt x="171" y="94"/>
                    </a:cubicBezTo>
                    <a:cubicBezTo>
                      <a:pt x="171" y="92"/>
                      <a:pt x="175" y="89"/>
                      <a:pt x="176" y="89"/>
                    </a:cubicBezTo>
                    <a:cubicBezTo>
                      <a:pt x="182" y="83"/>
                      <a:pt x="188" y="76"/>
                      <a:pt x="198" y="76"/>
                    </a:cubicBezTo>
                    <a:cubicBezTo>
                      <a:pt x="204" y="76"/>
                      <a:pt x="201" y="77"/>
                      <a:pt x="204" y="76"/>
                    </a:cubicBezTo>
                    <a:cubicBezTo>
                      <a:pt x="206" y="77"/>
                      <a:pt x="207" y="74"/>
                      <a:pt x="208" y="73"/>
                    </a:cubicBezTo>
                    <a:cubicBezTo>
                      <a:pt x="211" y="70"/>
                      <a:pt x="215" y="72"/>
                      <a:pt x="219" y="72"/>
                    </a:cubicBezTo>
                    <a:cubicBezTo>
                      <a:pt x="221" y="72"/>
                      <a:pt x="229" y="68"/>
                      <a:pt x="229" y="65"/>
                    </a:cubicBezTo>
                    <a:cubicBezTo>
                      <a:pt x="229" y="63"/>
                      <a:pt x="225" y="54"/>
                      <a:pt x="225" y="54"/>
                    </a:cubicBezTo>
                    <a:cubicBezTo>
                      <a:pt x="224" y="42"/>
                      <a:pt x="217" y="38"/>
                      <a:pt x="217" y="28"/>
                    </a:cubicBezTo>
                    <a:cubicBezTo>
                      <a:pt x="217" y="9"/>
                      <a:pt x="234" y="8"/>
                      <a:pt x="245" y="0"/>
                    </a:cubicBezTo>
                    <a:cubicBezTo>
                      <a:pt x="245" y="5"/>
                      <a:pt x="245" y="5"/>
                      <a:pt x="245" y="5"/>
                    </a:cubicBezTo>
                    <a:cubicBezTo>
                      <a:pt x="243" y="10"/>
                      <a:pt x="242" y="12"/>
                      <a:pt x="242" y="17"/>
                    </a:cubicBezTo>
                    <a:cubicBezTo>
                      <a:pt x="242" y="21"/>
                      <a:pt x="247" y="22"/>
                      <a:pt x="251" y="22"/>
                    </a:cubicBezTo>
                    <a:cubicBezTo>
                      <a:pt x="251" y="23"/>
                      <a:pt x="251" y="24"/>
                      <a:pt x="251" y="25"/>
                    </a:cubicBezTo>
                    <a:cubicBezTo>
                      <a:pt x="251" y="27"/>
                      <a:pt x="247" y="28"/>
                      <a:pt x="245" y="29"/>
                    </a:cubicBezTo>
                    <a:cubicBezTo>
                      <a:pt x="241" y="34"/>
                      <a:pt x="236" y="38"/>
                      <a:pt x="236" y="46"/>
                    </a:cubicBezTo>
                    <a:cubicBezTo>
                      <a:pt x="236" y="50"/>
                      <a:pt x="238" y="53"/>
                      <a:pt x="240" y="54"/>
                    </a:cubicBezTo>
                    <a:cubicBezTo>
                      <a:pt x="240" y="56"/>
                      <a:pt x="241" y="57"/>
                      <a:pt x="240" y="59"/>
                    </a:cubicBezTo>
                    <a:cubicBezTo>
                      <a:pt x="245" y="59"/>
                      <a:pt x="247" y="60"/>
                      <a:pt x="251" y="60"/>
                    </a:cubicBezTo>
                    <a:cubicBezTo>
                      <a:pt x="252" y="63"/>
                      <a:pt x="253" y="66"/>
                      <a:pt x="254" y="66"/>
                    </a:cubicBezTo>
                    <a:cubicBezTo>
                      <a:pt x="266" y="66"/>
                      <a:pt x="274" y="56"/>
                      <a:pt x="285" y="57"/>
                    </a:cubicBezTo>
                    <a:cubicBezTo>
                      <a:pt x="284" y="59"/>
                      <a:pt x="282" y="60"/>
                      <a:pt x="282" y="62"/>
                    </a:cubicBezTo>
                    <a:cubicBezTo>
                      <a:pt x="282" y="63"/>
                      <a:pt x="289" y="68"/>
                      <a:pt x="289" y="68"/>
                    </a:cubicBezTo>
                    <a:cubicBezTo>
                      <a:pt x="294" y="68"/>
                      <a:pt x="295" y="65"/>
                      <a:pt x="297" y="64"/>
                    </a:cubicBezTo>
                    <a:cubicBezTo>
                      <a:pt x="304" y="60"/>
                      <a:pt x="310" y="62"/>
                      <a:pt x="317" y="59"/>
                    </a:cubicBezTo>
                    <a:cubicBezTo>
                      <a:pt x="321" y="57"/>
                      <a:pt x="328" y="50"/>
                      <a:pt x="333" y="50"/>
                    </a:cubicBezTo>
                    <a:cubicBezTo>
                      <a:pt x="339" y="50"/>
                      <a:pt x="345" y="51"/>
                      <a:pt x="348" y="52"/>
                    </a:cubicBezTo>
                    <a:cubicBezTo>
                      <a:pt x="347" y="54"/>
                      <a:pt x="346" y="56"/>
                      <a:pt x="346" y="57"/>
                    </a:cubicBezTo>
                    <a:cubicBezTo>
                      <a:pt x="358" y="57"/>
                      <a:pt x="370" y="55"/>
                      <a:pt x="378" y="55"/>
                    </a:cubicBezTo>
                    <a:cubicBezTo>
                      <a:pt x="386" y="55"/>
                      <a:pt x="392" y="54"/>
                      <a:pt x="401" y="54"/>
                    </a:cubicBezTo>
                    <a:cubicBezTo>
                      <a:pt x="410" y="54"/>
                      <a:pt x="414" y="70"/>
                      <a:pt x="414" y="80"/>
                    </a:cubicBezTo>
                    <a:cubicBezTo>
                      <a:pt x="414" y="86"/>
                      <a:pt x="408" y="89"/>
                      <a:pt x="408" y="95"/>
                    </a:cubicBezTo>
                    <a:cubicBezTo>
                      <a:pt x="408" y="104"/>
                      <a:pt x="416" y="110"/>
                      <a:pt x="416" y="118"/>
                    </a:cubicBezTo>
                    <a:cubicBezTo>
                      <a:pt x="416" y="123"/>
                      <a:pt x="408" y="125"/>
                      <a:pt x="406" y="128"/>
                    </a:cubicBezTo>
                    <a:cubicBezTo>
                      <a:pt x="401" y="136"/>
                      <a:pt x="399" y="143"/>
                      <a:pt x="399" y="153"/>
                    </a:cubicBezTo>
                    <a:cubicBezTo>
                      <a:pt x="399" y="166"/>
                      <a:pt x="408" y="163"/>
                      <a:pt x="418" y="163"/>
                    </a:cubicBezTo>
                    <a:cubicBezTo>
                      <a:pt x="432" y="163"/>
                      <a:pt x="439" y="157"/>
                      <a:pt x="450" y="157"/>
                    </a:cubicBezTo>
                    <a:cubicBezTo>
                      <a:pt x="461" y="157"/>
                      <a:pt x="459" y="180"/>
                      <a:pt x="470" y="180"/>
                    </a:cubicBezTo>
                    <a:cubicBezTo>
                      <a:pt x="470" y="198"/>
                      <a:pt x="470" y="198"/>
                      <a:pt x="470" y="198"/>
                    </a:cubicBezTo>
                    <a:cubicBezTo>
                      <a:pt x="470" y="200"/>
                      <a:pt x="471" y="201"/>
                      <a:pt x="472" y="201"/>
                    </a:cubicBezTo>
                    <a:cubicBezTo>
                      <a:pt x="474" y="204"/>
                      <a:pt x="474" y="204"/>
                      <a:pt x="474" y="204"/>
                    </a:cubicBezTo>
                    <a:cubicBezTo>
                      <a:pt x="476" y="204"/>
                      <a:pt x="482" y="202"/>
                      <a:pt x="485" y="201"/>
                    </a:cubicBezTo>
                    <a:cubicBezTo>
                      <a:pt x="485" y="204"/>
                      <a:pt x="485" y="206"/>
                      <a:pt x="485" y="208"/>
                    </a:cubicBezTo>
                    <a:cubicBezTo>
                      <a:pt x="481" y="209"/>
                      <a:pt x="476" y="211"/>
                      <a:pt x="476" y="2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50" name="Freeform 25"/>
              <p:cNvSpPr/>
              <p:nvPr/>
            </p:nvSpPr>
            <p:spPr bwMode="auto">
              <a:xfrm>
                <a:off x="4470400" y="1416050"/>
                <a:ext cx="436563" cy="423863"/>
              </a:xfrm>
              <a:custGeom>
                <a:avLst/>
                <a:gdLst/>
                <a:ahLst/>
                <a:cxnLst>
                  <a:cxn ang="0">
                    <a:pos x="66" y="236"/>
                  </a:cxn>
                  <a:cxn ang="0">
                    <a:pos x="4" y="254"/>
                  </a:cxn>
                  <a:cxn ang="0">
                    <a:pos x="12" y="241"/>
                  </a:cxn>
                  <a:cxn ang="0">
                    <a:pos x="8" y="231"/>
                  </a:cxn>
                  <a:cxn ang="0">
                    <a:pos x="10" y="190"/>
                  </a:cxn>
                  <a:cxn ang="0">
                    <a:pos x="55" y="163"/>
                  </a:cxn>
                  <a:cxn ang="0">
                    <a:pos x="85" y="129"/>
                  </a:cxn>
                  <a:cxn ang="0">
                    <a:pos x="97" y="102"/>
                  </a:cxn>
                  <a:cxn ang="0">
                    <a:pos x="142" y="55"/>
                  </a:cxn>
                  <a:cxn ang="0">
                    <a:pos x="124" y="57"/>
                  </a:cxn>
                  <a:cxn ang="0">
                    <a:pos x="124" y="49"/>
                  </a:cxn>
                  <a:cxn ang="0">
                    <a:pos x="132" y="44"/>
                  </a:cxn>
                  <a:cxn ang="0">
                    <a:pos x="148" y="57"/>
                  </a:cxn>
                  <a:cxn ang="0">
                    <a:pos x="149" y="45"/>
                  </a:cxn>
                  <a:cxn ang="0">
                    <a:pos x="168" y="37"/>
                  </a:cxn>
                  <a:cxn ang="0">
                    <a:pos x="183" y="28"/>
                  </a:cxn>
                  <a:cxn ang="0">
                    <a:pos x="199" y="21"/>
                  </a:cxn>
                  <a:cxn ang="0">
                    <a:pos x="221" y="17"/>
                  </a:cxn>
                  <a:cxn ang="0">
                    <a:pos x="223" y="5"/>
                  </a:cxn>
                  <a:cxn ang="0">
                    <a:pos x="256" y="6"/>
                  </a:cxn>
                  <a:cxn ang="0">
                    <a:pos x="266" y="7"/>
                  </a:cxn>
                  <a:cxn ang="0">
                    <a:pos x="285" y="2"/>
                  </a:cxn>
                  <a:cxn ang="0">
                    <a:pos x="296" y="6"/>
                  </a:cxn>
                  <a:cxn ang="0">
                    <a:pos x="293" y="24"/>
                  </a:cxn>
                  <a:cxn ang="0">
                    <a:pos x="315" y="32"/>
                  </a:cxn>
                  <a:cxn ang="0">
                    <a:pos x="309" y="72"/>
                  </a:cxn>
                  <a:cxn ang="0">
                    <a:pos x="310" y="113"/>
                  </a:cxn>
                  <a:cxn ang="0">
                    <a:pos x="318" y="148"/>
                  </a:cxn>
                  <a:cxn ang="0">
                    <a:pos x="327" y="172"/>
                  </a:cxn>
                  <a:cxn ang="0">
                    <a:pos x="255" y="224"/>
                  </a:cxn>
                  <a:cxn ang="0">
                    <a:pos x="218" y="225"/>
                  </a:cxn>
                  <a:cxn ang="0">
                    <a:pos x="206" y="200"/>
                  </a:cxn>
                  <a:cxn ang="0">
                    <a:pos x="197" y="174"/>
                  </a:cxn>
                  <a:cxn ang="0">
                    <a:pos x="254" y="130"/>
                  </a:cxn>
                  <a:cxn ang="0">
                    <a:pos x="202" y="135"/>
                  </a:cxn>
                  <a:cxn ang="0">
                    <a:pos x="172" y="169"/>
                  </a:cxn>
                  <a:cxn ang="0">
                    <a:pos x="146" y="201"/>
                  </a:cxn>
                  <a:cxn ang="0">
                    <a:pos x="150" y="218"/>
                  </a:cxn>
                  <a:cxn ang="0">
                    <a:pos x="152" y="253"/>
                  </a:cxn>
                  <a:cxn ang="0">
                    <a:pos x="146" y="283"/>
                  </a:cxn>
                  <a:cxn ang="0">
                    <a:pos x="121" y="304"/>
                  </a:cxn>
                  <a:cxn ang="0">
                    <a:pos x="90" y="297"/>
                  </a:cxn>
                  <a:cxn ang="0">
                    <a:pos x="82" y="269"/>
                  </a:cxn>
                  <a:cxn ang="0">
                    <a:pos x="76" y="245"/>
                  </a:cxn>
                </a:cxnLst>
                <a:rect l="0" t="0" r="r" b="b"/>
                <a:pathLst>
                  <a:path w="327" h="318">
                    <a:moveTo>
                      <a:pt x="76" y="247"/>
                    </a:moveTo>
                    <a:cubicBezTo>
                      <a:pt x="70" y="245"/>
                      <a:pt x="69" y="241"/>
                      <a:pt x="66" y="236"/>
                    </a:cubicBezTo>
                    <a:cubicBezTo>
                      <a:pt x="57" y="249"/>
                      <a:pt x="43" y="266"/>
                      <a:pt x="24" y="266"/>
                    </a:cubicBezTo>
                    <a:cubicBezTo>
                      <a:pt x="22" y="266"/>
                      <a:pt x="4" y="256"/>
                      <a:pt x="4" y="254"/>
                    </a:cubicBezTo>
                    <a:cubicBezTo>
                      <a:pt x="4" y="250"/>
                      <a:pt x="10" y="248"/>
                      <a:pt x="12" y="247"/>
                    </a:cubicBezTo>
                    <a:cubicBezTo>
                      <a:pt x="12" y="241"/>
                      <a:pt x="12" y="241"/>
                      <a:pt x="12" y="241"/>
                    </a:cubicBezTo>
                    <a:cubicBezTo>
                      <a:pt x="6" y="241"/>
                      <a:pt x="6" y="241"/>
                      <a:pt x="0" y="243"/>
                    </a:cubicBezTo>
                    <a:cubicBezTo>
                      <a:pt x="0" y="240"/>
                      <a:pt x="5" y="234"/>
                      <a:pt x="8" y="231"/>
                    </a:cubicBezTo>
                    <a:cubicBezTo>
                      <a:pt x="1" y="223"/>
                      <a:pt x="0" y="212"/>
                      <a:pt x="0" y="200"/>
                    </a:cubicBezTo>
                    <a:cubicBezTo>
                      <a:pt x="0" y="193"/>
                      <a:pt x="7" y="194"/>
                      <a:pt x="10" y="190"/>
                    </a:cubicBezTo>
                    <a:cubicBezTo>
                      <a:pt x="15" y="182"/>
                      <a:pt x="20" y="177"/>
                      <a:pt x="30" y="174"/>
                    </a:cubicBezTo>
                    <a:cubicBezTo>
                      <a:pt x="38" y="172"/>
                      <a:pt x="39" y="162"/>
                      <a:pt x="55" y="163"/>
                    </a:cubicBezTo>
                    <a:cubicBezTo>
                      <a:pt x="50" y="162"/>
                      <a:pt x="49" y="161"/>
                      <a:pt x="45" y="160"/>
                    </a:cubicBezTo>
                    <a:cubicBezTo>
                      <a:pt x="64" y="155"/>
                      <a:pt x="71" y="140"/>
                      <a:pt x="85" y="129"/>
                    </a:cubicBezTo>
                    <a:cubicBezTo>
                      <a:pt x="90" y="126"/>
                      <a:pt x="89" y="112"/>
                      <a:pt x="93" y="112"/>
                    </a:cubicBezTo>
                    <a:cubicBezTo>
                      <a:pt x="93" y="112"/>
                      <a:pt x="97" y="102"/>
                      <a:pt x="97" y="102"/>
                    </a:cubicBezTo>
                    <a:cubicBezTo>
                      <a:pt x="102" y="93"/>
                      <a:pt x="109" y="87"/>
                      <a:pt x="118" y="83"/>
                    </a:cubicBezTo>
                    <a:cubicBezTo>
                      <a:pt x="127" y="80"/>
                      <a:pt x="139" y="65"/>
                      <a:pt x="142" y="55"/>
                    </a:cubicBezTo>
                    <a:cubicBezTo>
                      <a:pt x="131" y="58"/>
                      <a:pt x="126" y="63"/>
                      <a:pt x="116" y="63"/>
                    </a:cubicBezTo>
                    <a:cubicBezTo>
                      <a:pt x="118" y="60"/>
                      <a:pt x="123" y="58"/>
                      <a:pt x="124" y="57"/>
                    </a:cubicBezTo>
                    <a:cubicBezTo>
                      <a:pt x="122" y="57"/>
                      <a:pt x="118" y="56"/>
                      <a:pt x="118" y="56"/>
                    </a:cubicBezTo>
                    <a:cubicBezTo>
                      <a:pt x="119" y="51"/>
                      <a:pt x="121" y="49"/>
                      <a:pt x="124" y="49"/>
                    </a:cubicBezTo>
                    <a:cubicBezTo>
                      <a:pt x="126" y="49"/>
                      <a:pt x="127" y="50"/>
                      <a:pt x="128" y="50"/>
                    </a:cubicBezTo>
                    <a:cubicBezTo>
                      <a:pt x="129" y="47"/>
                      <a:pt x="131" y="46"/>
                      <a:pt x="132" y="44"/>
                    </a:cubicBezTo>
                    <a:cubicBezTo>
                      <a:pt x="134" y="47"/>
                      <a:pt x="135" y="49"/>
                      <a:pt x="133" y="52"/>
                    </a:cubicBezTo>
                    <a:cubicBezTo>
                      <a:pt x="140" y="52"/>
                      <a:pt x="142" y="57"/>
                      <a:pt x="148" y="57"/>
                    </a:cubicBezTo>
                    <a:cubicBezTo>
                      <a:pt x="150" y="57"/>
                      <a:pt x="155" y="46"/>
                      <a:pt x="156" y="46"/>
                    </a:cubicBezTo>
                    <a:cubicBezTo>
                      <a:pt x="153" y="45"/>
                      <a:pt x="153" y="44"/>
                      <a:pt x="149" y="45"/>
                    </a:cubicBezTo>
                    <a:cubicBezTo>
                      <a:pt x="151" y="41"/>
                      <a:pt x="154" y="38"/>
                      <a:pt x="159" y="38"/>
                    </a:cubicBezTo>
                    <a:cubicBezTo>
                      <a:pt x="162" y="38"/>
                      <a:pt x="165" y="39"/>
                      <a:pt x="168" y="37"/>
                    </a:cubicBezTo>
                    <a:cubicBezTo>
                      <a:pt x="165" y="35"/>
                      <a:pt x="166" y="35"/>
                      <a:pt x="164" y="33"/>
                    </a:cubicBezTo>
                    <a:cubicBezTo>
                      <a:pt x="169" y="29"/>
                      <a:pt x="176" y="29"/>
                      <a:pt x="183" y="28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9" y="32"/>
                      <a:pt x="190" y="22"/>
                      <a:pt x="199" y="21"/>
                    </a:cubicBezTo>
                    <a:cubicBezTo>
                      <a:pt x="199" y="29"/>
                      <a:pt x="199" y="29"/>
                      <a:pt x="199" y="29"/>
                    </a:cubicBezTo>
                    <a:cubicBezTo>
                      <a:pt x="205" y="18"/>
                      <a:pt x="213" y="21"/>
                      <a:pt x="221" y="17"/>
                    </a:cubicBezTo>
                    <a:cubicBezTo>
                      <a:pt x="217" y="15"/>
                      <a:pt x="214" y="14"/>
                      <a:pt x="214" y="11"/>
                    </a:cubicBezTo>
                    <a:cubicBezTo>
                      <a:pt x="214" y="9"/>
                      <a:pt x="222" y="7"/>
                      <a:pt x="223" y="5"/>
                    </a:cubicBezTo>
                    <a:cubicBezTo>
                      <a:pt x="226" y="8"/>
                      <a:pt x="228" y="11"/>
                      <a:pt x="232" y="11"/>
                    </a:cubicBezTo>
                    <a:cubicBezTo>
                      <a:pt x="239" y="11"/>
                      <a:pt x="256" y="0"/>
                      <a:pt x="256" y="6"/>
                    </a:cubicBezTo>
                    <a:cubicBezTo>
                      <a:pt x="256" y="12"/>
                      <a:pt x="248" y="14"/>
                      <a:pt x="247" y="20"/>
                    </a:cubicBezTo>
                    <a:cubicBezTo>
                      <a:pt x="255" y="21"/>
                      <a:pt x="258" y="11"/>
                      <a:pt x="266" y="7"/>
                    </a:cubicBezTo>
                    <a:cubicBezTo>
                      <a:pt x="267" y="10"/>
                      <a:pt x="267" y="12"/>
                      <a:pt x="268" y="15"/>
                    </a:cubicBezTo>
                    <a:cubicBezTo>
                      <a:pt x="274" y="9"/>
                      <a:pt x="277" y="7"/>
                      <a:pt x="285" y="2"/>
                    </a:cubicBezTo>
                    <a:cubicBezTo>
                      <a:pt x="285" y="8"/>
                      <a:pt x="284" y="12"/>
                      <a:pt x="289" y="13"/>
                    </a:cubicBezTo>
                    <a:cubicBezTo>
                      <a:pt x="290" y="9"/>
                      <a:pt x="292" y="6"/>
                      <a:pt x="296" y="6"/>
                    </a:cubicBezTo>
                    <a:cubicBezTo>
                      <a:pt x="298" y="6"/>
                      <a:pt x="307" y="11"/>
                      <a:pt x="311" y="13"/>
                    </a:cubicBezTo>
                    <a:cubicBezTo>
                      <a:pt x="307" y="24"/>
                      <a:pt x="303" y="20"/>
                      <a:pt x="293" y="24"/>
                    </a:cubicBezTo>
                    <a:cubicBezTo>
                      <a:pt x="298" y="27"/>
                      <a:pt x="301" y="28"/>
                      <a:pt x="301" y="30"/>
                    </a:cubicBezTo>
                    <a:cubicBezTo>
                      <a:pt x="305" y="31"/>
                      <a:pt x="314" y="32"/>
                      <a:pt x="315" y="32"/>
                    </a:cubicBezTo>
                    <a:cubicBezTo>
                      <a:pt x="309" y="36"/>
                      <a:pt x="293" y="44"/>
                      <a:pt x="293" y="55"/>
                    </a:cubicBezTo>
                    <a:cubicBezTo>
                      <a:pt x="293" y="63"/>
                      <a:pt x="309" y="62"/>
                      <a:pt x="309" y="72"/>
                    </a:cubicBezTo>
                    <a:cubicBezTo>
                      <a:pt x="309" y="80"/>
                      <a:pt x="301" y="83"/>
                      <a:pt x="301" y="91"/>
                    </a:cubicBezTo>
                    <a:cubicBezTo>
                      <a:pt x="301" y="99"/>
                      <a:pt x="310" y="104"/>
                      <a:pt x="310" y="113"/>
                    </a:cubicBezTo>
                    <a:cubicBezTo>
                      <a:pt x="310" y="118"/>
                      <a:pt x="305" y="121"/>
                      <a:pt x="305" y="126"/>
                    </a:cubicBezTo>
                    <a:cubicBezTo>
                      <a:pt x="305" y="136"/>
                      <a:pt x="318" y="138"/>
                      <a:pt x="318" y="148"/>
                    </a:cubicBezTo>
                    <a:cubicBezTo>
                      <a:pt x="318" y="151"/>
                      <a:pt x="314" y="153"/>
                      <a:pt x="313" y="154"/>
                    </a:cubicBezTo>
                    <a:cubicBezTo>
                      <a:pt x="317" y="161"/>
                      <a:pt x="327" y="163"/>
                      <a:pt x="327" y="172"/>
                    </a:cubicBezTo>
                    <a:cubicBezTo>
                      <a:pt x="327" y="187"/>
                      <a:pt x="297" y="203"/>
                      <a:pt x="288" y="215"/>
                    </a:cubicBezTo>
                    <a:cubicBezTo>
                      <a:pt x="283" y="224"/>
                      <a:pt x="263" y="226"/>
                      <a:pt x="255" y="224"/>
                    </a:cubicBezTo>
                    <a:cubicBezTo>
                      <a:pt x="246" y="227"/>
                      <a:pt x="236" y="231"/>
                      <a:pt x="228" y="231"/>
                    </a:cubicBezTo>
                    <a:cubicBezTo>
                      <a:pt x="222" y="231"/>
                      <a:pt x="218" y="230"/>
                      <a:pt x="218" y="225"/>
                    </a:cubicBezTo>
                    <a:cubicBezTo>
                      <a:pt x="209" y="225"/>
                      <a:pt x="199" y="219"/>
                      <a:pt x="199" y="210"/>
                    </a:cubicBezTo>
                    <a:cubicBezTo>
                      <a:pt x="199" y="205"/>
                      <a:pt x="204" y="202"/>
                      <a:pt x="206" y="200"/>
                    </a:cubicBezTo>
                    <a:cubicBezTo>
                      <a:pt x="201" y="198"/>
                      <a:pt x="197" y="188"/>
                      <a:pt x="197" y="183"/>
                    </a:cubicBezTo>
                    <a:cubicBezTo>
                      <a:pt x="197" y="180"/>
                      <a:pt x="198" y="178"/>
                      <a:pt x="197" y="174"/>
                    </a:cubicBezTo>
                    <a:cubicBezTo>
                      <a:pt x="216" y="174"/>
                      <a:pt x="225" y="150"/>
                      <a:pt x="237" y="144"/>
                    </a:cubicBezTo>
                    <a:cubicBezTo>
                      <a:pt x="243" y="140"/>
                      <a:pt x="254" y="138"/>
                      <a:pt x="254" y="130"/>
                    </a:cubicBezTo>
                    <a:cubicBezTo>
                      <a:pt x="254" y="119"/>
                      <a:pt x="239" y="117"/>
                      <a:pt x="228" y="117"/>
                    </a:cubicBezTo>
                    <a:cubicBezTo>
                      <a:pt x="213" y="117"/>
                      <a:pt x="202" y="122"/>
                      <a:pt x="202" y="135"/>
                    </a:cubicBezTo>
                    <a:cubicBezTo>
                      <a:pt x="202" y="140"/>
                      <a:pt x="203" y="142"/>
                      <a:pt x="202" y="145"/>
                    </a:cubicBezTo>
                    <a:cubicBezTo>
                      <a:pt x="202" y="155"/>
                      <a:pt x="181" y="164"/>
                      <a:pt x="172" y="169"/>
                    </a:cubicBezTo>
                    <a:cubicBezTo>
                      <a:pt x="165" y="174"/>
                      <a:pt x="157" y="175"/>
                      <a:pt x="152" y="183"/>
                    </a:cubicBezTo>
                    <a:cubicBezTo>
                      <a:pt x="149" y="189"/>
                      <a:pt x="153" y="198"/>
                      <a:pt x="146" y="201"/>
                    </a:cubicBezTo>
                    <a:cubicBezTo>
                      <a:pt x="146" y="210"/>
                      <a:pt x="146" y="210"/>
                      <a:pt x="146" y="210"/>
                    </a:cubicBezTo>
                    <a:cubicBezTo>
                      <a:pt x="149" y="212"/>
                      <a:pt x="150" y="215"/>
                      <a:pt x="150" y="218"/>
                    </a:cubicBezTo>
                    <a:cubicBezTo>
                      <a:pt x="158" y="219"/>
                      <a:pt x="170" y="227"/>
                      <a:pt x="170" y="235"/>
                    </a:cubicBezTo>
                    <a:cubicBezTo>
                      <a:pt x="170" y="242"/>
                      <a:pt x="157" y="253"/>
                      <a:pt x="152" y="253"/>
                    </a:cubicBezTo>
                    <a:cubicBezTo>
                      <a:pt x="143" y="253"/>
                      <a:pt x="140" y="266"/>
                      <a:pt x="140" y="275"/>
                    </a:cubicBezTo>
                    <a:cubicBezTo>
                      <a:pt x="140" y="280"/>
                      <a:pt x="144" y="282"/>
                      <a:pt x="146" y="283"/>
                    </a:cubicBezTo>
                    <a:cubicBezTo>
                      <a:pt x="145" y="294"/>
                      <a:pt x="135" y="295"/>
                      <a:pt x="133" y="304"/>
                    </a:cubicBezTo>
                    <a:cubicBezTo>
                      <a:pt x="127" y="304"/>
                      <a:pt x="125" y="304"/>
                      <a:pt x="121" y="304"/>
                    </a:cubicBezTo>
                    <a:cubicBezTo>
                      <a:pt x="114" y="304"/>
                      <a:pt x="111" y="318"/>
                      <a:pt x="100" y="318"/>
                    </a:cubicBezTo>
                    <a:cubicBezTo>
                      <a:pt x="97" y="318"/>
                      <a:pt x="90" y="299"/>
                      <a:pt x="90" y="297"/>
                    </a:cubicBezTo>
                    <a:cubicBezTo>
                      <a:pt x="90" y="296"/>
                      <a:pt x="91" y="294"/>
                      <a:pt x="91" y="293"/>
                    </a:cubicBezTo>
                    <a:cubicBezTo>
                      <a:pt x="84" y="285"/>
                      <a:pt x="85" y="279"/>
                      <a:pt x="82" y="269"/>
                    </a:cubicBezTo>
                    <a:cubicBezTo>
                      <a:pt x="79" y="263"/>
                      <a:pt x="73" y="261"/>
                      <a:pt x="73" y="253"/>
                    </a:cubicBezTo>
                    <a:cubicBezTo>
                      <a:pt x="73" y="250"/>
                      <a:pt x="75" y="246"/>
                      <a:pt x="76" y="245"/>
                    </a:cubicBezTo>
                    <a:lnTo>
                      <a:pt x="76" y="24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51" name="Freeform 26"/>
              <p:cNvSpPr/>
              <p:nvPr/>
            </p:nvSpPr>
            <p:spPr bwMode="auto">
              <a:xfrm>
                <a:off x="4559300" y="1109663"/>
                <a:ext cx="234950" cy="128588"/>
              </a:xfrm>
              <a:custGeom>
                <a:avLst/>
                <a:gdLst/>
                <a:ahLst/>
                <a:cxnLst>
                  <a:cxn ang="0">
                    <a:pos x="148" y="79"/>
                  </a:cxn>
                  <a:cxn ang="0">
                    <a:pos x="148" y="71"/>
                  </a:cxn>
                  <a:cxn ang="0">
                    <a:pos x="128" y="71"/>
                  </a:cxn>
                  <a:cxn ang="0">
                    <a:pos x="135" y="58"/>
                  </a:cxn>
                  <a:cxn ang="0">
                    <a:pos x="126" y="46"/>
                  </a:cxn>
                  <a:cxn ang="0">
                    <a:pos x="132" y="45"/>
                  </a:cxn>
                  <a:cxn ang="0">
                    <a:pos x="121" y="38"/>
                  </a:cxn>
                  <a:cxn ang="0">
                    <a:pos x="97" y="69"/>
                  </a:cxn>
                  <a:cxn ang="0">
                    <a:pos x="90" y="73"/>
                  </a:cxn>
                  <a:cxn ang="0">
                    <a:pos x="78" y="97"/>
                  </a:cxn>
                  <a:cxn ang="0">
                    <a:pos x="43" y="69"/>
                  </a:cxn>
                  <a:cxn ang="0">
                    <a:pos x="60" y="70"/>
                  </a:cxn>
                  <a:cxn ang="0">
                    <a:pos x="74" y="66"/>
                  </a:cxn>
                  <a:cxn ang="0">
                    <a:pos x="54" y="64"/>
                  </a:cxn>
                  <a:cxn ang="0">
                    <a:pos x="38" y="58"/>
                  </a:cxn>
                  <a:cxn ang="0">
                    <a:pos x="50" y="54"/>
                  </a:cxn>
                  <a:cxn ang="0">
                    <a:pos x="72" y="43"/>
                  </a:cxn>
                  <a:cxn ang="0">
                    <a:pos x="61" y="43"/>
                  </a:cxn>
                  <a:cxn ang="0">
                    <a:pos x="54" y="39"/>
                  </a:cxn>
                  <a:cxn ang="0">
                    <a:pos x="51" y="39"/>
                  </a:cxn>
                  <a:cxn ang="0">
                    <a:pos x="38" y="51"/>
                  </a:cxn>
                  <a:cxn ang="0">
                    <a:pos x="23" y="44"/>
                  </a:cxn>
                  <a:cxn ang="0">
                    <a:pos x="27" y="43"/>
                  </a:cxn>
                  <a:cxn ang="0">
                    <a:pos x="15" y="28"/>
                  </a:cxn>
                  <a:cxn ang="0">
                    <a:pos x="11" y="26"/>
                  </a:cxn>
                  <a:cxn ang="0">
                    <a:pos x="0" y="16"/>
                  </a:cxn>
                  <a:cxn ang="0">
                    <a:pos x="16" y="5"/>
                  </a:cxn>
                  <a:cxn ang="0">
                    <a:pos x="38" y="7"/>
                  </a:cxn>
                  <a:cxn ang="0">
                    <a:pos x="32" y="13"/>
                  </a:cxn>
                  <a:cxn ang="0">
                    <a:pos x="44" y="20"/>
                  </a:cxn>
                  <a:cxn ang="0">
                    <a:pos x="41" y="14"/>
                  </a:cxn>
                  <a:cxn ang="0">
                    <a:pos x="49" y="7"/>
                  </a:cxn>
                  <a:cxn ang="0">
                    <a:pos x="68" y="26"/>
                  </a:cxn>
                  <a:cxn ang="0">
                    <a:pos x="63" y="7"/>
                  </a:cxn>
                  <a:cxn ang="0">
                    <a:pos x="72" y="0"/>
                  </a:cxn>
                  <a:cxn ang="0">
                    <a:pos x="90" y="9"/>
                  </a:cxn>
                  <a:cxn ang="0">
                    <a:pos x="88" y="18"/>
                  </a:cxn>
                  <a:cxn ang="0">
                    <a:pos x="96" y="12"/>
                  </a:cxn>
                  <a:cxn ang="0">
                    <a:pos x="102" y="23"/>
                  </a:cxn>
                  <a:cxn ang="0">
                    <a:pos x="106" y="23"/>
                  </a:cxn>
                  <a:cxn ang="0">
                    <a:pos x="141" y="41"/>
                  </a:cxn>
                  <a:cxn ang="0">
                    <a:pos x="137" y="42"/>
                  </a:cxn>
                  <a:cxn ang="0">
                    <a:pos x="145" y="42"/>
                  </a:cxn>
                  <a:cxn ang="0">
                    <a:pos x="145" y="49"/>
                  </a:cxn>
                  <a:cxn ang="0">
                    <a:pos x="159" y="49"/>
                  </a:cxn>
                  <a:cxn ang="0">
                    <a:pos x="176" y="64"/>
                  </a:cxn>
                  <a:cxn ang="0">
                    <a:pos x="148" y="79"/>
                  </a:cxn>
                </a:cxnLst>
                <a:rect l="0" t="0" r="r" b="b"/>
                <a:pathLst>
                  <a:path w="176" h="97">
                    <a:moveTo>
                      <a:pt x="148" y="79"/>
                    </a:moveTo>
                    <a:cubicBezTo>
                      <a:pt x="147" y="76"/>
                      <a:pt x="147" y="74"/>
                      <a:pt x="148" y="71"/>
                    </a:cubicBezTo>
                    <a:cubicBezTo>
                      <a:pt x="143" y="71"/>
                      <a:pt x="134" y="71"/>
                      <a:pt x="128" y="71"/>
                    </a:cubicBezTo>
                    <a:cubicBezTo>
                      <a:pt x="129" y="63"/>
                      <a:pt x="134" y="65"/>
                      <a:pt x="135" y="58"/>
                    </a:cubicBezTo>
                    <a:cubicBezTo>
                      <a:pt x="132" y="57"/>
                      <a:pt x="128" y="49"/>
                      <a:pt x="126" y="46"/>
                    </a:cubicBezTo>
                    <a:cubicBezTo>
                      <a:pt x="128" y="45"/>
                      <a:pt x="130" y="45"/>
                      <a:pt x="132" y="45"/>
                    </a:cubicBezTo>
                    <a:cubicBezTo>
                      <a:pt x="125" y="44"/>
                      <a:pt x="121" y="38"/>
                      <a:pt x="121" y="38"/>
                    </a:cubicBezTo>
                    <a:cubicBezTo>
                      <a:pt x="106" y="38"/>
                      <a:pt x="102" y="58"/>
                      <a:pt x="97" y="69"/>
                    </a:cubicBezTo>
                    <a:cubicBezTo>
                      <a:pt x="96" y="72"/>
                      <a:pt x="93" y="71"/>
                      <a:pt x="90" y="73"/>
                    </a:cubicBezTo>
                    <a:cubicBezTo>
                      <a:pt x="83" y="79"/>
                      <a:pt x="84" y="91"/>
                      <a:pt x="78" y="97"/>
                    </a:cubicBezTo>
                    <a:cubicBezTo>
                      <a:pt x="67" y="90"/>
                      <a:pt x="43" y="84"/>
                      <a:pt x="43" y="69"/>
                    </a:cubicBezTo>
                    <a:cubicBezTo>
                      <a:pt x="49" y="68"/>
                      <a:pt x="60" y="70"/>
                      <a:pt x="60" y="70"/>
                    </a:cubicBezTo>
                    <a:cubicBezTo>
                      <a:pt x="64" y="66"/>
                      <a:pt x="69" y="67"/>
                      <a:pt x="74" y="66"/>
                    </a:cubicBezTo>
                    <a:cubicBezTo>
                      <a:pt x="72" y="64"/>
                      <a:pt x="57" y="64"/>
                      <a:pt x="54" y="64"/>
                    </a:cubicBezTo>
                    <a:cubicBezTo>
                      <a:pt x="49" y="64"/>
                      <a:pt x="38" y="69"/>
                      <a:pt x="38" y="58"/>
                    </a:cubicBezTo>
                    <a:cubicBezTo>
                      <a:pt x="38" y="54"/>
                      <a:pt x="48" y="54"/>
                      <a:pt x="50" y="54"/>
                    </a:cubicBezTo>
                    <a:cubicBezTo>
                      <a:pt x="56" y="52"/>
                      <a:pt x="68" y="47"/>
                      <a:pt x="72" y="43"/>
                    </a:cubicBezTo>
                    <a:cubicBezTo>
                      <a:pt x="66" y="43"/>
                      <a:pt x="63" y="43"/>
                      <a:pt x="61" y="43"/>
                    </a:cubicBezTo>
                    <a:cubicBezTo>
                      <a:pt x="60" y="43"/>
                      <a:pt x="56" y="40"/>
                      <a:pt x="54" y="39"/>
                    </a:cubicBezTo>
                    <a:cubicBezTo>
                      <a:pt x="53" y="39"/>
                      <a:pt x="52" y="39"/>
                      <a:pt x="51" y="39"/>
                    </a:cubicBezTo>
                    <a:cubicBezTo>
                      <a:pt x="47" y="41"/>
                      <a:pt x="47" y="51"/>
                      <a:pt x="38" y="51"/>
                    </a:cubicBezTo>
                    <a:cubicBezTo>
                      <a:pt x="31" y="51"/>
                      <a:pt x="26" y="48"/>
                      <a:pt x="23" y="44"/>
                    </a:cubicBezTo>
                    <a:cubicBezTo>
                      <a:pt x="25" y="43"/>
                      <a:pt x="26" y="43"/>
                      <a:pt x="27" y="43"/>
                    </a:cubicBezTo>
                    <a:cubicBezTo>
                      <a:pt x="19" y="39"/>
                      <a:pt x="13" y="35"/>
                      <a:pt x="15" y="28"/>
                    </a:cubicBezTo>
                    <a:cubicBezTo>
                      <a:pt x="13" y="28"/>
                      <a:pt x="12" y="26"/>
                      <a:pt x="11" y="26"/>
                    </a:cubicBezTo>
                    <a:cubicBezTo>
                      <a:pt x="8" y="26"/>
                      <a:pt x="3" y="19"/>
                      <a:pt x="0" y="16"/>
                    </a:cubicBezTo>
                    <a:cubicBezTo>
                      <a:pt x="2" y="14"/>
                      <a:pt x="11" y="5"/>
                      <a:pt x="16" y="5"/>
                    </a:cubicBezTo>
                    <a:cubicBezTo>
                      <a:pt x="23" y="5"/>
                      <a:pt x="27" y="5"/>
                      <a:pt x="38" y="7"/>
                    </a:cubicBezTo>
                    <a:cubicBezTo>
                      <a:pt x="35" y="10"/>
                      <a:pt x="34" y="11"/>
                      <a:pt x="32" y="13"/>
                    </a:cubicBezTo>
                    <a:cubicBezTo>
                      <a:pt x="37" y="17"/>
                      <a:pt x="41" y="17"/>
                      <a:pt x="44" y="20"/>
                    </a:cubicBezTo>
                    <a:cubicBezTo>
                      <a:pt x="42" y="19"/>
                      <a:pt x="41" y="17"/>
                      <a:pt x="41" y="14"/>
                    </a:cubicBezTo>
                    <a:cubicBezTo>
                      <a:pt x="41" y="10"/>
                      <a:pt x="45" y="7"/>
                      <a:pt x="49" y="7"/>
                    </a:cubicBezTo>
                    <a:cubicBezTo>
                      <a:pt x="60" y="7"/>
                      <a:pt x="57" y="22"/>
                      <a:pt x="68" y="26"/>
                    </a:cubicBezTo>
                    <a:cubicBezTo>
                      <a:pt x="66" y="19"/>
                      <a:pt x="63" y="15"/>
                      <a:pt x="63" y="7"/>
                    </a:cubicBezTo>
                    <a:cubicBezTo>
                      <a:pt x="63" y="0"/>
                      <a:pt x="66" y="0"/>
                      <a:pt x="72" y="0"/>
                    </a:cubicBezTo>
                    <a:cubicBezTo>
                      <a:pt x="78" y="0"/>
                      <a:pt x="90" y="4"/>
                      <a:pt x="90" y="9"/>
                    </a:cubicBezTo>
                    <a:cubicBezTo>
                      <a:pt x="90" y="12"/>
                      <a:pt x="88" y="15"/>
                      <a:pt x="88" y="18"/>
                    </a:cubicBezTo>
                    <a:cubicBezTo>
                      <a:pt x="92" y="16"/>
                      <a:pt x="93" y="12"/>
                      <a:pt x="96" y="12"/>
                    </a:cubicBezTo>
                    <a:cubicBezTo>
                      <a:pt x="103" y="12"/>
                      <a:pt x="102" y="19"/>
                      <a:pt x="102" y="23"/>
                    </a:cubicBezTo>
                    <a:cubicBezTo>
                      <a:pt x="103" y="23"/>
                      <a:pt x="105" y="23"/>
                      <a:pt x="106" y="23"/>
                    </a:cubicBezTo>
                    <a:cubicBezTo>
                      <a:pt x="113" y="23"/>
                      <a:pt x="137" y="36"/>
                      <a:pt x="141" y="41"/>
                    </a:cubicBezTo>
                    <a:cubicBezTo>
                      <a:pt x="140" y="42"/>
                      <a:pt x="138" y="42"/>
                      <a:pt x="137" y="42"/>
                    </a:cubicBezTo>
                    <a:cubicBezTo>
                      <a:pt x="140" y="43"/>
                      <a:pt x="142" y="42"/>
                      <a:pt x="145" y="42"/>
                    </a:cubicBezTo>
                    <a:cubicBezTo>
                      <a:pt x="146" y="44"/>
                      <a:pt x="146" y="47"/>
                      <a:pt x="145" y="49"/>
                    </a:cubicBezTo>
                    <a:cubicBezTo>
                      <a:pt x="151" y="49"/>
                      <a:pt x="154" y="49"/>
                      <a:pt x="159" y="49"/>
                    </a:cubicBezTo>
                    <a:cubicBezTo>
                      <a:pt x="159" y="62"/>
                      <a:pt x="172" y="59"/>
                      <a:pt x="176" y="64"/>
                    </a:cubicBezTo>
                    <a:cubicBezTo>
                      <a:pt x="164" y="68"/>
                      <a:pt x="159" y="76"/>
                      <a:pt x="148" y="7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52" name="Freeform 27"/>
              <p:cNvSpPr/>
              <p:nvPr/>
            </p:nvSpPr>
            <p:spPr bwMode="auto">
              <a:xfrm>
                <a:off x="4683125" y="1089025"/>
                <a:ext cx="150813" cy="55563"/>
              </a:xfrm>
              <a:custGeom>
                <a:avLst/>
                <a:gdLst/>
                <a:ahLst/>
                <a:cxnLst>
                  <a:cxn ang="0">
                    <a:pos x="114" y="19"/>
                  </a:cxn>
                  <a:cxn ang="0">
                    <a:pos x="69" y="41"/>
                  </a:cxn>
                  <a:cxn ang="0">
                    <a:pos x="54" y="34"/>
                  </a:cxn>
                  <a:cxn ang="0">
                    <a:pos x="28" y="34"/>
                  </a:cxn>
                  <a:cxn ang="0">
                    <a:pos x="23" y="26"/>
                  </a:cxn>
                  <a:cxn ang="0">
                    <a:pos x="32" y="26"/>
                  </a:cxn>
                  <a:cxn ang="0">
                    <a:pos x="43" y="24"/>
                  </a:cxn>
                  <a:cxn ang="0">
                    <a:pos x="22" y="23"/>
                  </a:cxn>
                  <a:cxn ang="0">
                    <a:pos x="6" y="18"/>
                  </a:cxn>
                  <a:cxn ang="0">
                    <a:pos x="0" y="7"/>
                  </a:cxn>
                  <a:cxn ang="0">
                    <a:pos x="6" y="7"/>
                  </a:cxn>
                  <a:cxn ang="0">
                    <a:pos x="15" y="8"/>
                  </a:cxn>
                  <a:cxn ang="0">
                    <a:pos x="15" y="6"/>
                  </a:cxn>
                  <a:cxn ang="0">
                    <a:pos x="23" y="6"/>
                  </a:cxn>
                  <a:cxn ang="0">
                    <a:pos x="21" y="2"/>
                  </a:cxn>
                  <a:cxn ang="0">
                    <a:pos x="33" y="2"/>
                  </a:cxn>
                  <a:cxn ang="0">
                    <a:pos x="51" y="11"/>
                  </a:cxn>
                  <a:cxn ang="0">
                    <a:pos x="62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80" y="7"/>
                  </a:cxn>
                  <a:cxn ang="0">
                    <a:pos x="95" y="7"/>
                  </a:cxn>
                  <a:cxn ang="0">
                    <a:pos x="114" y="19"/>
                  </a:cxn>
                </a:cxnLst>
                <a:rect l="0" t="0" r="r" b="b"/>
                <a:pathLst>
                  <a:path w="114" h="41">
                    <a:moveTo>
                      <a:pt x="114" y="19"/>
                    </a:moveTo>
                    <a:cubicBezTo>
                      <a:pt x="104" y="26"/>
                      <a:pt x="82" y="41"/>
                      <a:pt x="69" y="41"/>
                    </a:cubicBezTo>
                    <a:cubicBezTo>
                      <a:pt x="61" y="41"/>
                      <a:pt x="57" y="39"/>
                      <a:pt x="54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5" y="32"/>
                      <a:pt x="23" y="30"/>
                      <a:pt x="23" y="26"/>
                    </a:cubicBezTo>
                    <a:cubicBezTo>
                      <a:pt x="26" y="26"/>
                      <a:pt x="31" y="26"/>
                      <a:pt x="32" y="26"/>
                    </a:cubicBezTo>
                    <a:cubicBezTo>
                      <a:pt x="36" y="25"/>
                      <a:pt x="40" y="25"/>
                      <a:pt x="43" y="24"/>
                    </a:cubicBezTo>
                    <a:cubicBezTo>
                      <a:pt x="41" y="24"/>
                      <a:pt x="23" y="23"/>
                      <a:pt x="22" y="23"/>
                    </a:cubicBezTo>
                    <a:cubicBezTo>
                      <a:pt x="14" y="23"/>
                      <a:pt x="6" y="28"/>
                      <a:pt x="6" y="18"/>
                    </a:cubicBezTo>
                    <a:cubicBezTo>
                      <a:pt x="3" y="15"/>
                      <a:pt x="0" y="12"/>
                      <a:pt x="0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9" y="9"/>
                      <a:pt x="13" y="10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6" y="4"/>
                      <a:pt x="48" y="11"/>
                      <a:pt x="51" y="11"/>
                    </a:cubicBezTo>
                    <a:cubicBezTo>
                      <a:pt x="56" y="11"/>
                      <a:pt x="59" y="2"/>
                      <a:pt x="62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6"/>
                      <a:pt x="66" y="8"/>
                      <a:pt x="67" y="12"/>
                    </a:cubicBezTo>
                    <a:cubicBezTo>
                      <a:pt x="71" y="12"/>
                      <a:pt x="73" y="7"/>
                      <a:pt x="80" y="7"/>
                    </a:cubicBezTo>
                    <a:cubicBezTo>
                      <a:pt x="91" y="7"/>
                      <a:pt x="88" y="7"/>
                      <a:pt x="95" y="7"/>
                    </a:cubicBezTo>
                    <a:cubicBezTo>
                      <a:pt x="103" y="7"/>
                      <a:pt x="112" y="14"/>
                      <a:pt x="11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53" name="Freeform 28"/>
              <p:cNvSpPr/>
              <p:nvPr/>
            </p:nvSpPr>
            <p:spPr bwMode="auto">
              <a:xfrm>
                <a:off x="4219575" y="1841500"/>
                <a:ext cx="73025" cy="87313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22" y="14"/>
                  </a:cxn>
                  <a:cxn ang="0">
                    <a:pos x="19" y="8"/>
                  </a:cxn>
                  <a:cxn ang="0">
                    <a:pos x="32" y="0"/>
                  </a:cxn>
                  <a:cxn ang="0">
                    <a:pos x="40" y="0"/>
                  </a:cxn>
                  <a:cxn ang="0">
                    <a:pos x="55" y="18"/>
                  </a:cxn>
                  <a:cxn ang="0">
                    <a:pos x="47" y="24"/>
                  </a:cxn>
                  <a:cxn ang="0">
                    <a:pos x="47" y="39"/>
                  </a:cxn>
                  <a:cxn ang="0">
                    <a:pos x="47" y="52"/>
                  </a:cxn>
                  <a:cxn ang="0">
                    <a:pos x="35" y="54"/>
                  </a:cxn>
                  <a:cxn ang="0">
                    <a:pos x="19" y="64"/>
                  </a:cxn>
                  <a:cxn ang="0">
                    <a:pos x="11" y="65"/>
                  </a:cxn>
                  <a:cxn ang="0">
                    <a:pos x="0" y="55"/>
                  </a:cxn>
                  <a:cxn ang="0">
                    <a:pos x="13" y="33"/>
                  </a:cxn>
                  <a:cxn ang="0">
                    <a:pos x="4" y="23"/>
                  </a:cxn>
                  <a:cxn ang="0">
                    <a:pos x="9" y="19"/>
                  </a:cxn>
                </a:cxnLst>
                <a:rect l="0" t="0" r="r" b="b"/>
                <a:pathLst>
                  <a:path w="55" h="65">
                    <a:moveTo>
                      <a:pt x="9" y="19"/>
                    </a:moveTo>
                    <a:cubicBezTo>
                      <a:pt x="12" y="19"/>
                      <a:pt x="19" y="16"/>
                      <a:pt x="22" y="14"/>
                    </a:cubicBezTo>
                    <a:cubicBezTo>
                      <a:pt x="20" y="11"/>
                      <a:pt x="19" y="10"/>
                      <a:pt x="19" y="8"/>
                    </a:cubicBezTo>
                    <a:cubicBezTo>
                      <a:pt x="19" y="5"/>
                      <a:pt x="28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50" y="0"/>
                      <a:pt x="55" y="10"/>
                      <a:pt x="55" y="18"/>
                    </a:cubicBezTo>
                    <a:cubicBezTo>
                      <a:pt x="55" y="21"/>
                      <a:pt x="47" y="21"/>
                      <a:pt x="47" y="24"/>
                    </a:cubicBezTo>
                    <a:cubicBezTo>
                      <a:pt x="47" y="27"/>
                      <a:pt x="47" y="39"/>
                      <a:pt x="47" y="39"/>
                    </a:cubicBezTo>
                    <a:cubicBezTo>
                      <a:pt x="47" y="43"/>
                      <a:pt x="50" y="48"/>
                      <a:pt x="47" y="52"/>
                    </a:cubicBezTo>
                    <a:cubicBezTo>
                      <a:pt x="44" y="54"/>
                      <a:pt x="40" y="54"/>
                      <a:pt x="35" y="54"/>
                    </a:cubicBezTo>
                    <a:cubicBezTo>
                      <a:pt x="28" y="54"/>
                      <a:pt x="23" y="61"/>
                      <a:pt x="19" y="64"/>
                    </a:cubicBezTo>
                    <a:cubicBezTo>
                      <a:pt x="17" y="65"/>
                      <a:pt x="13" y="65"/>
                      <a:pt x="11" y="65"/>
                    </a:cubicBezTo>
                    <a:cubicBezTo>
                      <a:pt x="6" y="65"/>
                      <a:pt x="0" y="60"/>
                      <a:pt x="0" y="55"/>
                    </a:cubicBezTo>
                    <a:cubicBezTo>
                      <a:pt x="0" y="44"/>
                      <a:pt x="11" y="43"/>
                      <a:pt x="13" y="33"/>
                    </a:cubicBezTo>
                    <a:cubicBezTo>
                      <a:pt x="8" y="30"/>
                      <a:pt x="4" y="28"/>
                      <a:pt x="4" y="23"/>
                    </a:cubicBezTo>
                    <a:cubicBezTo>
                      <a:pt x="4" y="18"/>
                      <a:pt x="8" y="19"/>
                      <a:pt x="9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54" name="Freeform 29"/>
              <p:cNvSpPr/>
              <p:nvPr/>
            </p:nvSpPr>
            <p:spPr bwMode="auto">
              <a:xfrm>
                <a:off x="4276725" y="1758950"/>
                <a:ext cx="139700" cy="203200"/>
              </a:xfrm>
              <a:custGeom>
                <a:avLst/>
                <a:gdLst/>
                <a:ahLst/>
                <a:cxnLst>
                  <a:cxn ang="0">
                    <a:pos x="96" y="102"/>
                  </a:cxn>
                  <a:cxn ang="0">
                    <a:pos x="91" y="128"/>
                  </a:cxn>
                  <a:cxn ang="0">
                    <a:pos x="100" y="133"/>
                  </a:cxn>
                  <a:cxn ang="0">
                    <a:pos x="70" y="139"/>
                  </a:cxn>
                  <a:cxn ang="0">
                    <a:pos x="39" y="141"/>
                  </a:cxn>
                  <a:cxn ang="0">
                    <a:pos x="26" y="148"/>
                  </a:cxn>
                  <a:cxn ang="0">
                    <a:pos x="16" y="152"/>
                  </a:cxn>
                  <a:cxn ang="0">
                    <a:pos x="32" y="133"/>
                  </a:cxn>
                  <a:cxn ang="0">
                    <a:pos x="46" y="124"/>
                  </a:cxn>
                  <a:cxn ang="0">
                    <a:pos x="26" y="123"/>
                  </a:cxn>
                  <a:cxn ang="0">
                    <a:pos x="19" y="123"/>
                  </a:cxn>
                  <a:cxn ang="0">
                    <a:pos x="28" y="96"/>
                  </a:cxn>
                  <a:cxn ang="0">
                    <a:pos x="48" y="81"/>
                  </a:cxn>
                  <a:cxn ang="0">
                    <a:pos x="40" y="70"/>
                  </a:cxn>
                  <a:cxn ang="0">
                    <a:pos x="26" y="72"/>
                  </a:cxn>
                  <a:cxn ang="0">
                    <a:pos x="23" y="59"/>
                  </a:cxn>
                  <a:cxn ang="0">
                    <a:pos x="16" y="49"/>
                  </a:cxn>
                  <a:cxn ang="0">
                    <a:pos x="12" y="55"/>
                  </a:cxn>
                  <a:cxn ang="0">
                    <a:pos x="14" y="45"/>
                  </a:cxn>
                  <a:cxn ang="0">
                    <a:pos x="8" y="38"/>
                  </a:cxn>
                  <a:cxn ang="0">
                    <a:pos x="11" y="29"/>
                  </a:cxn>
                  <a:cxn ang="0">
                    <a:pos x="8" y="20"/>
                  </a:cxn>
                  <a:cxn ang="0">
                    <a:pos x="12" y="21"/>
                  </a:cxn>
                  <a:cxn ang="0">
                    <a:pos x="16" y="14"/>
                  </a:cxn>
                  <a:cxn ang="0">
                    <a:pos x="25" y="0"/>
                  </a:cxn>
                  <a:cxn ang="0">
                    <a:pos x="42" y="4"/>
                  </a:cxn>
                  <a:cxn ang="0">
                    <a:pos x="33" y="19"/>
                  </a:cxn>
                  <a:cxn ang="0">
                    <a:pos x="47" y="46"/>
                  </a:cxn>
                  <a:cxn ang="0">
                    <a:pos x="53" y="50"/>
                  </a:cxn>
                  <a:cxn ang="0">
                    <a:pos x="84" y="89"/>
                  </a:cxn>
                  <a:cxn ang="0">
                    <a:pos x="87" y="102"/>
                  </a:cxn>
                  <a:cxn ang="0">
                    <a:pos x="92" y="102"/>
                  </a:cxn>
                </a:cxnLst>
                <a:rect l="0" t="0" r="r" b="b"/>
                <a:pathLst>
                  <a:path w="105" h="152">
                    <a:moveTo>
                      <a:pt x="90" y="103"/>
                    </a:moveTo>
                    <a:cubicBezTo>
                      <a:pt x="93" y="101"/>
                      <a:pt x="92" y="102"/>
                      <a:pt x="96" y="102"/>
                    </a:cubicBezTo>
                    <a:cubicBezTo>
                      <a:pt x="101" y="102"/>
                      <a:pt x="105" y="106"/>
                      <a:pt x="105" y="110"/>
                    </a:cubicBezTo>
                    <a:cubicBezTo>
                      <a:pt x="105" y="118"/>
                      <a:pt x="94" y="122"/>
                      <a:pt x="91" y="128"/>
                    </a:cubicBezTo>
                    <a:cubicBezTo>
                      <a:pt x="95" y="129"/>
                      <a:pt x="97" y="130"/>
                      <a:pt x="100" y="130"/>
                    </a:cubicBezTo>
                    <a:cubicBezTo>
                      <a:pt x="100" y="133"/>
                      <a:pt x="100" y="133"/>
                      <a:pt x="100" y="133"/>
                    </a:cubicBezTo>
                    <a:cubicBezTo>
                      <a:pt x="96" y="137"/>
                      <a:pt x="93" y="139"/>
                      <a:pt x="87" y="139"/>
                    </a:cubicBezTo>
                    <a:cubicBezTo>
                      <a:pt x="82" y="139"/>
                      <a:pt x="72" y="139"/>
                      <a:pt x="70" y="139"/>
                    </a:cubicBezTo>
                    <a:cubicBezTo>
                      <a:pt x="65" y="139"/>
                      <a:pt x="53" y="143"/>
                      <a:pt x="47" y="143"/>
                    </a:cubicBezTo>
                    <a:cubicBezTo>
                      <a:pt x="44" y="143"/>
                      <a:pt x="42" y="141"/>
                      <a:pt x="39" y="141"/>
                    </a:cubicBezTo>
                    <a:cubicBezTo>
                      <a:pt x="34" y="141"/>
                      <a:pt x="32" y="144"/>
                      <a:pt x="32" y="148"/>
                    </a:cubicBezTo>
                    <a:cubicBezTo>
                      <a:pt x="26" y="148"/>
                      <a:pt x="26" y="148"/>
                      <a:pt x="26" y="148"/>
                    </a:cubicBezTo>
                    <a:cubicBezTo>
                      <a:pt x="23" y="148"/>
                      <a:pt x="21" y="150"/>
                      <a:pt x="19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7" y="147"/>
                      <a:pt x="30" y="133"/>
                      <a:pt x="32" y="133"/>
                    </a:cubicBezTo>
                    <a:cubicBezTo>
                      <a:pt x="38" y="131"/>
                      <a:pt x="47" y="133"/>
                      <a:pt x="47" y="127"/>
                    </a:cubicBezTo>
                    <a:cubicBezTo>
                      <a:pt x="47" y="126"/>
                      <a:pt x="46" y="125"/>
                      <a:pt x="46" y="124"/>
                    </a:cubicBezTo>
                    <a:cubicBezTo>
                      <a:pt x="44" y="126"/>
                      <a:pt x="41" y="128"/>
                      <a:pt x="38" y="128"/>
                    </a:cubicBezTo>
                    <a:cubicBezTo>
                      <a:pt x="32" y="128"/>
                      <a:pt x="30" y="123"/>
                      <a:pt x="26" y="123"/>
                    </a:cubicBezTo>
                    <a:cubicBezTo>
                      <a:pt x="23" y="123"/>
                      <a:pt x="23" y="125"/>
                      <a:pt x="21" y="125"/>
                    </a:cubicBezTo>
                    <a:cubicBezTo>
                      <a:pt x="20" y="125"/>
                      <a:pt x="19" y="124"/>
                      <a:pt x="19" y="123"/>
                    </a:cubicBezTo>
                    <a:cubicBezTo>
                      <a:pt x="19" y="116"/>
                      <a:pt x="31" y="116"/>
                      <a:pt x="31" y="109"/>
                    </a:cubicBezTo>
                    <a:cubicBezTo>
                      <a:pt x="31" y="103"/>
                      <a:pt x="28" y="101"/>
                      <a:pt x="28" y="96"/>
                    </a:cubicBezTo>
                    <a:cubicBezTo>
                      <a:pt x="36" y="96"/>
                      <a:pt x="45" y="92"/>
                      <a:pt x="48" y="88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3" y="82"/>
                      <a:pt x="37" y="81"/>
                      <a:pt x="37" y="77"/>
                    </a:cubicBezTo>
                    <a:cubicBezTo>
                      <a:pt x="37" y="73"/>
                      <a:pt x="39" y="72"/>
                      <a:pt x="40" y="70"/>
                    </a:cubicBezTo>
                    <a:cubicBezTo>
                      <a:pt x="39" y="70"/>
                      <a:pt x="38" y="70"/>
                      <a:pt x="36" y="70"/>
                    </a:cubicBezTo>
                    <a:cubicBezTo>
                      <a:pt x="32" y="70"/>
                      <a:pt x="30" y="72"/>
                      <a:pt x="26" y="72"/>
                    </a:cubicBezTo>
                    <a:cubicBezTo>
                      <a:pt x="22" y="72"/>
                      <a:pt x="19" y="72"/>
                      <a:pt x="19" y="69"/>
                    </a:cubicBezTo>
                    <a:cubicBezTo>
                      <a:pt x="19" y="65"/>
                      <a:pt x="23" y="63"/>
                      <a:pt x="23" y="59"/>
                    </a:cubicBezTo>
                    <a:cubicBezTo>
                      <a:pt x="23" y="55"/>
                      <a:pt x="22" y="55"/>
                      <a:pt x="23" y="51"/>
                    </a:cubicBezTo>
                    <a:cubicBezTo>
                      <a:pt x="20" y="51"/>
                      <a:pt x="17" y="50"/>
                      <a:pt x="16" y="49"/>
                    </a:cubicBezTo>
                    <a:cubicBezTo>
                      <a:pt x="14" y="52"/>
                      <a:pt x="15" y="54"/>
                      <a:pt x="16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2"/>
                      <a:pt x="12" y="51"/>
                      <a:pt x="12" y="48"/>
                    </a:cubicBezTo>
                    <a:cubicBezTo>
                      <a:pt x="12" y="47"/>
                      <a:pt x="13" y="46"/>
                      <a:pt x="14" y="45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2" y="41"/>
                      <a:pt x="8" y="40"/>
                      <a:pt x="8" y="38"/>
                    </a:cubicBezTo>
                    <a:cubicBezTo>
                      <a:pt x="8" y="36"/>
                      <a:pt x="11" y="32"/>
                      <a:pt x="11" y="32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4" y="27"/>
                      <a:pt x="0" y="26"/>
                      <a:pt x="0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3"/>
                      <a:pt x="10" y="24"/>
                      <a:pt x="11" y="24"/>
                    </a:cubicBezTo>
                    <a:cubicBezTo>
                      <a:pt x="12" y="24"/>
                      <a:pt x="12" y="22"/>
                      <a:pt x="12" y="21"/>
                    </a:cubicBezTo>
                    <a:cubicBezTo>
                      <a:pt x="12" y="21"/>
                      <a:pt x="10" y="20"/>
                      <a:pt x="10" y="19"/>
                    </a:cubicBezTo>
                    <a:cubicBezTo>
                      <a:pt x="10" y="15"/>
                      <a:pt x="13" y="14"/>
                      <a:pt x="16" y="14"/>
                    </a:cubicBezTo>
                    <a:cubicBezTo>
                      <a:pt x="16" y="10"/>
                      <a:pt x="18" y="8"/>
                      <a:pt x="18" y="6"/>
                    </a:cubicBezTo>
                    <a:cubicBezTo>
                      <a:pt x="18" y="4"/>
                      <a:pt x="23" y="0"/>
                      <a:pt x="25" y="0"/>
                    </a:cubicBezTo>
                    <a:cubicBezTo>
                      <a:pt x="30" y="0"/>
                      <a:pt x="35" y="0"/>
                      <a:pt x="38" y="0"/>
                    </a:cubicBezTo>
                    <a:cubicBezTo>
                      <a:pt x="40" y="0"/>
                      <a:pt x="42" y="3"/>
                      <a:pt x="42" y="4"/>
                    </a:cubicBezTo>
                    <a:cubicBezTo>
                      <a:pt x="42" y="10"/>
                      <a:pt x="33" y="10"/>
                      <a:pt x="31" y="16"/>
                    </a:cubicBezTo>
                    <a:cubicBezTo>
                      <a:pt x="31" y="17"/>
                      <a:pt x="32" y="18"/>
                      <a:pt x="33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60" y="32"/>
                      <a:pt x="47" y="37"/>
                      <a:pt x="47" y="46"/>
                    </a:cubicBezTo>
                    <a:cubicBezTo>
                      <a:pt x="45" y="47"/>
                      <a:pt x="44" y="48"/>
                      <a:pt x="43" y="50"/>
                    </a:cubicBezTo>
                    <a:cubicBezTo>
                      <a:pt x="48" y="51"/>
                      <a:pt x="50" y="49"/>
                      <a:pt x="53" y="50"/>
                    </a:cubicBezTo>
                    <a:cubicBezTo>
                      <a:pt x="62" y="53"/>
                      <a:pt x="60" y="63"/>
                      <a:pt x="66" y="69"/>
                    </a:cubicBezTo>
                    <a:cubicBezTo>
                      <a:pt x="73" y="76"/>
                      <a:pt x="84" y="79"/>
                      <a:pt x="84" y="89"/>
                    </a:cubicBezTo>
                    <a:cubicBezTo>
                      <a:pt x="84" y="93"/>
                      <a:pt x="89" y="95"/>
                      <a:pt x="89" y="99"/>
                    </a:cubicBezTo>
                    <a:cubicBezTo>
                      <a:pt x="89" y="100"/>
                      <a:pt x="88" y="101"/>
                      <a:pt x="87" y="102"/>
                    </a:cubicBezTo>
                    <a:cubicBezTo>
                      <a:pt x="87" y="105"/>
                      <a:pt x="87" y="105"/>
                      <a:pt x="87" y="105"/>
                    </a:cubicBezTo>
                    <a:cubicBezTo>
                      <a:pt x="90" y="104"/>
                      <a:pt x="90" y="103"/>
                      <a:pt x="92" y="102"/>
                    </a:cubicBezTo>
                    <a:lnTo>
                      <a:pt x="90" y="10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55" name="Freeform 31"/>
              <p:cNvSpPr/>
              <p:nvPr/>
            </p:nvSpPr>
            <p:spPr bwMode="auto">
              <a:xfrm>
                <a:off x="4592638" y="2203450"/>
                <a:ext cx="46038" cy="301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8"/>
                  </a:cxn>
                  <a:cxn ang="0">
                    <a:pos x="7" y="10"/>
                  </a:cxn>
                  <a:cxn ang="0">
                    <a:pos x="27" y="21"/>
                  </a:cxn>
                  <a:cxn ang="0">
                    <a:pos x="30" y="23"/>
                  </a:cxn>
                  <a:cxn ang="0">
                    <a:pos x="33" y="20"/>
                  </a:cxn>
                  <a:cxn ang="0">
                    <a:pos x="31" y="13"/>
                  </a:cxn>
                  <a:cxn ang="0">
                    <a:pos x="33" y="8"/>
                  </a:cxn>
                  <a:cxn ang="0">
                    <a:pos x="35" y="3"/>
                  </a:cxn>
                  <a:cxn ang="0">
                    <a:pos x="20" y="6"/>
                  </a:cxn>
                  <a:cxn ang="0">
                    <a:pos x="0" y="5"/>
                  </a:cxn>
                </a:cxnLst>
                <a:rect l="0" t="0" r="r" b="b"/>
                <a:pathLst>
                  <a:path w="35" h="23">
                    <a:moveTo>
                      <a:pt x="0" y="5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2" y="10"/>
                      <a:pt x="5" y="10"/>
                      <a:pt x="7" y="10"/>
                    </a:cubicBezTo>
                    <a:cubicBezTo>
                      <a:pt x="14" y="12"/>
                      <a:pt x="19" y="20"/>
                      <a:pt x="27" y="21"/>
                    </a:cubicBezTo>
                    <a:cubicBezTo>
                      <a:pt x="27" y="23"/>
                      <a:pt x="29" y="23"/>
                      <a:pt x="30" y="23"/>
                    </a:cubicBezTo>
                    <a:cubicBezTo>
                      <a:pt x="32" y="23"/>
                      <a:pt x="33" y="21"/>
                      <a:pt x="33" y="20"/>
                    </a:cubicBezTo>
                    <a:cubicBezTo>
                      <a:pt x="33" y="17"/>
                      <a:pt x="31" y="16"/>
                      <a:pt x="31" y="13"/>
                    </a:cubicBezTo>
                    <a:cubicBezTo>
                      <a:pt x="31" y="11"/>
                      <a:pt x="33" y="8"/>
                      <a:pt x="33" y="8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8" y="2"/>
                      <a:pt x="25" y="6"/>
                      <a:pt x="20" y="6"/>
                    </a:cubicBezTo>
                    <a:cubicBezTo>
                      <a:pt x="14" y="6"/>
                      <a:pt x="10" y="0"/>
                      <a:pt x="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56" name="Freeform 32"/>
              <p:cNvSpPr/>
              <p:nvPr/>
            </p:nvSpPr>
            <p:spPr bwMode="auto">
              <a:xfrm>
                <a:off x="4527550" y="2111375"/>
                <a:ext cx="15875" cy="30163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10" y="0"/>
                  </a:cxn>
                  <a:cxn ang="0">
                    <a:pos x="12" y="5"/>
                  </a:cxn>
                  <a:cxn ang="0">
                    <a:pos x="8" y="23"/>
                  </a:cxn>
                  <a:cxn ang="0">
                    <a:pos x="0" y="6"/>
                  </a:cxn>
                  <a:cxn ang="0">
                    <a:pos x="3" y="5"/>
                  </a:cxn>
                </a:cxnLst>
                <a:rect l="0" t="0" r="r" b="b"/>
                <a:pathLst>
                  <a:path w="12" h="23">
                    <a:moveTo>
                      <a:pt x="3" y="5"/>
                    </a:moveTo>
                    <a:cubicBezTo>
                      <a:pt x="6" y="5"/>
                      <a:pt x="8" y="1"/>
                      <a:pt x="10" y="0"/>
                    </a:cubicBezTo>
                    <a:cubicBezTo>
                      <a:pt x="10" y="3"/>
                      <a:pt x="11" y="5"/>
                      <a:pt x="12" y="5"/>
                    </a:cubicBezTo>
                    <a:cubicBezTo>
                      <a:pt x="11" y="11"/>
                      <a:pt x="10" y="20"/>
                      <a:pt x="8" y="23"/>
                    </a:cubicBezTo>
                    <a:cubicBezTo>
                      <a:pt x="4" y="22"/>
                      <a:pt x="2" y="9"/>
                      <a:pt x="0" y="6"/>
                    </a:cubicBezTo>
                    <a:cubicBezTo>
                      <a:pt x="1" y="6"/>
                      <a:pt x="2" y="5"/>
                      <a:pt x="3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57" name="Freeform 33"/>
              <p:cNvSpPr/>
              <p:nvPr/>
            </p:nvSpPr>
            <p:spPr bwMode="auto">
              <a:xfrm>
                <a:off x="4524375" y="2144713"/>
                <a:ext cx="25400" cy="44450"/>
              </a:xfrm>
              <a:custGeom>
                <a:avLst/>
                <a:gdLst/>
                <a:ahLst/>
                <a:cxnLst>
                  <a:cxn ang="0">
                    <a:pos x="5" y="15"/>
                  </a:cxn>
                  <a:cxn ang="0">
                    <a:pos x="0" y="6"/>
                  </a:cxn>
                  <a:cxn ang="0">
                    <a:pos x="9" y="0"/>
                  </a:cxn>
                  <a:cxn ang="0">
                    <a:pos x="15" y="3"/>
                  </a:cxn>
                  <a:cxn ang="0">
                    <a:pos x="18" y="21"/>
                  </a:cxn>
                  <a:cxn ang="0">
                    <a:pos x="6" y="33"/>
                  </a:cxn>
                  <a:cxn ang="0">
                    <a:pos x="2" y="24"/>
                  </a:cxn>
                  <a:cxn ang="0">
                    <a:pos x="5" y="15"/>
                  </a:cxn>
                </a:cxnLst>
                <a:rect l="0" t="0" r="r" b="b"/>
                <a:pathLst>
                  <a:path w="19" h="33">
                    <a:moveTo>
                      <a:pt x="5" y="15"/>
                    </a:moveTo>
                    <a:cubicBezTo>
                      <a:pt x="5" y="12"/>
                      <a:pt x="1" y="9"/>
                      <a:pt x="0" y="6"/>
                    </a:cubicBezTo>
                    <a:cubicBezTo>
                      <a:pt x="5" y="4"/>
                      <a:pt x="5" y="0"/>
                      <a:pt x="9" y="0"/>
                    </a:cubicBezTo>
                    <a:cubicBezTo>
                      <a:pt x="13" y="0"/>
                      <a:pt x="14" y="3"/>
                      <a:pt x="15" y="3"/>
                    </a:cubicBezTo>
                    <a:cubicBezTo>
                      <a:pt x="19" y="10"/>
                      <a:pt x="18" y="14"/>
                      <a:pt x="18" y="21"/>
                    </a:cubicBezTo>
                    <a:cubicBezTo>
                      <a:pt x="18" y="27"/>
                      <a:pt x="10" y="33"/>
                      <a:pt x="6" y="33"/>
                    </a:cubicBezTo>
                    <a:cubicBezTo>
                      <a:pt x="2" y="33"/>
                      <a:pt x="2" y="27"/>
                      <a:pt x="2" y="24"/>
                    </a:cubicBezTo>
                    <a:cubicBezTo>
                      <a:pt x="2" y="20"/>
                      <a:pt x="5" y="18"/>
                      <a:pt x="5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58" name="Freeform 34"/>
              <p:cNvSpPr/>
              <p:nvPr/>
            </p:nvSpPr>
            <p:spPr bwMode="auto">
              <a:xfrm>
                <a:off x="4429125" y="2171700"/>
                <a:ext cx="12700" cy="9525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6" y="7"/>
                  </a:cxn>
                  <a:cxn ang="0">
                    <a:pos x="0" y="3"/>
                  </a:cxn>
                  <a:cxn ang="0">
                    <a:pos x="7" y="0"/>
                  </a:cxn>
                  <a:cxn ang="0">
                    <a:pos x="9" y="5"/>
                  </a:cxn>
                </a:cxnLst>
                <a:rect l="0" t="0" r="r" b="b"/>
                <a:pathLst>
                  <a:path w="9" h="7">
                    <a:moveTo>
                      <a:pt x="9" y="5"/>
                    </a:moveTo>
                    <a:cubicBezTo>
                      <a:pt x="9" y="6"/>
                      <a:pt x="7" y="7"/>
                      <a:pt x="6" y="7"/>
                    </a:cubicBezTo>
                    <a:cubicBezTo>
                      <a:pt x="4" y="7"/>
                      <a:pt x="1" y="3"/>
                      <a:pt x="0" y="3"/>
                    </a:cubicBezTo>
                    <a:cubicBezTo>
                      <a:pt x="3" y="2"/>
                      <a:pt x="5" y="0"/>
                      <a:pt x="7" y="0"/>
                    </a:cubicBezTo>
                    <a:cubicBezTo>
                      <a:pt x="7" y="1"/>
                      <a:pt x="9" y="3"/>
                      <a:pt x="9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59" name="Freeform 35"/>
              <p:cNvSpPr/>
              <p:nvPr/>
            </p:nvSpPr>
            <p:spPr bwMode="auto">
              <a:xfrm>
                <a:off x="4551363" y="1833563"/>
                <a:ext cx="15875" cy="19050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2" y="9"/>
                  </a:cxn>
                  <a:cxn ang="0">
                    <a:pos x="11" y="14"/>
                  </a:cxn>
                  <a:cxn ang="0">
                    <a:pos x="11" y="10"/>
                  </a:cxn>
                </a:cxnLst>
                <a:rect l="0" t="0" r="r" b="b"/>
                <a:pathLst>
                  <a:path w="12" h="14">
                    <a:moveTo>
                      <a:pt x="11" y="10"/>
                    </a:moveTo>
                    <a:cubicBezTo>
                      <a:pt x="5" y="10"/>
                      <a:pt x="0" y="9"/>
                      <a:pt x="0" y="5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"/>
                      <a:pt x="12" y="5"/>
                      <a:pt x="12" y="9"/>
                    </a:cubicBezTo>
                    <a:cubicBezTo>
                      <a:pt x="12" y="13"/>
                      <a:pt x="11" y="12"/>
                      <a:pt x="11" y="14"/>
                    </a:cubicBezTo>
                    <a:cubicBezTo>
                      <a:pt x="11" y="13"/>
                      <a:pt x="11" y="12"/>
                      <a:pt x="11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60" name="Freeform 37"/>
              <p:cNvSpPr/>
              <p:nvPr/>
            </p:nvSpPr>
            <p:spPr bwMode="auto">
              <a:xfrm>
                <a:off x="4684713" y="1773238"/>
                <a:ext cx="15875" cy="23813"/>
              </a:xfrm>
              <a:custGeom>
                <a:avLst/>
                <a:gdLst/>
                <a:ahLst/>
                <a:cxnLst>
                  <a:cxn ang="0">
                    <a:pos x="8" y="6"/>
                  </a:cxn>
                  <a:cxn ang="0">
                    <a:pos x="1" y="17"/>
                  </a:cxn>
                  <a:cxn ang="0">
                    <a:pos x="1" y="11"/>
                  </a:cxn>
                  <a:cxn ang="0">
                    <a:pos x="11" y="0"/>
                  </a:cxn>
                  <a:cxn ang="0">
                    <a:pos x="8" y="6"/>
                  </a:cxn>
                </a:cxnLst>
                <a:rect l="0" t="0" r="r" b="b"/>
                <a:pathLst>
                  <a:path w="11" h="17">
                    <a:moveTo>
                      <a:pt x="8" y="6"/>
                    </a:moveTo>
                    <a:cubicBezTo>
                      <a:pt x="8" y="11"/>
                      <a:pt x="4" y="13"/>
                      <a:pt x="1" y="17"/>
                    </a:cubicBezTo>
                    <a:cubicBezTo>
                      <a:pt x="0" y="15"/>
                      <a:pt x="1" y="14"/>
                      <a:pt x="1" y="11"/>
                    </a:cubicBezTo>
                    <a:cubicBezTo>
                      <a:pt x="1" y="9"/>
                      <a:pt x="3" y="1"/>
                      <a:pt x="11" y="0"/>
                    </a:cubicBezTo>
                    <a:cubicBezTo>
                      <a:pt x="10" y="2"/>
                      <a:pt x="8" y="4"/>
                      <a:pt x="8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61" name="Freeform 38"/>
              <p:cNvSpPr/>
              <p:nvPr/>
            </p:nvSpPr>
            <p:spPr bwMode="auto">
              <a:xfrm>
                <a:off x="4746625" y="1744663"/>
                <a:ext cx="20638" cy="26988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2" y="16"/>
                  </a:cxn>
                  <a:cxn ang="0">
                    <a:pos x="5" y="20"/>
                  </a:cxn>
                  <a:cxn ang="0">
                    <a:pos x="0" y="13"/>
                  </a:cxn>
                  <a:cxn ang="0">
                    <a:pos x="10" y="10"/>
                  </a:cxn>
                  <a:cxn ang="0">
                    <a:pos x="7" y="5"/>
                  </a:cxn>
                  <a:cxn ang="0">
                    <a:pos x="11" y="0"/>
                  </a:cxn>
                  <a:cxn ang="0">
                    <a:pos x="16" y="5"/>
                  </a:cxn>
                  <a:cxn ang="0">
                    <a:pos x="12" y="10"/>
                  </a:cxn>
                </a:cxnLst>
                <a:rect l="0" t="0" r="r" b="b"/>
                <a:pathLst>
                  <a:path w="16" h="20">
                    <a:moveTo>
                      <a:pt x="12" y="10"/>
                    </a:moveTo>
                    <a:cubicBezTo>
                      <a:pt x="12" y="12"/>
                      <a:pt x="12" y="14"/>
                      <a:pt x="12" y="16"/>
                    </a:cubicBezTo>
                    <a:cubicBezTo>
                      <a:pt x="12" y="17"/>
                      <a:pt x="6" y="20"/>
                      <a:pt x="5" y="20"/>
                    </a:cubicBezTo>
                    <a:cubicBezTo>
                      <a:pt x="1" y="20"/>
                      <a:pt x="0" y="16"/>
                      <a:pt x="0" y="13"/>
                    </a:cubicBezTo>
                    <a:cubicBezTo>
                      <a:pt x="4" y="13"/>
                      <a:pt x="6" y="10"/>
                      <a:pt x="10" y="10"/>
                    </a:cubicBezTo>
                    <a:cubicBezTo>
                      <a:pt x="9" y="8"/>
                      <a:pt x="7" y="7"/>
                      <a:pt x="7" y="5"/>
                    </a:cubicBezTo>
                    <a:cubicBezTo>
                      <a:pt x="7" y="2"/>
                      <a:pt x="11" y="0"/>
                      <a:pt x="11" y="0"/>
                    </a:cubicBezTo>
                    <a:cubicBezTo>
                      <a:pt x="13" y="3"/>
                      <a:pt x="14" y="4"/>
                      <a:pt x="16" y="5"/>
                    </a:cubicBezTo>
                    <a:cubicBezTo>
                      <a:pt x="15" y="7"/>
                      <a:pt x="13" y="10"/>
                      <a:pt x="12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</p:grpSp>
      </p:grpSp>
      <p:grpSp>
        <p:nvGrpSpPr>
          <p:cNvPr id="364" name="Group 363"/>
          <p:cNvGrpSpPr/>
          <p:nvPr/>
        </p:nvGrpSpPr>
        <p:grpSpPr>
          <a:xfrm>
            <a:off x="6807351" y="4000870"/>
            <a:ext cx="1255165" cy="1096609"/>
            <a:chOff x="6275388" y="2879725"/>
            <a:chExt cx="966788" cy="844551"/>
          </a:xfrm>
          <a:solidFill>
            <a:schemeClr val="accent1">
              <a:lumMod val="75000"/>
            </a:schemeClr>
          </a:solidFill>
        </p:grpSpPr>
        <p:sp>
          <p:nvSpPr>
            <p:cNvPr id="365" name="Freeform 9"/>
            <p:cNvSpPr/>
            <p:nvPr/>
          </p:nvSpPr>
          <p:spPr bwMode="auto">
            <a:xfrm>
              <a:off x="6567488" y="2879725"/>
              <a:ext cx="339725" cy="176213"/>
            </a:xfrm>
            <a:custGeom>
              <a:avLst/>
              <a:gdLst/>
              <a:ahLst/>
              <a:cxnLst>
                <a:cxn ang="0">
                  <a:pos x="128" y="28"/>
                </a:cxn>
                <a:cxn ang="0">
                  <a:pos x="160" y="39"/>
                </a:cxn>
                <a:cxn ang="0">
                  <a:pos x="173" y="45"/>
                </a:cxn>
                <a:cxn ang="0">
                  <a:pos x="179" y="49"/>
                </a:cxn>
                <a:cxn ang="0">
                  <a:pos x="203" y="71"/>
                </a:cxn>
                <a:cxn ang="0">
                  <a:pos x="217" y="78"/>
                </a:cxn>
                <a:cxn ang="0">
                  <a:pos x="208" y="85"/>
                </a:cxn>
                <a:cxn ang="0">
                  <a:pos x="217" y="96"/>
                </a:cxn>
                <a:cxn ang="0">
                  <a:pos x="224" y="108"/>
                </a:cxn>
                <a:cxn ang="0">
                  <a:pos x="233" y="113"/>
                </a:cxn>
                <a:cxn ang="0">
                  <a:pos x="237" y="118"/>
                </a:cxn>
                <a:cxn ang="0">
                  <a:pos x="242" y="119"/>
                </a:cxn>
                <a:cxn ang="0">
                  <a:pos x="247" y="124"/>
                </a:cxn>
                <a:cxn ang="0">
                  <a:pos x="255" y="126"/>
                </a:cxn>
                <a:cxn ang="0">
                  <a:pos x="250" y="133"/>
                </a:cxn>
                <a:cxn ang="0">
                  <a:pos x="247" y="133"/>
                </a:cxn>
                <a:cxn ang="0">
                  <a:pos x="239" y="127"/>
                </a:cxn>
                <a:cxn ang="0">
                  <a:pos x="227" y="127"/>
                </a:cxn>
                <a:cxn ang="0">
                  <a:pos x="210" y="116"/>
                </a:cxn>
                <a:cxn ang="0">
                  <a:pos x="206" y="113"/>
                </a:cxn>
                <a:cxn ang="0">
                  <a:pos x="175" y="92"/>
                </a:cxn>
                <a:cxn ang="0">
                  <a:pos x="158" y="103"/>
                </a:cxn>
                <a:cxn ang="0">
                  <a:pos x="156" y="113"/>
                </a:cxn>
                <a:cxn ang="0">
                  <a:pos x="139" y="113"/>
                </a:cxn>
                <a:cxn ang="0">
                  <a:pos x="113" y="100"/>
                </a:cxn>
                <a:cxn ang="0">
                  <a:pos x="107" y="102"/>
                </a:cxn>
                <a:cxn ang="0">
                  <a:pos x="98" y="102"/>
                </a:cxn>
                <a:cxn ang="0">
                  <a:pos x="90" y="99"/>
                </a:cxn>
                <a:cxn ang="0">
                  <a:pos x="101" y="90"/>
                </a:cxn>
                <a:cxn ang="0">
                  <a:pos x="96" y="71"/>
                </a:cxn>
                <a:cxn ang="0">
                  <a:pos x="77" y="59"/>
                </a:cxn>
                <a:cxn ang="0">
                  <a:pos x="53" y="54"/>
                </a:cxn>
                <a:cxn ang="0">
                  <a:pos x="37" y="45"/>
                </a:cxn>
                <a:cxn ang="0">
                  <a:pos x="37" y="41"/>
                </a:cxn>
                <a:cxn ang="0">
                  <a:pos x="30" y="49"/>
                </a:cxn>
                <a:cxn ang="0">
                  <a:pos x="26" y="48"/>
                </a:cxn>
                <a:cxn ang="0">
                  <a:pos x="24" y="38"/>
                </a:cxn>
                <a:cxn ang="0">
                  <a:pos x="16" y="33"/>
                </a:cxn>
                <a:cxn ang="0">
                  <a:pos x="38" y="25"/>
                </a:cxn>
                <a:cxn ang="0">
                  <a:pos x="35" y="25"/>
                </a:cxn>
                <a:cxn ang="0">
                  <a:pos x="23" y="27"/>
                </a:cxn>
                <a:cxn ang="0">
                  <a:pos x="16" y="26"/>
                </a:cxn>
                <a:cxn ang="0">
                  <a:pos x="14" y="22"/>
                </a:cxn>
                <a:cxn ang="0">
                  <a:pos x="0" y="12"/>
                </a:cxn>
                <a:cxn ang="0">
                  <a:pos x="6" y="8"/>
                </a:cxn>
                <a:cxn ang="0">
                  <a:pos x="23" y="0"/>
                </a:cxn>
                <a:cxn ang="0">
                  <a:pos x="44" y="9"/>
                </a:cxn>
                <a:cxn ang="0">
                  <a:pos x="44" y="25"/>
                </a:cxn>
                <a:cxn ang="0">
                  <a:pos x="50" y="29"/>
                </a:cxn>
                <a:cxn ang="0">
                  <a:pos x="59" y="38"/>
                </a:cxn>
                <a:cxn ang="0">
                  <a:pos x="67" y="30"/>
                </a:cxn>
                <a:cxn ang="0">
                  <a:pos x="78" y="25"/>
                </a:cxn>
                <a:cxn ang="0">
                  <a:pos x="92" y="14"/>
                </a:cxn>
                <a:cxn ang="0">
                  <a:pos x="98" y="17"/>
                </a:cxn>
                <a:cxn ang="0">
                  <a:pos x="109" y="25"/>
                </a:cxn>
                <a:cxn ang="0">
                  <a:pos x="121" y="25"/>
                </a:cxn>
                <a:cxn ang="0">
                  <a:pos x="130" y="29"/>
                </a:cxn>
                <a:cxn ang="0">
                  <a:pos x="130" y="30"/>
                </a:cxn>
                <a:cxn ang="0">
                  <a:pos x="128" y="28"/>
                </a:cxn>
              </a:cxnLst>
              <a:rect l="0" t="0" r="r" b="b"/>
              <a:pathLst>
                <a:path w="255" h="133">
                  <a:moveTo>
                    <a:pt x="128" y="28"/>
                  </a:moveTo>
                  <a:cubicBezTo>
                    <a:pt x="133" y="33"/>
                    <a:pt x="149" y="39"/>
                    <a:pt x="160" y="39"/>
                  </a:cubicBezTo>
                  <a:cubicBezTo>
                    <a:pt x="165" y="39"/>
                    <a:pt x="168" y="45"/>
                    <a:pt x="173" y="45"/>
                  </a:cubicBezTo>
                  <a:cubicBezTo>
                    <a:pt x="173" y="48"/>
                    <a:pt x="176" y="49"/>
                    <a:pt x="179" y="49"/>
                  </a:cubicBezTo>
                  <a:cubicBezTo>
                    <a:pt x="193" y="54"/>
                    <a:pt x="192" y="66"/>
                    <a:pt x="203" y="71"/>
                  </a:cubicBezTo>
                  <a:cubicBezTo>
                    <a:pt x="207" y="73"/>
                    <a:pt x="217" y="68"/>
                    <a:pt x="217" y="78"/>
                  </a:cubicBezTo>
                  <a:cubicBezTo>
                    <a:pt x="217" y="83"/>
                    <a:pt x="208" y="81"/>
                    <a:pt x="208" y="85"/>
                  </a:cubicBezTo>
                  <a:cubicBezTo>
                    <a:pt x="208" y="87"/>
                    <a:pt x="216" y="95"/>
                    <a:pt x="217" y="96"/>
                  </a:cubicBezTo>
                  <a:cubicBezTo>
                    <a:pt x="221" y="100"/>
                    <a:pt x="220" y="103"/>
                    <a:pt x="224" y="108"/>
                  </a:cubicBezTo>
                  <a:cubicBezTo>
                    <a:pt x="225" y="111"/>
                    <a:pt x="230" y="113"/>
                    <a:pt x="233" y="113"/>
                  </a:cubicBezTo>
                  <a:cubicBezTo>
                    <a:pt x="235" y="113"/>
                    <a:pt x="236" y="116"/>
                    <a:pt x="237" y="118"/>
                  </a:cubicBezTo>
                  <a:cubicBezTo>
                    <a:pt x="238" y="120"/>
                    <a:pt x="240" y="118"/>
                    <a:pt x="242" y="119"/>
                  </a:cubicBezTo>
                  <a:cubicBezTo>
                    <a:pt x="245" y="119"/>
                    <a:pt x="246" y="122"/>
                    <a:pt x="247" y="124"/>
                  </a:cubicBezTo>
                  <a:cubicBezTo>
                    <a:pt x="247" y="126"/>
                    <a:pt x="254" y="125"/>
                    <a:pt x="255" y="126"/>
                  </a:cubicBezTo>
                  <a:cubicBezTo>
                    <a:pt x="253" y="127"/>
                    <a:pt x="250" y="130"/>
                    <a:pt x="250" y="133"/>
                  </a:cubicBezTo>
                  <a:cubicBezTo>
                    <a:pt x="249" y="133"/>
                    <a:pt x="248" y="133"/>
                    <a:pt x="247" y="133"/>
                  </a:cubicBezTo>
                  <a:cubicBezTo>
                    <a:pt x="246" y="133"/>
                    <a:pt x="240" y="128"/>
                    <a:pt x="239" y="127"/>
                  </a:cubicBezTo>
                  <a:cubicBezTo>
                    <a:pt x="227" y="127"/>
                    <a:pt x="227" y="127"/>
                    <a:pt x="227" y="127"/>
                  </a:cubicBezTo>
                  <a:cubicBezTo>
                    <a:pt x="221" y="126"/>
                    <a:pt x="210" y="121"/>
                    <a:pt x="210" y="116"/>
                  </a:cubicBezTo>
                  <a:cubicBezTo>
                    <a:pt x="210" y="115"/>
                    <a:pt x="207" y="114"/>
                    <a:pt x="206" y="113"/>
                  </a:cubicBezTo>
                  <a:cubicBezTo>
                    <a:pt x="197" y="104"/>
                    <a:pt x="189" y="92"/>
                    <a:pt x="175" y="92"/>
                  </a:cubicBezTo>
                  <a:cubicBezTo>
                    <a:pt x="164" y="92"/>
                    <a:pt x="165" y="100"/>
                    <a:pt x="158" y="103"/>
                  </a:cubicBezTo>
                  <a:cubicBezTo>
                    <a:pt x="160" y="108"/>
                    <a:pt x="156" y="110"/>
                    <a:pt x="156" y="113"/>
                  </a:cubicBezTo>
                  <a:cubicBezTo>
                    <a:pt x="146" y="113"/>
                    <a:pt x="144" y="113"/>
                    <a:pt x="139" y="113"/>
                  </a:cubicBezTo>
                  <a:cubicBezTo>
                    <a:pt x="128" y="113"/>
                    <a:pt x="125" y="100"/>
                    <a:pt x="113" y="100"/>
                  </a:cubicBezTo>
                  <a:cubicBezTo>
                    <a:pt x="112" y="100"/>
                    <a:pt x="107" y="100"/>
                    <a:pt x="107" y="102"/>
                  </a:cubicBezTo>
                  <a:cubicBezTo>
                    <a:pt x="98" y="102"/>
                    <a:pt x="98" y="102"/>
                    <a:pt x="98" y="102"/>
                  </a:cubicBezTo>
                  <a:cubicBezTo>
                    <a:pt x="94" y="102"/>
                    <a:pt x="90" y="102"/>
                    <a:pt x="90" y="99"/>
                  </a:cubicBezTo>
                  <a:cubicBezTo>
                    <a:pt x="90" y="93"/>
                    <a:pt x="99" y="91"/>
                    <a:pt x="101" y="90"/>
                  </a:cubicBezTo>
                  <a:cubicBezTo>
                    <a:pt x="95" y="84"/>
                    <a:pt x="98" y="78"/>
                    <a:pt x="96" y="71"/>
                  </a:cubicBezTo>
                  <a:cubicBezTo>
                    <a:pt x="94" y="66"/>
                    <a:pt x="82" y="61"/>
                    <a:pt x="77" y="59"/>
                  </a:cubicBezTo>
                  <a:cubicBezTo>
                    <a:pt x="72" y="56"/>
                    <a:pt x="60" y="54"/>
                    <a:pt x="53" y="54"/>
                  </a:cubicBezTo>
                  <a:cubicBezTo>
                    <a:pt x="47" y="54"/>
                    <a:pt x="44" y="43"/>
                    <a:pt x="37" y="45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6" y="44"/>
                    <a:pt x="34" y="49"/>
                    <a:pt x="30" y="49"/>
                  </a:cubicBezTo>
                  <a:cubicBezTo>
                    <a:pt x="29" y="49"/>
                    <a:pt x="26" y="49"/>
                    <a:pt x="26" y="48"/>
                  </a:cubicBezTo>
                  <a:cubicBezTo>
                    <a:pt x="24" y="43"/>
                    <a:pt x="26" y="41"/>
                    <a:pt x="24" y="38"/>
                  </a:cubicBezTo>
                  <a:cubicBezTo>
                    <a:pt x="22" y="34"/>
                    <a:pt x="17" y="36"/>
                    <a:pt x="16" y="33"/>
                  </a:cubicBezTo>
                  <a:cubicBezTo>
                    <a:pt x="22" y="29"/>
                    <a:pt x="35" y="30"/>
                    <a:pt x="38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0" y="26"/>
                    <a:pt x="27" y="27"/>
                    <a:pt x="23" y="27"/>
                  </a:cubicBezTo>
                  <a:cubicBezTo>
                    <a:pt x="20" y="27"/>
                    <a:pt x="19" y="26"/>
                    <a:pt x="16" y="26"/>
                  </a:cubicBezTo>
                  <a:cubicBezTo>
                    <a:pt x="15" y="25"/>
                    <a:pt x="14" y="23"/>
                    <a:pt x="14" y="22"/>
                  </a:cubicBezTo>
                  <a:cubicBezTo>
                    <a:pt x="11" y="15"/>
                    <a:pt x="0" y="18"/>
                    <a:pt x="0" y="12"/>
                  </a:cubicBezTo>
                  <a:cubicBezTo>
                    <a:pt x="0" y="9"/>
                    <a:pt x="4" y="8"/>
                    <a:pt x="6" y="8"/>
                  </a:cubicBezTo>
                  <a:cubicBezTo>
                    <a:pt x="12" y="8"/>
                    <a:pt x="15" y="0"/>
                    <a:pt x="23" y="0"/>
                  </a:cubicBezTo>
                  <a:cubicBezTo>
                    <a:pt x="30" y="0"/>
                    <a:pt x="36" y="7"/>
                    <a:pt x="44" y="9"/>
                  </a:cubicBezTo>
                  <a:cubicBezTo>
                    <a:pt x="44" y="15"/>
                    <a:pt x="44" y="22"/>
                    <a:pt x="44" y="25"/>
                  </a:cubicBezTo>
                  <a:cubicBezTo>
                    <a:pt x="44" y="27"/>
                    <a:pt x="46" y="29"/>
                    <a:pt x="50" y="29"/>
                  </a:cubicBezTo>
                  <a:cubicBezTo>
                    <a:pt x="50" y="31"/>
                    <a:pt x="56" y="38"/>
                    <a:pt x="59" y="38"/>
                  </a:cubicBezTo>
                  <a:cubicBezTo>
                    <a:pt x="62" y="38"/>
                    <a:pt x="66" y="31"/>
                    <a:pt x="67" y="30"/>
                  </a:cubicBezTo>
                  <a:cubicBezTo>
                    <a:pt x="71" y="27"/>
                    <a:pt x="71" y="26"/>
                    <a:pt x="78" y="25"/>
                  </a:cubicBezTo>
                  <a:cubicBezTo>
                    <a:pt x="82" y="23"/>
                    <a:pt x="87" y="15"/>
                    <a:pt x="92" y="14"/>
                  </a:cubicBezTo>
                  <a:cubicBezTo>
                    <a:pt x="93" y="17"/>
                    <a:pt x="96" y="16"/>
                    <a:pt x="98" y="17"/>
                  </a:cubicBezTo>
                  <a:cubicBezTo>
                    <a:pt x="103" y="18"/>
                    <a:pt x="106" y="24"/>
                    <a:pt x="109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3" y="27"/>
                    <a:pt x="128" y="29"/>
                    <a:pt x="130" y="29"/>
                  </a:cubicBezTo>
                  <a:cubicBezTo>
                    <a:pt x="130" y="30"/>
                    <a:pt x="130" y="30"/>
                    <a:pt x="130" y="30"/>
                  </a:cubicBezTo>
                  <a:lnTo>
                    <a:pt x="128" y="2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grpSp>
          <p:nvGrpSpPr>
            <p:cNvPr id="366" name="Group 361"/>
            <p:cNvGrpSpPr/>
            <p:nvPr/>
          </p:nvGrpSpPr>
          <p:grpSpPr>
            <a:xfrm>
              <a:off x="6275388" y="2917825"/>
              <a:ext cx="966788" cy="806451"/>
              <a:chOff x="6275388" y="2917825"/>
              <a:chExt cx="966788" cy="806451"/>
            </a:xfrm>
            <a:grpFill/>
          </p:grpSpPr>
          <p:sp>
            <p:nvSpPr>
              <p:cNvPr id="367" name="Freeform 7"/>
              <p:cNvSpPr/>
              <p:nvPr/>
            </p:nvSpPr>
            <p:spPr bwMode="auto">
              <a:xfrm>
                <a:off x="6623050" y="2968625"/>
                <a:ext cx="11113" cy="2540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8" y="5"/>
                  </a:cxn>
                  <a:cxn ang="0">
                    <a:pos x="5" y="9"/>
                  </a:cxn>
                  <a:cxn ang="0">
                    <a:pos x="2" y="19"/>
                  </a:cxn>
                  <a:cxn ang="0">
                    <a:pos x="0" y="15"/>
                  </a:cxn>
                  <a:cxn ang="0">
                    <a:pos x="4" y="8"/>
                  </a:cxn>
                  <a:cxn ang="0">
                    <a:pos x="7" y="0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7" y="4"/>
                      <a:pt x="8" y="2"/>
                      <a:pt x="8" y="5"/>
                    </a:cubicBezTo>
                    <a:cubicBezTo>
                      <a:pt x="8" y="8"/>
                      <a:pt x="7" y="9"/>
                      <a:pt x="5" y="9"/>
                    </a:cubicBezTo>
                    <a:cubicBezTo>
                      <a:pt x="5" y="14"/>
                      <a:pt x="6" y="19"/>
                      <a:pt x="2" y="19"/>
                    </a:cubicBezTo>
                    <a:cubicBezTo>
                      <a:pt x="1" y="19"/>
                      <a:pt x="0" y="16"/>
                      <a:pt x="0" y="15"/>
                    </a:cubicBezTo>
                    <a:cubicBezTo>
                      <a:pt x="0" y="11"/>
                      <a:pt x="4" y="10"/>
                      <a:pt x="4" y="8"/>
                    </a:cubicBezTo>
                    <a:cubicBezTo>
                      <a:pt x="4" y="4"/>
                      <a:pt x="3" y="0"/>
                      <a:pt x="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68" name="Freeform 8"/>
              <p:cNvSpPr/>
              <p:nvPr/>
            </p:nvSpPr>
            <p:spPr bwMode="auto">
              <a:xfrm>
                <a:off x="6867525" y="2944813"/>
                <a:ext cx="65088" cy="38100"/>
              </a:xfrm>
              <a:custGeom>
                <a:avLst/>
                <a:gdLst/>
                <a:ahLst/>
                <a:cxnLst>
                  <a:cxn ang="0">
                    <a:pos x="13" y="27"/>
                  </a:cxn>
                  <a:cxn ang="0">
                    <a:pos x="0" y="18"/>
                  </a:cxn>
                  <a:cxn ang="0">
                    <a:pos x="13" y="18"/>
                  </a:cxn>
                  <a:cxn ang="0">
                    <a:pos x="18" y="17"/>
                  </a:cxn>
                  <a:cxn ang="0">
                    <a:pos x="35" y="13"/>
                  </a:cxn>
                  <a:cxn ang="0">
                    <a:pos x="45" y="0"/>
                  </a:cxn>
                  <a:cxn ang="0">
                    <a:pos x="49" y="7"/>
                  </a:cxn>
                  <a:cxn ang="0">
                    <a:pos x="40" y="22"/>
                  </a:cxn>
                  <a:cxn ang="0">
                    <a:pos x="19" y="29"/>
                  </a:cxn>
                  <a:cxn ang="0">
                    <a:pos x="11" y="25"/>
                  </a:cxn>
                  <a:cxn ang="0">
                    <a:pos x="13" y="27"/>
                  </a:cxn>
                </a:cxnLst>
                <a:rect l="0" t="0" r="r" b="b"/>
                <a:pathLst>
                  <a:path w="49" h="29">
                    <a:moveTo>
                      <a:pt x="13" y="27"/>
                    </a:moveTo>
                    <a:cubicBezTo>
                      <a:pt x="9" y="22"/>
                      <a:pt x="1" y="24"/>
                      <a:pt x="0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8"/>
                      <a:pt x="18" y="17"/>
                      <a:pt x="18" y="17"/>
                    </a:cubicBezTo>
                    <a:cubicBezTo>
                      <a:pt x="25" y="14"/>
                      <a:pt x="31" y="15"/>
                      <a:pt x="35" y="13"/>
                    </a:cubicBezTo>
                    <a:cubicBezTo>
                      <a:pt x="41" y="10"/>
                      <a:pt x="39" y="0"/>
                      <a:pt x="45" y="0"/>
                    </a:cubicBezTo>
                    <a:cubicBezTo>
                      <a:pt x="48" y="0"/>
                      <a:pt x="49" y="4"/>
                      <a:pt x="49" y="7"/>
                    </a:cubicBezTo>
                    <a:cubicBezTo>
                      <a:pt x="49" y="16"/>
                      <a:pt x="40" y="14"/>
                      <a:pt x="40" y="22"/>
                    </a:cubicBezTo>
                    <a:cubicBezTo>
                      <a:pt x="32" y="24"/>
                      <a:pt x="28" y="29"/>
                      <a:pt x="19" y="29"/>
                    </a:cubicBezTo>
                    <a:cubicBezTo>
                      <a:pt x="17" y="29"/>
                      <a:pt x="11" y="26"/>
                      <a:pt x="11" y="25"/>
                    </a:cubicBezTo>
                    <a:lnTo>
                      <a:pt x="13" y="2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69" name="Freeform 10"/>
              <p:cNvSpPr/>
              <p:nvPr/>
            </p:nvSpPr>
            <p:spPr bwMode="auto">
              <a:xfrm>
                <a:off x="6911975" y="2917825"/>
                <a:ext cx="34925" cy="34925"/>
              </a:xfrm>
              <a:custGeom>
                <a:avLst/>
                <a:gdLst/>
                <a:ahLst/>
                <a:cxnLst>
                  <a:cxn ang="0">
                    <a:pos x="23" y="25"/>
                  </a:cxn>
                  <a:cxn ang="0">
                    <a:pos x="19" y="17"/>
                  </a:cxn>
                  <a:cxn ang="0">
                    <a:pos x="8" y="6"/>
                  </a:cxn>
                  <a:cxn ang="0">
                    <a:pos x="0" y="0"/>
                  </a:cxn>
                  <a:cxn ang="0">
                    <a:pos x="18" y="13"/>
                  </a:cxn>
                  <a:cxn ang="0">
                    <a:pos x="26" y="22"/>
                  </a:cxn>
                  <a:cxn ang="0">
                    <a:pos x="26" y="25"/>
                  </a:cxn>
                  <a:cxn ang="0">
                    <a:pos x="23" y="25"/>
                  </a:cxn>
                </a:cxnLst>
                <a:rect l="0" t="0" r="r" b="b"/>
                <a:pathLst>
                  <a:path w="26" h="26">
                    <a:moveTo>
                      <a:pt x="23" y="25"/>
                    </a:moveTo>
                    <a:cubicBezTo>
                      <a:pt x="18" y="24"/>
                      <a:pt x="18" y="21"/>
                      <a:pt x="19" y="17"/>
                    </a:cubicBezTo>
                    <a:cubicBezTo>
                      <a:pt x="13" y="14"/>
                      <a:pt x="14" y="9"/>
                      <a:pt x="8" y="6"/>
                    </a:cubicBezTo>
                    <a:cubicBezTo>
                      <a:pt x="5" y="4"/>
                      <a:pt x="2" y="4"/>
                      <a:pt x="0" y="0"/>
                    </a:cubicBezTo>
                    <a:cubicBezTo>
                      <a:pt x="9" y="3"/>
                      <a:pt x="13" y="8"/>
                      <a:pt x="18" y="13"/>
                    </a:cubicBezTo>
                    <a:cubicBezTo>
                      <a:pt x="21" y="17"/>
                      <a:pt x="26" y="16"/>
                      <a:pt x="26" y="22"/>
                    </a:cubicBezTo>
                    <a:cubicBezTo>
                      <a:pt x="26" y="23"/>
                      <a:pt x="26" y="24"/>
                      <a:pt x="26" y="25"/>
                    </a:cubicBezTo>
                    <a:cubicBezTo>
                      <a:pt x="25" y="25"/>
                      <a:pt x="24" y="26"/>
                      <a:pt x="23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70" name="Freeform 11"/>
              <p:cNvSpPr/>
              <p:nvPr/>
            </p:nvSpPr>
            <p:spPr bwMode="auto">
              <a:xfrm>
                <a:off x="6972300" y="2967038"/>
                <a:ext cx="17463" cy="20638"/>
              </a:xfrm>
              <a:custGeom>
                <a:avLst/>
                <a:gdLst/>
                <a:ahLst/>
                <a:cxnLst>
                  <a:cxn ang="0">
                    <a:pos x="7" y="9"/>
                  </a:cxn>
                  <a:cxn ang="0">
                    <a:pos x="1" y="0"/>
                  </a:cxn>
                  <a:cxn ang="0">
                    <a:pos x="13" y="12"/>
                  </a:cxn>
                  <a:cxn ang="0">
                    <a:pos x="10" y="16"/>
                  </a:cxn>
                  <a:cxn ang="0">
                    <a:pos x="7" y="13"/>
                  </a:cxn>
                  <a:cxn ang="0">
                    <a:pos x="7" y="9"/>
                  </a:cxn>
                </a:cxnLst>
                <a:rect l="0" t="0" r="r" b="b"/>
                <a:pathLst>
                  <a:path w="13" h="16">
                    <a:moveTo>
                      <a:pt x="7" y="9"/>
                    </a:moveTo>
                    <a:cubicBezTo>
                      <a:pt x="2" y="9"/>
                      <a:pt x="0" y="4"/>
                      <a:pt x="1" y="0"/>
                    </a:cubicBezTo>
                    <a:cubicBezTo>
                      <a:pt x="4" y="1"/>
                      <a:pt x="13" y="11"/>
                      <a:pt x="13" y="12"/>
                    </a:cubicBezTo>
                    <a:cubicBezTo>
                      <a:pt x="13" y="14"/>
                      <a:pt x="11" y="16"/>
                      <a:pt x="10" y="16"/>
                    </a:cubicBezTo>
                    <a:cubicBezTo>
                      <a:pt x="9" y="16"/>
                      <a:pt x="7" y="14"/>
                      <a:pt x="7" y="13"/>
                    </a:cubicBezTo>
                    <a:cubicBezTo>
                      <a:pt x="7" y="12"/>
                      <a:pt x="7" y="11"/>
                      <a:pt x="7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71" name="Freeform 12"/>
              <p:cNvSpPr/>
              <p:nvPr/>
            </p:nvSpPr>
            <p:spPr bwMode="auto">
              <a:xfrm>
                <a:off x="7086600" y="3046413"/>
                <a:ext cx="9525" cy="11113"/>
              </a:xfrm>
              <a:custGeom>
                <a:avLst/>
                <a:gdLst/>
                <a:ahLst/>
                <a:cxnLst>
                  <a:cxn ang="0">
                    <a:pos x="7" y="6"/>
                  </a:cxn>
                  <a:cxn ang="0">
                    <a:pos x="7" y="9"/>
                  </a:cxn>
                  <a:cxn ang="0">
                    <a:pos x="0" y="0"/>
                  </a:cxn>
                  <a:cxn ang="0">
                    <a:pos x="7" y="6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cubicBezTo>
                      <a:pt x="7" y="7"/>
                      <a:pt x="7" y="8"/>
                      <a:pt x="7" y="9"/>
                    </a:cubicBezTo>
                    <a:cubicBezTo>
                      <a:pt x="3" y="9"/>
                      <a:pt x="0" y="2"/>
                      <a:pt x="0" y="0"/>
                    </a:cubicBezTo>
                    <a:cubicBezTo>
                      <a:pt x="4" y="2"/>
                      <a:pt x="7" y="3"/>
                      <a:pt x="7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72" name="Freeform 13"/>
              <p:cNvSpPr/>
              <p:nvPr/>
            </p:nvSpPr>
            <p:spPr bwMode="auto">
              <a:xfrm>
                <a:off x="7061200" y="3036888"/>
                <a:ext cx="20638" cy="9525"/>
              </a:xfrm>
              <a:custGeom>
                <a:avLst/>
                <a:gdLst/>
                <a:ahLst/>
                <a:cxnLst>
                  <a:cxn ang="0">
                    <a:pos x="15" y="6"/>
                  </a:cxn>
                  <a:cxn ang="0">
                    <a:pos x="12" y="7"/>
                  </a:cxn>
                  <a:cxn ang="0">
                    <a:pos x="0" y="0"/>
                  </a:cxn>
                  <a:cxn ang="0">
                    <a:pos x="15" y="6"/>
                  </a:cxn>
                </a:cxnLst>
                <a:rect l="0" t="0" r="r" b="b"/>
                <a:pathLst>
                  <a:path w="15" h="7">
                    <a:moveTo>
                      <a:pt x="15" y="6"/>
                    </a:moveTo>
                    <a:cubicBezTo>
                      <a:pt x="14" y="6"/>
                      <a:pt x="13" y="7"/>
                      <a:pt x="12" y="7"/>
                    </a:cubicBezTo>
                    <a:cubicBezTo>
                      <a:pt x="7" y="7"/>
                      <a:pt x="0" y="5"/>
                      <a:pt x="0" y="0"/>
                    </a:cubicBezTo>
                    <a:cubicBezTo>
                      <a:pt x="7" y="0"/>
                      <a:pt x="11" y="1"/>
                      <a:pt x="15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73" name="Freeform 14"/>
              <p:cNvSpPr/>
              <p:nvPr/>
            </p:nvSpPr>
            <p:spPr bwMode="auto">
              <a:xfrm>
                <a:off x="7064375" y="3013075"/>
                <a:ext cx="17463" cy="19050"/>
              </a:xfrm>
              <a:custGeom>
                <a:avLst/>
                <a:gdLst/>
                <a:ahLst/>
                <a:cxnLst>
                  <a:cxn ang="0">
                    <a:pos x="13" y="14"/>
                  </a:cxn>
                  <a:cxn ang="0">
                    <a:pos x="0" y="0"/>
                  </a:cxn>
                  <a:cxn ang="0">
                    <a:pos x="13" y="14"/>
                  </a:cxn>
                </a:cxnLst>
                <a:rect l="0" t="0" r="r" b="b"/>
                <a:pathLst>
                  <a:path w="13" h="14">
                    <a:moveTo>
                      <a:pt x="13" y="14"/>
                    </a:moveTo>
                    <a:cubicBezTo>
                      <a:pt x="9" y="14"/>
                      <a:pt x="1" y="3"/>
                      <a:pt x="0" y="0"/>
                    </a:cubicBezTo>
                    <a:cubicBezTo>
                      <a:pt x="6" y="3"/>
                      <a:pt x="11" y="7"/>
                      <a:pt x="13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74" name="Freeform 15"/>
              <p:cNvSpPr/>
              <p:nvPr/>
            </p:nvSpPr>
            <p:spPr bwMode="auto">
              <a:xfrm>
                <a:off x="7027863" y="2998788"/>
                <a:ext cx="23813" cy="142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7" y="9"/>
                  </a:cxn>
                  <a:cxn ang="0">
                    <a:pos x="14" y="1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0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6" y="2"/>
                      <a:pt x="15" y="5"/>
                      <a:pt x="17" y="9"/>
                    </a:cubicBezTo>
                    <a:cubicBezTo>
                      <a:pt x="17" y="9"/>
                      <a:pt x="15" y="10"/>
                      <a:pt x="14" y="10"/>
                    </a:cubicBezTo>
                    <a:cubicBezTo>
                      <a:pt x="10" y="10"/>
                      <a:pt x="0" y="6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75" name="Freeform 16"/>
              <p:cNvSpPr/>
              <p:nvPr/>
            </p:nvSpPr>
            <p:spPr bwMode="auto">
              <a:xfrm>
                <a:off x="7002463" y="2984500"/>
                <a:ext cx="14288" cy="79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0" y="2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11" h="6">
                    <a:moveTo>
                      <a:pt x="0" y="0"/>
                    </a:moveTo>
                    <a:cubicBezTo>
                      <a:pt x="5" y="3"/>
                      <a:pt x="8" y="2"/>
                      <a:pt x="11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3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76" name="Freeform 17"/>
              <p:cNvSpPr/>
              <p:nvPr/>
            </p:nvSpPr>
            <p:spPr bwMode="auto">
              <a:xfrm>
                <a:off x="6800850" y="3594100"/>
                <a:ext cx="63500" cy="65088"/>
              </a:xfrm>
              <a:custGeom>
                <a:avLst/>
                <a:gdLst/>
                <a:ahLst/>
                <a:cxnLst>
                  <a:cxn ang="0">
                    <a:pos x="24" y="7"/>
                  </a:cxn>
                  <a:cxn ang="0">
                    <a:pos x="43" y="3"/>
                  </a:cxn>
                  <a:cxn ang="0">
                    <a:pos x="48" y="16"/>
                  </a:cxn>
                  <a:cxn ang="0">
                    <a:pos x="27" y="49"/>
                  </a:cxn>
                  <a:cxn ang="0">
                    <a:pos x="0" y="7"/>
                  </a:cxn>
                  <a:cxn ang="0">
                    <a:pos x="24" y="7"/>
                  </a:cxn>
                </a:cxnLst>
                <a:rect l="0" t="0" r="r" b="b"/>
                <a:pathLst>
                  <a:path w="48" h="49">
                    <a:moveTo>
                      <a:pt x="24" y="7"/>
                    </a:moveTo>
                    <a:cubicBezTo>
                      <a:pt x="30" y="7"/>
                      <a:pt x="37" y="5"/>
                      <a:pt x="43" y="3"/>
                    </a:cubicBezTo>
                    <a:cubicBezTo>
                      <a:pt x="45" y="8"/>
                      <a:pt x="48" y="11"/>
                      <a:pt x="48" y="16"/>
                    </a:cubicBezTo>
                    <a:cubicBezTo>
                      <a:pt x="48" y="26"/>
                      <a:pt x="36" y="49"/>
                      <a:pt x="27" y="49"/>
                    </a:cubicBezTo>
                    <a:cubicBezTo>
                      <a:pt x="14" y="49"/>
                      <a:pt x="0" y="16"/>
                      <a:pt x="0" y="7"/>
                    </a:cubicBezTo>
                    <a:cubicBezTo>
                      <a:pt x="0" y="0"/>
                      <a:pt x="24" y="7"/>
                      <a:pt x="24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77" name="Freeform 18"/>
              <p:cNvSpPr/>
              <p:nvPr/>
            </p:nvSpPr>
            <p:spPr bwMode="auto">
              <a:xfrm>
                <a:off x="6275388" y="3057525"/>
                <a:ext cx="676275" cy="509588"/>
              </a:xfrm>
              <a:custGeom>
                <a:avLst/>
                <a:gdLst/>
                <a:ahLst/>
                <a:cxnLst>
                  <a:cxn ang="0">
                    <a:pos x="508" y="232"/>
                  </a:cxn>
                  <a:cxn ang="0">
                    <a:pos x="501" y="272"/>
                  </a:cxn>
                  <a:cxn ang="0">
                    <a:pos x="478" y="312"/>
                  </a:cxn>
                  <a:cxn ang="0">
                    <a:pos x="465" y="351"/>
                  </a:cxn>
                  <a:cxn ang="0">
                    <a:pos x="398" y="370"/>
                  </a:cxn>
                  <a:cxn ang="0">
                    <a:pos x="335" y="350"/>
                  </a:cxn>
                  <a:cxn ang="0">
                    <a:pos x="329" y="330"/>
                  </a:cxn>
                  <a:cxn ang="0">
                    <a:pos x="314" y="333"/>
                  </a:cxn>
                  <a:cxn ang="0">
                    <a:pos x="313" y="315"/>
                  </a:cxn>
                  <a:cxn ang="0">
                    <a:pos x="301" y="329"/>
                  </a:cxn>
                  <a:cxn ang="0">
                    <a:pos x="310" y="292"/>
                  </a:cxn>
                  <a:cxn ang="0">
                    <a:pos x="278" y="315"/>
                  </a:cxn>
                  <a:cxn ang="0">
                    <a:pos x="214" y="276"/>
                  </a:cxn>
                  <a:cxn ang="0">
                    <a:pos x="131" y="308"/>
                  </a:cxn>
                  <a:cxn ang="0">
                    <a:pos x="93" y="311"/>
                  </a:cxn>
                  <a:cxn ang="0">
                    <a:pos x="22" y="310"/>
                  </a:cxn>
                  <a:cxn ang="0">
                    <a:pos x="23" y="262"/>
                  </a:cxn>
                  <a:cxn ang="0">
                    <a:pos x="2" y="204"/>
                  </a:cxn>
                  <a:cxn ang="0">
                    <a:pos x="9" y="204"/>
                  </a:cxn>
                  <a:cxn ang="0">
                    <a:pos x="3" y="176"/>
                  </a:cxn>
                  <a:cxn ang="0">
                    <a:pos x="8" y="145"/>
                  </a:cxn>
                  <a:cxn ang="0">
                    <a:pos x="32" y="132"/>
                  </a:cxn>
                  <a:cxn ang="0">
                    <a:pos x="114" y="95"/>
                  </a:cxn>
                  <a:cxn ang="0">
                    <a:pos x="119" y="76"/>
                  </a:cxn>
                  <a:cxn ang="0">
                    <a:pos x="131" y="71"/>
                  </a:cxn>
                  <a:cxn ang="0">
                    <a:pos x="150" y="50"/>
                  </a:cxn>
                  <a:cxn ang="0">
                    <a:pos x="187" y="58"/>
                  </a:cxn>
                  <a:cxn ang="0">
                    <a:pos x="203" y="56"/>
                  </a:cxn>
                  <a:cxn ang="0">
                    <a:pos x="211" y="30"/>
                  </a:cxn>
                  <a:cxn ang="0">
                    <a:pos x="244" y="17"/>
                  </a:cxn>
                  <a:cxn ang="0">
                    <a:pos x="276" y="19"/>
                  </a:cxn>
                  <a:cxn ang="0">
                    <a:pos x="297" y="23"/>
                  </a:cxn>
                  <a:cxn ang="0">
                    <a:pos x="281" y="54"/>
                  </a:cxn>
                  <a:cxn ang="0">
                    <a:pos x="295" y="68"/>
                  </a:cxn>
                  <a:cxn ang="0">
                    <a:pos x="341" y="90"/>
                  </a:cxn>
                  <a:cxn ang="0">
                    <a:pos x="359" y="15"/>
                  </a:cxn>
                  <a:cxn ang="0">
                    <a:pos x="381" y="28"/>
                  </a:cxn>
                  <a:cxn ang="0">
                    <a:pos x="400" y="50"/>
                  </a:cxn>
                  <a:cxn ang="0">
                    <a:pos x="419" y="104"/>
                  </a:cxn>
                  <a:cxn ang="0">
                    <a:pos x="457" y="146"/>
                  </a:cxn>
                  <a:cxn ang="0">
                    <a:pos x="497" y="185"/>
                  </a:cxn>
                </a:cxnLst>
                <a:rect l="0" t="0" r="r" b="b"/>
                <a:pathLst>
                  <a:path w="508" h="383">
                    <a:moveTo>
                      <a:pt x="496" y="186"/>
                    </a:moveTo>
                    <a:cubicBezTo>
                      <a:pt x="503" y="195"/>
                      <a:pt x="508" y="219"/>
                      <a:pt x="508" y="232"/>
                    </a:cubicBezTo>
                    <a:cubicBezTo>
                      <a:pt x="508" y="242"/>
                      <a:pt x="505" y="256"/>
                      <a:pt x="501" y="260"/>
                    </a:cubicBezTo>
                    <a:cubicBezTo>
                      <a:pt x="501" y="272"/>
                      <a:pt x="501" y="272"/>
                      <a:pt x="501" y="272"/>
                    </a:cubicBezTo>
                    <a:cubicBezTo>
                      <a:pt x="499" y="276"/>
                      <a:pt x="500" y="277"/>
                      <a:pt x="498" y="281"/>
                    </a:cubicBezTo>
                    <a:cubicBezTo>
                      <a:pt x="490" y="293"/>
                      <a:pt x="482" y="298"/>
                      <a:pt x="478" y="312"/>
                    </a:cubicBezTo>
                    <a:cubicBezTo>
                      <a:pt x="474" y="322"/>
                      <a:pt x="465" y="336"/>
                      <a:pt x="465" y="352"/>
                    </a:cubicBezTo>
                    <a:cubicBezTo>
                      <a:pt x="465" y="351"/>
                      <a:pt x="465" y="351"/>
                      <a:pt x="465" y="351"/>
                    </a:cubicBezTo>
                    <a:cubicBezTo>
                      <a:pt x="460" y="371"/>
                      <a:pt x="424" y="362"/>
                      <a:pt x="420" y="383"/>
                    </a:cubicBezTo>
                    <a:cubicBezTo>
                      <a:pt x="417" y="382"/>
                      <a:pt x="399" y="372"/>
                      <a:pt x="398" y="370"/>
                    </a:cubicBezTo>
                    <a:cubicBezTo>
                      <a:pt x="388" y="371"/>
                      <a:pt x="392" y="379"/>
                      <a:pt x="381" y="379"/>
                    </a:cubicBezTo>
                    <a:cubicBezTo>
                      <a:pt x="363" y="379"/>
                      <a:pt x="335" y="368"/>
                      <a:pt x="335" y="350"/>
                    </a:cubicBezTo>
                    <a:cubicBezTo>
                      <a:pt x="335" y="343"/>
                      <a:pt x="329" y="338"/>
                      <a:pt x="329" y="332"/>
                    </a:cubicBezTo>
                    <a:cubicBezTo>
                      <a:pt x="329" y="332"/>
                      <a:pt x="329" y="330"/>
                      <a:pt x="329" y="330"/>
                    </a:cubicBezTo>
                    <a:cubicBezTo>
                      <a:pt x="325" y="332"/>
                      <a:pt x="323" y="332"/>
                      <a:pt x="320" y="333"/>
                    </a:cubicBezTo>
                    <a:cubicBezTo>
                      <a:pt x="314" y="333"/>
                      <a:pt x="314" y="333"/>
                      <a:pt x="314" y="333"/>
                    </a:cubicBezTo>
                    <a:cubicBezTo>
                      <a:pt x="316" y="330"/>
                      <a:pt x="318" y="328"/>
                      <a:pt x="318" y="323"/>
                    </a:cubicBezTo>
                    <a:cubicBezTo>
                      <a:pt x="318" y="318"/>
                      <a:pt x="315" y="316"/>
                      <a:pt x="313" y="315"/>
                    </a:cubicBezTo>
                    <a:cubicBezTo>
                      <a:pt x="313" y="316"/>
                      <a:pt x="312" y="318"/>
                      <a:pt x="312" y="319"/>
                    </a:cubicBezTo>
                    <a:cubicBezTo>
                      <a:pt x="308" y="321"/>
                      <a:pt x="308" y="329"/>
                      <a:pt x="301" y="329"/>
                    </a:cubicBezTo>
                    <a:cubicBezTo>
                      <a:pt x="299" y="329"/>
                      <a:pt x="297" y="326"/>
                      <a:pt x="297" y="324"/>
                    </a:cubicBezTo>
                    <a:cubicBezTo>
                      <a:pt x="308" y="322"/>
                      <a:pt x="310" y="299"/>
                      <a:pt x="310" y="292"/>
                    </a:cubicBezTo>
                    <a:cubicBezTo>
                      <a:pt x="302" y="300"/>
                      <a:pt x="291" y="323"/>
                      <a:pt x="281" y="323"/>
                    </a:cubicBezTo>
                    <a:cubicBezTo>
                      <a:pt x="276" y="323"/>
                      <a:pt x="278" y="315"/>
                      <a:pt x="278" y="315"/>
                    </a:cubicBezTo>
                    <a:cubicBezTo>
                      <a:pt x="275" y="315"/>
                      <a:pt x="265" y="294"/>
                      <a:pt x="262" y="289"/>
                    </a:cubicBezTo>
                    <a:cubicBezTo>
                      <a:pt x="254" y="280"/>
                      <a:pt x="228" y="276"/>
                      <a:pt x="214" y="276"/>
                    </a:cubicBezTo>
                    <a:cubicBezTo>
                      <a:pt x="198" y="276"/>
                      <a:pt x="195" y="283"/>
                      <a:pt x="185" y="286"/>
                    </a:cubicBezTo>
                    <a:cubicBezTo>
                      <a:pt x="163" y="293"/>
                      <a:pt x="135" y="285"/>
                      <a:pt x="131" y="308"/>
                    </a:cubicBezTo>
                    <a:cubicBezTo>
                      <a:pt x="122" y="309"/>
                      <a:pt x="115" y="311"/>
                      <a:pt x="105" y="311"/>
                    </a:cubicBezTo>
                    <a:cubicBezTo>
                      <a:pt x="98" y="307"/>
                      <a:pt x="98" y="311"/>
                      <a:pt x="93" y="311"/>
                    </a:cubicBezTo>
                    <a:cubicBezTo>
                      <a:pt x="77" y="311"/>
                      <a:pt x="71" y="326"/>
                      <a:pt x="51" y="326"/>
                    </a:cubicBezTo>
                    <a:cubicBezTo>
                      <a:pt x="43" y="326"/>
                      <a:pt x="22" y="316"/>
                      <a:pt x="22" y="310"/>
                    </a:cubicBezTo>
                    <a:cubicBezTo>
                      <a:pt x="22" y="303"/>
                      <a:pt x="32" y="300"/>
                      <a:pt x="32" y="290"/>
                    </a:cubicBezTo>
                    <a:cubicBezTo>
                      <a:pt x="32" y="277"/>
                      <a:pt x="26" y="270"/>
                      <a:pt x="23" y="262"/>
                    </a:cubicBezTo>
                    <a:cubicBezTo>
                      <a:pt x="18" y="243"/>
                      <a:pt x="17" y="237"/>
                      <a:pt x="11" y="220"/>
                    </a:cubicBezTo>
                    <a:cubicBezTo>
                      <a:pt x="9" y="213"/>
                      <a:pt x="0" y="211"/>
                      <a:pt x="2" y="204"/>
                    </a:cubicBezTo>
                    <a:cubicBezTo>
                      <a:pt x="3" y="202"/>
                      <a:pt x="3" y="201"/>
                      <a:pt x="5" y="198"/>
                    </a:cubicBezTo>
                    <a:cubicBezTo>
                      <a:pt x="6" y="201"/>
                      <a:pt x="7" y="203"/>
                      <a:pt x="9" y="204"/>
                    </a:cubicBezTo>
                    <a:cubicBezTo>
                      <a:pt x="10" y="202"/>
                      <a:pt x="9" y="201"/>
                      <a:pt x="9" y="198"/>
                    </a:cubicBezTo>
                    <a:cubicBezTo>
                      <a:pt x="9" y="192"/>
                      <a:pt x="3" y="187"/>
                      <a:pt x="3" y="176"/>
                    </a:cubicBezTo>
                    <a:cubicBezTo>
                      <a:pt x="3" y="162"/>
                      <a:pt x="3" y="161"/>
                      <a:pt x="3" y="150"/>
                    </a:cubicBezTo>
                    <a:cubicBezTo>
                      <a:pt x="3" y="146"/>
                      <a:pt x="7" y="146"/>
                      <a:pt x="8" y="145"/>
                    </a:cubicBezTo>
                    <a:cubicBezTo>
                      <a:pt x="9" y="146"/>
                      <a:pt x="9" y="148"/>
                      <a:pt x="9" y="149"/>
                    </a:cubicBezTo>
                    <a:cubicBezTo>
                      <a:pt x="17" y="148"/>
                      <a:pt x="27" y="137"/>
                      <a:pt x="32" y="132"/>
                    </a:cubicBezTo>
                    <a:cubicBezTo>
                      <a:pt x="37" y="127"/>
                      <a:pt x="53" y="126"/>
                      <a:pt x="62" y="125"/>
                    </a:cubicBezTo>
                    <a:cubicBezTo>
                      <a:pt x="78" y="122"/>
                      <a:pt x="114" y="110"/>
                      <a:pt x="114" y="95"/>
                    </a:cubicBezTo>
                    <a:cubicBezTo>
                      <a:pt x="114" y="92"/>
                      <a:pt x="114" y="90"/>
                      <a:pt x="114" y="87"/>
                    </a:cubicBezTo>
                    <a:cubicBezTo>
                      <a:pt x="114" y="83"/>
                      <a:pt x="115" y="79"/>
                      <a:pt x="119" y="76"/>
                    </a:cubicBezTo>
                    <a:cubicBezTo>
                      <a:pt x="122" y="80"/>
                      <a:pt x="124" y="82"/>
                      <a:pt x="126" y="85"/>
                    </a:cubicBezTo>
                    <a:cubicBezTo>
                      <a:pt x="131" y="82"/>
                      <a:pt x="129" y="75"/>
                      <a:pt x="131" y="71"/>
                    </a:cubicBezTo>
                    <a:cubicBezTo>
                      <a:pt x="134" y="72"/>
                      <a:pt x="137" y="74"/>
                      <a:pt x="140" y="74"/>
                    </a:cubicBezTo>
                    <a:cubicBezTo>
                      <a:pt x="140" y="62"/>
                      <a:pt x="149" y="60"/>
                      <a:pt x="150" y="50"/>
                    </a:cubicBezTo>
                    <a:cubicBezTo>
                      <a:pt x="162" y="50"/>
                      <a:pt x="164" y="41"/>
                      <a:pt x="173" y="41"/>
                    </a:cubicBezTo>
                    <a:cubicBezTo>
                      <a:pt x="181" y="41"/>
                      <a:pt x="186" y="50"/>
                      <a:pt x="187" y="58"/>
                    </a:cubicBezTo>
                    <a:cubicBezTo>
                      <a:pt x="189" y="55"/>
                      <a:pt x="192" y="53"/>
                      <a:pt x="196" y="53"/>
                    </a:cubicBezTo>
                    <a:cubicBezTo>
                      <a:pt x="198" y="53"/>
                      <a:pt x="202" y="56"/>
                      <a:pt x="203" y="56"/>
                    </a:cubicBezTo>
                    <a:cubicBezTo>
                      <a:pt x="205" y="52"/>
                      <a:pt x="204" y="49"/>
                      <a:pt x="204" y="45"/>
                    </a:cubicBezTo>
                    <a:cubicBezTo>
                      <a:pt x="204" y="39"/>
                      <a:pt x="211" y="36"/>
                      <a:pt x="211" y="30"/>
                    </a:cubicBezTo>
                    <a:cubicBezTo>
                      <a:pt x="211" y="24"/>
                      <a:pt x="228" y="20"/>
                      <a:pt x="236" y="20"/>
                    </a:cubicBezTo>
                    <a:cubicBezTo>
                      <a:pt x="239" y="20"/>
                      <a:pt x="243" y="17"/>
                      <a:pt x="244" y="17"/>
                    </a:cubicBezTo>
                    <a:cubicBezTo>
                      <a:pt x="241" y="13"/>
                      <a:pt x="237" y="11"/>
                      <a:pt x="236" y="7"/>
                    </a:cubicBezTo>
                    <a:cubicBezTo>
                      <a:pt x="251" y="13"/>
                      <a:pt x="260" y="19"/>
                      <a:pt x="276" y="19"/>
                    </a:cubicBezTo>
                    <a:cubicBezTo>
                      <a:pt x="281" y="19"/>
                      <a:pt x="283" y="15"/>
                      <a:pt x="288" y="15"/>
                    </a:cubicBezTo>
                    <a:cubicBezTo>
                      <a:pt x="291" y="15"/>
                      <a:pt x="297" y="20"/>
                      <a:pt x="297" y="23"/>
                    </a:cubicBezTo>
                    <a:cubicBezTo>
                      <a:pt x="297" y="29"/>
                      <a:pt x="290" y="30"/>
                      <a:pt x="287" y="32"/>
                    </a:cubicBezTo>
                    <a:cubicBezTo>
                      <a:pt x="281" y="54"/>
                      <a:pt x="281" y="54"/>
                      <a:pt x="281" y="54"/>
                    </a:cubicBezTo>
                    <a:cubicBezTo>
                      <a:pt x="281" y="58"/>
                      <a:pt x="288" y="57"/>
                      <a:pt x="290" y="59"/>
                    </a:cubicBezTo>
                    <a:cubicBezTo>
                      <a:pt x="293" y="60"/>
                      <a:pt x="293" y="67"/>
                      <a:pt x="295" y="68"/>
                    </a:cubicBezTo>
                    <a:cubicBezTo>
                      <a:pt x="306" y="72"/>
                      <a:pt x="313" y="74"/>
                      <a:pt x="324" y="79"/>
                    </a:cubicBezTo>
                    <a:cubicBezTo>
                      <a:pt x="330" y="81"/>
                      <a:pt x="333" y="90"/>
                      <a:pt x="341" y="90"/>
                    </a:cubicBezTo>
                    <a:cubicBezTo>
                      <a:pt x="355" y="90"/>
                      <a:pt x="357" y="64"/>
                      <a:pt x="359" y="54"/>
                    </a:cubicBezTo>
                    <a:cubicBezTo>
                      <a:pt x="359" y="15"/>
                      <a:pt x="359" y="15"/>
                      <a:pt x="359" y="15"/>
                    </a:cubicBezTo>
                    <a:cubicBezTo>
                      <a:pt x="366" y="9"/>
                      <a:pt x="364" y="4"/>
                      <a:pt x="372" y="0"/>
                    </a:cubicBezTo>
                    <a:cubicBezTo>
                      <a:pt x="373" y="11"/>
                      <a:pt x="379" y="19"/>
                      <a:pt x="381" y="28"/>
                    </a:cubicBezTo>
                    <a:cubicBezTo>
                      <a:pt x="383" y="34"/>
                      <a:pt x="381" y="42"/>
                      <a:pt x="386" y="45"/>
                    </a:cubicBezTo>
                    <a:cubicBezTo>
                      <a:pt x="390" y="47"/>
                      <a:pt x="399" y="49"/>
                      <a:pt x="400" y="50"/>
                    </a:cubicBezTo>
                    <a:cubicBezTo>
                      <a:pt x="406" y="54"/>
                      <a:pt x="406" y="68"/>
                      <a:pt x="408" y="75"/>
                    </a:cubicBezTo>
                    <a:cubicBezTo>
                      <a:pt x="412" y="87"/>
                      <a:pt x="415" y="93"/>
                      <a:pt x="419" y="104"/>
                    </a:cubicBezTo>
                    <a:cubicBezTo>
                      <a:pt x="422" y="114"/>
                      <a:pt x="441" y="118"/>
                      <a:pt x="449" y="126"/>
                    </a:cubicBezTo>
                    <a:cubicBezTo>
                      <a:pt x="454" y="131"/>
                      <a:pt x="455" y="139"/>
                      <a:pt x="457" y="146"/>
                    </a:cubicBezTo>
                    <a:cubicBezTo>
                      <a:pt x="459" y="151"/>
                      <a:pt x="466" y="151"/>
                      <a:pt x="471" y="151"/>
                    </a:cubicBezTo>
                    <a:cubicBezTo>
                      <a:pt x="471" y="169"/>
                      <a:pt x="488" y="176"/>
                      <a:pt x="497" y="185"/>
                    </a:cubicBezTo>
                    <a:lnTo>
                      <a:pt x="496" y="18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78" name="Freeform 19"/>
              <p:cNvSpPr/>
              <p:nvPr/>
            </p:nvSpPr>
            <p:spPr bwMode="auto">
              <a:xfrm>
                <a:off x="7043738" y="3598863"/>
                <a:ext cx="127000" cy="125413"/>
              </a:xfrm>
              <a:custGeom>
                <a:avLst/>
                <a:gdLst/>
                <a:ahLst/>
                <a:cxnLst>
                  <a:cxn ang="0">
                    <a:pos x="58" y="26"/>
                  </a:cxn>
                  <a:cxn ang="0">
                    <a:pos x="59" y="22"/>
                  </a:cxn>
                  <a:cxn ang="0">
                    <a:pos x="67" y="17"/>
                  </a:cxn>
                  <a:cxn ang="0">
                    <a:pos x="67" y="14"/>
                  </a:cxn>
                  <a:cxn ang="0">
                    <a:pos x="78" y="0"/>
                  </a:cxn>
                  <a:cxn ang="0">
                    <a:pos x="81" y="4"/>
                  </a:cxn>
                  <a:cxn ang="0">
                    <a:pos x="83" y="10"/>
                  </a:cxn>
                  <a:cxn ang="0">
                    <a:pos x="90" y="6"/>
                  </a:cxn>
                  <a:cxn ang="0">
                    <a:pos x="94" y="8"/>
                  </a:cxn>
                  <a:cxn ang="0">
                    <a:pos x="96" y="15"/>
                  </a:cxn>
                  <a:cxn ang="0">
                    <a:pos x="79" y="37"/>
                  </a:cxn>
                  <a:cxn ang="0">
                    <a:pos x="79" y="50"/>
                  </a:cxn>
                  <a:cxn ang="0">
                    <a:pos x="63" y="53"/>
                  </a:cxn>
                  <a:cxn ang="0">
                    <a:pos x="49" y="84"/>
                  </a:cxn>
                  <a:cxn ang="0">
                    <a:pos x="32" y="94"/>
                  </a:cxn>
                  <a:cxn ang="0">
                    <a:pos x="23" y="92"/>
                  </a:cxn>
                  <a:cxn ang="0">
                    <a:pos x="3" y="83"/>
                  </a:cxn>
                  <a:cxn ang="0">
                    <a:pos x="0" y="81"/>
                  </a:cxn>
                  <a:cxn ang="0">
                    <a:pos x="18" y="57"/>
                  </a:cxn>
                  <a:cxn ang="0">
                    <a:pos x="25" y="51"/>
                  </a:cxn>
                  <a:cxn ang="0">
                    <a:pos x="50" y="37"/>
                  </a:cxn>
                  <a:cxn ang="0">
                    <a:pos x="58" y="26"/>
                  </a:cxn>
                </a:cxnLst>
                <a:rect l="0" t="0" r="r" b="b"/>
                <a:pathLst>
                  <a:path w="96" h="94">
                    <a:moveTo>
                      <a:pt x="58" y="26"/>
                    </a:moveTo>
                    <a:cubicBezTo>
                      <a:pt x="58" y="26"/>
                      <a:pt x="58" y="23"/>
                      <a:pt x="59" y="22"/>
                    </a:cubicBezTo>
                    <a:cubicBezTo>
                      <a:pt x="60" y="18"/>
                      <a:pt x="63" y="17"/>
                      <a:pt x="67" y="17"/>
                    </a:cubicBezTo>
                    <a:cubicBezTo>
                      <a:pt x="67" y="16"/>
                      <a:pt x="67" y="15"/>
                      <a:pt x="67" y="14"/>
                    </a:cubicBezTo>
                    <a:cubicBezTo>
                      <a:pt x="67" y="8"/>
                      <a:pt x="74" y="2"/>
                      <a:pt x="78" y="0"/>
                    </a:cubicBezTo>
                    <a:cubicBezTo>
                      <a:pt x="78" y="3"/>
                      <a:pt x="79" y="4"/>
                      <a:pt x="81" y="4"/>
                    </a:cubicBezTo>
                    <a:cubicBezTo>
                      <a:pt x="81" y="7"/>
                      <a:pt x="80" y="10"/>
                      <a:pt x="83" y="10"/>
                    </a:cubicBezTo>
                    <a:cubicBezTo>
                      <a:pt x="86" y="10"/>
                      <a:pt x="88" y="7"/>
                      <a:pt x="90" y="6"/>
                    </a:cubicBezTo>
                    <a:cubicBezTo>
                      <a:pt x="91" y="8"/>
                      <a:pt x="92" y="8"/>
                      <a:pt x="94" y="8"/>
                    </a:cubicBezTo>
                    <a:cubicBezTo>
                      <a:pt x="94" y="12"/>
                      <a:pt x="94" y="14"/>
                      <a:pt x="96" y="15"/>
                    </a:cubicBezTo>
                    <a:cubicBezTo>
                      <a:pt x="95" y="21"/>
                      <a:pt x="86" y="37"/>
                      <a:pt x="79" y="37"/>
                    </a:cubicBezTo>
                    <a:cubicBezTo>
                      <a:pt x="78" y="43"/>
                      <a:pt x="80" y="45"/>
                      <a:pt x="79" y="50"/>
                    </a:cubicBezTo>
                    <a:cubicBezTo>
                      <a:pt x="77" y="50"/>
                      <a:pt x="66" y="53"/>
                      <a:pt x="63" y="53"/>
                    </a:cubicBezTo>
                    <a:cubicBezTo>
                      <a:pt x="61" y="58"/>
                      <a:pt x="49" y="84"/>
                      <a:pt x="49" y="84"/>
                    </a:cubicBezTo>
                    <a:cubicBezTo>
                      <a:pt x="45" y="88"/>
                      <a:pt x="37" y="94"/>
                      <a:pt x="32" y="94"/>
                    </a:cubicBezTo>
                    <a:cubicBezTo>
                      <a:pt x="30" y="94"/>
                      <a:pt x="25" y="92"/>
                      <a:pt x="23" y="92"/>
                    </a:cubicBezTo>
                    <a:cubicBezTo>
                      <a:pt x="20" y="92"/>
                      <a:pt x="3" y="85"/>
                      <a:pt x="3" y="83"/>
                    </a:cubicBezTo>
                    <a:cubicBezTo>
                      <a:pt x="2" y="83"/>
                      <a:pt x="0" y="82"/>
                      <a:pt x="0" y="81"/>
                    </a:cubicBezTo>
                    <a:cubicBezTo>
                      <a:pt x="0" y="70"/>
                      <a:pt x="14" y="64"/>
                      <a:pt x="18" y="57"/>
                    </a:cubicBezTo>
                    <a:cubicBezTo>
                      <a:pt x="20" y="54"/>
                      <a:pt x="22" y="51"/>
                      <a:pt x="25" y="51"/>
                    </a:cubicBezTo>
                    <a:cubicBezTo>
                      <a:pt x="36" y="51"/>
                      <a:pt x="42" y="40"/>
                      <a:pt x="50" y="37"/>
                    </a:cubicBezTo>
                    <a:cubicBezTo>
                      <a:pt x="52" y="36"/>
                      <a:pt x="58" y="26"/>
                      <a:pt x="58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79" name="Freeform 20"/>
              <p:cNvSpPr/>
              <p:nvPr/>
            </p:nvSpPr>
            <p:spPr bwMode="auto">
              <a:xfrm>
                <a:off x="7148513" y="3476625"/>
                <a:ext cx="93663" cy="139700"/>
              </a:xfrm>
              <a:custGeom>
                <a:avLst/>
                <a:gdLst/>
                <a:ahLst/>
                <a:cxnLst>
                  <a:cxn ang="0">
                    <a:pos x="22" y="40"/>
                  </a:cxn>
                  <a:cxn ang="0">
                    <a:pos x="17" y="31"/>
                  </a:cxn>
                  <a:cxn ang="0">
                    <a:pos x="19" y="27"/>
                  </a:cxn>
                  <a:cxn ang="0">
                    <a:pos x="0" y="0"/>
                  </a:cxn>
                  <a:cxn ang="0">
                    <a:pos x="16" y="12"/>
                  </a:cxn>
                  <a:cxn ang="0">
                    <a:pos x="22" y="19"/>
                  </a:cxn>
                  <a:cxn ang="0">
                    <a:pos x="20" y="22"/>
                  </a:cxn>
                  <a:cxn ang="0">
                    <a:pos x="27" y="37"/>
                  </a:cxn>
                  <a:cxn ang="0">
                    <a:pos x="30" y="37"/>
                  </a:cxn>
                  <a:cxn ang="0">
                    <a:pos x="34" y="32"/>
                  </a:cxn>
                  <a:cxn ang="0">
                    <a:pos x="37" y="32"/>
                  </a:cxn>
                  <a:cxn ang="0">
                    <a:pos x="53" y="50"/>
                  </a:cxn>
                  <a:cxn ang="0">
                    <a:pos x="68" y="46"/>
                  </a:cxn>
                  <a:cxn ang="0">
                    <a:pos x="71" y="48"/>
                  </a:cxn>
                  <a:cxn ang="0">
                    <a:pos x="63" y="71"/>
                  </a:cxn>
                  <a:cxn ang="0">
                    <a:pos x="61" y="68"/>
                  </a:cxn>
                  <a:cxn ang="0">
                    <a:pos x="60" y="70"/>
                  </a:cxn>
                  <a:cxn ang="0">
                    <a:pos x="51" y="75"/>
                  </a:cxn>
                  <a:cxn ang="0">
                    <a:pos x="52" y="80"/>
                  </a:cxn>
                  <a:cxn ang="0">
                    <a:pos x="46" y="89"/>
                  </a:cxn>
                  <a:cxn ang="0">
                    <a:pos x="30" y="104"/>
                  </a:cxn>
                  <a:cxn ang="0">
                    <a:pos x="23" y="98"/>
                  </a:cxn>
                  <a:cxn ang="0">
                    <a:pos x="29" y="86"/>
                  </a:cxn>
                  <a:cxn ang="0">
                    <a:pos x="12" y="72"/>
                  </a:cxn>
                  <a:cxn ang="0">
                    <a:pos x="19" y="65"/>
                  </a:cxn>
                  <a:cxn ang="0">
                    <a:pos x="24" y="48"/>
                  </a:cxn>
                  <a:cxn ang="0">
                    <a:pos x="22" y="38"/>
                  </a:cxn>
                  <a:cxn ang="0">
                    <a:pos x="22" y="38"/>
                  </a:cxn>
                  <a:cxn ang="0">
                    <a:pos x="22" y="40"/>
                  </a:cxn>
                </a:cxnLst>
                <a:rect l="0" t="0" r="r" b="b"/>
                <a:pathLst>
                  <a:path w="71" h="104">
                    <a:moveTo>
                      <a:pt x="22" y="40"/>
                    </a:moveTo>
                    <a:cubicBezTo>
                      <a:pt x="21" y="36"/>
                      <a:pt x="17" y="35"/>
                      <a:pt x="17" y="31"/>
                    </a:cubicBezTo>
                    <a:cubicBezTo>
                      <a:pt x="17" y="30"/>
                      <a:pt x="18" y="28"/>
                      <a:pt x="19" y="27"/>
                    </a:cubicBezTo>
                    <a:cubicBezTo>
                      <a:pt x="8" y="25"/>
                      <a:pt x="2" y="11"/>
                      <a:pt x="0" y="0"/>
                    </a:cubicBezTo>
                    <a:cubicBezTo>
                      <a:pt x="4" y="7"/>
                      <a:pt x="12" y="8"/>
                      <a:pt x="16" y="12"/>
                    </a:cubicBezTo>
                    <a:cubicBezTo>
                      <a:pt x="19" y="15"/>
                      <a:pt x="19" y="18"/>
                      <a:pt x="22" y="19"/>
                    </a:cubicBezTo>
                    <a:cubicBezTo>
                      <a:pt x="21" y="21"/>
                      <a:pt x="20" y="21"/>
                      <a:pt x="20" y="22"/>
                    </a:cubicBezTo>
                    <a:cubicBezTo>
                      <a:pt x="20" y="25"/>
                      <a:pt x="25" y="34"/>
                      <a:pt x="27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4"/>
                      <a:pt x="32" y="32"/>
                      <a:pt x="34" y="32"/>
                    </a:cubicBezTo>
                    <a:cubicBezTo>
                      <a:pt x="35" y="32"/>
                      <a:pt x="36" y="32"/>
                      <a:pt x="37" y="32"/>
                    </a:cubicBezTo>
                    <a:cubicBezTo>
                      <a:pt x="37" y="44"/>
                      <a:pt x="42" y="50"/>
                      <a:pt x="53" y="50"/>
                    </a:cubicBezTo>
                    <a:cubicBezTo>
                      <a:pt x="61" y="50"/>
                      <a:pt x="61" y="46"/>
                      <a:pt x="68" y="46"/>
                    </a:cubicBezTo>
                    <a:cubicBezTo>
                      <a:pt x="69" y="46"/>
                      <a:pt x="71" y="47"/>
                      <a:pt x="71" y="48"/>
                    </a:cubicBezTo>
                    <a:cubicBezTo>
                      <a:pt x="65" y="55"/>
                      <a:pt x="67" y="64"/>
                      <a:pt x="63" y="71"/>
                    </a:cubicBezTo>
                    <a:cubicBezTo>
                      <a:pt x="61" y="68"/>
                      <a:pt x="61" y="68"/>
                      <a:pt x="61" y="68"/>
                    </a:cubicBezTo>
                    <a:cubicBezTo>
                      <a:pt x="60" y="68"/>
                      <a:pt x="60" y="70"/>
                      <a:pt x="60" y="70"/>
                    </a:cubicBezTo>
                    <a:cubicBezTo>
                      <a:pt x="55" y="71"/>
                      <a:pt x="51" y="72"/>
                      <a:pt x="51" y="75"/>
                    </a:cubicBezTo>
                    <a:cubicBezTo>
                      <a:pt x="51" y="77"/>
                      <a:pt x="52" y="78"/>
                      <a:pt x="52" y="80"/>
                    </a:cubicBezTo>
                    <a:cubicBezTo>
                      <a:pt x="52" y="83"/>
                      <a:pt x="47" y="87"/>
                      <a:pt x="46" y="89"/>
                    </a:cubicBezTo>
                    <a:cubicBezTo>
                      <a:pt x="42" y="95"/>
                      <a:pt x="39" y="104"/>
                      <a:pt x="30" y="104"/>
                    </a:cubicBezTo>
                    <a:cubicBezTo>
                      <a:pt x="26" y="104"/>
                      <a:pt x="23" y="102"/>
                      <a:pt x="23" y="98"/>
                    </a:cubicBezTo>
                    <a:cubicBezTo>
                      <a:pt x="23" y="93"/>
                      <a:pt x="29" y="91"/>
                      <a:pt x="29" y="86"/>
                    </a:cubicBezTo>
                    <a:cubicBezTo>
                      <a:pt x="29" y="77"/>
                      <a:pt x="12" y="80"/>
                      <a:pt x="12" y="72"/>
                    </a:cubicBezTo>
                    <a:cubicBezTo>
                      <a:pt x="12" y="68"/>
                      <a:pt x="16" y="67"/>
                      <a:pt x="19" y="65"/>
                    </a:cubicBezTo>
                    <a:cubicBezTo>
                      <a:pt x="23" y="61"/>
                      <a:pt x="24" y="55"/>
                      <a:pt x="24" y="48"/>
                    </a:cubicBezTo>
                    <a:cubicBezTo>
                      <a:pt x="24" y="44"/>
                      <a:pt x="22" y="40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lnTo>
                      <a:pt x="22" y="4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80" name="Freeform 116"/>
              <p:cNvSpPr/>
              <p:nvPr/>
            </p:nvSpPr>
            <p:spPr bwMode="auto">
              <a:xfrm>
                <a:off x="6856413" y="3582988"/>
                <a:ext cx="6350" cy="9525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4" y="7"/>
                  </a:cxn>
                  <a:cxn ang="0">
                    <a:pos x="0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5" y="0"/>
                    </a:moveTo>
                    <a:cubicBezTo>
                      <a:pt x="5" y="4"/>
                      <a:pt x="4" y="5"/>
                      <a:pt x="4" y="7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2" y="0"/>
                      <a:pt x="4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81" name="Freeform 117"/>
              <p:cNvSpPr/>
              <p:nvPr/>
            </p:nvSpPr>
            <p:spPr bwMode="auto">
              <a:xfrm>
                <a:off x="6664325" y="3500438"/>
                <a:ext cx="22225" cy="11113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0" y="4"/>
                  </a:cxn>
                  <a:cxn ang="0">
                    <a:pos x="16" y="4"/>
                  </a:cxn>
                </a:cxnLst>
                <a:rect l="0" t="0" r="r" b="b"/>
                <a:pathLst>
                  <a:path w="16" h="8">
                    <a:moveTo>
                      <a:pt x="16" y="4"/>
                    </a:moveTo>
                    <a:cubicBezTo>
                      <a:pt x="11" y="7"/>
                      <a:pt x="4" y="8"/>
                      <a:pt x="0" y="4"/>
                    </a:cubicBezTo>
                    <a:cubicBezTo>
                      <a:pt x="9" y="0"/>
                      <a:pt x="10" y="0"/>
                      <a:pt x="16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82" name="Freeform 118"/>
              <p:cNvSpPr/>
              <p:nvPr/>
            </p:nvSpPr>
            <p:spPr bwMode="auto">
              <a:xfrm>
                <a:off x="6556375" y="3065463"/>
                <a:ext cx="22225" cy="9525"/>
              </a:xfrm>
              <a:custGeom>
                <a:avLst/>
                <a:gdLst/>
                <a:ahLst/>
                <a:cxnLst>
                  <a:cxn ang="0">
                    <a:pos x="17" y="1"/>
                  </a:cxn>
                  <a:cxn ang="0">
                    <a:pos x="17" y="7"/>
                  </a:cxn>
                  <a:cxn ang="0">
                    <a:pos x="13" y="7"/>
                  </a:cxn>
                  <a:cxn ang="0">
                    <a:pos x="0" y="3"/>
                  </a:cxn>
                  <a:cxn ang="0">
                    <a:pos x="17" y="1"/>
                  </a:cxn>
                </a:cxnLst>
                <a:rect l="0" t="0" r="r" b="b"/>
                <a:pathLst>
                  <a:path w="17" h="7">
                    <a:moveTo>
                      <a:pt x="17" y="1"/>
                    </a:moveTo>
                    <a:cubicBezTo>
                      <a:pt x="17" y="7"/>
                      <a:pt x="17" y="7"/>
                      <a:pt x="17" y="7"/>
                    </a:cubicBezTo>
                    <a:cubicBezTo>
                      <a:pt x="16" y="7"/>
                      <a:pt x="14" y="7"/>
                      <a:pt x="13" y="7"/>
                    </a:cubicBezTo>
                    <a:cubicBezTo>
                      <a:pt x="8" y="7"/>
                      <a:pt x="2" y="5"/>
                      <a:pt x="0" y="3"/>
                    </a:cubicBezTo>
                    <a:cubicBezTo>
                      <a:pt x="8" y="1"/>
                      <a:pt x="11" y="0"/>
                      <a:pt x="17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</p:grpSp>
      </p:grpSp>
      <p:grpSp>
        <p:nvGrpSpPr>
          <p:cNvPr id="384" name="Group 383"/>
          <p:cNvGrpSpPr/>
          <p:nvPr/>
        </p:nvGrpSpPr>
        <p:grpSpPr>
          <a:xfrm>
            <a:off x="4779304" y="1609771"/>
            <a:ext cx="3697477" cy="2613719"/>
            <a:chOff x="4713288" y="1038225"/>
            <a:chExt cx="2847975" cy="2012950"/>
          </a:xfrm>
          <a:solidFill>
            <a:schemeClr val="accent3"/>
          </a:solidFill>
        </p:grpSpPr>
        <p:sp>
          <p:nvSpPr>
            <p:cNvPr id="385" name="Freeform 101"/>
            <p:cNvSpPr/>
            <p:nvPr/>
          </p:nvSpPr>
          <p:spPr bwMode="auto">
            <a:xfrm>
              <a:off x="4818063" y="2127250"/>
              <a:ext cx="622300" cy="538163"/>
            </a:xfrm>
            <a:custGeom>
              <a:avLst/>
              <a:gdLst/>
              <a:ahLst/>
              <a:cxnLst>
                <a:cxn ang="0">
                  <a:pos x="102" y="154"/>
                </a:cxn>
                <a:cxn ang="0">
                  <a:pos x="113" y="126"/>
                </a:cxn>
                <a:cxn ang="0">
                  <a:pos x="122" y="86"/>
                </a:cxn>
                <a:cxn ang="0">
                  <a:pos x="125" y="77"/>
                </a:cxn>
                <a:cxn ang="0">
                  <a:pos x="108" y="77"/>
                </a:cxn>
                <a:cxn ang="0">
                  <a:pos x="64" y="77"/>
                </a:cxn>
                <a:cxn ang="0">
                  <a:pos x="27" y="79"/>
                </a:cxn>
                <a:cxn ang="0">
                  <a:pos x="26" y="77"/>
                </a:cxn>
                <a:cxn ang="0">
                  <a:pos x="0" y="55"/>
                </a:cxn>
                <a:cxn ang="0">
                  <a:pos x="9" y="37"/>
                </a:cxn>
                <a:cxn ang="0">
                  <a:pos x="41" y="20"/>
                </a:cxn>
                <a:cxn ang="0">
                  <a:pos x="48" y="13"/>
                </a:cxn>
                <a:cxn ang="0">
                  <a:pos x="80" y="4"/>
                </a:cxn>
                <a:cxn ang="0">
                  <a:pos x="127" y="7"/>
                </a:cxn>
                <a:cxn ang="0">
                  <a:pos x="174" y="15"/>
                </a:cxn>
                <a:cxn ang="0">
                  <a:pos x="223" y="21"/>
                </a:cxn>
                <a:cxn ang="0">
                  <a:pos x="256" y="44"/>
                </a:cxn>
                <a:cxn ang="0">
                  <a:pos x="278" y="33"/>
                </a:cxn>
                <a:cxn ang="0">
                  <a:pos x="281" y="43"/>
                </a:cxn>
                <a:cxn ang="0">
                  <a:pos x="289" y="65"/>
                </a:cxn>
                <a:cxn ang="0">
                  <a:pos x="309" y="76"/>
                </a:cxn>
                <a:cxn ang="0">
                  <a:pos x="350" y="76"/>
                </a:cxn>
                <a:cxn ang="0">
                  <a:pos x="359" y="63"/>
                </a:cxn>
                <a:cxn ang="0">
                  <a:pos x="387" y="51"/>
                </a:cxn>
                <a:cxn ang="0">
                  <a:pos x="439" y="74"/>
                </a:cxn>
                <a:cxn ang="0">
                  <a:pos x="445" y="96"/>
                </a:cxn>
                <a:cxn ang="0">
                  <a:pos x="435" y="119"/>
                </a:cxn>
                <a:cxn ang="0">
                  <a:pos x="436" y="138"/>
                </a:cxn>
                <a:cxn ang="0">
                  <a:pos x="449" y="156"/>
                </a:cxn>
                <a:cxn ang="0">
                  <a:pos x="445" y="179"/>
                </a:cxn>
                <a:cxn ang="0">
                  <a:pos x="448" y="232"/>
                </a:cxn>
                <a:cxn ang="0">
                  <a:pos x="448" y="240"/>
                </a:cxn>
                <a:cxn ang="0">
                  <a:pos x="393" y="231"/>
                </a:cxn>
                <a:cxn ang="0">
                  <a:pos x="370" y="220"/>
                </a:cxn>
                <a:cxn ang="0">
                  <a:pos x="333" y="207"/>
                </a:cxn>
                <a:cxn ang="0">
                  <a:pos x="313" y="192"/>
                </a:cxn>
                <a:cxn ang="0">
                  <a:pos x="278" y="183"/>
                </a:cxn>
                <a:cxn ang="0">
                  <a:pos x="304" y="224"/>
                </a:cxn>
                <a:cxn ang="0">
                  <a:pos x="315" y="227"/>
                </a:cxn>
                <a:cxn ang="0">
                  <a:pos x="313" y="246"/>
                </a:cxn>
                <a:cxn ang="0">
                  <a:pos x="379" y="225"/>
                </a:cxn>
                <a:cxn ang="0">
                  <a:pos x="406" y="260"/>
                </a:cxn>
                <a:cxn ang="0">
                  <a:pos x="414" y="270"/>
                </a:cxn>
                <a:cxn ang="0">
                  <a:pos x="410" y="302"/>
                </a:cxn>
                <a:cxn ang="0">
                  <a:pos x="390" y="321"/>
                </a:cxn>
                <a:cxn ang="0">
                  <a:pos x="365" y="347"/>
                </a:cxn>
                <a:cxn ang="0">
                  <a:pos x="328" y="368"/>
                </a:cxn>
                <a:cxn ang="0">
                  <a:pos x="265" y="395"/>
                </a:cxn>
                <a:cxn ang="0">
                  <a:pos x="234" y="404"/>
                </a:cxn>
                <a:cxn ang="0">
                  <a:pos x="217" y="399"/>
                </a:cxn>
                <a:cxn ang="0">
                  <a:pos x="209" y="372"/>
                </a:cxn>
                <a:cxn ang="0">
                  <a:pos x="198" y="340"/>
                </a:cxn>
                <a:cxn ang="0">
                  <a:pos x="162" y="280"/>
                </a:cxn>
                <a:cxn ang="0">
                  <a:pos x="154" y="259"/>
                </a:cxn>
                <a:cxn ang="0">
                  <a:pos x="140" y="251"/>
                </a:cxn>
                <a:cxn ang="0">
                  <a:pos x="131" y="229"/>
                </a:cxn>
                <a:cxn ang="0">
                  <a:pos x="109" y="196"/>
                </a:cxn>
                <a:cxn ang="0">
                  <a:pos x="112" y="177"/>
                </a:cxn>
              </a:cxnLst>
              <a:rect l="0" t="0" r="r" b="b"/>
              <a:pathLst>
                <a:path w="467" h="405">
                  <a:moveTo>
                    <a:pt x="112" y="177"/>
                  </a:moveTo>
                  <a:cubicBezTo>
                    <a:pt x="102" y="154"/>
                    <a:pt x="102" y="154"/>
                    <a:pt x="102" y="154"/>
                  </a:cubicBezTo>
                  <a:cubicBezTo>
                    <a:pt x="102" y="151"/>
                    <a:pt x="105" y="151"/>
                    <a:pt x="106" y="149"/>
                  </a:cubicBezTo>
                  <a:cubicBezTo>
                    <a:pt x="109" y="139"/>
                    <a:pt x="110" y="134"/>
                    <a:pt x="113" y="126"/>
                  </a:cubicBezTo>
                  <a:cubicBezTo>
                    <a:pt x="115" y="117"/>
                    <a:pt x="124" y="115"/>
                    <a:pt x="124" y="104"/>
                  </a:cubicBezTo>
                  <a:cubicBezTo>
                    <a:pt x="124" y="97"/>
                    <a:pt x="122" y="91"/>
                    <a:pt x="122" y="86"/>
                  </a:cubicBezTo>
                  <a:cubicBezTo>
                    <a:pt x="122" y="83"/>
                    <a:pt x="124" y="82"/>
                    <a:pt x="125" y="81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1" y="78"/>
                    <a:pt x="120" y="81"/>
                    <a:pt x="117" y="81"/>
                  </a:cubicBezTo>
                  <a:cubicBezTo>
                    <a:pt x="112" y="81"/>
                    <a:pt x="110" y="79"/>
                    <a:pt x="108" y="77"/>
                  </a:cubicBezTo>
                  <a:cubicBezTo>
                    <a:pt x="101" y="82"/>
                    <a:pt x="98" y="88"/>
                    <a:pt x="86" y="88"/>
                  </a:cubicBezTo>
                  <a:cubicBezTo>
                    <a:pt x="76" y="88"/>
                    <a:pt x="73" y="77"/>
                    <a:pt x="64" y="77"/>
                  </a:cubicBezTo>
                  <a:cubicBezTo>
                    <a:pt x="54" y="77"/>
                    <a:pt x="56" y="87"/>
                    <a:pt x="48" y="87"/>
                  </a:cubicBezTo>
                  <a:cubicBezTo>
                    <a:pt x="40" y="87"/>
                    <a:pt x="35" y="75"/>
                    <a:pt x="27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4" y="79"/>
                    <a:pt x="25" y="78"/>
                    <a:pt x="26" y="77"/>
                  </a:cubicBezTo>
                  <a:cubicBezTo>
                    <a:pt x="23" y="74"/>
                    <a:pt x="10" y="67"/>
                    <a:pt x="15" y="63"/>
                  </a:cubicBezTo>
                  <a:cubicBezTo>
                    <a:pt x="11" y="57"/>
                    <a:pt x="6" y="58"/>
                    <a:pt x="0" y="55"/>
                  </a:cubicBezTo>
                  <a:cubicBezTo>
                    <a:pt x="4" y="50"/>
                    <a:pt x="9" y="51"/>
                    <a:pt x="9" y="43"/>
                  </a:cubicBezTo>
                  <a:cubicBezTo>
                    <a:pt x="9" y="40"/>
                    <a:pt x="8" y="40"/>
                    <a:pt x="9" y="37"/>
                  </a:cubicBezTo>
                  <a:cubicBezTo>
                    <a:pt x="6" y="37"/>
                    <a:pt x="1" y="38"/>
                    <a:pt x="1" y="35"/>
                  </a:cubicBezTo>
                  <a:cubicBezTo>
                    <a:pt x="1" y="22"/>
                    <a:pt x="33" y="24"/>
                    <a:pt x="41" y="20"/>
                  </a:cubicBezTo>
                  <a:cubicBezTo>
                    <a:pt x="40" y="17"/>
                    <a:pt x="38" y="18"/>
                    <a:pt x="38" y="15"/>
                  </a:cubicBezTo>
                  <a:cubicBezTo>
                    <a:pt x="38" y="11"/>
                    <a:pt x="46" y="13"/>
                    <a:pt x="48" y="13"/>
                  </a:cubicBezTo>
                  <a:cubicBezTo>
                    <a:pt x="53" y="13"/>
                    <a:pt x="62" y="13"/>
                    <a:pt x="62" y="13"/>
                  </a:cubicBezTo>
                  <a:cubicBezTo>
                    <a:pt x="67" y="13"/>
                    <a:pt x="75" y="7"/>
                    <a:pt x="80" y="4"/>
                  </a:cubicBezTo>
                  <a:cubicBezTo>
                    <a:pt x="86" y="0"/>
                    <a:pt x="98" y="0"/>
                    <a:pt x="106" y="0"/>
                  </a:cubicBezTo>
                  <a:cubicBezTo>
                    <a:pt x="117" y="0"/>
                    <a:pt x="117" y="7"/>
                    <a:pt x="127" y="7"/>
                  </a:cubicBezTo>
                  <a:cubicBezTo>
                    <a:pt x="127" y="12"/>
                    <a:pt x="144" y="15"/>
                    <a:pt x="149" y="15"/>
                  </a:cubicBezTo>
                  <a:cubicBezTo>
                    <a:pt x="162" y="15"/>
                    <a:pt x="170" y="15"/>
                    <a:pt x="174" y="15"/>
                  </a:cubicBezTo>
                  <a:cubicBezTo>
                    <a:pt x="186" y="15"/>
                    <a:pt x="192" y="3"/>
                    <a:pt x="205" y="3"/>
                  </a:cubicBezTo>
                  <a:cubicBezTo>
                    <a:pt x="219" y="3"/>
                    <a:pt x="218" y="12"/>
                    <a:pt x="223" y="21"/>
                  </a:cubicBezTo>
                  <a:cubicBezTo>
                    <a:pt x="224" y="23"/>
                    <a:pt x="233" y="28"/>
                    <a:pt x="233" y="28"/>
                  </a:cubicBezTo>
                  <a:cubicBezTo>
                    <a:pt x="241" y="31"/>
                    <a:pt x="243" y="44"/>
                    <a:pt x="256" y="44"/>
                  </a:cubicBezTo>
                  <a:cubicBezTo>
                    <a:pt x="265" y="44"/>
                    <a:pt x="265" y="36"/>
                    <a:pt x="271" y="34"/>
                  </a:cubicBezTo>
                  <a:cubicBezTo>
                    <a:pt x="275" y="33"/>
                    <a:pt x="274" y="33"/>
                    <a:pt x="278" y="33"/>
                  </a:cubicBezTo>
                  <a:cubicBezTo>
                    <a:pt x="279" y="35"/>
                    <a:pt x="279" y="39"/>
                    <a:pt x="281" y="41"/>
                  </a:cubicBezTo>
                  <a:cubicBezTo>
                    <a:pt x="280" y="41"/>
                    <a:pt x="281" y="42"/>
                    <a:pt x="281" y="43"/>
                  </a:cubicBezTo>
                  <a:cubicBezTo>
                    <a:pt x="281" y="48"/>
                    <a:pt x="284" y="47"/>
                    <a:pt x="286" y="51"/>
                  </a:cubicBezTo>
                  <a:cubicBezTo>
                    <a:pt x="290" y="56"/>
                    <a:pt x="286" y="59"/>
                    <a:pt x="289" y="65"/>
                  </a:cubicBezTo>
                  <a:cubicBezTo>
                    <a:pt x="291" y="70"/>
                    <a:pt x="297" y="67"/>
                    <a:pt x="301" y="68"/>
                  </a:cubicBezTo>
                  <a:cubicBezTo>
                    <a:pt x="305" y="69"/>
                    <a:pt x="306" y="73"/>
                    <a:pt x="309" y="76"/>
                  </a:cubicBezTo>
                  <a:cubicBezTo>
                    <a:pt x="312" y="79"/>
                    <a:pt x="323" y="78"/>
                    <a:pt x="329" y="78"/>
                  </a:cubicBezTo>
                  <a:cubicBezTo>
                    <a:pt x="337" y="78"/>
                    <a:pt x="345" y="77"/>
                    <a:pt x="350" y="76"/>
                  </a:cubicBezTo>
                  <a:cubicBezTo>
                    <a:pt x="350" y="72"/>
                    <a:pt x="350" y="71"/>
                    <a:pt x="350" y="68"/>
                  </a:cubicBezTo>
                  <a:cubicBezTo>
                    <a:pt x="350" y="64"/>
                    <a:pt x="355" y="64"/>
                    <a:pt x="359" y="63"/>
                  </a:cubicBezTo>
                  <a:cubicBezTo>
                    <a:pt x="364" y="61"/>
                    <a:pt x="363" y="59"/>
                    <a:pt x="368" y="57"/>
                  </a:cubicBezTo>
                  <a:cubicBezTo>
                    <a:pt x="376" y="54"/>
                    <a:pt x="381" y="56"/>
                    <a:pt x="387" y="51"/>
                  </a:cubicBezTo>
                  <a:cubicBezTo>
                    <a:pt x="397" y="57"/>
                    <a:pt x="403" y="57"/>
                    <a:pt x="412" y="60"/>
                  </a:cubicBezTo>
                  <a:cubicBezTo>
                    <a:pt x="423" y="64"/>
                    <a:pt x="426" y="74"/>
                    <a:pt x="439" y="74"/>
                  </a:cubicBezTo>
                  <a:cubicBezTo>
                    <a:pt x="439" y="76"/>
                    <a:pt x="442" y="77"/>
                    <a:pt x="443" y="79"/>
                  </a:cubicBezTo>
                  <a:cubicBezTo>
                    <a:pt x="445" y="86"/>
                    <a:pt x="442" y="92"/>
                    <a:pt x="445" y="96"/>
                  </a:cubicBezTo>
                  <a:cubicBezTo>
                    <a:pt x="442" y="98"/>
                    <a:pt x="435" y="114"/>
                    <a:pt x="435" y="115"/>
                  </a:cubicBezTo>
                  <a:cubicBezTo>
                    <a:pt x="435" y="116"/>
                    <a:pt x="436" y="118"/>
                    <a:pt x="435" y="119"/>
                  </a:cubicBezTo>
                  <a:cubicBezTo>
                    <a:pt x="436" y="121"/>
                    <a:pt x="435" y="122"/>
                    <a:pt x="436" y="124"/>
                  </a:cubicBezTo>
                  <a:cubicBezTo>
                    <a:pt x="436" y="138"/>
                    <a:pt x="436" y="138"/>
                    <a:pt x="436" y="138"/>
                  </a:cubicBezTo>
                  <a:cubicBezTo>
                    <a:pt x="438" y="142"/>
                    <a:pt x="437" y="145"/>
                    <a:pt x="439" y="149"/>
                  </a:cubicBezTo>
                  <a:cubicBezTo>
                    <a:pt x="440" y="153"/>
                    <a:pt x="449" y="149"/>
                    <a:pt x="449" y="156"/>
                  </a:cubicBezTo>
                  <a:cubicBezTo>
                    <a:pt x="449" y="165"/>
                    <a:pt x="439" y="164"/>
                    <a:pt x="439" y="171"/>
                  </a:cubicBezTo>
                  <a:cubicBezTo>
                    <a:pt x="439" y="177"/>
                    <a:pt x="443" y="177"/>
                    <a:pt x="445" y="179"/>
                  </a:cubicBezTo>
                  <a:cubicBezTo>
                    <a:pt x="452" y="194"/>
                    <a:pt x="467" y="196"/>
                    <a:pt x="467" y="215"/>
                  </a:cubicBezTo>
                  <a:cubicBezTo>
                    <a:pt x="456" y="218"/>
                    <a:pt x="448" y="220"/>
                    <a:pt x="448" y="232"/>
                  </a:cubicBezTo>
                  <a:cubicBezTo>
                    <a:pt x="448" y="235"/>
                    <a:pt x="450" y="238"/>
                    <a:pt x="450" y="240"/>
                  </a:cubicBezTo>
                  <a:cubicBezTo>
                    <a:pt x="450" y="240"/>
                    <a:pt x="448" y="240"/>
                    <a:pt x="448" y="240"/>
                  </a:cubicBezTo>
                  <a:cubicBezTo>
                    <a:pt x="439" y="240"/>
                    <a:pt x="420" y="235"/>
                    <a:pt x="408" y="235"/>
                  </a:cubicBezTo>
                  <a:cubicBezTo>
                    <a:pt x="406" y="235"/>
                    <a:pt x="393" y="231"/>
                    <a:pt x="393" y="231"/>
                  </a:cubicBezTo>
                  <a:cubicBezTo>
                    <a:pt x="388" y="226"/>
                    <a:pt x="388" y="213"/>
                    <a:pt x="379" y="213"/>
                  </a:cubicBezTo>
                  <a:cubicBezTo>
                    <a:pt x="374" y="213"/>
                    <a:pt x="372" y="217"/>
                    <a:pt x="370" y="220"/>
                  </a:cubicBezTo>
                  <a:cubicBezTo>
                    <a:pt x="348" y="220"/>
                    <a:pt x="348" y="220"/>
                    <a:pt x="348" y="220"/>
                  </a:cubicBezTo>
                  <a:cubicBezTo>
                    <a:pt x="341" y="217"/>
                    <a:pt x="337" y="212"/>
                    <a:pt x="333" y="207"/>
                  </a:cubicBezTo>
                  <a:cubicBezTo>
                    <a:pt x="327" y="202"/>
                    <a:pt x="320" y="205"/>
                    <a:pt x="315" y="200"/>
                  </a:cubicBezTo>
                  <a:cubicBezTo>
                    <a:pt x="313" y="197"/>
                    <a:pt x="314" y="194"/>
                    <a:pt x="313" y="192"/>
                  </a:cubicBezTo>
                  <a:cubicBezTo>
                    <a:pt x="308" y="182"/>
                    <a:pt x="299" y="168"/>
                    <a:pt x="286" y="168"/>
                  </a:cubicBezTo>
                  <a:cubicBezTo>
                    <a:pt x="280" y="168"/>
                    <a:pt x="278" y="176"/>
                    <a:pt x="278" y="183"/>
                  </a:cubicBezTo>
                  <a:cubicBezTo>
                    <a:pt x="278" y="187"/>
                    <a:pt x="278" y="189"/>
                    <a:pt x="278" y="193"/>
                  </a:cubicBezTo>
                  <a:cubicBezTo>
                    <a:pt x="281" y="203"/>
                    <a:pt x="293" y="222"/>
                    <a:pt x="304" y="224"/>
                  </a:cubicBezTo>
                  <a:cubicBezTo>
                    <a:pt x="304" y="229"/>
                    <a:pt x="306" y="231"/>
                    <a:pt x="307" y="235"/>
                  </a:cubicBezTo>
                  <a:cubicBezTo>
                    <a:pt x="312" y="233"/>
                    <a:pt x="311" y="228"/>
                    <a:pt x="315" y="227"/>
                  </a:cubicBezTo>
                  <a:cubicBezTo>
                    <a:pt x="316" y="228"/>
                    <a:pt x="316" y="230"/>
                    <a:pt x="316" y="231"/>
                  </a:cubicBezTo>
                  <a:cubicBezTo>
                    <a:pt x="316" y="237"/>
                    <a:pt x="313" y="240"/>
                    <a:pt x="313" y="246"/>
                  </a:cubicBezTo>
                  <a:cubicBezTo>
                    <a:pt x="313" y="252"/>
                    <a:pt x="324" y="255"/>
                    <a:pt x="331" y="255"/>
                  </a:cubicBezTo>
                  <a:cubicBezTo>
                    <a:pt x="360" y="255"/>
                    <a:pt x="363" y="237"/>
                    <a:pt x="379" y="225"/>
                  </a:cubicBezTo>
                  <a:cubicBezTo>
                    <a:pt x="379" y="241"/>
                    <a:pt x="379" y="241"/>
                    <a:pt x="379" y="241"/>
                  </a:cubicBezTo>
                  <a:cubicBezTo>
                    <a:pt x="385" y="254"/>
                    <a:pt x="393" y="256"/>
                    <a:pt x="406" y="260"/>
                  </a:cubicBezTo>
                  <a:cubicBezTo>
                    <a:pt x="411" y="261"/>
                    <a:pt x="411" y="269"/>
                    <a:pt x="414" y="271"/>
                  </a:cubicBezTo>
                  <a:cubicBezTo>
                    <a:pt x="414" y="270"/>
                    <a:pt x="414" y="270"/>
                    <a:pt x="414" y="270"/>
                  </a:cubicBezTo>
                  <a:cubicBezTo>
                    <a:pt x="416" y="274"/>
                    <a:pt x="423" y="273"/>
                    <a:pt x="423" y="277"/>
                  </a:cubicBezTo>
                  <a:cubicBezTo>
                    <a:pt x="423" y="288"/>
                    <a:pt x="410" y="291"/>
                    <a:pt x="410" y="302"/>
                  </a:cubicBezTo>
                  <a:cubicBezTo>
                    <a:pt x="403" y="302"/>
                    <a:pt x="399" y="303"/>
                    <a:pt x="397" y="309"/>
                  </a:cubicBezTo>
                  <a:cubicBezTo>
                    <a:pt x="395" y="314"/>
                    <a:pt x="396" y="321"/>
                    <a:pt x="390" y="321"/>
                  </a:cubicBezTo>
                  <a:cubicBezTo>
                    <a:pt x="384" y="321"/>
                    <a:pt x="384" y="334"/>
                    <a:pt x="378" y="334"/>
                  </a:cubicBezTo>
                  <a:cubicBezTo>
                    <a:pt x="374" y="334"/>
                    <a:pt x="365" y="342"/>
                    <a:pt x="365" y="347"/>
                  </a:cubicBezTo>
                  <a:cubicBezTo>
                    <a:pt x="353" y="349"/>
                    <a:pt x="327" y="354"/>
                    <a:pt x="327" y="364"/>
                  </a:cubicBezTo>
                  <a:cubicBezTo>
                    <a:pt x="327" y="365"/>
                    <a:pt x="327" y="367"/>
                    <a:pt x="328" y="368"/>
                  </a:cubicBezTo>
                  <a:cubicBezTo>
                    <a:pt x="318" y="373"/>
                    <a:pt x="304" y="376"/>
                    <a:pt x="294" y="378"/>
                  </a:cubicBezTo>
                  <a:cubicBezTo>
                    <a:pt x="289" y="380"/>
                    <a:pt x="271" y="392"/>
                    <a:pt x="265" y="395"/>
                  </a:cubicBezTo>
                  <a:cubicBezTo>
                    <a:pt x="252" y="395"/>
                    <a:pt x="252" y="395"/>
                    <a:pt x="252" y="395"/>
                  </a:cubicBezTo>
                  <a:cubicBezTo>
                    <a:pt x="244" y="400"/>
                    <a:pt x="243" y="404"/>
                    <a:pt x="234" y="404"/>
                  </a:cubicBezTo>
                  <a:cubicBezTo>
                    <a:pt x="231" y="405"/>
                    <a:pt x="231" y="405"/>
                    <a:pt x="231" y="405"/>
                  </a:cubicBezTo>
                  <a:cubicBezTo>
                    <a:pt x="229" y="405"/>
                    <a:pt x="218" y="400"/>
                    <a:pt x="217" y="399"/>
                  </a:cubicBezTo>
                  <a:cubicBezTo>
                    <a:pt x="216" y="399"/>
                    <a:pt x="219" y="399"/>
                    <a:pt x="217" y="394"/>
                  </a:cubicBezTo>
                  <a:cubicBezTo>
                    <a:pt x="212" y="387"/>
                    <a:pt x="209" y="380"/>
                    <a:pt x="209" y="372"/>
                  </a:cubicBezTo>
                  <a:cubicBezTo>
                    <a:pt x="204" y="371"/>
                    <a:pt x="207" y="363"/>
                    <a:pt x="208" y="359"/>
                  </a:cubicBezTo>
                  <a:cubicBezTo>
                    <a:pt x="210" y="349"/>
                    <a:pt x="203" y="345"/>
                    <a:pt x="198" y="340"/>
                  </a:cubicBezTo>
                  <a:cubicBezTo>
                    <a:pt x="193" y="335"/>
                    <a:pt x="181" y="320"/>
                    <a:pt x="181" y="309"/>
                  </a:cubicBezTo>
                  <a:cubicBezTo>
                    <a:pt x="165" y="306"/>
                    <a:pt x="162" y="297"/>
                    <a:pt x="162" y="280"/>
                  </a:cubicBezTo>
                  <a:cubicBezTo>
                    <a:pt x="162" y="270"/>
                    <a:pt x="156" y="268"/>
                    <a:pt x="154" y="259"/>
                  </a:cubicBezTo>
                  <a:cubicBezTo>
                    <a:pt x="154" y="259"/>
                    <a:pt x="154" y="259"/>
                    <a:pt x="154" y="259"/>
                  </a:cubicBezTo>
                  <a:cubicBezTo>
                    <a:pt x="152" y="258"/>
                    <a:pt x="150" y="255"/>
                    <a:pt x="148" y="254"/>
                  </a:cubicBezTo>
                  <a:cubicBezTo>
                    <a:pt x="147" y="252"/>
                    <a:pt x="141" y="253"/>
                    <a:pt x="140" y="251"/>
                  </a:cubicBezTo>
                  <a:cubicBezTo>
                    <a:pt x="137" y="249"/>
                    <a:pt x="138" y="242"/>
                    <a:pt x="137" y="239"/>
                  </a:cubicBezTo>
                  <a:cubicBezTo>
                    <a:pt x="136" y="235"/>
                    <a:pt x="132" y="231"/>
                    <a:pt x="131" y="229"/>
                  </a:cubicBezTo>
                  <a:cubicBezTo>
                    <a:pt x="125" y="221"/>
                    <a:pt x="121" y="214"/>
                    <a:pt x="116" y="207"/>
                  </a:cubicBezTo>
                  <a:cubicBezTo>
                    <a:pt x="115" y="205"/>
                    <a:pt x="109" y="198"/>
                    <a:pt x="109" y="196"/>
                  </a:cubicBezTo>
                  <a:cubicBezTo>
                    <a:pt x="109" y="192"/>
                    <a:pt x="112" y="182"/>
                    <a:pt x="112" y="175"/>
                  </a:cubicBezTo>
                  <a:lnTo>
                    <a:pt x="112" y="17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86" name="Freeform 102"/>
            <p:cNvSpPr/>
            <p:nvPr/>
          </p:nvSpPr>
          <p:spPr bwMode="auto">
            <a:xfrm>
              <a:off x="5713413" y="2714625"/>
              <a:ext cx="33338" cy="63500"/>
            </a:xfrm>
            <a:custGeom>
              <a:avLst/>
              <a:gdLst/>
              <a:ahLst/>
              <a:cxnLst>
                <a:cxn ang="0">
                  <a:pos x="25" y="30"/>
                </a:cxn>
                <a:cxn ang="0">
                  <a:pos x="11" y="48"/>
                </a:cxn>
                <a:cxn ang="0">
                  <a:pos x="0" y="35"/>
                </a:cxn>
                <a:cxn ang="0">
                  <a:pos x="6" y="0"/>
                </a:cxn>
                <a:cxn ang="0">
                  <a:pos x="25" y="30"/>
                </a:cxn>
              </a:cxnLst>
              <a:rect l="0" t="0" r="r" b="b"/>
              <a:pathLst>
                <a:path w="25" h="48">
                  <a:moveTo>
                    <a:pt x="25" y="30"/>
                  </a:moveTo>
                  <a:cubicBezTo>
                    <a:pt x="25" y="37"/>
                    <a:pt x="20" y="48"/>
                    <a:pt x="11" y="48"/>
                  </a:cubicBezTo>
                  <a:cubicBezTo>
                    <a:pt x="5" y="48"/>
                    <a:pt x="0" y="41"/>
                    <a:pt x="0" y="35"/>
                  </a:cubicBezTo>
                  <a:cubicBezTo>
                    <a:pt x="0" y="22"/>
                    <a:pt x="6" y="13"/>
                    <a:pt x="6" y="0"/>
                  </a:cubicBezTo>
                  <a:cubicBezTo>
                    <a:pt x="13" y="10"/>
                    <a:pt x="25" y="15"/>
                    <a:pt x="25" y="3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87" name="Freeform 103"/>
            <p:cNvSpPr/>
            <p:nvPr/>
          </p:nvSpPr>
          <p:spPr bwMode="auto">
            <a:xfrm>
              <a:off x="5397500" y="2195513"/>
              <a:ext cx="677863" cy="544513"/>
            </a:xfrm>
            <a:custGeom>
              <a:avLst/>
              <a:gdLst/>
              <a:ahLst/>
              <a:cxnLst>
                <a:cxn ang="0">
                  <a:pos x="148" y="270"/>
                </a:cxn>
                <a:cxn ang="0">
                  <a:pos x="174" y="340"/>
                </a:cxn>
                <a:cxn ang="0">
                  <a:pos x="200" y="401"/>
                </a:cxn>
                <a:cxn ang="0">
                  <a:pos x="216" y="401"/>
                </a:cxn>
                <a:cxn ang="0">
                  <a:pos x="237" y="379"/>
                </a:cxn>
                <a:cxn ang="0">
                  <a:pos x="243" y="341"/>
                </a:cxn>
                <a:cxn ang="0">
                  <a:pos x="268" y="298"/>
                </a:cxn>
                <a:cxn ang="0">
                  <a:pos x="326" y="240"/>
                </a:cxn>
                <a:cxn ang="0">
                  <a:pos x="374" y="218"/>
                </a:cxn>
                <a:cxn ang="0">
                  <a:pos x="409" y="259"/>
                </a:cxn>
                <a:cxn ang="0">
                  <a:pos x="423" y="302"/>
                </a:cxn>
                <a:cxn ang="0">
                  <a:pos x="457" y="300"/>
                </a:cxn>
                <a:cxn ang="0">
                  <a:pos x="476" y="367"/>
                </a:cxn>
                <a:cxn ang="0">
                  <a:pos x="489" y="358"/>
                </a:cxn>
                <a:cxn ang="0">
                  <a:pos x="472" y="316"/>
                </a:cxn>
                <a:cxn ang="0">
                  <a:pos x="473" y="288"/>
                </a:cxn>
                <a:cxn ang="0">
                  <a:pos x="483" y="254"/>
                </a:cxn>
                <a:cxn ang="0">
                  <a:pos x="487" y="213"/>
                </a:cxn>
                <a:cxn ang="0">
                  <a:pos x="467" y="197"/>
                </a:cxn>
                <a:cxn ang="0">
                  <a:pos x="445" y="125"/>
                </a:cxn>
                <a:cxn ang="0">
                  <a:pos x="423" y="130"/>
                </a:cxn>
                <a:cxn ang="0">
                  <a:pos x="373" y="144"/>
                </a:cxn>
                <a:cxn ang="0">
                  <a:pos x="341" y="147"/>
                </a:cxn>
                <a:cxn ang="0">
                  <a:pos x="295" y="136"/>
                </a:cxn>
                <a:cxn ang="0">
                  <a:pos x="254" y="116"/>
                </a:cxn>
                <a:cxn ang="0">
                  <a:pos x="226" y="89"/>
                </a:cxn>
                <a:cxn ang="0">
                  <a:pos x="229" y="69"/>
                </a:cxn>
                <a:cxn ang="0">
                  <a:pos x="213" y="43"/>
                </a:cxn>
                <a:cxn ang="0">
                  <a:pos x="178" y="16"/>
                </a:cxn>
                <a:cxn ang="0">
                  <a:pos x="131" y="0"/>
                </a:cxn>
                <a:cxn ang="0">
                  <a:pos x="94" y="21"/>
                </a:cxn>
                <a:cxn ang="0">
                  <a:pos x="65" y="13"/>
                </a:cxn>
                <a:cxn ang="0">
                  <a:pos x="23" y="46"/>
                </a:cxn>
                <a:cxn ang="0">
                  <a:pos x="0" y="64"/>
                </a:cxn>
                <a:cxn ang="0">
                  <a:pos x="1" y="87"/>
                </a:cxn>
                <a:cxn ang="0">
                  <a:pos x="4" y="120"/>
                </a:cxn>
                <a:cxn ang="0">
                  <a:pos x="13" y="181"/>
                </a:cxn>
                <a:cxn ang="0">
                  <a:pos x="34" y="185"/>
                </a:cxn>
                <a:cxn ang="0">
                  <a:pos x="70" y="185"/>
                </a:cxn>
                <a:cxn ang="0">
                  <a:pos x="118" y="219"/>
                </a:cxn>
                <a:cxn ang="0">
                  <a:pos x="127" y="248"/>
                </a:cxn>
                <a:cxn ang="0">
                  <a:pos x="145" y="233"/>
                </a:cxn>
                <a:cxn ang="0">
                  <a:pos x="149" y="265"/>
                </a:cxn>
              </a:cxnLst>
              <a:rect l="0" t="0" r="r" b="b"/>
              <a:pathLst>
                <a:path w="509" h="410">
                  <a:moveTo>
                    <a:pt x="149" y="265"/>
                  </a:moveTo>
                  <a:cubicBezTo>
                    <a:pt x="147" y="263"/>
                    <a:pt x="147" y="263"/>
                    <a:pt x="147" y="263"/>
                  </a:cubicBezTo>
                  <a:cubicBezTo>
                    <a:pt x="147" y="265"/>
                    <a:pt x="148" y="268"/>
                    <a:pt x="148" y="270"/>
                  </a:cubicBezTo>
                  <a:cubicBezTo>
                    <a:pt x="148" y="278"/>
                    <a:pt x="153" y="286"/>
                    <a:pt x="155" y="295"/>
                  </a:cubicBezTo>
                  <a:cubicBezTo>
                    <a:pt x="158" y="305"/>
                    <a:pt x="166" y="319"/>
                    <a:pt x="168" y="326"/>
                  </a:cubicBezTo>
                  <a:cubicBezTo>
                    <a:pt x="170" y="332"/>
                    <a:pt x="170" y="334"/>
                    <a:pt x="174" y="340"/>
                  </a:cubicBezTo>
                  <a:cubicBezTo>
                    <a:pt x="177" y="345"/>
                    <a:pt x="175" y="351"/>
                    <a:pt x="179" y="358"/>
                  </a:cubicBezTo>
                  <a:cubicBezTo>
                    <a:pt x="180" y="362"/>
                    <a:pt x="187" y="366"/>
                    <a:pt x="188" y="372"/>
                  </a:cubicBezTo>
                  <a:cubicBezTo>
                    <a:pt x="191" y="382"/>
                    <a:pt x="196" y="390"/>
                    <a:pt x="200" y="401"/>
                  </a:cubicBezTo>
                  <a:cubicBezTo>
                    <a:pt x="200" y="402"/>
                    <a:pt x="202" y="405"/>
                    <a:pt x="204" y="405"/>
                  </a:cubicBezTo>
                  <a:cubicBezTo>
                    <a:pt x="204" y="409"/>
                    <a:pt x="207" y="410"/>
                    <a:pt x="210" y="410"/>
                  </a:cubicBezTo>
                  <a:cubicBezTo>
                    <a:pt x="214" y="410"/>
                    <a:pt x="214" y="405"/>
                    <a:pt x="216" y="401"/>
                  </a:cubicBezTo>
                  <a:cubicBezTo>
                    <a:pt x="218" y="397"/>
                    <a:pt x="219" y="398"/>
                    <a:pt x="224" y="396"/>
                  </a:cubicBezTo>
                  <a:cubicBezTo>
                    <a:pt x="228" y="394"/>
                    <a:pt x="227" y="382"/>
                    <a:pt x="233" y="381"/>
                  </a:cubicBezTo>
                  <a:cubicBezTo>
                    <a:pt x="234" y="380"/>
                    <a:pt x="237" y="380"/>
                    <a:pt x="237" y="379"/>
                  </a:cubicBezTo>
                  <a:cubicBezTo>
                    <a:pt x="240" y="379"/>
                    <a:pt x="240" y="379"/>
                    <a:pt x="240" y="379"/>
                  </a:cubicBezTo>
                  <a:cubicBezTo>
                    <a:pt x="237" y="367"/>
                    <a:pt x="237" y="367"/>
                    <a:pt x="237" y="367"/>
                  </a:cubicBezTo>
                  <a:cubicBezTo>
                    <a:pt x="237" y="359"/>
                    <a:pt x="243" y="352"/>
                    <a:pt x="243" y="341"/>
                  </a:cubicBezTo>
                  <a:cubicBezTo>
                    <a:pt x="243" y="334"/>
                    <a:pt x="240" y="329"/>
                    <a:pt x="240" y="321"/>
                  </a:cubicBezTo>
                  <a:cubicBezTo>
                    <a:pt x="240" y="312"/>
                    <a:pt x="249" y="311"/>
                    <a:pt x="257" y="308"/>
                  </a:cubicBezTo>
                  <a:cubicBezTo>
                    <a:pt x="260" y="307"/>
                    <a:pt x="265" y="302"/>
                    <a:pt x="268" y="298"/>
                  </a:cubicBezTo>
                  <a:cubicBezTo>
                    <a:pt x="277" y="290"/>
                    <a:pt x="284" y="281"/>
                    <a:pt x="293" y="272"/>
                  </a:cubicBezTo>
                  <a:cubicBezTo>
                    <a:pt x="300" y="265"/>
                    <a:pt x="313" y="263"/>
                    <a:pt x="321" y="255"/>
                  </a:cubicBezTo>
                  <a:cubicBezTo>
                    <a:pt x="325" y="251"/>
                    <a:pt x="325" y="246"/>
                    <a:pt x="326" y="240"/>
                  </a:cubicBezTo>
                  <a:cubicBezTo>
                    <a:pt x="328" y="236"/>
                    <a:pt x="337" y="236"/>
                    <a:pt x="340" y="229"/>
                  </a:cubicBezTo>
                  <a:cubicBezTo>
                    <a:pt x="344" y="231"/>
                    <a:pt x="344" y="233"/>
                    <a:pt x="351" y="233"/>
                  </a:cubicBezTo>
                  <a:cubicBezTo>
                    <a:pt x="362" y="233"/>
                    <a:pt x="374" y="231"/>
                    <a:pt x="374" y="218"/>
                  </a:cubicBezTo>
                  <a:cubicBezTo>
                    <a:pt x="381" y="219"/>
                    <a:pt x="389" y="222"/>
                    <a:pt x="390" y="228"/>
                  </a:cubicBezTo>
                  <a:cubicBezTo>
                    <a:pt x="392" y="233"/>
                    <a:pt x="391" y="240"/>
                    <a:pt x="395" y="245"/>
                  </a:cubicBezTo>
                  <a:cubicBezTo>
                    <a:pt x="398" y="251"/>
                    <a:pt x="403" y="255"/>
                    <a:pt x="409" y="259"/>
                  </a:cubicBezTo>
                  <a:cubicBezTo>
                    <a:pt x="414" y="267"/>
                    <a:pt x="419" y="274"/>
                    <a:pt x="422" y="283"/>
                  </a:cubicBezTo>
                  <a:cubicBezTo>
                    <a:pt x="423" y="285"/>
                    <a:pt x="425" y="286"/>
                    <a:pt x="425" y="289"/>
                  </a:cubicBezTo>
                  <a:cubicBezTo>
                    <a:pt x="425" y="293"/>
                    <a:pt x="423" y="296"/>
                    <a:pt x="423" y="302"/>
                  </a:cubicBezTo>
                  <a:cubicBezTo>
                    <a:pt x="423" y="307"/>
                    <a:pt x="423" y="313"/>
                    <a:pt x="430" y="313"/>
                  </a:cubicBezTo>
                  <a:cubicBezTo>
                    <a:pt x="442" y="313"/>
                    <a:pt x="445" y="300"/>
                    <a:pt x="453" y="293"/>
                  </a:cubicBezTo>
                  <a:cubicBezTo>
                    <a:pt x="455" y="295"/>
                    <a:pt x="454" y="297"/>
                    <a:pt x="457" y="300"/>
                  </a:cubicBezTo>
                  <a:cubicBezTo>
                    <a:pt x="457" y="300"/>
                    <a:pt x="461" y="300"/>
                    <a:pt x="462" y="302"/>
                  </a:cubicBezTo>
                  <a:cubicBezTo>
                    <a:pt x="467" y="308"/>
                    <a:pt x="459" y="322"/>
                    <a:pt x="465" y="322"/>
                  </a:cubicBezTo>
                  <a:cubicBezTo>
                    <a:pt x="465" y="336"/>
                    <a:pt x="476" y="347"/>
                    <a:pt x="476" y="367"/>
                  </a:cubicBezTo>
                  <a:cubicBezTo>
                    <a:pt x="476" y="371"/>
                    <a:pt x="473" y="382"/>
                    <a:pt x="476" y="383"/>
                  </a:cubicBezTo>
                  <a:cubicBezTo>
                    <a:pt x="480" y="376"/>
                    <a:pt x="481" y="371"/>
                    <a:pt x="485" y="363"/>
                  </a:cubicBezTo>
                  <a:cubicBezTo>
                    <a:pt x="486" y="361"/>
                    <a:pt x="489" y="360"/>
                    <a:pt x="489" y="358"/>
                  </a:cubicBezTo>
                  <a:cubicBezTo>
                    <a:pt x="489" y="354"/>
                    <a:pt x="483" y="334"/>
                    <a:pt x="479" y="330"/>
                  </a:cubicBezTo>
                  <a:cubicBezTo>
                    <a:pt x="476" y="327"/>
                    <a:pt x="472" y="325"/>
                    <a:pt x="472" y="320"/>
                  </a:cubicBezTo>
                  <a:cubicBezTo>
                    <a:pt x="472" y="319"/>
                    <a:pt x="472" y="318"/>
                    <a:pt x="472" y="316"/>
                  </a:cubicBezTo>
                  <a:cubicBezTo>
                    <a:pt x="472" y="317"/>
                    <a:pt x="472" y="317"/>
                    <a:pt x="472" y="317"/>
                  </a:cubicBezTo>
                  <a:cubicBezTo>
                    <a:pt x="473" y="316"/>
                    <a:pt x="476" y="311"/>
                    <a:pt x="476" y="307"/>
                  </a:cubicBezTo>
                  <a:cubicBezTo>
                    <a:pt x="476" y="302"/>
                    <a:pt x="476" y="293"/>
                    <a:pt x="473" y="288"/>
                  </a:cubicBezTo>
                  <a:cubicBezTo>
                    <a:pt x="470" y="284"/>
                    <a:pt x="464" y="284"/>
                    <a:pt x="464" y="276"/>
                  </a:cubicBezTo>
                  <a:cubicBezTo>
                    <a:pt x="464" y="268"/>
                    <a:pt x="467" y="262"/>
                    <a:pt x="472" y="258"/>
                  </a:cubicBezTo>
                  <a:cubicBezTo>
                    <a:pt x="474" y="255"/>
                    <a:pt x="479" y="256"/>
                    <a:pt x="483" y="254"/>
                  </a:cubicBezTo>
                  <a:cubicBezTo>
                    <a:pt x="493" y="247"/>
                    <a:pt x="500" y="244"/>
                    <a:pt x="509" y="230"/>
                  </a:cubicBezTo>
                  <a:cubicBezTo>
                    <a:pt x="506" y="230"/>
                    <a:pt x="505" y="231"/>
                    <a:pt x="501" y="231"/>
                  </a:cubicBezTo>
                  <a:cubicBezTo>
                    <a:pt x="493" y="231"/>
                    <a:pt x="487" y="222"/>
                    <a:pt x="487" y="213"/>
                  </a:cubicBezTo>
                  <a:cubicBezTo>
                    <a:pt x="483" y="212"/>
                    <a:pt x="482" y="199"/>
                    <a:pt x="478" y="199"/>
                  </a:cubicBezTo>
                  <a:cubicBezTo>
                    <a:pt x="475" y="199"/>
                    <a:pt x="472" y="202"/>
                    <a:pt x="469" y="202"/>
                  </a:cubicBezTo>
                  <a:cubicBezTo>
                    <a:pt x="468" y="202"/>
                    <a:pt x="467" y="199"/>
                    <a:pt x="467" y="197"/>
                  </a:cubicBezTo>
                  <a:cubicBezTo>
                    <a:pt x="467" y="181"/>
                    <a:pt x="479" y="180"/>
                    <a:pt x="479" y="163"/>
                  </a:cubicBezTo>
                  <a:cubicBezTo>
                    <a:pt x="479" y="154"/>
                    <a:pt x="472" y="151"/>
                    <a:pt x="468" y="144"/>
                  </a:cubicBezTo>
                  <a:cubicBezTo>
                    <a:pt x="457" y="139"/>
                    <a:pt x="448" y="140"/>
                    <a:pt x="445" y="125"/>
                  </a:cubicBezTo>
                  <a:cubicBezTo>
                    <a:pt x="442" y="125"/>
                    <a:pt x="442" y="125"/>
                    <a:pt x="442" y="125"/>
                  </a:cubicBezTo>
                  <a:cubicBezTo>
                    <a:pt x="438" y="129"/>
                    <a:pt x="438" y="129"/>
                    <a:pt x="438" y="129"/>
                  </a:cubicBezTo>
                  <a:cubicBezTo>
                    <a:pt x="433" y="131"/>
                    <a:pt x="427" y="126"/>
                    <a:pt x="423" y="130"/>
                  </a:cubicBezTo>
                  <a:cubicBezTo>
                    <a:pt x="422" y="132"/>
                    <a:pt x="421" y="133"/>
                    <a:pt x="418" y="135"/>
                  </a:cubicBezTo>
                  <a:cubicBezTo>
                    <a:pt x="415" y="137"/>
                    <a:pt x="401" y="149"/>
                    <a:pt x="394" y="149"/>
                  </a:cubicBezTo>
                  <a:cubicBezTo>
                    <a:pt x="387" y="149"/>
                    <a:pt x="382" y="144"/>
                    <a:pt x="373" y="144"/>
                  </a:cubicBezTo>
                  <a:cubicBezTo>
                    <a:pt x="362" y="144"/>
                    <a:pt x="360" y="152"/>
                    <a:pt x="354" y="155"/>
                  </a:cubicBezTo>
                  <a:cubicBezTo>
                    <a:pt x="353" y="152"/>
                    <a:pt x="352" y="145"/>
                    <a:pt x="349" y="145"/>
                  </a:cubicBezTo>
                  <a:cubicBezTo>
                    <a:pt x="347" y="145"/>
                    <a:pt x="345" y="147"/>
                    <a:pt x="341" y="147"/>
                  </a:cubicBezTo>
                  <a:cubicBezTo>
                    <a:pt x="335" y="147"/>
                    <a:pt x="329" y="147"/>
                    <a:pt x="323" y="147"/>
                  </a:cubicBezTo>
                  <a:cubicBezTo>
                    <a:pt x="313" y="147"/>
                    <a:pt x="309" y="141"/>
                    <a:pt x="302" y="136"/>
                  </a:cubicBezTo>
                  <a:cubicBezTo>
                    <a:pt x="300" y="135"/>
                    <a:pt x="296" y="139"/>
                    <a:pt x="295" y="136"/>
                  </a:cubicBezTo>
                  <a:cubicBezTo>
                    <a:pt x="293" y="132"/>
                    <a:pt x="293" y="129"/>
                    <a:pt x="290" y="127"/>
                  </a:cubicBezTo>
                  <a:cubicBezTo>
                    <a:pt x="283" y="124"/>
                    <a:pt x="279" y="126"/>
                    <a:pt x="273" y="120"/>
                  </a:cubicBezTo>
                  <a:cubicBezTo>
                    <a:pt x="268" y="115"/>
                    <a:pt x="263" y="118"/>
                    <a:pt x="254" y="116"/>
                  </a:cubicBezTo>
                  <a:cubicBezTo>
                    <a:pt x="246" y="114"/>
                    <a:pt x="243" y="108"/>
                    <a:pt x="236" y="106"/>
                  </a:cubicBezTo>
                  <a:cubicBezTo>
                    <a:pt x="234" y="105"/>
                    <a:pt x="229" y="106"/>
                    <a:pt x="228" y="103"/>
                  </a:cubicBezTo>
                  <a:cubicBezTo>
                    <a:pt x="227" y="98"/>
                    <a:pt x="227" y="94"/>
                    <a:pt x="226" y="89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1" y="85"/>
                    <a:pt x="236" y="86"/>
                    <a:pt x="236" y="80"/>
                  </a:cubicBezTo>
                  <a:cubicBezTo>
                    <a:pt x="236" y="75"/>
                    <a:pt x="229" y="74"/>
                    <a:pt x="229" y="69"/>
                  </a:cubicBezTo>
                  <a:cubicBezTo>
                    <a:pt x="229" y="57"/>
                    <a:pt x="246" y="59"/>
                    <a:pt x="246" y="47"/>
                  </a:cubicBezTo>
                  <a:cubicBezTo>
                    <a:pt x="246" y="43"/>
                    <a:pt x="236" y="35"/>
                    <a:pt x="232" y="35"/>
                  </a:cubicBezTo>
                  <a:cubicBezTo>
                    <a:pt x="224" y="35"/>
                    <a:pt x="221" y="42"/>
                    <a:pt x="213" y="43"/>
                  </a:cubicBezTo>
                  <a:cubicBezTo>
                    <a:pt x="205" y="40"/>
                    <a:pt x="200" y="40"/>
                    <a:pt x="194" y="34"/>
                  </a:cubicBezTo>
                  <a:cubicBezTo>
                    <a:pt x="191" y="31"/>
                    <a:pt x="193" y="25"/>
                    <a:pt x="188" y="24"/>
                  </a:cubicBezTo>
                  <a:cubicBezTo>
                    <a:pt x="182" y="22"/>
                    <a:pt x="178" y="24"/>
                    <a:pt x="178" y="16"/>
                  </a:cubicBezTo>
                  <a:cubicBezTo>
                    <a:pt x="172" y="15"/>
                    <a:pt x="168" y="15"/>
                    <a:pt x="163" y="15"/>
                  </a:cubicBezTo>
                  <a:cubicBezTo>
                    <a:pt x="154" y="15"/>
                    <a:pt x="150" y="23"/>
                    <a:pt x="140" y="23"/>
                  </a:cubicBezTo>
                  <a:cubicBezTo>
                    <a:pt x="130" y="23"/>
                    <a:pt x="140" y="0"/>
                    <a:pt x="131" y="0"/>
                  </a:cubicBezTo>
                  <a:cubicBezTo>
                    <a:pt x="122" y="0"/>
                    <a:pt x="120" y="10"/>
                    <a:pt x="116" y="10"/>
                  </a:cubicBezTo>
                  <a:cubicBezTo>
                    <a:pt x="115" y="10"/>
                    <a:pt x="114" y="11"/>
                    <a:pt x="113" y="10"/>
                  </a:cubicBezTo>
                  <a:cubicBezTo>
                    <a:pt x="110" y="16"/>
                    <a:pt x="103" y="21"/>
                    <a:pt x="94" y="21"/>
                  </a:cubicBezTo>
                  <a:cubicBezTo>
                    <a:pt x="91" y="21"/>
                    <a:pt x="90" y="16"/>
                    <a:pt x="86" y="16"/>
                  </a:cubicBezTo>
                  <a:cubicBezTo>
                    <a:pt x="83" y="16"/>
                    <a:pt x="73" y="20"/>
                    <a:pt x="72" y="15"/>
                  </a:cubicBezTo>
                  <a:cubicBezTo>
                    <a:pt x="68" y="15"/>
                    <a:pt x="69" y="13"/>
                    <a:pt x="65" y="13"/>
                  </a:cubicBezTo>
                  <a:cubicBezTo>
                    <a:pt x="54" y="13"/>
                    <a:pt x="53" y="24"/>
                    <a:pt x="45" y="32"/>
                  </a:cubicBezTo>
                  <a:cubicBezTo>
                    <a:pt x="42" y="35"/>
                    <a:pt x="37" y="35"/>
                    <a:pt x="33" y="39"/>
                  </a:cubicBezTo>
                  <a:cubicBezTo>
                    <a:pt x="30" y="42"/>
                    <a:pt x="28" y="46"/>
                    <a:pt x="23" y="46"/>
                  </a:cubicBezTo>
                  <a:cubicBezTo>
                    <a:pt x="19" y="46"/>
                    <a:pt x="16" y="42"/>
                    <a:pt x="12" y="42"/>
                  </a:cubicBezTo>
                  <a:cubicBezTo>
                    <a:pt x="11" y="42"/>
                    <a:pt x="11" y="45"/>
                    <a:pt x="10" y="45"/>
                  </a:cubicBezTo>
                  <a:cubicBezTo>
                    <a:pt x="7" y="47"/>
                    <a:pt x="0" y="63"/>
                    <a:pt x="0" y="64"/>
                  </a:cubicBezTo>
                  <a:cubicBezTo>
                    <a:pt x="0" y="65"/>
                    <a:pt x="1" y="67"/>
                    <a:pt x="0" y="68"/>
                  </a:cubicBezTo>
                  <a:cubicBezTo>
                    <a:pt x="1" y="70"/>
                    <a:pt x="0" y="71"/>
                    <a:pt x="1" y="73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3" y="91"/>
                    <a:pt x="2" y="94"/>
                    <a:pt x="4" y="98"/>
                  </a:cubicBezTo>
                  <a:cubicBezTo>
                    <a:pt x="5" y="102"/>
                    <a:pt x="14" y="98"/>
                    <a:pt x="14" y="105"/>
                  </a:cubicBezTo>
                  <a:cubicBezTo>
                    <a:pt x="14" y="114"/>
                    <a:pt x="4" y="113"/>
                    <a:pt x="4" y="120"/>
                  </a:cubicBezTo>
                  <a:cubicBezTo>
                    <a:pt x="4" y="126"/>
                    <a:pt x="8" y="126"/>
                    <a:pt x="10" y="128"/>
                  </a:cubicBezTo>
                  <a:cubicBezTo>
                    <a:pt x="17" y="143"/>
                    <a:pt x="32" y="145"/>
                    <a:pt x="32" y="164"/>
                  </a:cubicBezTo>
                  <a:cubicBezTo>
                    <a:pt x="21" y="167"/>
                    <a:pt x="13" y="169"/>
                    <a:pt x="13" y="181"/>
                  </a:cubicBezTo>
                  <a:cubicBezTo>
                    <a:pt x="13" y="184"/>
                    <a:pt x="15" y="187"/>
                    <a:pt x="15" y="189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1" y="187"/>
                    <a:pt x="33" y="186"/>
                    <a:pt x="34" y="185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50" y="188"/>
                    <a:pt x="52" y="184"/>
                    <a:pt x="57" y="184"/>
                  </a:cubicBezTo>
                  <a:cubicBezTo>
                    <a:pt x="62" y="184"/>
                    <a:pt x="65" y="184"/>
                    <a:pt x="70" y="185"/>
                  </a:cubicBezTo>
                  <a:cubicBezTo>
                    <a:pt x="75" y="187"/>
                    <a:pt x="78" y="197"/>
                    <a:pt x="82" y="203"/>
                  </a:cubicBezTo>
                  <a:cubicBezTo>
                    <a:pt x="86" y="209"/>
                    <a:pt x="99" y="218"/>
                    <a:pt x="108" y="218"/>
                  </a:cubicBezTo>
                  <a:cubicBezTo>
                    <a:pt x="111" y="218"/>
                    <a:pt x="114" y="218"/>
                    <a:pt x="118" y="219"/>
                  </a:cubicBezTo>
                  <a:cubicBezTo>
                    <a:pt x="116" y="221"/>
                    <a:pt x="116" y="225"/>
                    <a:pt x="112" y="225"/>
                  </a:cubicBezTo>
                  <a:cubicBezTo>
                    <a:pt x="108" y="227"/>
                    <a:pt x="105" y="225"/>
                    <a:pt x="101" y="227"/>
                  </a:cubicBezTo>
                  <a:cubicBezTo>
                    <a:pt x="108" y="234"/>
                    <a:pt x="113" y="248"/>
                    <a:pt x="127" y="248"/>
                  </a:cubicBezTo>
                  <a:cubicBezTo>
                    <a:pt x="138" y="248"/>
                    <a:pt x="139" y="233"/>
                    <a:pt x="144" y="227"/>
                  </a:cubicBezTo>
                  <a:cubicBezTo>
                    <a:pt x="148" y="227"/>
                    <a:pt x="148" y="227"/>
                    <a:pt x="148" y="227"/>
                  </a:cubicBezTo>
                  <a:cubicBezTo>
                    <a:pt x="148" y="229"/>
                    <a:pt x="145" y="232"/>
                    <a:pt x="145" y="233"/>
                  </a:cubicBezTo>
                  <a:cubicBezTo>
                    <a:pt x="145" y="239"/>
                    <a:pt x="150" y="244"/>
                    <a:pt x="150" y="251"/>
                  </a:cubicBezTo>
                  <a:cubicBezTo>
                    <a:pt x="150" y="257"/>
                    <a:pt x="147" y="258"/>
                    <a:pt x="147" y="264"/>
                  </a:cubicBezTo>
                  <a:lnTo>
                    <a:pt x="149" y="26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88" name="Freeform 104"/>
            <p:cNvSpPr/>
            <p:nvPr/>
          </p:nvSpPr>
          <p:spPr bwMode="auto">
            <a:xfrm>
              <a:off x="5975350" y="2781300"/>
              <a:ext cx="177800" cy="192088"/>
            </a:xfrm>
            <a:custGeom>
              <a:avLst/>
              <a:gdLst/>
              <a:ahLst/>
              <a:cxnLst>
                <a:cxn ang="0">
                  <a:pos x="59" y="74"/>
                </a:cxn>
                <a:cxn ang="0">
                  <a:pos x="58" y="70"/>
                </a:cxn>
                <a:cxn ang="0">
                  <a:pos x="51" y="68"/>
                </a:cxn>
                <a:cxn ang="0">
                  <a:pos x="45" y="53"/>
                </a:cxn>
                <a:cxn ang="0">
                  <a:pos x="28" y="38"/>
                </a:cxn>
                <a:cxn ang="0">
                  <a:pos x="22" y="25"/>
                </a:cxn>
                <a:cxn ang="0">
                  <a:pos x="11" y="21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11" y="4"/>
                </a:cxn>
                <a:cxn ang="0">
                  <a:pos x="26" y="4"/>
                </a:cxn>
                <a:cxn ang="0">
                  <a:pos x="42" y="20"/>
                </a:cxn>
                <a:cxn ang="0">
                  <a:pos x="47" y="23"/>
                </a:cxn>
                <a:cxn ang="0">
                  <a:pos x="61" y="35"/>
                </a:cxn>
                <a:cxn ang="0">
                  <a:pos x="86" y="53"/>
                </a:cxn>
                <a:cxn ang="0">
                  <a:pos x="101" y="64"/>
                </a:cxn>
                <a:cxn ang="0">
                  <a:pos x="100" y="66"/>
                </a:cxn>
                <a:cxn ang="0">
                  <a:pos x="103" y="66"/>
                </a:cxn>
                <a:cxn ang="0">
                  <a:pos x="107" y="70"/>
                </a:cxn>
                <a:cxn ang="0">
                  <a:pos x="105" y="74"/>
                </a:cxn>
                <a:cxn ang="0">
                  <a:pos x="114" y="81"/>
                </a:cxn>
                <a:cxn ang="0">
                  <a:pos x="124" y="98"/>
                </a:cxn>
                <a:cxn ang="0">
                  <a:pos x="133" y="106"/>
                </a:cxn>
                <a:cxn ang="0">
                  <a:pos x="133" y="125"/>
                </a:cxn>
                <a:cxn ang="0">
                  <a:pos x="131" y="138"/>
                </a:cxn>
                <a:cxn ang="0">
                  <a:pos x="119" y="144"/>
                </a:cxn>
                <a:cxn ang="0">
                  <a:pos x="108" y="132"/>
                </a:cxn>
                <a:cxn ang="0">
                  <a:pos x="84" y="112"/>
                </a:cxn>
                <a:cxn ang="0">
                  <a:pos x="67" y="85"/>
                </a:cxn>
                <a:cxn ang="0">
                  <a:pos x="59" y="74"/>
                </a:cxn>
              </a:cxnLst>
              <a:rect l="0" t="0" r="r" b="b"/>
              <a:pathLst>
                <a:path w="133" h="144">
                  <a:moveTo>
                    <a:pt x="59" y="74"/>
                  </a:moveTo>
                  <a:cubicBezTo>
                    <a:pt x="58" y="74"/>
                    <a:pt x="59" y="72"/>
                    <a:pt x="58" y="70"/>
                  </a:cubicBezTo>
                  <a:cubicBezTo>
                    <a:pt x="57" y="69"/>
                    <a:pt x="52" y="69"/>
                    <a:pt x="51" y="68"/>
                  </a:cubicBezTo>
                  <a:cubicBezTo>
                    <a:pt x="49" y="67"/>
                    <a:pt x="45" y="56"/>
                    <a:pt x="45" y="53"/>
                  </a:cubicBezTo>
                  <a:cubicBezTo>
                    <a:pt x="41" y="43"/>
                    <a:pt x="31" y="44"/>
                    <a:pt x="28" y="38"/>
                  </a:cubicBezTo>
                  <a:cubicBezTo>
                    <a:pt x="26" y="33"/>
                    <a:pt x="24" y="30"/>
                    <a:pt x="22" y="25"/>
                  </a:cubicBezTo>
                  <a:cubicBezTo>
                    <a:pt x="20" y="21"/>
                    <a:pt x="15" y="22"/>
                    <a:pt x="11" y="21"/>
                  </a:cubicBezTo>
                  <a:cubicBezTo>
                    <a:pt x="8" y="20"/>
                    <a:pt x="1" y="8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7" y="0"/>
                    <a:pt x="8" y="2"/>
                    <a:pt x="1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35" y="7"/>
                    <a:pt x="38" y="13"/>
                    <a:pt x="42" y="20"/>
                  </a:cubicBezTo>
                  <a:cubicBezTo>
                    <a:pt x="43" y="23"/>
                    <a:pt x="45" y="22"/>
                    <a:pt x="47" y="23"/>
                  </a:cubicBezTo>
                  <a:cubicBezTo>
                    <a:pt x="53" y="25"/>
                    <a:pt x="56" y="30"/>
                    <a:pt x="61" y="35"/>
                  </a:cubicBezTo>
                  <a:cubicBezTo>
                    <a:pt x="69" y="43"/>
                    <a:pt x="74" y="49"/>
                    <a:pt x="86" y="53"/>
                  </a:cubicBezTo>
                  <a:cubicBezTo>
                    <a:pt x="93" y="55"/>
                    <a:pt x="101" y="57"/>
                    <a:pt x="101" y="64"/>
                  </a:cubicBezTo>
                  <a:cubicBezTo>
                    <a:pt x="101" y="64"/>
                    <a:pt x="100" y="65"/>
                    <a:pt x="100" y="66"/>
                  </a:cubicBezTo>
                  <a:cubicBezTo>
                    <a:pt x="101" y="66"/>
                    <a:pt x="102" y="66"/>
                    <a:pt x="103" y="66"/>
                  </a:cubicBezTo>
                  <a:cubicBezTo>
                    <a:pt x="105" y="66"/>
                    <a:pt x="106" y="68"/>
                    <a:pt x="107" y="70"/>
                  </a:cubicBezTo>
                  <a:cubicBezTo>
                    <a:pt x="105" y="74"/>
                    <a:pt x="105" y="74"/>
                    <a:pt x="105" y="74"/>
                  </a:cubicBezTo>
                  <a:cubicBezTo>
                    <a:pt x="105" y="80"/>
                    <a:pt x="109" y="81"/>
                    <a:pt x="114" y="81"/>
                  </a:cubicBezTo>
                  <a:cubicBezTo>
                    <a:pt x="114" y="91"/>
                    <a:pt x="119" y="93"/>
                    <a:pt x="124" y="98"/>
                  </a:cubicBezTo>
                  <a:cubicBezTo>
                    <a:pt x="127" y="101"/>
                    <a:pt x="133" y="102"/>
                    <a:pt x="133" y="106"/>
                  </a:cubicBezTo>
                  <a:cubicBezTo>
                    <a:pt x="133" y="112"/>
                    <a:pt x="133" y="116"/>
                    <a:pt x="133" y="125"/>
                  </a:cubicBezTo>
                  <a:cubicBezTo>
                    <a:pt x="128" y="127"/>
                    <a:pt x="131" y="133"/>
                    <a:pt x="131" y="138"/>
                  </a:cubicBezTo>
                  <a:cubicBezTo>
                    <a:pt x="131" y="143"/>
                    <a:pt x="122" y="144"/>
                    <a:pt x="119" y="144"/>
                  </a:cubicBezTo>
                  <a:cubicBezTo>
                    <a:pt x="116" y="144"/>
                    <a:pt x="109" y="132"/>
                    <a:pt x="108" y="132"/>
                  </a:cubicBezTo>
                  <a:cubicBezTo>
                    <a:pt x="100" y="124"/>
                    <a:pt x="92" y="120"/>
                    <a:pt x="84" y="112"/>
                  </a:cubicBezTo>
                  <a:cubicBezTo>
                    <a:pt x="75" y="103"/>
                    <a:pt x="71" y="95"/>
                    <a:pt x="67" y="85"/>
                  </a:cubicBezTo>
                  <a:cubicBezTo>
                    <a:pt x="66" y="83"/>
                    <a:pt x="60" y="74"/>
                    <a:pt x="59" y="7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89" name="Freeform 105"/>
            <p:cNvSpPr/>
            <p:nvPr/>
          </p:nvSpPr>
          <p:spPr bwMode="auto">
            <a:xfrm>
              <a:off x="6203950" y="2757488"/>
              <a:ext cx="169863" cy="188913"/>
            </a:xfrm>
            <a:custGeom>
              <a:avLst/>
              <a:gdLst/>
              <a:ahLst/>
              <a:cxnLst>
                <a:cxn ang="0">
                  <a:pos x="37" y="130"/>
                </a:cxn>
                <a:cxn ang="0">
                  <a:pos x="36" y="124"/>
                </a:cxn>
                <a:cxn ang="0">
                  <a:pos x="27" y="126"/>
                </a:cxn>
                <a:cxn ang="0">
                  <a:pos x="11" y="102"/>
                </a:cxn>
                <a:cxn ang="0">
                  <a:pos x="12" y="99"/>
                </a:cxn>
                <a:cxn ang="0">
                  <a:pos x="6" y="97"/>
                </a:cxn>
                <a:cxn ang="0">
                  <a:pos x="0" y="78"/>
                </a:cxn>
                <a:cxn ang="0">
                  <a:pos x="15" y="74"/>
                </a:cxn>
                <a:cxn ang="0">
                  <a:pos x="33" y="54"/>
                </a:cxn>
                <a:cxn ang="0">
                  <a:pos x="45" y="50"/>
                </a:cxn>
                <a:cxn ang="0">
                  <a:pos x="56" y="41"/>
                </a:cxn>
                <a:cxn ang="0">
                  <a:pos x="59" y="35"/>
                </a:cxn>
                <a:cxn ang="0">
                  <a:pos x="63" y="32"/>
                </a:cxn>
                <a:cxn ang="0">
                  <a:pos x="66" y="29"/>
                </a:cxn>
                <a:cxn ang="0">
                  <a:pos x="82" y="23"/>
                </a:cxn>
                <a:cxn ang="0">
                  <a:pos x="102" y="0"/>
                </a:cxn>
                <a:cxn ang="0">
                  <a:pos x="109" y="11"/>
                </a:cxn>
                <a:cxn ang="0">
                  <a:pos x="127" y="23"/>
                </a:cxn>
                <a:cxn ang="0">
                  <a:pos x="117" y="29"/>
                </a:cxn>
                <a:cxn ang="0">
                  <a:pos x="119" y="31"/>
                </a:cxn>
                <a:cxn ang="0">
                  <a:pos x="106" y="37"/>
                </a:cxn>
                <a:cxn ang="0">
                  <a:pos x="108" y="41"/>
                </a:cxn>
                <a:cxn ang="0">
                  <a:pos x="105" y="44"/>
                </a:cxn>
                <a:cxn ang="0">
                  <a:pos x="125" y="73"/>
                </a:cxn>
                <a:cxn ang="0">
                  <a:pos x="115" y="77"/>
                </a:cxn>
                <a:cxn ang="0">
                  <a:pos x="111" y="78"/>
                </a:cxn>
                <a:cxn ang="0">
                  <a:pos x="109" y="83"/>
                </a:cxn>
                <a:cxn ang="0">
                  <a:pos x="103" y="102"/>
                </a:cxn>
                <a:cxn ang="0">
                  <a:pos x="93" y="113"/>
                </a:cxn>
                <a:cxn ang="0">
                  <a:pos x="95" y="119"/>
                </a:cxn>
                <a:cxn ang="0">
                  <a:pos x="90" y="134"/>
                </a:cxn>
                <a:cxn ang="0">
                  <a:pos x="76" y="141"/>
                </a:cxn>
                <a:cxn ang="0">
                  <a:pos x="71" y="135"/>
                </a:cxn>
                <a:cxn ang="0">
                  <a:pos x="51" y="128"/>
                </a:cxn>
                <a:cxn ang="0">
                  <a:pos x="40" y="132"/>
                </a:cxn>
                <a:cxn ang="0">
                  <a:pos x="37" y="130"/>
                </a:cxn>
              </a:cxnLst>
              <a:rect l="0" t="0" r="r" b="b"/>
              <a:pathLst>
                <a:path w="127" h="141">
                  <a:moveTo>
                    <a:pt x="37" y="130"/>
                  </a:moveTo>
                  <a:cubicBezTo>
                    <a:pt x="36" y="130"/>
                    <a:pt x="36" y="125"/>
                    <a:pt x="36" y="124"/>
                  </a:cubicBezTo>
                  <a:cubicBezTo>
                    <a:pt x="32" y="123"/>
                    <a:pt x="30" y="126"/>
                    <a:pt x="27" y="126"/>
                  </a:cubicBezTo>
                  <a:cubicBezTo>
                    <a:pt x="10" y="126"/>
                    <a:pt x="17" y="110"/>
                    <a:pt x="11" y="102"/>
                  </a:cubicBezTo>
                  <a:cubicBezTo>
                    <a:pt x="11" y="101"/>
                    <a:pt x="12" y="100"/>
                    <a:pt x="12" y="99"/>
                  </a:cubicBezTo>
                  <a:cubicBezTo>
                    <a:pt x="11" y="97"/>
                    <a:pt x="8" y="97"/>
                    <a:pt x="6" y="97"/>
                  </a:cubicBezTo>
                  <a:cubicBezTo>
                    <a:pt x="4" y="96"/>
                    <a:pt x="0" y="80"/>
                    <a:pt x="0" y="78"/>
                  </a:cubicBezTo>
                  <a:cubicBezTo>
                    <a:pt x="0" y="71"/>
                    <a:pt x="9" y="74"/>
                    <a:pt x="15" y="74"/>
                  </a:cubicBezTo>
                  <a:cubicBezTo>
                    <a:pt x="29" y="74"/>
                    <a:pt x="27" y="60"/>
                    <a:pt x="33" y="54"/>
                  </a:cubicBezTo>
                  <a:cubicBezTo>
                    <a:pt x="36" y="51"/>
                    <a:pt x="41" y="51"/>
                    <a:pt x="45" y="50"/>
                  </a:cubicBezTo>
                  <a:cubicBezTo>
                    <a:pt x="52" y="49"/>
                    <a:pt x="52" y="44"/>
                    <a:pt x="56" y="41"/>
                  </a:cubicBezTo>
                  <a:cubicBezTo>
                    <a:pt x="54" y="39"/>
                    <a:pt x="59" y="35"/>
                    <a:pt x="59" y="35"/>
                  </a:cubicBezTo>
                  <a:cubicBezTo>
                    <a:pt x="61" y="34"/>
                    <a:pt x="61" y="33"/>
                    <a:pt x="63" y="32"/>
                  </a:cubicBezTo>
                  <a:cubicBezTo>
                    <a:pt x="64" y="32"/>
                    <a:pt x="65" y="30"/>
                    <a:pt x="66" y="29"/>
                  </a:cubicBezTo>
                  <a:cubicBezTo>
                    <a:pt x="70" y="25"/>
                    <a:pt x="80" y="27"/>
                    <a:pt x="82" y="23"/>
                  </a:cubicBezTo>
                  <a:cubicBezTo>
                    <a:pt x="85" y="16"/>
                    <a:pt x="95" y="0"/>
                    <a:pt x="102" y="0"/>
                  </a:cubicBezTo>
                  <a:cubicBezTo>
                    <a:pt x="109" y="0"/>
                    <a:pt x="109" y="4"/>
                    <a:pt x="109" y="11"/>
                  </a:cubicBezTo>
                  <a:cubicBezTo>
                    <a:pt x="109" y="20"/>
                    <a:pt x="127" y="15"/>
                    <a:pt x="127" y="23"/>
                  </a:cubicBezTo>
                  <a:cubicBezTo>
                    <a:pt x="127" y="27"/>
                    <a:pt x="117" y="25"/>
                    <a:pt x="117" y="29"/>
                  </a:cubicBezTo>
                  <a:cubicBezTo>
                    <a:pt x="117" y="30"/>
                    <a:pt x="118" y="31"/>
                    <a:pt x="119" y="31"/>
                  </a:cubicBezTo>
                  <a:cubicBezTo>
                    <a:pt x="118" y="32"/>
                    <a:pt x="106" y="37"/>
                    <a:pt x="106" y="37"/>
                  </a:cubicBezTo>
                  <a:cubicBezTo>
                    <a:pt x="107" y="38"/>
                    <a:pt x="108" y="40"/>
                    <a:pt x="108" y="41"/>
                  </a:cubicBezTo>
                  <a:cubicBezTo>
                    <a:pt x="107" y="42"/>
                    <a:pt x="105" y="43"/>
                    <a:pt x="105" y="44"/>
                  </a:cubicBezTo>
                  <a:cubicBezTo>
                    <a:pt x="105" y="51"/>
                    <a:pt x="117" y="73"/>
                    <a:pt x="125" y="73"/>
                  </a:cubicBezTo>
                  <a:cubicBezTo>
                    <a:pt x="124" y="79"/>
                    <a:pt x="120" y="77"/>
                    <a:pt x="115" y="77"/>
                  </a:cubicBezTo>
                  <a:cubicBezTo>
                    <a:pt x="114" y="77"/>
                    <a:pt x="112" y="78"/>
                    <a:pt x="111" y="78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06" y="92"/>
                    <a:pt x="103" y="95"/>
                    <a:pt x="103" y="102"/>
                  </a:cubicBezTo>
                  <a:cubicBezTo>
                    <a:pt x="98" y="103"/>
                    <a:pt x="93" y="110"/>
                    <a:pt x="93" y="113"/>
                  </a:cubicBezTo>
                  <a:cubicBezTo>
                    <a:pt x="93" y="116"/>
                    <a:pt x="95" y="117"/>
                    <a:pt x="95" y="119"/>
                  </a:cubicBezTo>
                  <a:cubicBezTo>
                    <a:pt x="95" y="122"/>
                    <a:pt x="90" y="129"/>
                    <a:pt x="90" y="134"/>
                  </a:cubicBezTo>
                  <a:cubicBezTo>
                    <a:pt x="83" y="135"/>
                    <a:pt x="82" y="141"/>
                    <a:pt x="76" y="141"/>
                  </a:cubicBezTo>
                  <a:cubicBezTo>
                    <a:pt x="72" y="141"/>
                    <a:pt x="71" y="137"/>
                    <a:pt x="71" y="135"/>
                  </a:cubicBezTo>
                  <a:cubicBezTo>
                    <a:pt x="64" y="133"/>
                    <a:pt x="59" y="128"/>
                    <a:pt x="51" y="128"/>
                  </a:cubicBezTo>
                  <a:cubicBezTo>
                    <a:pt x="48" y="128"/>
                    <a:pt x="45" y="132"/>
                    <a:pt x="40" y="132"/>
                  </a:cubicBezTo>
                  <a:cubicBezTo>
                    <a:pt x="39" y="132"/>
                    <a:pt x="38" y="130"/>
                    <a:pt x="37" y="13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90" name="Freeform 106"/>
            <p:cNvSpPr/>
            <p:nvPr/>
          </p:nvSpPr>
          <p:spPr bwMode="auto">
            <a:xfrm>
              <a:off x="6367463" y="2847975"/>
              <a:ext cx="106363" cy="123825"/>
            </a:xfrm>
            <a:custGeom>
              <a:avLst/>
              <a:gdLst/>
              <a:ahLst/>
              <a:cxnLst>
                <a:cxn ang="0">
                  <a:pos x="31" y="34"/>
                </a:cxn>
                <a:cxn ang="0">
                  <a:pos x="27" y="38"/>
                </a:cxn>
                <a:cxn ang="0">
                  <a:pos x="17" y="24"/>
                </a:cxn>
                <a:cxn ang="0">
                  <a:pos x="32" y="16"/>
                </a:cxn>
                <a:cxn ang="0">
                  <a:pos x="49" y="15"/>
                </a:cxn>
                <a:cxn ang="0">
                  <a:pos x="64" y="18"/>
                </a:cxn>
                <a:cxn ang="0">
                  <a:pos x="77" y="4"/>
                </a:cxn>
                <a:cxn ang="0">
                  <a:pos x="79" y="0"/>
                </a:cxn>
                <a:cxn ang="0">
                  <a:pos x="77" y="0"/>
                </a:cxn>
                <a:cxn ang="0">
                  <a:pos x="63" y="10"/>
                </a:cxn>
                <a:cxn ang="0">
                  <a:pos x="59" y="10"/>
                </a:cxn>
                <a:cxn ang="0">
                  <a:pos x="28" y="5"/>
                </a:cxn>
                <a:cxn ang="0">
                  <a:pos x="12" y="30"/>
                </a:cxn>
                <a:cxn ang="0">
                  <a:pos x="8" y="37"/>
                </a:cxn>
                <a:cxn ang="0">
                  <a:pos x="0" y="61"/>
                </a:cxn>
                <a:cxn ang="0">
                  <a:pos x="8" y="66"/>
                </a:cxn>
                <a:cxn ang="0">
                  <a:pos x="8" y="87"/>
                </a:cxn>
                <a:cxn ang="0">
                  <a:pos x="16" y="93"/>
                </a:cxn>
                <a:cxn ang="0">
                  <a:pos x="22" y="76"/>
                </a:cxn>
                <a:cxn ang="0">
                  <a:pos x="18" y="61"/>
                </a:cxn>
                <a:cxn ang="0">
                  <a:pos x="25" y="56"/>
                </a:cxn>
                <a:cxn ang="0">
                  <a:pos x="28" y="56"/>
                </a:cxn>
                <a:cxn ang="0">
                  <a:pos x="27" y="65"/>
                </a:cxn>
                <a:cxn ang="0">
                  <a:pos x="34" y="79"/>
                </a:cxn>
                <a:cxn ang="0">
                  <a:pos x="34" y="83"/>
                </a:cxn>
                <a:cxn ang="0">
                  <a:pos x="39" y="83"/>
                </a:cxn>
                <a:cxn ang="0">
                  <a:pos x="49" y="73"/>
                </a:cxn>
                <a:cxn ang="0">
                  <a:pos x="43" y="65"/>
                </a:cxn>
                <a:cxn ang="0">
                  <a:pos x="45" y="63"/>
                </a:cxn>
                <a:cxn ang="0">
                  <a:pos x="34" y="44"/>
                </a:cxn>
                <a:cxn ang="0">
                  <a:pos x="57" y="31"/>
                </a:cxn>
                <a:cxn ang="0">
                  <a:pos x="57" y="28"/>
                </a:cxn>
                <a:cxn ang="0">
                  <a:pos x="31" y="36"/>
                </a:cxn>
                <a:cxn ang="0">
                  <a:pos x="31" y="34"/>
                </a:cxn>
              </a:cxnLst>
              <a:rect l="0" t="0" r="r" b="b"/>
              <a:pathLst>
                <a:path w="79" h="93">
                  <a:moveTo>
                    <a:pt x="31" y="34"/>
                  </a:moveTo>
                  <a:cubicBezTo>
                    <a:pt x="30" y="36"/>
                    <a:pt x="29" y="38"/>
                    <a:pt x="27" y="38"/>
                  </a:cubicBezTo>
                  <a:cubicBezTo>
                    <a:pt x="20" y="38"/>
                    <a:pt x="17" y="30"/>
                    <a:pt x="17" y="24"/>
                  </a:cubicBezTo>
                  <a:cubicBezTo>
                    <a:pt x="17" y="15"/>
                    <a:pt x="24" y="16"/>
                    <a:pt x="32" y="16"/>
                  </a:cubicBezTo>
                  <a:cubicBezTo>
                    <a:pt x="39" y="16"/>
                    <a:pt x="42" y="15"/>
                    <a:pt x="49" y="15"/>
                  </a:cubicBezTo>
                  <a:cubicBezTo>
                    <a:pt x="54" y="15"/>
                    <a:pt x="58" y="18"/>
                    <a:pt x="64" y="18"/>
                  </a:cubicBezTo>
                  <a:cubicBezTo>
                    <a:pt x="73" y="18"/>
                    <a:pt x="76" y="10"/>
                    <a:pt x="77" y="4"/>
                  </a:cubicBezTo>
                  <a:cubicBezTo>
                    <a:pt x="79" y="4"/>
                    <a:pt x="79" y="1"/>
                    <a:pt x="7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2" y="4"/>
                    <a:pt x="65" y="8"/>
                    <a:pt x="63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17" y="5"/>
                    <a:pt x="12" y="20"/>
                    <a:pt x="12" y="30"/>
                  </a:cubicBezTo>
                  <a:cubicBezTo>
                    <a:pt x="12" y="33"/>
                    <a:pt x="8" y="35"/>
                    <a:pt x="8" y="37"/>
                  </a:cubicBezTo>
                  <a:cubicBezTo>
                    <a:pt x="4" y="47"/>
                    <a:pt x="0" y="51"/>
                    <a:pt x="0" y="61"/>
                  </a:cubicBezTo>
                  <a:cubicBezTo>
                    <a:pt x="0" y="66"/>
                    <a:pt x="6" y="66"/>
                    <a:pt x="8" y="66"/>
                  </a:cubicBezTo>
                  <a:cubicBezTo>
                    <a:pt x="8" y="73"/>
                    <a:pt x="8" y="83"/>
                    <a:pt x="8" y="87"/>
                  </a:cubicBezTo>
                  <a:cubicBezTo>
                    <a:pt x="8" y="90"/>
                    <a:pt x="12" y="93"/>
                    <a:pt x="16" y="93"/>
                  </a:cubicBezTo>
                  <a:cubicBezTo>
                    <a:pt x="20" y="93"/>
                    <a:pt x="22" y="78"/>
                    <a:pt x="22" y="76"/>
                  </a:cubicBezTo>
                  <a:cubicBezTo>
                    <a:pt x="22" y="70"/>
                    <a:pt x="18" y="67"/>
                    <a:pt x="18" y="61"/>
                  </a:cubicBezTo>
                  <a:cubicBezTo>
                    <a:pt x="18" y="58"/>
                    <a:pt x="22" y="56"/>
                    <a:pt x="25" y="56"/>
                  </a:cubicBezTo>
                  <a:cubicBezTo>
                    <a:pt x="26" y="56"/>
                    <a:pt x="27" y="56"/>
                    <a:pt x="28" y="56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71"/>
                    <a:pt x="34" y="73"/>
                    <a:pt x="34" y="79"/>
                  </a:cubicBezTo>
                  <a:cubicBezTo>
                    <a:pt x="34" y="80"/>
                    <a:pt x="34" y="81"/>
                    <a:pt x="34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78"/>
                    <a:pt x="49" y="78"/>
                    <a:pt x="49" y="73"/>
                  </a:cubicBezTo>
                  <a:cubicBezTo>
                    <a:pt x="47" y="73"/>
                    <a:pt x="43" y="68"/>
                    <a:pt x="43" y="65"/>
                  </a:cubicBezTo>
                  <a:cubicBezTo>
                    <a:pt x="43" y="65"/>
                    <a:pt x="44" y="64"/>
                    <a:pt x="45" y="63"/>
                  </a:cubicBezTo>
                  <a:cubicBezTo>
                    <a:pt x="42" y="61"/>
                    <a:pt x="34" y="46"/>
                    <a:pt x="34" y="44"/>
                  </a:cubicBezTo>
                  <a:cubicBezTo>
                    <a:pt x="46" y="44"/>
                    <a:pt x="47" y="35"/>
                    <a:pt x="57" y="31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4" y="27"/>
                    <a:pt x="31" y="35"/>
                    <a:pt x="31" y="36"/>
                  </a:cubicBezTo>
                  <a:lnTo>
                    <a:pt x="31" y="3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91" name="Freeform 107"/>
            <p:cNvSpPr/>
            <p:nvPr/>
          </p:nvSpPr>
          <p:spPr bwMode="auto">
            <a:xfrm>
              <a:off x="6145213" y="2973388"/>
              <a:ext cx="171450" cy="49213"/>
            </a:xfrm>
            <a:custGeom>
              <a:avLst/>
              <a:gdLst/>
              <a:ahLst/>
              <a:cxnLst>
                <a:cxn ang="0">
                  <a:pos x="123" y="36"/>
                </a:cxn>
                <a:cxn ang="0">
                  <a:pos x="114" y="33"/>
                </a:cxn>
                <a:cxn ang="0">
                  <a:pos x="114" y="37"/>
                </a:cxn>
                <a:cxn ang="0">
                  <a:pos x="67" y="31"/>
                </a:cxn>
                <a:cxn ang="0">
                  <a:pos x="56" y="25"/>
                </a:cxn>
                <a:cxn ang="0">
                  <a:pos x="32" y="22"/>
                </a:cxn>
                <a:cxn ang="0">
                  <a:pos x="14" y="20"/>
                </a:cxn>
                <a:cxn ang="0">
                  <a:pos x="0" y="10"/>
                </a:cxn>
                <a:cxn ang="0">
                  <a:pos x="11" y="1"/>
                </a:cxn>
                <a:cxn ang="0">
                  <a:pos x="14" y="3"/>
                </a:cxn>
                <a:cxn ang="0">
                  <a:pos x="22" y="0"/>
                </a:cxn>
                <a:cxn ang="0">
                  <a:pos x="55" y="14"/>
                </a:cxn>
                <a:cxn ang="0">
                  <a:pos x="68" y="7"/>
                </a:cxn>
                <a:cxn ang="0">
                  <a:pos x="88" y="15"/>
                </a:cxn>
                <a:cxn ang="0">
                  <a:pos x="101" y="14"/>
                </a:cxn>
                <a:cxn ang="0">
                  <a:pos x="105" y="14"/>
                </a:cxn>
                <a:cxn ang="0">
                  <a:pos x="89" y="17"/>
                </a:cxn>
                <a:cxn ang="0">
                  <a:pos x="107" y="22"/>
                </a:cxn>
                <a:cxn ang="0">
                  <a:pos x="111" y="26"/>
                </a:cxn>
                <a:cxn ang="0">
                  <a:pos x="121" y="27"/>
                </a:cxn>
                <a:cxn ang="0">
                  <a:pos x="128" y="31"/>
                </a:cxn>
                <a:cxn ang="0">
                  <a:pos x="123" y="36"/>
                </a:cxn>
              </a:cxnLst>
              <a:rect l="0" t="0" r="r" b="b"/>
              <a:pathLst>
                <a:path w="128" h="37">
                  <a:moveTo>
                    <a:pt x="123" y="36"/>
                  </a:moveTo>
                  <a:cubicBezTo>
                    <a:pt x="119" y="36"/>
                    <a:pt x="119" y="33"/>
                    <a:pt x="114" y="33"/>
                  </a:cubicBezTo>
                  <a:cubicBezTo>
                    <a:pt x="113" y="33"/>
                    <a:pt x="114" y="36"/>
                    <a:pt x="114" y="37"/>
                  </a:cubicBezTo>
                  <a:cubicBezTo>
                    <a:pt x="100" y="32"/>
                    <a:pt x="85" y="31"/>
                    <a:pt x="67" y="31"/>
                  </a:cubicBezTo>
                  <a:cubicBezTo>
                    <a:pt x="62" y="31"/>
                    <a:pt x="61" y="25"/>
                    <a:pt x="56" y="25"/>
                  </a:cubicBezTo>
                  <a:cubicBezTo>
                    <a:pt x="48" y="25"/>
                    <a:pt x="41" y="25"/>
                    <a:pt x="32" y="22"/>
                  </a:cubicBezTo>
                  <a:cubicBezTo>
                    <a:pt x="25" y="20"/>
                    <a:pt x="19" y="24"/>
                    <a:pt x="14" y="20"/>
                  </a:cubicBezTo>
                  <a:cubicBezTo>
                    <a:pt x="10" y="15"/>
                    <a:pt x="7" y="10"/>
                    <a:pt x="0" y="10"/>
                  </a:cubicBezTo>
                  <a:cubicBezTo>
                    <a:pt x="0" y="9"/>
                    <a:pt x="8" y="1"/>
                    <a:pt x="11" y="1"/>
                  </a:cubicBezTo>
                  <a:cubicBezTo>
                    <a:pt x="12" y="1"/>
                    <a:pt x="13" y="3"/>
                    <a:pt x="14" y="3"/>
                  </a:cubicBezTo>
                  <a:cubicBezTo>
                    <a:pt x="17" y="3"/>
                    <a:pt x="19" y="0"/>
                    <a:pt x="22" y="0"/>
                  </a:cubicBezTo>
                  <a:cubicBezTo>
                    <a:pt x="35" y="0"/>
                    <a:pt x="41" y="14"/>
                    <a:pt x="55" y="14"/>
                  </a:cubicBezTo>
                  <a:cubicBezTo>
                    <a:pt x="62" y="14"/>
                    <a:pt x="63" y="7"/>
                    <a:pt x="68" y="7"/>
                  </a:cubicBezTo>
                  <a:cubicBezTo>
                    <a:pt x="77" y="7"/>
                    <a:pt x="80" y="15"/>
                    <a:pt x="88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4" y="16"/>
                    <a:pt x="89" y="17"/>
                    <a:pt x="89" y="17"/>
                  </a:cubicBezTo>
                  <a:cubicBezTo>
                    <a:pt x="93" y="22"/>
                    <a:pt x="99" y="22"/>
                    <a:pt x="107" y="22"/>
                  </a:cubicBezTo>
                  <a:cubicBezTo>
                    <a:pt x="110" y="22"/>
                    <a:pt x="110" y="26"/>
                    <a:pt x="111" y="26"/>
                  </a:cubicBezTo>
                  <a:cubicBezTo>
                    <a:pt x="114" y="30"/>
                    <a:pt x="117" y="26"/>
                    <a:pt x="121" y="27"/>
                  </a:cubicBezTo>
                  <a:cubicBezTo>
                    <a:pt x="125" y="29"/>
                    <a:pt x="125" y="30"/>
                    <a:pt x="128" y="31"/>
                  </a:cubicBezTo>
                  <a:cubicBezTo>
                    <a:pt x="127" y="33"/>
                    <a:pt x="124" y="36"/>
                    <a:pt x="123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92" name="Freeform 108"/>
            <p:cNvSpPr/>
            <p:nvPr/>
          </p:nvSpPr>
          <p:spPr bwMode="auto">
            <a:xfrm>
              <a:off x="6386513" y="3013075"/>
              <a:ext cx="52388" cy="12700"/>
            </a:xfrm>
            <a:custGeom>
              <a:avLst/>
              <a:gdLst/>
              <a:ahLst/>
              <a:cxnLst>
                <a:cxn ang="0">
                  <a:pos x="26" y="9"/>
                </a:cxn>
                <a:cxn ang="0">
                  <a:pos x="10" y="9"/>
                </a:cxn>
                <a:cxn ang="0">
                  <a:pos x="0" y="4"/>
                </a:cxn>
                <a:cxn ang="0">
                  <a:pos x="8" y="1"/>
                </a:cxn>
                <a:cxn ang="0">
                  <a:pos x="26" y="4"/>
                </a:cxn>
                <a:cxn ang="0">
                  <a:pos x="39" y="0"/>
                </a:cxn>
                <a:cxn ang="0">
                  <a:pos x="26" y="9"/>
                </a:cxn>
              </a:cxnLst>
              <a:rect l="0" t="0" r="r" b="b"/>
              <a:pathLst>
                <a:path w="39" h="9">
                  <a:moveTo>
                    <a:pt x="26" y="9"/>
                  </a:moveTo>
                  <a:cubicBezTo>
                    <a:pt x="20" y="9"/>
                    <a:pt x="13" y="9"/>
                    <a:pt x="10" y="9"/>
                  </a:cubicBezTo>
                  <a:cubicBezTo>
                    <a:pt x="7" y="9"/>
                    <a:pt x="0" y="9"/>
                    <a:pt x="0" y="4"/>
                  </a:cubicBezTo>
                  <a:cubicBezTo>
                    <a:pt x="0" y="1"/>
                    <a:pt x="5" y="1"/>
                    <a:pt x="8" y="1"/>
                  </a:cubicBezTo>
                  <a:cubicBezTo>
                    <a:pt x="16" y="1"/>
                    <a:pt x="19" y="4"/>
                    <a:pt x="26" y="4"/>
                  </a:cubicBezTo>
                  <a:cubicBezTo>
                    <a:pt x="32" y="4"/>
                    <a:pt x="35" y="2"/>
                    <a:pt x="39" y="0"/>
                  </a:cubicBezTo>
                  <a:cubicBezTo>
                    <a:pt x="35" y="6"/>
                    <a:pt x="32" y="7"/>
                    <a:pt x="26" y="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93" name="Freeform 109"/>
            <p:cNvSpPr/>
            <p:nvPr/>
          </p:nvSpPr>
          <p:spPr bwMode="auto">
            <a:xfrm>
              <a:off x="6335713" y="3016250"/>
              <a:ext cx="36513" cy="12700"/>
            </a:xfrm>
            <a:custGeom>
              <a:avLst/>
              <a:gdLst/>
              <a:ahLst/>
              <a:cxnLst>
                <a:cxn ang="0">
                  <a:pos x="27" y="6"/>
                </a:cxn>
                <a:cxn ang="0">
                  <a:pos x="23" y="6"/>
                </a:cxn>
                <a:cxn ang="0">
                  <a:pos x="19" y="5"/>
                </a:cxn>
                <a:cxn ang="0">
                  <a:pos x="9" y="9"/>
                </a:cxn>
                <a:cxn ang="0">
                  <a:pos x="0" y="6"/>
                </a:cxn>
                <a:cxn ang="0">
                  <a:pos x="7" y="1"/>
                </a:cxn>
                <a:cxn ang="0">
                  <a:pos x="16" y="3"/>
                </a:cxn>
                <a:cxn ang="0">
                  <a:pos x="16" y="0"/>
                </a:cxn>
                <a:cxn ang="0">
                  <a:pos x="27" y="0"/>
                </a:cxn>
                <a:cxn ang="0">
                  <a:pos x="27" y="6"/>
                </a:cxn>
              </a:cxnLst>
              <a:rect l="0" t="0" r="r" b="b"/>
              <a:pathLst>
                <a:path w="27" h="9">
                  <a:moveTo>
                    <a:pt x="27" y="6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3" y="9"/>
                    <a:pt x="9" y="9"/>
                  </a:cubicBezTo>
                  <a:cubicBezTo>
                    <a:pt x="5" y="9"/>
                    <a:pt x="0" y="8"/>
                    <a:pt x="0" y="6"/>
                  </a:cubicBezTo>
                  <a:cubicBezTo>
                    <a:pt x="0" y="1"/>
                    <a:pt x="3" y="1"/>
                    <a:pt x="7" y="1"/>
                  </a:cubicBezTo>
                  <a:cubicBezTo>
                    <a:pt x="11" y="1"/>
                    <a:pt x="13" y="2"/>
                    <a:pt x="16" y="3"/>
                  </a:cubicBezTo>
                  <a:cubicBezTo>
                    <a:pt x="16" y="2"/>
                    <a:pt x="16" y="1"/>
                    <a:pt x="1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6" y="5"/>
                    <a:pt x="27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94" name="Freeform 110"/>
            <p:cNvSpPr/>
            <p:nvPr/>
          </p:nvSpPr>
          <p:spPr bwMode="auto">
            <a:xfrm>
              <a:off x="6373813" y="3030538"/>
              <a:ext cx="26988" cy="19050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2" y="9"/>
                </a:cxn>
                <a:cxn ang="0">
                  <a:pos x="0" y="4"/>
                </a:cxn>
                <a:cxn ang="0">
                  <a:pos x="9" y="1"/>
                </a:cxn>
                <a:cxn ang="0">
                  <a:pos x="13" y="1"/>
                </a:cxn>
                <a:cxn ang="0">
                  <a:pos x="20" y="11"/>
                </a:cxn>
                <a:cxn ang="0">
                  <a:pos x="16" y="14"/>
                </a:cxn>
                <a:cxn ang="0">
                  <a:pos x="15" y="14"/>
                </a:cxn>
              </a:cxnLst>
              <a:rect l="0" t="0" r="r" b="b"/>
              <a:pathLst>
                <a:path w="20" h="14">
                  <a:moveTo>
                    <a:pt x="15" y="14"/>
                  </a:moveTo>
                  <a:cubicBezTo>
                    <a:pt x="12" y="14"/>
                    <a:pt x="12" y="10"/>
                    <a:pt x="12" y="9"/>
                  </a:cubicBezTo>
                  <a:cubicBezTo>
                    <a:pt x="8" y="9"/>
                    <a:pt x="0" y="8"/>
                    <a:pt x="0" y="4"/>
                  </a:cubicBezTo>
                  <a:cubicBezTo>
                    <a:pt x="0" y="0"/>
                    <a:pt x="6" y="1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7"/>
                    <a:pt x="20" y="6"/>
                    <a:pt x="20" y="11"/>
                  </a:cubicBezTo>
                  <a:cubicBezTo>
                    <a:pt x="20" y="13"/>
                    <a:pt x="18" y="14"/>
                    <a:pt x="16" y="14"/>
                  </a:cubicBezTo>
                  <a:cubicBezTo>
                    <a:pt x="16" y="14"/>
                    <a:pt x="15" y="14"/>
                    <a:pt x="15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95" name="Freeform 111"/>
            <p:cNvSpPr/>
            <p:nvPr/>
          </p:nvSpPr>
          <p:spPr bwMode="auto">
            <a:xfrm>
              <a:off x="6323013" y="3014663"/>
              <a:ext cx="11113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8" y="3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6" y="2"/>
                    <a:pt x="8" y="3"/>
                  </a:cubicBezTo>
                  <a:cubicBezTo>
                    <a:pt x="7" y="6"/>
                    <a:pt x="5" y="8"/>
                    <a:pt x="3" y="8"/>
                  </a:cubicBezTo>
                  <a:cubicBezTo>
                    <a:pt x="2" y="8"/>
                    <a:pt x="0" y="6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96" name="Freeform 112"/>
            <p:cNvSpPr/>
            <p:nvPr/>
          </p:nvSpPr>
          <p:spPr bwMode="auto">
            <a:xfrm>
              <a:off x="6448425" y="3016250"/>
              <a:ext cx="58738" cy="34925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7" y="19"/>
                </a:cxn>
                <a:cxn ang="0">
                  <a:pos x="3" y="26"/>
                </a:cxn>
                <a:cxn ang="0">
                  <a:pos x="0" y="22"/>
                </a:cxn>
                <a:cxn ang="0">
                  <a:pos x="15" y="10"/>
                </a:cxn>
                <a:cxn ang="0">
                  <a:pos x="17" y="6"/>
                </a:cxn>
                <a:cxn ang="0">
                  <a:pos x="45" y="3"/>
                </a:cxn>
                <a:cxn ang="0">
                  <a:pos x="19" y="13"/>
                </a:cxn>
              </a:cxnLst>
              <a:rect l="0" t="0" r="r" b="b"/>
              <a:pathLst>
                <a:path w="45" h="26">
                  <a:moveTo>
                    <a:pt x="19" y="13"/>
                  </a:moveTo>
                  <a:cubicBezTo>
                    <a:pt x="16" y="13"/>
                    <a:pt x="19" y="17"/>
                    <a:pt x="17" y="19"/>
                  </a:cubicBezTo>
                  <a:cubicBezTo>
                    <a:pt x="15" y="21"/>
                    <a:pt x="8" y="26"/>
                    <a:pt x="3" y="26"/>
                  </a:cubicBezTo>
                  <a:cubicBezTo>
                    <a:pt x="1" y="26"/>
                    <a:pt x="0" y="24"/>
                    <a:pt x="0" y="22"/>
                  </a:cubicBezTo>
                  <a:cubicBezTo>
                    <a:pt x="0" y="12"/>
                    <a:pt x="8" y="12"/>
                    <a:pt x="15" y="10"/>
                  </a:cubicBezTo>
                  <a:cubicBezTo>
                    <a:pt x="16" y="10"/>
                    <a:pt x="16" y="7"/>
                    <a:pt x="17" y="6"/>
                  </a:cubicBezTo>
                  <a:cubicBezTo>
                    <a:pt x="21" y="2"/>
                    <a:pt x="41" y="0"/>
                    <a:pt x="45" y="3"/>
                  </a:cubicBezTo>
                  <a:cubicBezTo>
                    <a:pt x="40" y="9"/>
                    <a:pt x="26" y="13"/>
                    <a:pt x="19" y="1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97" name="Freeform 113"/>
            <p:cNvSpPr/>
            <p:nvPr/>
          </p:nvSpPr>
          <p:spPr bwMode="auto">
            <a:xfrm>
              <a:off x="6489700" y="2922588"/>
              <a:ext cx="17463" cy="19050"/>
            </a:xfrm>
            <a:custGeom>
              <a:avLst/>
              <a:gdLst/>
              <a:ahLst/>
              <a:cxnLst>
                <a:cxn ang="0">
                  <a:pos x="13" y="8"/>
                </a:cxn>
                <a:cxn ang="0">
                  <a:pos x="8" y="14"/>
                </a:cxn>
                <a:cxn ang="0">
                  <a:pos x="0" y="5"/>
                </a:cxn>
                <a:cxn ang="0">
                  <a:pos x="13" y="8"/>
                </a:cxn>
              </a:cxnLst>
              <a:rect l="0" t="0" r="r" b="b"/>
              <a:pathLst>
                <a:path w="13" h="14">
                  <a:moveTo>
                    <a:pt x="13" y="8"/>
                  </a:moveTo>
                  <a:cubicBezTo>
                    <a:pt x="13" y="9"/>
                    <a:pt x="10" y="14"/>
                    <a:pt x="8" y="14"/>
                  </a:cubicBezTo>
                  <a:cubicBezTo>
                    <a:pt x="6" y="14"/>
                    <a:pt x="0" y="9"/>
                    <a:pt x="0" y="5"/>
                  </a:cubicBezTo>
                  <a:cubicBezTo>
                    <a:pt x="0" y="0"/>
                    <a:pt x="13" y="4"/>
                    <a:pt x="13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98" name="Freeform 114"/>
            <p:cNvSpPr/>
            <p:nvPr/>
          </p:nvSpPr>
          <p:spPr bwMode="auto">
            <a:xfrm>
              <a:off x="6519863" y="2924175"/>
              <a:ext cx="47625" cy="14288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36" y="10"/>
                </a:cxn>
                <a:cxn ang="0">
                  <a:pos x="34" y="10"/>
                </a:cxn>
                <a:cxn ang="0">
                  <a:pos x="18" y="6"/>
                </a:cxn>
                <a:cxn ang="0">
                  <a:pos x="8" y="6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23" y="0"/>
                </a:cxn>
                <a:cxn ang="0">
                  <a:pos x="30" y="2"/>
                </a:cxn>
                <a:cxn ang="0">
                  <a:pos x="31" y="2"/>
                </a:cxn>
              </a:cxnLst>
              <a:rect l="0" t="0" r="r" b="b"/>
              <a:pathLst>
                <a:path w="36" h="10">
                  <a:moveTo>
                    <a:pt x="31" y="2"/>
                  </a:moveTo>
                  <a:cubicBezTo>
                    <a:pt x="32" y="5"/>
                    <a:pt x="36" y="6"/>
                    <a:pt x="36" y="10"/>
                  </a:cubicBezTo>
                  <a:cubicBezTo>
                    <a:pt x="36" y="10"/>
                    <a:pt x="35" y="10"/>
                    <a:pt x="34" y="10"/>
                  </a:cubicBezTo>
                  <a:cubicBezTo>
                    <a:pt x="28" y="10"/>
                    <a:pt x="25" y="6"/>
                    <a:pt x="18" y="6"/>
                  </a:cubicBezTo>
                  <a:cubicBezTo>
                    <a:pt x="14" y="6"/>
                    <a:pt x="12" y="6"/>
                    <a:pt x="8" y="6"/>
                  </a:cubicBezTo>
                  <a:cubicBezTo>
                    <a:pt x="6" y="6"/>
                    <a:pt x="0" y="4"/>
                    <a:pt x="0" y="4"/>
                  </a:cubicBezTo>
                  <a:cubicBezTo>
                    <a:pt x="0" y="2"/>
                    <a:pt x="3" y="1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3"/>
                    <a:pt x="27" y="2"/>
                    <a:pt x="30" y="2"/>
                  </a:cubicBezTo>
                  <a:lnTo>
                    <a:pt x="3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99" name="Freeform 115"/>
            <p:cNvSpPr/>
            <p:nvPr/>
          </p:nvSpPr>
          <p:spPr bwMode="auto">
            <a:xfrm>
              <a:off x="6513513" y="2836863"/>
              <a:ext cx="19050" cy="46038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4" y="25"/>
                </a:cxn>
                <a:cxn ang="0">
                  <a:pos x="14" y="24"/>
                </a:cxn>
                <a:cxn ang="0">
                  <a:pos x="11" y="17"/>
                </a:cxn>
                <a:cxn ang="0">
                  <a:pos x="15" y="12"/>
                </a:cxn>
                <a:cxn ang="0">
                  <a:pos x="4" y="0"/>
                </a:cxn>
                <a:cxn ang="0">
                  <a:pos x="0" y="9"/>
                </a:cxn>
                <a:cxn ang="0">
                  <a:pos x="3" y="21"/>
                </a:cxn>
                <a:cxn ang="0">
                  <a:pos x="3" y="27"/>
                </a:cxn>
                <a:cxn ang="0">
                  <a:pos x="9" y="35"/>
                </a:cxn>
                <a:cxn ang="0">
                  <a:pos x="4" y="28"/>
                </a:cxn>
              </a:cxnLst>
              <a:rect l="0" t="0" r="r" b="b"/>
              <a:pathLst>
                <a:path w="15" h="35">
                  <a:moveTo>
                    <a:pt x="4" y="28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8" y="25"/>
                    <a:pt x="12" y="24"/>
                    <a:pt x="14" y="24"/>
                  </a:cubicBezTo>
                  <a:cubicBezTo>
                    <a:pt x="14" y="20"/>
                    <a:pt x="11" y="20"/>
                    <a:pt x="11" y="17"/>
                  </a:cubicBezTo>
                  <a:cubicBezTo>
                    <a:pt x="11" y="15"/>
                    <a:pt x="15" y="14"/>
                    <a:pt x="15" y="12"/>
                  </a:cubicBezTo>
                  <a:cubicBezTo>
                    <a:pt x="8" y="10"/>
                    <a:pt x="4" y="6"/>
                    <a:pt x="4" y="0"/>
                  </a:cubicBezTo>
                  <a:cubicBezTo>
                    <a:pt x="0" y="2"/>
                    <a:pt x="0" y="5"/>
                    <a:pt x="0" y="9"/>
                  </a:cubicBezTo>
                  <a:cubicBezTo>
                    <a:pt x="0" y="15"/>
                    <a:pt x="3" y="16"/>
                    <a:pt x="3" y="21"/>
                  </a:cubicBezTo>
                  <a:cubicBezTo>
                    <a:pt x="3" y="26"/>
                    <a:pt x="3" y="24"/>
                    <a:pt x="3" y="27"/>
                  </a:cubicBezTo>
                  <a:cubicBezTo>
                    <a:pt x="3" y="30"/>
                    <a:pt x="4" y="35"/>
                    <a:pt x="9" y="35"/>
                  </a:cubicBezTo>
                  <a:cubicBezTo>
                    <a:pt x="7" y="32"/>
                    <a:pt x="6" y="31"/>
                    <a:pt x="4" y="2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00" name="Freeform 119"/>
            <p:cNvSpPr/>
            <p:nvPr/>
          </p:nvSpPr>
          <p:spPr bwMode="auto">
            <a:xfrm>
              <a:off x="6424613" y="2709863"/>
              <a:ext cx="76200" cy="71438"/>
            </a:xfrm>
            <a:custGeom>
              <a:avLst/>
              <a:gdLst/>
              <a:ahLst/>
              <a:cxnLst>
                <a:cxn ang="0">
                  <a:pos x="48" y="38"/>
                </a:cxn>
                <a:cxn ang="0">
                  <a:pos x="46" y="35"/>
                </a:cxn>
                <a:cxn ang="0">
                  <a:pos x="42" y="40"/>
                </a:cxn>
                <a:cxn ang="0">
                  <a:pos x="47" y="48"/>
                </a:cxn>
                <a:cxn ang="0">
                  <a:pos x="42" y="53"/>
                </a:cxn>
                <a:cxn ang="0">
                  <a:pos x="40" y="50"/>
                </a:cxn>
                <a:cxn ang="0">
                  <a:pos x="36" y="51"/>
                </a:cxn>
                <a:cxn ang="0">
                  <a:pos x="26" y="37"/>
                </a:cxn>
                <a:cxn ang="0">
                  <a:pos x="28" y="32"/>
                </a:cxn>
                <a:cxn ang="0">
                  <a:pos x="27" y="29"/>
                </a:cxn>
                <a:cxn ang="0">
                  <a:pos x="21" y="28"/>
                </a:cxn>
                <a:cxn ang="0">
                  <a:pos x="21" y="32"/>
                </a:cxn>
                <a:cxn ang="0">
                  <a:pos x="17" y="30"/>
                </a:cxn>
                <a:cxn ang="0">
                  <a:pos x="16" y="32"/>
                </a:cxn>
                <a:cxn ang="0">
                  <a:pos x="12" y="28"/>
                </a:cxn>
                <a:cxn ang="0">
                  <a:pos x="4" y="45"/>
                </a:cxn>
                <a:cxn ang="0">
                  <a:pos x="4" y="36"/>
                </a:cxn>
                <a:cxn ang="0">
                  <a:pos x="2" y="32"/>
                </a:cxn>
                <a:cxn ang="0">
                  <a:pos x="5" y="22"/>
                </a:cxn>
                <a:cxn ang="0">
                  <a:pos x="19" y="14"/>
                </a:cxn>
                <a:cxn ang="0">
                  <a:pos x="26" y="20"/>
                </a:cxn>
                <a:cxn ang="0">
                  <a:pos x="28" y="20"/>
                </a:cxn>
                <a:cxn ang="0">
                  <a:pos x="32" y="15"/>
                </a:cxn>
                <a:cxn ang="0">
                  <a:pos x="41" y="9"/>
                </a:cxn>
                <a:cxn ang="0">
                  <a:pos x="42" y="0"/>
                </a:cxn>
                <a:cxn ang="0">
                  <a:pos x="48" y="4"/>
                </a:cxn>
                <a:cxn ang="0">
                  <a:pos x="58" y="33"/>
                </a:cxn>
                <a:cxn ang="0">
                  <a:pos x="53" y="46"/>
                </a:cxn>
                <a:cxn ang="0">
                  <a:pos x="48" y="36"/>
                </a:cxn>
                <a:cxn ang="0">
                  <a:pos x="48" y="38"/>
                </a:cxn>
              </a:cxnLst>
              <a:rect l="0" t="0" r="r" b="b"/>
              <a:pathLst>
                <a:path w="58" h="53">
                  <a:moveTo>
                    <a:pt x="48" y="38"/>
                  </a:moveTo>
                  <a:cubicBezTo>
                    <a:pt x="48" y="37"/>
                    <a:pt x="47" y="36"/>
                    <a:pt x="46" y="35"/>
                  </a:cubicBezTo>
                  <a:cubicBezTo>
                    <a:pt x="44" y="37"/>
                    <a:pt x="42" y="38"/>
                    <a:pt x="42" y="40"/>
                  </a:cubicBezTo>
                  <a:cubicBezTo>
                    <a:pt x="42" y="43"/>
                    <a:pt x="47" y="44"/>
                    <a:pt x="47" y="48"/>
                  </a:cubicBezTo>
                  <a:cubicBezTo>
                    <a:pt x="47" y="51"/>
                    <a:pt x="45" y="53"/>
                    <a:pt x="42" y="53"/>
                  </a:cubicBezTo>
                  <a:cubicBezTo>
                    <a:pt x="41" y="53"/>
                    <a:pt x="40" y="51"/>
                    <a:pt x="40" y="50"/>
                  </a:cubicBezTo>
                  <a:cubicBezTo>
                    <a:pt x="39" y="51"/>
                    <a:pt x="37" y="51"/>
                    <a:pt x="36" y="51"/>
                  </a:cubicBezTo>
                  <a:cubicBezTo>
                    <a:pt x="31" y="51"/>
                    <a:pt x="26" y="44"/>
                    <a:pt x="26" y="37"/>
                  </a:cubicBezTo>
                  <a:cubicBezTo>
                    <a:pt x="26" y="34"/>
                    <a:pt x="27" y="33"/>
                    <a:pt x="28" y="32"/>
                  </a:cubicBezTo>
                  <a:cubicBezTo>
                    <a:pt x="28" y="31"/>
                    <a:pt x="27" y="30"/>
                    <a:pt x="27" y="2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30"/>
                    <a:pt x="20" y="31"/>
                    <a:pt x="21" y="32"/>
                  </a:cubicBezTo>
                  <a:cubicBezTo>
                    <a:pt x="18" y="32"/>
                    <a:pt x="18" y="31"/>
                    <a:pt x="17" y="30"/>
                  </a:cubicBezTo>
                  <a:cubicBezTo>
                    <a:pt x="17" y="30"/>
                    <a:pt x="16" y="31"/>
                    <a:pt x="16" y="32"/>
                  </a:cubicBezTo>
                  <a:cubicBezTo>
                    <a:pt x="14" y="31"/>
                    <a:pt x="12" y="28"/>
                    <a:pt x="12" y="28"/>
                  </a:cubicBezTo>
                  <a:cubicBezTo>
                    <a:pt x="8" y="32"/>
                    <a:pt x="8" y="45"/>
                    <a:pt x="4" y="45"/>
                  </a:cubicBezTo>
                  <a:cubicBezTo>
                    <a:pt x="0" y="45"/>
                    <a:pt x="4" y="37"/>
                    <a:pt x="4" y="36"/>
                  </a:cubicBezTo>
                  <a:cubicBezTo>
                    <a:pt x="4" y="35"/>
                    <a:pt x="2" y="33"/>
                    <a:pt x="2" y="32"/>
                  </a:cubicBezTo>
                  <a:cubicBezTo>
                    <a:pt x="2" y="28"/>
                    <a:pt x="4" y="26"/>
                    <a:pt x="5" y="22"/>
                  </a:cubicBezTo>
                  <a:cubicBezTo>
                    <a:pt x="13" y="22"/>
                    <a:pt x="11" y="14"/>
                    <a:pt x="19" y="14"/>
                  </a:cubicBezTo>
                  <a:cubicBezTo>
                    <a:pt x="24" y="14"/>
                    <a:pt x="23" y="20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8" y="18"/>
                    <a:pt x="30" y="16"/>
                    <a:pt x="32" y="15"/>
                  </a:cubicBezTo>
                  <a:cubicBezTo>
                    <a:pt x="32" y="10"/>
                    <a:pt x="39" y="12"/>
                    <a:pt x="41" y="9"/>
                  </a:cubicBezTo>
                  <a:cubicBezTo>
                    <a:pt x="42" y="7"/>
                    <a:pt x="42" y="1"/>
                    <a:pt x="42" y="0"/>
                  </a:cubicBezTo>
                  <a:cubicBezTo>
                    <a:pt x="45" y="0"/>
                    <a:pt x="47" y="2"/>
                    <a:pt x="48" y="4"/>
                  </a:cubicBezTo>
                  <a:cubicBezTo>
                    <a:pt x="51" y="7"/>
                    <a:pt x="58" y="30"/>
                    <a:pt x="58" y="33"/>
                  </a:cubicBezTo>
                  <a:cubicBezTo>
                    <a:pt x="58" y="37"/>
                    <a:pt x="53" y="39"/>
                    <a:pt x="53" y="46"/>
                  </a:cubicBezTo>
                  <a:cubicBezTo>
                    <a:pt x="51" y="46"/>
                    <a:pt x="48" y="37"/>
                    <a:pt x="48" y="36"/>
                  </a:cubicBezTo>
                  <a:lnTo>
                    <a:pt x="48" y="3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01" name="Freeform 120"/>
            <p:cNvSpPr/>
            <p:nvPr/>
          </p:nvSpPr>
          <p:spPr bwMode="auto">
            <a:xfrm>
              <a:off x="6354763" y="2690813"/>
              <a:ext cx="36513" cy="39688"/>
            </a:xfrm>
            <a:custGeom>
              <a:avLst/>
              <a:gdLst/>
              <a:ahLst/>
              <a:cxnLst>
                <a:cxn ang="0">
                  <a:pos x="3" y="29"/>
                </a:cxn>
                <a:cxn ang="0">
                  <a:pos x="0" y="29"/>
                </a:cxn>
                <a:cxn ang="0">
                  <a:pos x="22" y="5"/>
                </a:cxn>
                <a:cxn ang="0">
                  <a:pos x="25" y="0"/>
                </a:cxn>
                <a:cxn ang="0">
                  <a:pos x="28" y="6"/>
                </a:cxn>
                <a:cxn ang="0">
                  <a:pos x="24" y="9"/>
                </a:cxn>
                <a:cxn ang="0">
                  <a:pos x="17" y="13"/>
                </a:cxn>
                <a:cxn ang="0">
                  <a:pos x="3" y="29"/>
                </a:cxn>
              </a:cxnLst>
              <a:rect l="0" t="0" r="r" b="b"/>
              <a:pathLst>
                <a:path w="28" h="29">
                  <a:moveTo>
                    <a:pt x="3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4" y="18"/>
                    <a:pt x="18" y="13"/>
                    <a:pt x="22" y="5"/>
                  </a:cubicBezTo>
                  <a:cubicBezTo>
                    <a:pt x="23" y="3"/>
                    <a:pt x="23" y="1"/>
                    <a:pt x="25" y="0"/>
                  </a:cubicBezTo>
                  <a:cubicBezTo>
                    <a:pt x="24" y="4"/>
                    <a:pt x="26" y="5"/>
                    <a:pt x="28" y="6"/>
                  </a:cubicBezTo>
                  <a:cubicBezTo>
                    <a:pt x="26" y="8"/>
                    <a:pt x="26" y="9"/>
                    <a:pt x="24" y="9"/>
                  </a:cubicBezTo>
                  <a:cubicBezTo>
                    <a:pt x="23" y="12"/>
                    <a:pt x="20" y="13"/>
                    <a:pt x="17" y="13"/>
                  </a:cubicBezTo>
                  <a:cubicBezTo>
                    <a:pt x="15" y="22"/>
                    <a:pt x="8" y="26"/>
                    <a:pt x="3" y="2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02" name="Freeform 121"/>
            <p:cNvSpPr/>
            <p:nvPr/>
          </p:nvSpPr>
          <p:spPr bwMode="auto">
            <a:xfrm>
              <a:off x="6383338" y="2563813"/>
              <a:ext cx="71438" cy="101600"/>
            </a:xfrm>
            <a:custGeom>
              <a:avLst/>
              <a:gdLst/>
              <a:ahLst/>
              <a:cxnLst>
                <a:cxn ang="0">
                  <a:pos x="4" y="31"/>
                </a:cxn>
                <a:cxn ang="0">
                  <a:pos x="6" y="20"/>
                </a:cxn>
                <a:cxn ang="0">
                  <a:pos x="5" y="7"/>
                </a:cxn>
                <a:cxn ang="0">
                  <a:pos x="9" y="0"/>
                </a:cxn>
                <a:cxn ang="0">
                  <a:pos x="16" y="7"/>
                </a:cxn>
                <a:cxn ang="0">
                  <a:pos x="21" y="3"/>
                </a:cxn>
                <a:cxn ang="0">
                  <a:pos x="22" y="5"/>
                </a:cxn>
                <a:cxn ang="0">
                  <a:pos x="23" y="8"/>
                </a:cxn>
                <a:cxn ang="0">
                  <a:pos x="28" y="25"/>
                </a:cxn>
                <a:cxn ang="0">
                  <a:pos x="20" y="42"/>
                </a:cxn>
                <a:cxn ang="0">
                  <a:pos x="30" y="59"/>
                </a:cxn>
                <a:cxn ang="0">
                  <a:pos x="30" y="58"/>
                </a:cxn>
                <a:cxn ang="0">
                  <a:pos x="34" y="55"/>
                </a:cxn>
                <a:cxn ang="0">
                  <a:pos x="43" y="64"/>
                </a:cxn>
                <a:cxn ang="0">
                  <a:pos x="46" y="61"/>
                </a:cxn>
                <a:cxn ang="0">
                  <a:pos x="49" y="62"/>
                </a:cxn>
                <a:cxn ang="0">
                  <a:pos x="46" y="66"/>
                </a:cxn>
                <a:cxn ang="0">
                  <a:pos x="49" y="66"/>
                </a:cxn>
                <a:cxn ang="0">
                  <a:pos x="54" y="71"/>
                </a:cxn>
                <a:cxn ang="0">
                  <a:pos x="54" y="74"/>
                </a:cxn>
                <a:cxn ang="0">
                  <a:pos x="53" y="76"/>
                </a:cxn>
                <a:cxn ang="0">
                  <a:pos x="51" y="73"/>
                </a:cxn>
                <a:cxn ang="0">
                  <a:pos x="36" y="61"/>
                </a:cxn>
                <a:cxn ang="0">
                  <a:pos x="37" y="69"/>
                </a:cxn>
                <a:cxn ang="0">
                  <a:pos x="25" y="60"/>
                </a:cxn>
                <a:cxn ang="0">
                  <a:pos x="19" y="62"/>
                </a:cxn>
                <a:cxn ang="0">
                  <a:pos x="13" y="57"/>
                </a:cxn>
                <a:cxn ang="0">
                  <a:pos x="15" y="53"/>
                </a:cxn>
                <a:cxn ang="0">
                  <a:pos x="15" y="49"/>
                </a:cxn>
                <a:cxn ang="0">
                  <a:pos x="13" y="49"/>
                </a:cxn>
                <a:cxn ang="0">
                  <a:pos x="10" y="51"/>
                </a:cxn>
                <a:cxn ang="0">
                  <a:pos x="1" y="44"/>
                </a:cxn>
                <a:cxn ang="0">
                  <a:pos x="4" y="31"/>
                </a:cxn>
              </a:cxnLst>
              <a:rect l="0" t="0" r="r" b="b"/>
              <a:pathLst>
                <a:path w="54" h="76">
                  <a:moveTo>
                    <a:pt x="4" y="31"/>
                  </a:moveTo>
                  <a:cubicBezTo>
                    <a:pt x="6" y="28"/>
                    <a:pt x="6" y="23"/>
                    <a:pt x="6" y="20"/>
                  </a:cubicBezTo>
                  <a:cubicBezTo>
                    <a:pt x="7" y="15"/>
                    <a:pt x="5" y="12"/>
                    <a:pt x="5" y="7"/>
                  </a:cubicBezTo>
                  <a:cubicBezTo>
                    <a:pt x="5" y="3"/>
                    <a:pt x="6" y="0"/>
                    <a:pt x="9" y="0"/>
                  </a:cubicBezTo>
                  <a:cubicBezTo>
                    <a:pt x="13" y="0"/>
                    <a:pt x="12" y="7"/>
                    <a:pt x="16" y="7"/>
                  </a:cubicBezTo>
                  <a:cubicBezTo>
                    <a:pt x="18" y="7"/>
                    <a:pt x="20" y="4"/>
                    <a:pt x="21" y="3"/>
                  </a:cubicBezTo>
                  <a:cubicBezTo>
                    <a:pt x="21" y="3"/>
                    <a:pt x="22" y="4"/>
                    <a:pt x="22" y="5"/>
                  </a:cubicBezTo>
                  <a:cubicBezTo>
                    <a:pt x="22" y="6"/>
                    <a:pt x="23" y="7"/>
                    <a:pt x="23" y="8"/>
                  </a:cubicBezTo>
                  <a:cubicBezTo>
                    <a:pt x="23" y="13"/>
                    <a:pt x="28" y="18"/>
                    <a:pt x="28" y="25"/>
                  </a:cubicBezTo>
                  <a:cubicBezTo>
                    <a:pt x="28" y="33"/>
                    <a:pt x="20" y="34"/>
                    <a:pt x="20" y="42"/>
                  </a:cubicBezTo>
                  <a:cubicBezTo>
                    <a:pt x="20" y="48"/>
                    <a:pt x="26" y="57"/>
                    <a:pt x="30" y="59"/>
                  </a:cubicBezTo>
                  <a:cubicBezTo>
                    <a:pt x="30" y="59"/>
                    <a:pt x="30" y="58"/>
                    <a:pt x="30" y="58"/>
                  </a:cubicBezTo>
                  <a:cubicBezTo>
                    <a:pt x="30" y="56"/>
                    <a:pt x="32" y="54"/>
                    <a:pt x="34" y="55"/>
                  </a:cubicBezTo>
                  <a:cubicBezTo>
                    <a:pt x="39" y="55"/>
                    <a:pt x="40" y="63"/>
                    <a:pt x="43" y="64"/>
                  </a:cubicBezTo>
                  <a:cubicBezTo>
                    <a:pt x="44" y="64"/>
                    <a:pt x="45" y="61"/>
                    <a:pt x="46" y="61"/>
                  </a:cubicBezTo>
                  <a:cubicBezTo>
                    <a:pt x="47" y="61"/>
                    <a:pt x="48" y="62"/>
                    <a:pt x="49" y="62"/>
                  </a:cubicBezTo>
                  <a:cubicBezTo>
                    <a:pt x="48" y="64"/>
                    <a:pt x="46" y="64"/>
                    <a:pt x="46" y="66"/>
                  </a:cubicBezTo>
                  <a:cubicBezTo>
                    <a:pt x="46" y="67"/>
                    <a:pt x="48" y="67"/>
                    <a:pt x="49" y="66"/>
                  </a:cubicBezTo>
                  <a:cubicBezTo>
                    <a:pt x="49" y="69"/>
                    <a:pt x="51" y="71"/>
                    <a:pt x="54" y="71"/>
                  </a:cubicBezTo>
                  <a:cubicBezTo>
                    <a:pt x="54" y="72"/>
                    <a:pt x="54" y="73"/>
                    <a:pt x="54" y="74"/>
                  </a:cubicBezTo>
                  <a:cubicBezTo>
                    <a:pt x="54" y="75"/>
                    <a:pt x="53" y="76"/>
                    <a:pt x="53" y="76"/>
                  </a:cubicBezTo>
                  <a:cubicBezTo>
                    <a:pt x="51" y="76"/>
                    <a:pt x="51" y="74"/>
                    <a:pt x="51" y="73"/>
                  </a:cubicBezTo>
                  <a:cubicBezTo>
                    <a:pt x="48" y="69"/>
                    <a:pt x="39" y="65"/>
                    <a:pt x="36" y="61"/>
                  </a:cubicBezTo>
                  <a:cubicBezTo>
                    <a:pt x="34" y="64"/>
                    <a:pt x="35" y="66"/>
                    <a:pt x="37" y="69"/>
                  </a:cubicBezTo>
                  <a:cubicBezTo>
                    <a:pt x="31" y="69"/>
                    <a:pt x="31" y="60"/>
                    <a:pt x="25" y="60"/>
                  </a:cubicBezTo>
                  <a:cubicBezTo>
                    <a:pt x="23" y="60"/>
                    <a:pt x="21" y="62"/>
                    <a:pt x="19" y="62"/>
                  </a:cubicBezTo>
                  <a:cubicBezTo>
                    <a:pt x="16" y="62"/>
                    <a:pt x="13" y="59"/>
                    <a:pt x="13" y="57"/>
                  </a:cubicBezTo>
                  <a:cubicBezTo>
                    <a:pt x="13" y="55"/>
                    <a:pt x="14" y="53"/>
                    <a:pt x="15" y="53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2" y="50"/>
                    <a:pt x="11" y="51"/>
                    <a:pt x="10" y="51"/>
                  </a:cubicBezTo>
                  <a:cubicBezTo>
                    <a:pt x="8" y="51"/>
                    <a:pt x="1" y="47"/>
                    <a:pt x="1" y="44"/>
                  </a:cubicBezTo>
                  <a:cubicBezTo>
                    <a:pt x="1" y="38"/>
                    <a:pt x="0" y="30"/>
                    <a:pt x="4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03" name="Freeform 122"/>
            <p:cNvSpPr/>
            <p:nvPr/>
          </p:nvSpPr>
          <p:spPr bwMode="auto">
            <a:xfrm>
              <a:off x="6457950" y="2665413"/>
              <a:ext cx="23813" cy="41275"/>
            </a:xfrm>
            <a:custGeom>
              <a:avLst/>
              <a:gdLst/>
              <a:ahLst/>
              <a:cxnLst>
                <a:cxn ang="0">
                  <a:pos x="16" y="20"/>
                </a:cxn>
                <a:cxn ang="0">
                  <a:pos x="10" y="20"/>
                </a:cxn>
                <a:cxn ang="0">
                  <a:pos x="14" y="28"/>
                </a:cxn>
                <a:cxn ang="0">
                  <a:pos x="14" y="30"/>
                </a:cxn>
                <a:cxn ang="0">
                  <a:pos x="10" y="30"/>
                </a:cxn>
                <a:cxn ang="0">
                  <a:pos x="8" y="25"/>
                </a:cxn>
                <a:cxn ang="0">
                  <a:pos x="8" y="23"/>
                </a:cxn>
                <a:cxn ang="0">
                  <a:pos x="2" y="17"/>
                </a:cxn>
                <a:cxn ang="0">
                  <a:pos x="2" y="15"/>
                </a:cxn>
                <a:cxn ang="0">
                  <a:pos x="8" y="15"/>
                </a:cxn>
                <a:cxn ang="0">
                  <a:pos x="10" y="13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3" y="2"/>
                </a:cxn>
                <a:cxn ang="0">
                  <a:pos x="13" y="6"/>
                </a:cxn>
                <a:cxn ang="0">
                  <a:pos x="15" y="6"/>
                </a:cxn>
                <a:cxn ang="0">
                  <a:pos x="15" y="12"/>
                </a:cxn>
                <a:cxn ang="0">
                  <a:pos x="18" y="15"/>
                </a:cxn>
                <a:cxn ang="0">
                  <a:pos x="16" y="20"/>
                </a:cxn>
              </a:cxnLst>
              <a:rect l="0" t="0" r="r" b="b"/>
              <a:pathLst>
                <a:path w="18" h="30">
                  <a:moveTo>
                    <a:pt x="16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1" y="23"/>
                    <a:pt x="12" y="27"/>
                    <a:pt x="14" y="28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1" y="30"/>
                    <a:pt x="10" y="30"/>
                  </a:cubicBezTo>
                  <a:cubicBezTo>
                    <a:pt x="7" y="30"/>
                    <a:pt x="7" y="27"/>
                    <a:pt x="8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3"/>
                    <a:pt x="3" y="19"/>
                    <a:pt x="2" y="17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7" y="15"/>
                    <a:pt x="8" y="15"/>
                  </a:cubicBezTo>
                  <a:cubicBezTo>
                    <a:pt x="8" y="15"/>
                    <a:pt x="10" y="14"/>
                    <a:pt x="10" y="13"/>
                  </a:cubicBezTo>
                  <a:cubicBezTo>
                    <a:pt x="10" y="8"/>
                    <a:pt x="1" y="5"/>
                    <a:pt x="0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7" y="0"/>
                    <a:pt x="9" y="2"/>
                    <a:pt x="13" y="2"/>
                  </a:cubicBezTo>
                  <a:cubicBezTo>
                    <a:pt x="13" y="3"/>
                    <a:pt x="13" y="5"/>
                    <a:pt x="13" y="6"/>
                  </a:cubicBezTo>
                  <a:cubicBezTo>
                    <a:pt x="13" y="6"/>
                    <a:pt x="14" y="6"/>
                    <a:pt x="15" y="6"/>
                  </a:cubicBezTo>
                  <a:cubicBezTo>
                    <a:pt x="15" y="8"/>
                    <a:pt x="15" y="12"/>
                    <a:pt x="15" y="12"/>
                  </a:cubicBezTo>
                  <a:cubicBezTo>
                    <a:pt x="15" y="12"/>
                    <a:pt x="18" y="15"/>
                    <a:pt x="18" y="15"/>
                  </a:cubicBezTo>
                  <a:cubicBezTo>
                    <a:pt x="18" y="18"/>
                    <a:pt x="17" y="19"/>
                    <a:pt x="16" y="2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04" name="Freeform 123"/>
            <p:cNvSpPr/>
            <p:nvPr/>
          </p:nvSpPr>
          <p:spPr bwMode="auto">
            <a:xfrm>
              <a:off x="6423025" y="2676525"/>
              <a:ext cx="19050" cy="25400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4" y="7"/>
                </a:cxn>
                <a:cxn ang="0">
                  <a:pos x="1" y="19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2"/>
                </a:cxn>
                <a:cxn ang="0">
                  <a:pos x="3" y="1"/>
                </a:cxn>
              </a:cxnLst>
              <a:rect l="0" t="0" r="r" b="b"/>
              <a:pathLst>
                <a:path w="14" h="19">
                  <a:moveTo>
                    <a:pt x="3" y="1"/>
                  </a:moveTo>
                  <a:cubicBezTo>
                    <a:pt x="4" y="3"/>
                    <a:pt x="14" y="4"/>
                    <a:pt x="14" y="7"/>
                  </a:cubicBezTo>
                  <a:cubicBezTo>
                    <a:pt x="14" y="14"/>
                    <a:pt x="5" y="17"/>
                    <a:pt x="1" y="19"/>
                  </a:cubicBezTo>
                  <a:cubicBezTo>
                    <a:pt x="1" y="13"/>
                    <a:pt x="0" y="6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ubicBezTo>
                    <a:pt x="3" y="0"/>
                    <a:pt x="4" y="2"/>
                    <a:pt x="5" y="2"/>
                  </a:cubicBezTo>
                  <a:lnTo>
                    <a:pt x="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05" name="Freeform 124"/>
            <p:cNvSpPr/>
            <p:nvPr/>
          </p:nvSpPr>
          <p:spPr bwMode="auto">
            <a:xfrm>
              <a:off x="6432550" y="2692400"/>
              <a:ext cx="19050" cy="31750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9" y="17"/>
                </a:cxn>
                <a:cxn ang="0">
                  <a:pos x="11" y="22"/>
                </a:cxn>
                <a:cxn ang="0">
                  <a:pos x="9" y="24"/>
                </a:cxn>
                <a:cxn ang="0">
                  <a:pos x="0" y="14"/>
                </a:cxn>
                <a:cxn ang="0">
                  <a:pos x="4" y="12"/>
                </a:cxn>
                <a:cxn ang="0">
                  <a:pos x="8" y="1"/>
                </a:cxn>
                <a:cxn ang="0">
                  <a:pos x="14" y="5"/>
                </a:cxn>
              </a:cxnLst>
              <a:rect l="0" t="0" r="r" b="b"/>
              <a:pathLst>
                <a:path w="14" h="24">
                  <a:moveTo>
                    <a:pt x="14" y="5"/>
                  </a:moveTo>
                  <a:cubicBezTo>
                    <a:pt x="14" y="10"/>
                    <a:pt x="10" y="13"/>
                    <a:pt x="9" y="17"/>
                  </a:cubicBezTo>
                  <a:cubicBezTo>
                    <a:pt x="9" y="21"/>
                    <a:pt x="11" y="20"/>
                    <a:pt x="11" y="22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7" y="24"/>
                    <a:pt x="0" y="17"/>
                    <a:pt x="0" y="14"/>
                  </a:cubicBezTo>
                  <a:cubicBezTo>
                    <a:pt x="0" y="13"/>
                    <a:pt x="3" y="12"/>
                    <a:pt x="4" y="12"/>
                  </a:cubicBezTo>
                  <a:cubicBezTo>
                    <a:pt x="4" y="11"/>
                    <a:pt x="6" y="1"/>
                    <a:pt x="8" y="1"/>
                  </a:cubicBezTo>
                  <a:cubicBezTo>
                    <a:pt x="12" y="0"/>
                    <a:pt x="14" y="3"/>
                    <a:pt x="14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06" name="Freeform 125"/>
            <p:cNvSpPr/>
            <p:nvPr/>
          </p:nvSpPr>
          <p:spPr bwMode="auto">
            <a:xfrm>
              <a:off x="6450013" y="2693988"/>
              <a:ext cx="7938" cy="2063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" y="15"/>
                </a:cxn>
                <a:cxn ang="0">
                  <a:pos x="0" y="15"/>
                </a:cxn>
                <a:cxn ang="0">
                  <a:pos x="4" y="0"/>
                </a:cxn>
                <a:cxn ang="0">
                  <a:pos x="7" y="0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cubicBezTo>
                    <a:pt x="7" y="7"/>
                    <a:pt x="2" y="9"/>
                    <a:pt x="2" y="15"/>
                  </a:cubicBezTo>
                  <a:cubicBezTo>
                    <a:pt x="2" y="15"/>
                    <a:pt x="0" y="15"/>
                    <a:pt x="0" y="15"/>
                  </a:cubicBezTo>
                  <a:cubicBezTo>
                    <a:pt x="1" y="10"/>
                    <a:pt x="4" y="7"/>
                    <a:pt x="4" y="0"/>
                  </a:cubicBezTo>
                  <a:cubicBezTo>
                    <a:pt x="5" y="0"/>
                    <a:pt x="6" y="0"/>
                    <a:pt x="7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07" name="Freeform 126"/>
            <p:cNvSpPr/>
            <p:nvPr/>
          </p:nvSpPr>
          <p:spPr bwMode="auto">
            <a:xfrm>
              <a:off x="6454775" y="2706688"/>
              <a:ext cx="11113" cy="1111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3" y="0"/>
                </a:cxn>
                <a:cxn ang="0">
                  <a:pos x="8" y="0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cubicBezTo>
                    <a:pt x="8" y="4"/>
                    <a:pt x="6" y="8"/>
                    <a:pt x="2" y="8"/>
                  </a:cubicBezTo>
                  <a:cubicBezTo>
                    <a:pt x="1" y="8"/>
                    <a:pt x="0" y="6"/>
                    <a:pt x="0" y="6"/>
                  </a:cubicBezTo>
                  <a:cubicBezTo>
                    <a:pt x="0" y="3"/>
                    <a:pt x="2" y="2"/>
                    <a:pt x="3" y="0"/>
                  </a:cubicBezTo>
                  <a:cubicBezTo>
                    <a:pt x="5" y="1"/>
                    <a:pt x="7" y="1"/>
                    <a:pt x="8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08" name="Freeform 127"/>
            <p:cNvSpPr/>
            <p:nvPr/>
          </p:nvSpPr>
          <p:spPr bwMode="auto">
            <a:xfrm>
              <a:off x="6442075" y="2665413"/>
              <a:ext cx="12700" cy="1746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0" y="10"/>
                </a:cxn>
                <a:cxn ang="0">
                  <a:pos x="6" y="6"/>
                </a:cxn>
                <a:cxn ang="0">
                  <a:pos x="0" y="6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4"/>
                    <a:pt x="10" y="5"/>
                    <a:pt x="10" y="10"/>
                  </a:cubicBezTo>
                  <a:cubicBezTo>
                    <a:pt x="10" y="12"/>
                    <a:pt x="6" y="8"/>
                    <a:pt x="6" y="6"/>
                  </a:cubicBezTo>
                  <a:cubicBezTo>
                    <a:pt x="4" y="5"/>
                    <a:pt x="2" y="6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09" name="Freeform 128"/>
            <p:cNvSpPr/>
            <p:nvPr/>
          </p:nvSpPr>
          <p:spPr bwMode="auto">
            <a:xfrm>
              <a:off x="6397625" y="2649538"/>
              <a:ext cx="19050" cy="20638"/>
            </a:xfrm>
            <a:custGeom>
              <a:avLst/>
              <a:gdLst/>
              <a:ahLst/>
              <a:cxnLst>
                <a:cxn ang="0">
                  <a:pos x="11" y="15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4" y="7"/>
                </a:cxn>
                <a:cxn ang="0">
                  <a:pos x="11" y="15"/>
                </a:cxn>
              </a:cxnLst>
              <a:rect l="0" t="0" r="r" b="b"/>
              <a:pathLst>
                <a:path w="15" h="15">
                  <a:moveTo>
                    <a:pt x="11" y="15"/>
                  </a:moveTo>
                  <a:cubicBezTo>
                    <a:pt x="9" y="15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3"/>
                    <a:pt x="13" y="2"/>
                    <a:pt x="14" y="7"/>
                  </a:cubicBezTo>
                  <a:cubicBezTo>
                    <a:pt x="15" y="10"/>
                    <a:pt x="13" y="15"/>
                    <a:pt x="11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10" name="Freeform 129"/>
            <p:cNvSpPr/>
            <p:nvPr/>
          </p:nvSpPr>
          <p:spPr bwMode="auto">
            <a:xfrm>
              <a:off x="6416675" y="2652713"/>
              <a:ext cx="635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"/>
                </a:cxn>
                <a:cxn ang="0">
                  <a:pos x="0" y="0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1"/>
                    <a:pt x="3" y="1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11" name="Freeform 130"/>
            <p:cNvSpPr/>
            <p:nvPr/>
          </p:nvSpPr>
          <p:spPr bwMode="auto">
            <a:xfrm>
              <a:off x="6388100" y="2441575"/>
              <a:ext cx="36513" cy="50800"/>
            </a:xfrm>
            <a:custGeom>
              <a:avLst/>
              <a:gdLst/>
              <a:ahLst/>
              <a:cxnLst>
                <a:cxn ang="0">
                  <a:pos x="8" y="39"/>
                </a:cxn>
                <a:cxn ang="0">
                  <a:pos x="1" y="26"/>
                </a:cxn>
                <a:cxn ang="0">
                  <a:pos x="16" y="0"/>
                </a:cxn>
                <a:cxn ang="0">
                  <a:pos x="8" y="39"/>
                </a:cxn>
              </a:cxnLst>
              <a:rect l="0" t="0" r="r" b="b"/>
              <a:pathLst>
                <a:path w="27" h="39">
                  <a:moveTo>
                    <a:pt x="8" y="39"/>
                  </a:moveTo>
                  <a:cubicBezTo>
                    <a:pt x="0" y="39"/>
                    <a:pt x="1" y="33"/>
                    <a:pt x="1" y="26"/>
                  </a:cubicBezTo>
                  <a:cubicBezTo>
                    <a:pt x="1" y="17"/>
                    <a:pt x="10" y="0"/>
                    <a:pt x="16" y="0"/>
                  </a:cubicBezTo>
                  <a:cubicBezTo>
                    <a:pt x="27" y="0"/>
                    <a:pt x="18" y="39"/>
                    <a:pt x="8" y="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12" name="Freeform 131"/>
            <p:cNvSpPr/>
            <p:nvPr/>
          </p:nvSpPr>
          <p:spPr bwMode="auto">
            <a:xfrm>
              <a:off x="6194425" y="2532063"/>
              <a:ext cx="41275" cy="34925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26" y="0"/>
                </a:cxn>
                <a:cxn ang="0">
                  <a:pos x="31" y="7"/>
                </a:cxn>
                <a:cxn ang="0">
                  <a:pos x="11" y="27"/>
                </a:cxn>
                <a:cxn ang="0">
                  <a:pos x="2" y="18"/>
                </a:cxn>
                <a:cxn ang="0">
                  <a:pos x="2" y="11"/>
                </a:cxn>
              </a:cxnLst>
              <a:rect l="0" t="0" r="r" b="b"/>
              <a:pathLst>
                <a:path w="31" h="27">
                  <a:moveTo>
                    <a:pt x="2" y="11"/>
                  </a:moveTo>
                  <a:cubicBezTo>
                    <a:pt x="5" y="11"/>
                    <a:pt x="20" y="0"/>
                    <a:pt x="26" y="0"/>
                  </a:cubicBezTo>
                  <a:cubicBezTo>
                    <a:pt x="28" y="0"/>
                    <a:pt x="31" y="4"/>
                    <a:pt x="31" y="7"/>
                  </a:cubicBezTo>
                  <a:cubicBezTo>
                    <a:pt x="31" y="13"/>
                    <a:pt x="18" y="27"/>
                    <a:pt x="11" y="27"/>
                  </a:cubicBezTo>
                  <a:cubicBezTo>
                    <a:pt x="5" y="27"/>
                    <a:pt x="2" y="24"/>
                    <a:pt x="2" y="18"/>
                  </a:cubicBezTo>
                  <a:cubicBezTo>
                    <a:pt x="2" y="15"/>
                    <a:pt x="0" y="11"/>
                    <a:pt x="2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13" name="Freeform 132"/>
            <p:cNvSpPr/>
            <p:nvPr/>
          </p:nvSpPr>
          <p:spPr bwMode="auto">
            <a:xfrm>
              <a:off x="6015038" y="2476500"/>
              <a:ext cx="195263" cy="374650"/>
            </a:xfrm>
            <a:custGeom>
              <a:avLst/>
              <a:gdLst/>
              <a:ahLst/>
              <a:cxnLst>
                <a:cxn ang="0">
                  <a:pos x="12" y="172"/>
                </a:cxn>
                <a:cxn ang="0">
                  <a:pos x="21" y="152"/>
                </a:cxn>
                <a:cxn ang="0">
                  <a:pos x="25" y="147"/>
                </a:cxn>
                <a:cxn ang="0">
                  <a:pos x="15" y="119"/>
                </a:cxn>
                <a:cxn ang="0">
                  <a:pos x="8" y="109"/>
                </a:cxn>
                <a:cxn ang="0">
                  <a:pos x="8" y="105"/>
                </a:cxn>
                <a:cxn ang="0">
                  <a:pos x="8" y="106"/>
                </a:cxn>
                <a:cxn ang="0">
                  <a:pos x="12" y="96"/>
                </a:cxn>
                <a:cxn ang="0">
                  <a:pos x="9" y="77"/>
                </a:cxn>
                <a:cxn ang="0">
                  <a:pos x="0" y="65"/>
                </a:cxn>
                <a:cxn ang="0">
                  <a:pos x="8" y="47"/>
                </a:cxn>
                <a:cxn ang="0">
                  <a:pos x="19" y="43"/>
                </a:cxn>
                <a:cxn ang="0">
                  <a:pos x="45" y="19"/>
                </a:cxn>
                <a:cxn ang="0">
                  <a:pos x="47" y="19"/>
                </a:cxn>
                <a:cxn ang="0">
                  <a:pos x="50" y="24"/>
                </a:cxn>
                <a:cxn ang="0">
                  <a:pos x="52" y="20"/>
                </a:cxn>
                <a:cxn ang="0">
                  <a:pos x="52" y="9"/>
                </a:cxn>
                <a:cxn ang="0">
                  <a:pos x="64" y="6"/>
                </a:cxn>
                <a:cxn ang="0">
                  <a:pos x="78" y="6"/>
                </a:cxn>
                <a:cxn ang="0">
                  <a:pos x="96" y="0"/>
                </a:cxn>
                <a:cxn ang="0">
                  <a:pos x="115" y="5"/>
                </a:cxn>
                <a:cxn ang="0">
                  <a:pos x="130" y="22"/>
                </a:cxn>
                <a:cxn ang="0">
                  <a:pos x="100" y="58"/>
                </a:cxn>
                <a:cxn ang="0">
                  <a:pos x="104" y="64"/>
                </a:cxn>
                <a:cxn ang="0">
                  <a:pos x="129" y="93"/>
                </a:cxn>
                <a:cxn ang="0">
                  <a:pos x="147" y="134"/>
                </a:cxn>
                <a:cxn ang="0">
                  <a:pos x="142" y="156"/>
                </a:cxn>
                <a:cxn ang="0">
                  <a:pos x="115" y="170"/>
                </a:cxn>
                <a:cxn ang="0">
                  <a:pos x="105" y="180"/>
                </a:cxn>
                <a:cxn ang="0">
                  <a:pos x="104" y="176"/>
                </a:cxn>
                <a:cxn ang="0">
                  <a:pos x="104" y="181"/>
                </a:cxn>
                <a:cxn ang="0">
                  <a:pos x="93" y="192"/>
                </a:cxn>
                <a:cxn ang="0">
                  <a:pos x="90" y="183"/>
                </a:cxn>
                <a:cxn ang="0">
                  <a:pos x="91" y="177"/>
                </a:cxn>
                <a:cxn ang="0">
                  <a:pos x="88" y="170"/>
                </a:cxn>
                <a:cxn ang="0">
                  <a:pos x="73" y="161"/>
                </a:cxn>
                <a:cxn ang="0">
                  <a:pos x="63" y="149"/>
                </a:cxn>
                <a:cxn ang="0">
                  <a:pos x="43" y="141"/>
                </a:cxn>
                <a:cxn ang="0">
                  <a:pos x="41" y="135"/>
                </a:cxn>
                <a:cxn ang="0">
                  <a:pos x="30" y="129"/>
                </a:cxn>
                <a:cxn ang="0">
                  <a:pos x="27" y="134"/>
                </a:cxn>
                <a:cxn ang="0">
                  <a:pos x="29" y="142"/>
                </a:cxn>
                <a:cxn ang="0">
                  <a:pos x="16" y="171"/>
                </a:cxn>
                <a:cxn ang="0">
                  <a:pos x="31" y="192"/>
                </a:cxn>
                <a:cxn ang="0">
                  <a:pos x="30" y="192"/>
                </a:cxn>
                <a:cxn ang="0">
                  <a:pos x="35" y="206"/>
                </a:cxn>
                <a:cxn ang="0">
                  <a:pos x="73" y="243"/>
                </a:cxn>
                <a:cxn ang="0">
                  <a:pos x="71" y="251"/>
                </a:cxn>
                <a:cxn ang="0">
                  <a:pos x="80" y="267"/>
                </a:cxn>
                <a:cxn ang="0">
                  <a:pos x="84" y="280"/>
                </a:cxn>
                <a:cxn ang="0">
                  <a:pos x="78" y="280"/>
                </a:cxn>
                <a:cxn ang="0">
                  <a:pos x="75" y="282"/>
                </a:cxn>
                <a:cxn ang="0">
                  <a:pos x="68" y="278"/>
                </a:cxn>
                <a:cxn ang="0">
                  <a:pos x="37" y="246"/>
                </a:cxn>
                <a:cxn ang="0">
                  <a:pos x="27" y="214"/>
                </a:cxn>
                <a:cxn ang="0">
                  <a:pos x="14" y="192"/>
                </a:cxn>
                <a:cxn ang="0">
                  <a:pos x="8" y="192"/>
                </a:cxn>
                <a:cxn ang="0">
                  <a:pos x="8" y="189"/>
                </a:cxn>
                <a:cxn ang="0">
                  <a:pos x="10" y="172"/>
                </a:cxn>
                <a:cxn ang="0">
                  <a:pos x="11" y="172"/>
                </a:cxn>
                <a:cxn ang="0">
                  <a:pos x="12" y="172"/>
                </a:cxn>
              </a:cxnLst>
              <a:rect l="0" t="0" r="r" b="b"/>
              <a:pathLst>
                <a:path w="147" h="282">
                  <a:moveTo>
                    <a:pt x="12" y="172"/>
                  </a:moveTo>
                  <a:cubicBezTo>
                    <a:pt x="16" y="165"/>
                    <a:pt x="17" y="160"/>
                    <a:pt x="21" y="152"/>
                  </a:cubicBezTo>
                  <a:cubicBezTo>
                    <a:pt x="22" y="150"/>
                    <a:pt x="25" y="149"/>
                    <a:pt x="25" y="147"/>
                  </a:cubicBezTo>
                  <a:cubicBezTo>
                    <a:pt x="25" y="143"/>
                    <a:pt x="19" y="123"/>
                    <a:pt x="15" y="119"/>
                  </a:cubicBezTo>
                  <a:cubicBezTo>
                    <a:pt x="12" y="116"/>
                    <a:pt x="8" y="114"/>
                    <a:pt x="8" y="109"/>
                  </a:cubicBezTo>
                  <a:cubicBezTo>
                    <a:pt x="8" y="108"/>
                    <a:pt x="8" y="107"/>
                    <a:pt x="8" y="105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9" y="105"/>
                    <a:pt x="12" y="100"/>
                    <a:pt x="12" y="96"/>
                  </a:cubicBezTo>
                  <a:cubicBezTo>
                    <a:pt x="12" y="91"/>
                    <a:pt x="12" y="82"/>
                    <a:pt x="9" y="77"/>
                  </a:cubicBezTo>
                  <a:cubicBezTo>
                    <a:pt x="6" y="73"/>
                    <a:pt x="0" y="73"/>
                    <a:pt x="0" y="65"/>
                  </a:cubicBezTo>
                  <a:cubicBezTo>
                    <a:pt x="0" y="57"/>
                    <a:pt x="3" y="51"/>
                    <a:pt x="8" y="47"/>
                  </a:cubicBezTo>
                  <a:cubicBezTo>
                    <a:pt x="10" y="44"/>
                    <a:pt x="15" y="45"/>
                    <a:pt x="19" y="43"/>
                  </a:cubicBezTo>
                  <a:cubicBezTo>
                    <a:pt x="29" y="36"/>
                    <a:pt x="36" y="33"/>
                    <a:pt x="45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23"/>
                    <a:pt x="49" y="24"/>
                    <a:pt x="50" y="24"/>
                  </a:cubicBezTo>
                  <a:cubicBezTo>
                    <a:pt x="51" y="24"/>
                    <a:pt x="52" y="22"/>
                    <a:pt x="52" y="20"/>
                  </a:cubicBezTo>
                  <a:cubicBezTo>
                    <a:pt x="52" y="16"/>
                    <a:pt x="52" y="13"/>
                    <a:pt x="52" y="9"/>
                  </a:cubicBezTo>
                  <a:cubicBezTo>
                    <a:pt x="52" y="9"/>
                    <a:pt x="62" y="6"/>
                    <a:pt x="64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84" y="9"/>
                    <a:pt x="89" y="0"/>
                    <a:pt x="96" y="0"/>
                  </a:cubicBezTo>
                  <a:cubicBezTo>
                    <a:pt x="103" y="0"/>
                    <a:pt x="107" y="5"/>
                    <a:pt x="115" y="5"/>
                  </a:cubicBezTo>
                  <a:cubicBezTo>
                    <a:pt x="115" y="16"/>
                    <a:pt x="123" y="20"/>
                    <a:pt x="130" y="22"/>
                  </a:cubicBezTo>
                  <a:cubicBezTo>
                    <a:pt x="121" y="36"/>
                    <a:pt x="100" y="39"/>
                    <a:pt x="100" y="58"/>
                  </a:cubicBezTo>
                  <a:cubicBezTo>
                    <a:pt x="100" y="62"/>
                    <a:pt x="102" y="63"/>
                    <a:pt x="104" y="64"/>
                  </a:cubicBezTo>
                  <a:cubicBezTo>
                    <a:pt x="114" y="74"/>
                    <a:pt x="118" y="86"/>
                    <a:pt x="129" y="93"/>
                  </a:cubicBezTo>
                  <a:cubicBezTo>
                    <a:pt x="140" y="100"/>
                    <a:pt x="147" y="119"/>
                    <a:pt x="147" y="134"/>
                  </a:cubicBezTo>
                  <a:cubicBezTo>
                    <a:pt x="147" y="144"/>
                    <a:pt x="142" y="148"/>
                    <a:pt x="142" y="156"/>
                  </a:cubicBezTo>
                  <a:cubicBezTo>
                    <a:pt x="127" y="160"/>
                    <a:pt x="126" y="164"/>
                    <a:pt x="115" y="170"/>
                  </a:cubicBezTo>
                  <a:cubicBezTo>
                    <a:pt x="109" y="173"/>
                    <a:pt x="110" y="180"/>
                    <a:pt x="105" y="180"/>
                  </a:cubicBezTo>
                  <a:cubicBezTo>
                    <a:pt x="104" y="180"/>
                    <a:pt x="104" y="177"/>
                    <a:pt x="104" y="176"/>
                  </a:cubicBezTo>
                  <a:cubicBezTo>
                    <a:pt x="104" y="179"/>
                    <a:pt x="104" y="180"/>
                    <a:pt x="104" y="181"/>
                  </a:cubicBezTo>
                  <a:cubicBezTo>
                    <a:pt x="104" y="185"/>
                    <a:pt x="95" y="192"/>
                    <a:pt x="93" y="192"/>
                  </a:cubicBezTo>
                  <a:cubicBezTo>
                    <a:pt x="91" y="192"/>
                    <a:pt x="90" y="186"/>
                    <a:pt x="90" y="183"/>
                  </a:cubicBezTo>
                  <a:cubicBezTo>
                    <a:pt x="90" y="179"/>
                    <a:pt x="90" y="178"/>
                    <a:pt x="91" y="177"/>
                  </a:cubicBezTo>
                  <a:cubicBezTo>
                    <a:pt x="90" y="176"/>
                    <a:pt x="89" y="172"/>
                    <a:pt x="88" y="170"/>
                  </a:cubicBezTo>
                  <a:cubicBezTo>
                    <a:pt x="82" y="170"/>
                    <a:pt x="73" y="168"/>
                    <a:pt x="73" y="161"/>
                  </a:cubicBezTo>
                  <a:cubicBezTo>
                    <a:pt x="63" y="161"/>
                    <a:pt x="68" y="155"/>
                    <a:pt x="63" y="149"/>
                  </a:cubicBezTo>
                  <a:cubicBezTo>
                    <a:pt x="56" y="143"/>
                    <a:pt x="50" y="143"/>
                    <a:pt x="43" y="141"/>
                  </a:cubicBezTo>
                  <a:cubicBezTo>
                    <a:pt x="42" y="141"/>
                    <a:pt x="41" y="135"/>
                    <a:pt x="41" y="135"/>
                  </a:cubicBezTo>
                  <a:cubicBezTo>
                    <a:pt x="40" y="130"/>
                    <a:pt x="34" y="129"/>
                    <a:pt x="30" y="129"/>
                  </a:cubicBezTo>
                  <a:cubicBezTo>
                    <a:pt x="26" y="129"/>
                    <a:pt x="27" y="132"/>
                    <a:pt x="27" y="134"/>
                  </a:cubicBezTo>
                  <a:cubicBezTo>
                    <a:pt x="27" y="138"/>
                    <a:pt x="29" y="139"/>
                    <a:pt x="29" y="142"/>
                  </a:cubicBezTo>
                  <a:cubicBezTo>
                    <a:pt x="29" y="156"/>
                    <a:pt x="16" y="159"/>
                    <a:pt x="16" y="171"/>
                  </a:cubicBezTo>
                  <a:cubicBezTo>
                    <a:pt x="16" y="185"/>
                    <a:pt x="31" y="179"/>
                    <a:pt x="31" y="192"/>
                  </a:cubicBezTo>
                  <a:cubicBezTo>
                    <a:pt x="30" y="192"/>
                    <a:pt x="30" y="192"/>
                    <a:pt x="30" y="192"/>
                  </a:cubicBezTo>
                  <a:cubicBezTo>
                    <a:pt x="32" y="195"/>
                    <a:pt x="32" y="203"/>
                    <a:pt x="35" y="206"/>
                  </a:cubicBezTo>
                  <a:cubicBezTo>
                    <a:pt x="47" y="218"/>
                    <a:pt x="73" y="221"/>
                    <a:pt x="73" y="243"/>
                  </a:cubicBezTo>
                  <a:cubicBezTo>
                    <a:pt x="73" y="247"/>
                    <a:pt x="71" y="247"/>
                    <a:pt x="71" y="251"/>
                  </a:cubicBezTo>
                  <a:cubicBezTo>
                    <a:pt x="71" y="259"/>
                    <a:pt x="78" y="262"/>
                    <a:pt x="80" y="267"/>
                  </a:cubicBezTo>
                  <a:cubicBezTo>
                    <a:pt x="82" y="273"/>
                    <a:pt x="82" y="275"/>
                    <a:pt x="84" y="280"/>
                  </a:cubicBezTo>
                  <a:cubicBezTo>
                    <a:pt x="80" y="280"/>
                    <a:pt x="80" y="280"/>
                    <a:pt x="78" y="280"/>
                  </a:cubicBezTo>
                  <a:cubicBezTo>
                    <a:pt x="77" y="280"/>
                    <a:pt x="76" y="282"/>
                    <a:pt x="75" y="282"/>
                  </a:cubicBezTo>
                  <a:cubicBezTo>
                    <a:pt x="71" y="282"/>
                    <a:pt x="70" y="279"/>
                    <a:pt x="68" y="278"/>
                  </a:cubicBezTo>
                  <a:cubicBezTo>
                    <a:pt x="54" y="274"/>
                    <a:pt x="41" y="261"/>
                    <a:pt x="37" y="246"/>
                  </a:cubicBezTo>
                  <a:cubicBezTo>
                    <a:pt x="33" y="233"/>
                    <a:pt x="32" y="224"/>
                    <a:pt x="27" y="214"/>
                  </a:cubicBezTo>
                  <a:cubicBezTo>
                    <a:pt x="24" y="208"/>
                    <a:pt x="21" y="192"/>
                    <a:pt x="14" y="192"/>
                  </a:cubicBezTo>
                  <a:cubicBezTo>
                    <a:pt x="9" y="192"/>
                    <a:pt x="12" y="194"/>
                    <a:pt x="8" y="192"/>
                  </a:cubicBezTo>
                  <a:cubicBezTo>
                    <a:pt x="7" y="192"/>
                    <a:pt x="8" y="190"/>
                    <a:pt x="8" y="189"/>
                  </a:cubicBezTo>
                  <a:cubicBezTo>
                    <a:pt x="8" y="183"/>
                    <a:pt x="9" y="179"/>
                    <a:pt x="10" y="172"/>
                  </a:cubicBezTo>
                  <a:cubicBezTo>
                    <a:pt x="11" y="172"/>
                    <a:pt x="11" y="172"/>
                    <a:pt x="11" y="172"/>
                  </a:cubicBezTo>
                  <a:lnTo>
                    <a:pt x="12" y="17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14" name="Freeform 133"/>
            <p:cNvSpPr/>
            <p:nvPr/>
          </p:nvSpPr>
          <p:spPr bwMode="auto">
            <a:xfrm>
              <a:off x="6142038" y="2898775"/>
              <a:ext cx="26988" cy="25400"/>
            </a:xfrm>
            <a:custGeom>
              <a:avLst/>
              <a:gdLst/>
              <a:ahLst/>
              <a:cxnLst>
                <a:cxn ang="0">
                  <a:pos x="12" y="17"/>
                </a:cxn>
                <a:cxn ang="0">
                  <a:pos x="9" y="11"/>
                </a:cxn>
                <a:cxn ang="0">
                  <a:pos x="0" y="6"/>
                </a:cxn>
                <a:cxn ang="0">
                  <a:pos x="9" y="0"/>
                </a:cxn>
                <a:cxn ang="0">
                  <a:pos x="20" y="15"/>
                </a:cxn>
                <a:cxn ang="0">
                  <a:pos x="21" y="19"/>
                </a:cxn>
                <a:cxn ang="0">
                  <a:pos x="17" y="19"/>
                </a:cxn>
                <a:cxn ang="0">
                  <a:pos x="12" y="17"/>
                </a:cxn>
              </a:cxnLst>
              <a:rect l="0" t="0" r="r" b="b"/>
              <a:pathLst>
                <a:path w="21" h="19">
                  <a:moveTo>
                    <a:pt x="12" y="17"/>
                  </a:moveTo>
                  <a:cubicBezTo>
                    <a:pt x="11" y="17"/>
                    <a:pt x="9" y="12"/>
                    <a:pt x="9" y="11"/>
                  </a:cubicBezTo>
                  <a:cubicBezTo>
                    <a:pt x="7" y="7"/>
                    <a:pt x="0" y="9"/>
                    <a:pt x="0" y="6"/>
                  </a:cubicBezTo>
                  <a:cubicBezTo>
                    <a:pt x="0" y="3"/>
                    <a:pt x="6" y="0"/>
                    <a:pt x="9" y="0"/>
                  </a:cubicBezTo>
                  <a:cubicBezTo>
                    <a:pt x="11" y="7"/>
                    <a:pt x="14" y="15"/>
                    <a:pt x="20" y="15"/>
                  </a:cubicBezTo>
                  <a:cubicBezTo>
                    <a:pt x="20" y="16"/>
                    <a:pt x="20" y="18"/>
                    <a:pt x="21" y="19"/>
                  </a:cubicBezTo>
                  <a:cubicBezTo>
                    <a:pt x="20" y="19"/>
                    <a:pt x="18" y="19"/>
                    <a:pt x="17" y="19"/>
                  </a:cubicBezTo>
                  <a:cubicBezTo>
                    <a:pt x="15" y="19"/>
                    <a:pt x="14" y="17"/>
                    <a:pt x="12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15" name="Freeform 134"/>
            <p:cNvSpPr/>
            <p:nvPr/>
          </p:nvSpPr>
          <p:spPr bwMode="auto">
            <a:xfrm>
              <a:off x="6183313" y="2917825"/>
              <a:ext cx="11113" cy="1111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5" y="0"/>
                </a:cxn>
                <a:cxn ang="0">
                  <a:pos x="9" y="3"/>
                </a:cxn>
                <a:cxn ang="0">
                  <a:pos x="4" y="8"/>
                </a:cxn>
                <a:cxn ang="0">
                  <a:pos x="1" y="3"/>
                </a:cxn>
                <a:cxn ang="0">
                  <a:pos x="1" y="0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cubicBezTo>
                    <a:pt x="2" y="0"/>
                    <a:pt x="4" y="0"/>
                    <a:pt x="5" y="0"/>
                  </a:cubicBezTo>
                  <a:cubicBezTo>
                    <a:pt x="6" y="0"/>
                    <a:pt x="8" y="2"/>
                    <a:pt x="9" y="3"/>
                  </a:cubicBezTo>
                  <a:cubicBezTo>
                    <a:pt x="9" y="5"/>
                    <a:pt x="7" y="8"/>
                    <a:pt x="4" y="8"/>
                  </a:cubicBezTo>
                  <a:cubicBezTo>
                    <a:pt x="1" y="8"/>
                    <a:pt x="1" y="5"/>
                    <a:pt x="1" y="3"/>
                  </a:cubicBezTo>
                  <a:cubicBezTo>
                    <a:pt x="1" y="2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16" name="Freeform 135"/>
            <p:cNvSpPr/>
            <p:nvPr/>
          </p:nvSpPr>
          <p:spPr bwMode="auto">
            <a:xfrm>
              <a:off x="6035675" y="2892425"/>
              <a:ext cx="9525" cy="158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8" y="1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1" y="0"/>
                </a:cxn>
              </a:cxnLst>
              <a:rect l="0" t="0" r="r" b="b"/>
              <a:pathLst>
                <a:path w="8" h="12">
                  <a:moveTo>
                    <a:pt x="1" y="0"/>
                  </a:moveTo>
                  <a:cubicBezTo>
                    <a:pt x="5" y="4"/>
                    <a:pt x="8" y="7"/>
                    <a:pt x="8" y="12"/>
                  </a:cubicBezTo>
                  <a:cubicBezTo>
                    <a:pt x="5" y="12"/>
                    <a:pt x="0" y="5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17" name="Freeform 136"/>
            <p:cNvSpPr/>
            <p:nvPr/>
          </p:nvSpPr>
          <p:spPr bwMode="auto">
            <a:xfrm>
              <a:off x="6013450" y="2855913"/>
              <a:ext cx="15875" cy="158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1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</a:cxnLst>
              <a:rect l="0" t="0" r="r" b="b"/>
              <a:pathLst>
                <a:path w="12" h="11">
                  <a:moveTo>
                    <a:pt x="2" y="0"/>
                  </a:moveTo>
                  <a:cubicBezTo>
                    <a:pt x="5" y="2"/>
                    <a:pt x="12" y="11"/>
                    <a:pt x="8" y="11"/>
                  </a:cubicBezTo>
                  <a:cubicBezTo>
                    <a:pt x="6" y="11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18" name="Freeform 137"/>
            <p:cNvSpPr/>
            <p:nvPr/>
          </p:nvSpPr>
          <p:spPr bwMode="auto">
            <a:xfrm>
              <a:off x="6548438" y="2284413"/>
              <a:ext cx="41275" cy="49213"/>
            </a:xfrm>
            <a:custGeom>
              <a:avLst/>
              <a:gdLst/>
              <a:ahLst/>
              <a:cxnLst>
                <a:cxn ang="0">
                  <a:pos x="12" y="22"/>
                </a:cxn>
                <a:cxn ang="0">
                  <a:pos x="14" y="16"/>
                </a:cxn>
                <a:cxn ang="0">
                  <a:pos x="10" y="10"/>
                </a:cxn>
                <a:cxn ang="0">
                  <a:pos x="10" y="14"/>
                </a:cxn>
                <a:cxn ang="0">
                  <a:pos x="5" y="16"/>
                </a:cxn>
                <a:cxn ang="0">
                  <a:pos x="0" y="11"/>
                </a:cxn>
                <a:cxn ang="0">
                  <a:pos x="14" y="0"/>
                </a:cxn>
                <a:cxn ang="0">
                  <a:pos x="26" y="3"/>
                </a:cxn>
                <a:cxn ang="0">
                  <a:pos x="26" y="8"/>
                </a:cxn>
                <a:cxn ang="0">
                  <a:pos x="30" y="11"/>
                </a:cxn>
                <a:cxn ang="0">
                  <a:pos x="30" y="16"/>
                </a:cxn>
                <a:cxn ang="0">
                  <a:pos x="26" y="16"/>
                </a:cxn>
                <a:cxn ang="0">
                  <a:pos x="15" y="37"/>
                </a:cxn>
                <a:cxn ang="0">
                  <a:pos x="14" y="33"/>
                </a:cxn>
                <a:cxn ang="0">
                  <a:pos x="14" y="36"/>
                </a:cxn>
                <a:cxn ang="0">
                  <a:pos x="7" y="29"/>
                </a:cxn>
                <a:cxn ang="0">
                  <a:pos x="12" y="22"/>
                </a:cxn>
              </a:cxnLst>
              <a:rect l="0" t="0" r="r" b="b"/>
              <a:pathLst>
                <a:path w="30" h="37">
                  <a:moveTo>
                    <a:pt x="12" y="22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1" y="15"/>
                    <a:pt x="11" y="12"/>
                    <a:pt x="10" y="10"/>
                  </a:cubicBezTo>
                  <a:cubicBezTo>
                    <a:pt x="10" y="11"/>
                    <a:pt x="9" y="13"/>
                    <a:pt x="10" y="14"/>
                  </a:cubicBezTo>
                  <a:cubicBezTo>
                    <a:pt x="8" y="14"/>
                    <a:pt x="6" y="16"/>
                    <a:pt x="5" y="16"/>
                  </a:cubicBezTo>
                  <a:cubicBezTo>
                    <a:pt x="3" y="16"/>
                    <a:pt x="0" y="13"/>
                    <a:pt x="0" y="11"/>
                  </a:cubicBezTo>
                  <a:cubicBezTo>
                    <a:pt x="0" y="8"/>
                    <a:pt x="13" y="0"/>
                    <a:pt x="14" y="0"/>
                  </a:cubicBezTo>
                  <a:cubicBezTo>
                    <a:pt x="18" y="0"/>
                    <a:pt x="20" y="3"/>
                    <a:pt x="26" y="3"/>
                  </a:cubicBezTo>
                  <a:cubicBezTo>
                    <a:pt x="26" y="5"/>
                    <a:pt x="25" y="8"/>
                    <a:pt x="26" y="8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3"/>
                    <a:pt x="29" y="14"/>
                    <a:pt x="30" y="16"/>
                  </a:cubicBezTo>
                  <a:cubicBezTo>
                    <a:pt x="29" y="16"/>
                    <a:pt x="27" y="16"/>
                    <a:pt x="26" y="16"/>
                  </a:cubicBezTo>
                  <a:cubicBezTo>
                    <a:pt x="25" y="24"/>
                    <a:pt x="21" y="37"/>
                    <a:pt x="15" y="37"/>
                  </a:cubicBezTo>
                  <a:cubicBezTo>
                    <a:pt x="14" y="37"/>
                    <a:pt x="14" y="35"/>
                    <a:pt x="14" y="33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0" y="36"/>
                    <a:pt x="7" y="31"/>
                    <a:pt x="7" y="29"/>
                  </a:cubicBezTo>
                  <a:cubicBezTo>
                    <a:pt x="7" y="28"/>
                    <a:pt x="12" y="22"/>
                    <a:pt x="12" y="2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19" name="Freeform 138"/>
            <p:cNvSpPr/>
            <p:nvPr/>
          </p:nvSpPr>
          <p:spPr bwMode="auto">
            <a:xfrm>
              <a:off x="6596063" y="2271713"/>
              <a:ext cx="42863" cy="30163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17" y="12"/>
                </a:cxn>
                <a:cxn ang="0">
                  <a:pos x="6" y="23"/>
                </a:cxn>
                <a:cxn ang="0">
                  <a:pos x="3" y="17"/>
                </a:cxn>
                <a:cxn ang="0">
                  <a:pos x="0" y="12"/>
                </a:cxn>
                <a:cxn ang="0">
                  <a:pos x="8" y="5"/>
                </a:cxn>
                <a:cxn ang="0">
                  <a:pos x="23" y="0"/>
                </a:cxn>
                <a:cxn ang="0">
                  <a:pos x="23" y="15"/>
                </a:cxn>
              </a:cxnLst>
              <a:rect l="0" t="0" r="r" b="b"/>
              <a:pathLst>
                <a:path w="33" h="23">
                  <a:moveTo>
                    <a:pt x="23" y="15"/>
                  </a:moveTo>
                  <a:cubicBezTo>
                    <a:pt x="20" y="15"/>
                    <a:pt x="18" y="13"/>
                    <a:pt x="17" y="12"/>
                  </a:cubicBezTo>
                  <a:cubicBezTo>
                    <a:pt x="13" y="16"/>
                    <a:pt x="12" y="23"/>
                    <a:pt x="6" y="23"/>
                  </a:cubicBezTo>
                  <a:cubicBezTo>
                    <a:pt x="4" y="23"/>
                    <a:pt x="3" y="19"/>
                    <a:pt x="3" y="17"/>
                  </a:cubicBezTo>
                  <a:cubicBezTo>
                    <a:pt x="1" y="15"/>
                    <a:pt x="0" y="14"/>
                    <a:pt x="0" y="12"/>
                  </a:cubicBezTo>
                  <a:cubicBezTo>
                    <a:pt x="0" y="12"/>
                    <a:pt x="8" y="6"/>
                    <a:pt x="8" y="5"/>
                  </a:cubicBezTo>
                  <a:cubicBezTo>
                    <a:pt x="16" y="7"/>
                    <a:pt x="17" y="0"/>
                    <a:pt x="23" y="0"/>
                  </a:cubicBezTo>
                  <a:cubicBezTo>
                    <a:pt x="33" y="0"/>
                    <a:pt x="28" y="15"/>
                    <a:pt x="23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20" name="Freeform 139"/>
            <p:cNvSpPr/>
            <p:nvPr/>
          </p:nvSpPr>
          <p:spPr bwMode="auto">
            <a:xfrm>
              <a:off x="6572250" y="2136775"/>
              <a:ext cx="185738" cy="153988"/>
            </a:xfrm>
            <a:custGeom>
              <a:avLst/>
              <a:gdLst/>
              <a:ahLst/>
              <a:cxnLst>
                <a:cxn ang="0">
                  <a:pos x="55" y="110"/>
                </a:cxn>
                <a:cxn ang="0">
                  <a:pos x="55" y="107"/>
                </a:cxn>
                <a:cxn ang="0">
                  <a:pos x="56" y="99"/>
                </a:cxn>
                <a:cxn ang="0">
                  <a:pos x="43" y="95"/>
                </a:cxn>
                <a:cxn ang="0">
                  <a:pos x="39" y="99"/>
                </a:cxn>
                <a:cxn ang="0">
                  <a:pos x="29" y="100"/>
                </a:cxn>
                <a:cxn ang="0">
                  <a:pos x="6" y="106"/>
                </a:cxn>
                <a:cxn ang="0">
                  <a:pos x="0" y="104"/>
                </a:cxn>
                <a:cxn ang="0">
                  <a:pos x="5" y="101"/>
                </a:cxn>
                <a:cxn ang="0">
                  <a:pos x="30" y="84"/>
                </a:cxn>
                <a:cxn ang="0">
                  <a:pos x="57" y="84"/>
                </a:cxn>
                <a:cxn ang="0">
                  <a:pos x="72" y="70"/>
                </a:cxn>
                <a:cxn ang="0">
                  <a:pos x="79" y="59"/>
                </a:cxn>
                <a:cxn ang="0">
                  <a:pos x="77" y="64"/>
                </a:cxn>
                <a:cxn ang="0">
                  <a:pos x="79" y="66"/>
                </a:cxn>
                <a:cxn ang="0">
                  <a:pos x="92" y="60"/>
                </a:cxn>
                <a:cxn ang="0">
                  <a:pos x="116" y="25"/>
                </a:cxn>
                <a:cxn ang="0">
                  <a:pos x="114" y="19"/>
                </a:cxn>
                <a:cxn ang="0">
                  <a:pos x="125" y="3"/>
                </a:cxn>
                <a:cxn ang="0">
                  <a:pos x="130" y="4"/>
                </a:cxn>
                <a:cxn ang="0">
                  <a:pos x="129" y="4"/>
                </a:cxn>
                <a:cxn ang="0">
                  <a:pos x="128" y="0"/>
                </a:cxn>
                <a:cxn ang="0">
                  <a:pos x="133" y="2"/>
                </a:cxn>
                <a:cxn ang="0">
                  <a:pos x="134" y="11"/>
                </a:cxn>
                <a:cxn ang="0">
                  <a:pos x="140" y="26"/>
                </a:cxn>
                <a:cxn ang="0">
                  <a:pos x="134" y="40"/>
                </a:cxn>
                <a:cxn ang="0">
                  <a:pos x="134" y="43"/>
                </a:cxn>
                <a:cxn ang="0">
                  <a:pos x="130" y="44"/>
                </a:cxn>
                <a:cxn ang="0">
                  <a:pos x="127" y="63"/>
                </a:cxn>
                <a:cxn ang="0">
                  <a:pos x="122" y="76"/>
                </a:cxn>
                <a:cxn ang="0">
                  <a:pos x="125" y="84"/>
                </a:cxn>
                <a:cxn ang="0">
                  <a:pos x="114" y="93"/>
                </a:cxn>
                <a:cxn ang="0">
                  <a:pos x="114" y="86"/>
                </a:cxn>
                <a:cxn ang="0">
                  <a:pos x="102" y="96"/>
                </a:cxn>
                <a:cxn ang="0">
                  <a:pos x="100" y="94"/>
                </a:cxn>
                <a:cxn ang="0">
                  <a:pos x="96" y="94"/>
                </a:cxn>
                <a:cxn ang="0">
                  <a:pos x="87" y="100"/>
                </a:cxn>
                <a:cxn ang="0">
                  <a:pos x="74" y="92"/>
                </a:cxn>
                <a:cxn ang="0">
                  <a:pos x="72" y="96"/>
                </a:cxn>
                <a:cxn ang="0">
                  <a:pos x="76" y="103"/>
                </a:cxn>
                <a:cxn ang="0">
                  <a:pos x="72" y="103"/>
                </a:cxn>
                <a:cxn ang="0">
                  <a:pos x="61" y="115"/>
                </a:cxn>
                <a:cxn ang="0">
                  <a:pos x="55" y="110"/>
                </a:cxn>
              </a:cxnLst>
              <a:rect l="0" t="0" r="r" b="b"/>
              <a:pathLst>
                <a:path w="140" h="115">
                  <a:moveTo>
                    <a:pt x="55" y="110"/>
                  </a:moveTo>
                  <a:cubicBezTo>
                    <a:pt x="53" y="110"/>
                    <a:pt x="55" y="108"/>
                    <a:pt x="55" y="107"/>
                  </a:cubicBezTo>
                  <a:cubicBezTo>
                    <a:pt x="55" y="104"/>
                    <a:pt x="56" y="101"/>
                    <a:pt x="56" y="99"/>
                  </a:cubicBezTo>
                  <a:cubicBezTo>
                    <a:pt x="51" y="98"/>
                    <a:pt x="48" y="95"/>
                    <a:pt x="43" y="95"/>
                  </a:cubicBezTo>
                  <a:cubicBezTo>
                    <a:pt x="40" y="95"/>
                    <a:pt x="40" y="98"/>
                    <a:pt x="39" y="99"/>
                  </a:cubicBezTo>
                  <a:cubicBezTo>
                    <a:pt x="35" y="100"/>
                    <a:pt x="32" y="98"/>
                    <a:pt x="29" y="100"/>
                  </a:cubicBezTo>
                  <a:cubicBezTo>
                    <a:pt x="23" y="103"/>
                    <a:pt x="15" y="106"/>
                    <a:pt x="6" y="106"/>
                  </a:cubicBezTo>
                  <a:cubicBezTo>
                    <a:pt x="3" y="106"/>
                    <a:pt x="0" y="106"/>
                    <a:pt x="0" y="104"/>
                  </a:cubicBezTo>
                  <a:cubicBezTo>
                    <a:pt x="0" y="103"/>
                    <a:pt x="4" y="102"/>
                    <a:pt x="5" y="101"/>
                  </a:cubicBezTo>
                  <a:cubicBezTo>
                    <a:pt x="15" y="95"/>
                    <a:pt x="19" y="84"/>
                    <a:pt x="30" y="84"/>
                  </a:cubicBezTo>
                  <a:cubicBezTo>
                    <a:pt x="43" y="84"/>
                    <a:pt x="47" y="84"/>
                    <a:pt x="57" y="84"/>
                  </a:cubicBezTo>
                  <a:cubicBezTo>
                    <a:pt x="65" y="84"/>
                    <a:pt x="68" y="70"/>
                    <a:pt x="72" y="70"/>
                  </a:cubicBezTo>
                  <a:cubicBezTo>
                    <a:pt x="72" y="70"/>
                    <a:pt x="78" y="60"/>
                    <a:pt x="79" y="59"/>
                  </a:cubicBezTo>
                  <a:cubicBezTo>
                    <a:pt x="78" y="61"/>
                    <a:pt x="77" y="62"/>
                    <a:pt x="77" y="64"/>
                  </a:cubicBezTo>
                  <a:cubicBezTo>
                    <a:pt x="77" y="65"/>
                    <a:pt x="78" y="66"/>
                    <a:pt x="79" y="66"/>
                  </a:cubicBezTo>
                  <a:cubicBezTo>
                    <a:pt x="86" y="66"/>
                    <a:pt x="87" y="62"/>
                    <a:pt x="92" y="60"/>
                  </a:cubicBezTo>
                  <a:cubicBezTo>
                    <a:pt x="101" y="57"/>
                    <a:pt x="116" y="39"/>
                    <a:pt x="116" y="25"/>
                  </a:cubicBezTo>
                  <a:cubicBezTo>
                    <a:pt x="116" y="22"/>
                    <a:pt x="114" y="22"/>
                    <a:pt x="114" y="19"/>
                  </a:cubicBezTo>
                  <a:cubicBezTo>
                    <a:pt x="114" y="14"/>
                    <a:pt x="119" y="3"/>
                    <a:pt x="125" y="3"/>
                  </a:cubicBezTo>
                  <a:cubicBezTo>
                    <a:pt x="125" y="3"/>
                    <a:pt x="125" y="9"/>
                    <a:pt x="130" y="4"/>
                  </a:cubicBezTo>
                  <a:cubicBezTo>
                    <a:pt x="130" y="4"/>
                    <a:pt x="129" y="4"/>
                    <a:pt x="129" y="4"/>
                  </a:cubicBezTo>
                  <a:cubicBezTo>
                    <a:pt x="128" y="4"/>
                    <a:pt x="127" y="0"/>
                    <a:pt x="128" y="0"/>
                  </a:cubicBezTo>
                  <a:cubicBezTo>
                    <a:pt x="131" y="0"/>
                    <a:pt x="133" y="1"/>
                    <a:pt x="133" y="2"/>
                  </a:cubicBezTo>
                  <a:cubicBezTo>
                    <a:pt x="135" y="5"/>
                    <a:pt x="134" y="8"/>
                    <a:pt x="134" y="11"/>
                  </a:cubicBezTo>
                  <a:cubicBezTo>
                    <a:pt x="134" y="17"/>
                    <a:pt x="140" y="20"/>
                    <a:pt x="140" y="26"/>
                  </a:cubicBezTo>
                  <a:cubicBezTo>
                    <a:pt x="140" y="33"/>
                    <a:pt x="134" y="34"/>
                    <a:pt x="134" y="40"/>
                  </a:cubicBezTo>
                  <a:cubicBezTo>
                    <a:pt x="134" y="41"/>
                    <a:pt x="134" y="42"/>
                    <a:pt x="134" y="43"/>
                  </a:cubicBezTo>
                  <a:cubicBezTo>
                    <a:pt x="133" y="44"/>
                    <a:pt x="132" y="43"/>
                    <a:pt x="130" y="44"/>
                  </a:cubicBezTo>
                  <a:cubicBezTo>
                    <a:pt x="126" y="45"/>
                    <a:pt x="127" y="59"/>
                    <a:pt x="127" y="63"/>
                  </a:cubicBezTo>
                  <a:cubicBezTo>
                    <a:pt x="127" y="67"/>
                    <a:pt x="122" y="70"/>
                    <a:pt x="122" y="76"/>
                  </a:cubicBezTo>
                  <a:cubicBezTo>
                    <a:pt x="122" y="80"/>
                    <a:pt x="124" y="81"/>
                    <a:pt x="125" y="84"/>
                  </a:cubicBezTo>
                  <a:cubicBezTo>
                    <a:pt x="119" y="87"/>
                    <a:pt x="119" y="91"/>
                    <a:pt x="114" y="93"/>
                  </a:cubicBezTo>
                  <a:cubicBezTo>
                    <a:pt x="112" y="89"/>
                    <a:pt x="114" y="89"/>
                    <a:pt x="114" y="86"/>
                  </a:cubicBezTo>
                  <a:cubicBezTo>
                    <a:pt x="108" y="90"/>
                    <a:pt x="104" y="90"/>
                    <a:pt x="102" y="96"/>
                  </a:cubicBezTo>
                  <a:cubicBezTo>
                    <a:pt x="102" y="96"/>
                    <a:pt x="100" y="95"/>
                    <a:pt x="100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3" y="97"/>
                    <a:pt x="91" y="100"/>
                    <a:pt x="87" y="100"/>
                  </a:cubicBezTo>
                  <a:cubicBezTo>
                    <a:pt x="78" y="100"/>
                    <a:pt x="78" y="92"/>
                    <a:pt x="74" y="92"/>
                  </a:cubicBezTo>
                  <a:cubicBezTo>
                    <a:pt x="73" y="92"/>
                    <a:pt x="72" y="94"/>
                    <a:pt x="72" y="96"/>
                  </a:cubicBezTo>
                  <a:cubicBezTo>
                    <a:pt x="72" y="97"/>
                    <a:pt x="76" y="103"/>
                    <a:pt x="76" y="103"/>
                  </a:cubicBezTo>
                  <a:cubicBezTo>
                    <a:pt x="75" y="103"/>
                    <a:pt x="73" y="103"/>
                    <a:pt x="72" y="103"/>
                  </a:cubicBezTo>
                  <a:cubicBezTo>
                    <a:pt x="68" y="103"/>
                    <a:pt x="63" y="110"/>
                    <a:pt x="61" y="115"/>
                  </a:cubicBezTo>
                  <a:cubicBezTo>
                    <a:pt x="57" y="114"/>
                    <a:pt x="58" y="110"/>
                    <a:pt x="55" y="1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21" name="Freeform 140"/>
            <p:cNvSpPr/>
            <p:nvPr/>
          </p:nvSpPr>
          <p:spPr bwMode="auto">
            <a:xfrm>
              <a:off x="6721475" y="2054225"/>
              <a:ext cx="96838" cy="80963"/>
            </a:xfrm>
            <a:custGeom>
              <a:avLst/>
              <a:gdLst/>
              <a:ahLst/>
              <a:cxnLst>
                <a:cxn ang="0">
                  <a:pos x="11" y="33"/>
                </a:cxn>
                <a:cxn ang="0">
                  <a:pos x="15" y="33"/>
                </a:cxn>
                <a:cxn ang="0">
                  <a:pos x="26" y="10"/>
                </a:cxn>
                <a:cxn ang="0">
                  <a:pos x="23" y="6"/>
                </a:cxn>
                <a:cxn ang="0">
                  <a:pos x="26" y="0"/>
                </a:cxn>
                <a:cxn ang="0">
                  <a:pos x="60" y="22"/>
                </a:cxn>
                <a:cxn ang="0">
                  <a:pos x="70" y="21"/>
                </a:cxn>
                <a:cxn ang="0">
                  <a:pos x="67" y="26"/>
                </a:cxn>
                <a:cxn ang="0">
                  <a:pos x="72" y="32"/>
                </a:cxn>
                <a:cxn ang="0">
                  <a:pos x="59" y="36"/>
                </a:cxn>
                <a:cxn ang="0">
                  <a:pos x="43" y="51"/>
                </a:cxn>
                <a:cxn ang="0">
                  <a:pos x="24" y="41"/>
                </a:cxn>
                <a:cxn ang="0">
                  <a:pos x="21" y="45"/>
                </a:cxn>
                <a:cxn ang="0">
                  <a:pos x="8" y="48"/>
                </a:cxn>
                <a:cxn ang="0">
                  <a:pos x="16" y="54"/>
                </a:cxn>
                <a:cxn ang="0">
                  <a:pos x="5" y="61"/>
                </a:cxn>
                <a:cxn ang="0">
                  <a:pos x="3" y="61"/>
                </a:cxn>
                <a:cxn ang="0">
                  <a:pos x="3" y="51"/>
                </a:cxn>
                <a:cxn ang="0">
                  <a:pos x="0" y="46"/>
                </a:cxn>
                <a:cxn ang="0">
                  <a:pos x="8" y="35"/>
                </a:cxn>
                <a:cxn ang="0">
                  <a:pos x="8" y="32"/>
                </a:cxn>
                <a:cxn ang="0">
                  <a:pos x="12" y="34"/>
                </a:cxn>
                <a:cxn ang="0">
                  <a:pos x="11" y="33"/>
                </a:cxn>
              </a:cxnLst>
              <a:rect l="0" t="0" r="r" b="b"/>
              <a:pathLst>
                <a:path w="72" h="61">
                  <a:moveTo>
                    <a:pt x="11" y="33"/>
                  </a:moveTo>
                  <a:cubicBezTo>
                    <a:pt x="12" y="33"/>
                    <a:pt x="14" y="33"/>
                    <a:pt x="15" y="33"/>
                  </a:cubicBezTo>
                  <a:cubicBezTo>
                    <a:pt x="23" y="33"/>
                    <a:pt x="26" y="16"/>
                    <a:pt x="26" y="10"/>
                  </a:cubicBezTo>
                  <a:cubicBezTo>
                    <a:pt x="26" y="8"/>
                    <a:pt x="23" y="7"/>
                    <a:pt x="23" y="6"/>
                  </a:cubicBezTo>
                  <a:cubicBezTo>
                    <a:pt x="23" y="2"/>
                    <a:pt x="25" y="1"/>
                    <a:pt x="26" y="0"/>
                  </a:cubicBezTo>
                  <a:cubicBezTo>
                    <a:pt x="38" y="8"/>
                    <a:pt x="43" y="22"/>
                    <a:pt x="60" y="22"/>
                  </a:cubicBezTo>
                  <a:cubicBezTo>
                    <a:pt x="64" y="22"/>
                    <a:pt x="67" y="19"/>
                    <a:pt x="70" y="21"/>
                  </a:cubicBezTo>
                  <a:cubicBezTo>
                    <a:pt x="69" y="23"/>
                    <a:pt x="67" y="24"/>
                    <a:pt x="67" y="26"/>
                  </a:cubicBezTo>
                  <a:cubicBezTo>
                    <a:pt x="67" y="29"/>
                    <a:pt x="71" y="32"/>
                    <a:pt x="72" y="32"/>
                  </a:cubicBezTo>
                  <a:cubicBezTo>
                    <a:pt x="68" y="35"/>
                    <a:pt x="65" y="36"/>
                    <a:pt x="59" y="36"/>
                  </a:cubicBezTo>
                  <a:cubicBezTo>
                    <a:pt x="49" y="36"/>
                    <a:pt x="46" y="46"/>
                    <a:pt x="43" y="51"/>
                  </a:cubicBezTo>
                  <a:cubicBezTo>
                    <a:pt x="36" y="47"/>
                    <a:pt x="31" y="46"/>
                    <a:pt x="24" y="41"/>
                  </a:cubicBezTo>
                  <a:cubicBezTo>
                    <a:pt x="23" y="42"/>
                    <a:pt x="21" y="43"/>
                    <a:pt x="21" y="45"/>
                  </a:cubicBezTo>
                  <a:cubicBezTo>
                    <a:pt x="15" y="45"/>
                    <a:pt x="8" y="40"/>
                    <a:pt x="8" y="48"/>
                  </a:cubicBezTo>
                  <a:cubicBezTo>
                    <a:pt x="8" y="52"/>
                    <a:pt x="14" y="52"/>
                    <a:pt x="16" y="54"/>
                  </a:cubicBezTo>
                  <a:cubicBezTo>
                    <a:pt x="12" y="59"/>
                    <a:pt x="9" y="57"/>
                    <a:pt x="5" y="61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3" y="58"/>
                    <a:pt x="3" y="51"/>
                    <a:pt x="3" y="51"/>
                  </a:cubicBezTo>
                  <a:cubicBezTo>
                    <a:pt x="3" y="49"/>
                    <a:pt x="0" y="48"/>
                    <a:pt x="0" y="46"/>
                  </a:cubicBezTo>
                  <a:cubicBezTo>
                    <a:pt x="0" y="41"/>
                    <a:pt x="8" y="38"/>
                    <a:pt x="8" y="35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10" y="33"/>
                    <a:pt x="12" y="34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22" name="Freeform 141"/>
            <p:cNvSpPr/>
            <p:nvPr/>
          </p:nvSpPr>
          <p:spPr bwMode="auto">
            <a:xfrm>
              <a:off x="6816725" y="2073275"/>
              <a:ext cx="15875" cy="1428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2"/>
                </a:cxn>
                <a:cxn ang="0">
                  <a:pos x="1" y="11"/>
                </a:cxn>
                <a:cxn ang="0">
                  <a:pos x="1" y="7"/>
                </a:cxn>
                <a:cxn ang="0">
                  <a:pos x="11" y="0"/>
                </a:cxn>
                <a:cxn ang="0">
                  <a:pos x="10" y="0"/>
                </a:cxn>
              </a:cxnLst>
              <a:rect l="0" t="0" r="r" b="b"/>
              <a:pathLst>
                <a:path w="12" h="11">
                  <a:moveTo>
                    <a:pt x="10" y="0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0" y="4"/>
                    <a:pt x="5" y="11"/>
                    <a:pt x="1" y="11"/>
                  </a:cubicBezTo>
                  <a:cubicBezTo>
                    <a:pt x="0" y="11"/>
                    <a:pt x="0" y="8"/>
                    <a:pt x="1" y="7"/>
                  </a:cubicBezTo>
                  <a:cubicBezTo>
                    <a:pt x="3" y="4"/>
                    <a:pt x="8" y="0"/>
                    <a:pt x="11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23" name="Freeform 142"/>
            <p:cNvSpPr/>
            <p:nvPr/>
          </p:nvSpPr>
          <p:spPr bwMode="auto">
            <a:xfrm>
              <a:off x="6848475" y="2052638"/>
              <a:ext cx="22225" cy="15875"/>
            </a:xfrm>
            <a:custGeom>
              <a:avLst/>
              <a:gdLst/>
              <a:ahLst/>
              <a:cxnLst>
                <a:cxn ang="0">
                  <a:pos x="17" y="3"/>
                </a:cxn>
                <a:cxn ang="0">
                  <a:pos x="1" y="12"/>
                </a:cxn>
                <a:cxn ang="0">
                  <a:pos x="1" y="10"/>
                </a:cxn>
                <a:cxn ang="0">
                  <a:pos x="10" y="0"/>
                </a:cxn>
                <a:cxn ang="0">
                  <a:pos x="17" y="0"/>
                </a:cxn>
                <a:cxn ang="0">
                  <a:pos x="17" y="3"/>
                </a:cxn>
              </a:cxnLst>
              <a:rect l="0" t="0" r="r" b="b"/>
              <a:pathLst>
                <a:path w="17" h="12">
                  <a:moveTo>
                    <a:pt x="17" y="3"/>
                  </a:moveTo>
                  <a:cubicBezTo>
                    <a:pt x="7" y="3"/>
                    <a:pt x="7" y="12"/>
                    <a:pt x="1" y="12"/>
                  </a:cubicBezTo>
                  <a:cubicBezTo>
                    <a:pt x="0" y="12"/>
                    <a:pt x="1" y="10"/>
                    <a:pt x="1" y="10"/>
                  </a:cubicBezTo>
                  <a:cubicBezTo>
                    <a:pt x="1" y="10"/>
                    <a:pt x="5" y="0"/>
                    <a:pt x="10" y="0"/>
                  </a:cubicBezTo>
                  <a:cubicBezTo>
                    <a:pt x="13" y="0"/>
                    <a:pt x="15" y="0"/>
                    <a:pt x="17" y="0"/>
                  </a:cubicBezTo>
                  <a:lnTo>
                    <a:pt x="17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24" name="Freeform 143"/>
            <p:cNvSpPr/>
            <p:nvPr/>
          </p:nvSpPr>
          <p:spPr bwMode="auto">
            <a:xfrm>
              <a:off x="6888163" y="2035175"/>
              <a:ext cx="12700" cy="11113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3"/>
                </a:cxn>
                <a:cxn ang="0">
                  <a:pos x="9" y="0"/>
                </a:cxn>
                <a:cxn ang="0">
                  <a:pos x="1" y="9"/>
                </a:cxn>
                <a:cxn ang="0">
                  <a:pos x="1" y="6"/>
                </a:cxn>
              </a:cxnLst>
              <a:rect l="0" t="0" r="r" b="b"/>
              <a:pathLst>
                <a:path w="9" h="9">
                  <a:moveTo>
                    <a:pt x="1" y="6"/>
                  </a:moveTo>
                  <a:cubicBezTo>
                    <a:pt x="3" y="6"/>
                    <a:pt x="1" y="4"/>
                    <a:pt x="2" y="3"/>
                  </a:cubicBezTo>
                  <a:cubicBezTo>
                    <a:pt x="3" y="0"/>
                    <a:pt x="8" y="0"/>
                    <a:pt x="9" y="0"/>
                  </a:cubicBezTo>
                  <a:cubicBezTo>
                    <a:pt x="8" y="3"/>
                    <a:pt x="5" y="9"/>
                    <a:pt x="1" y="9"/>
                  </a:cubicBezTo>
                  <a:cubicBezTo>
                    <a:pt x="0" y="9"/>
                    <a:pt x="0" y="6"/>
                    <a:pt x="1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25" name="Freeform 144"/>
            <p:cNvSpPr/>
            <p:nvPr/>
          </p:nvSpPr>
          <p:spPr bwMode="auto">
            <a:xfrm>
              <a:off x="6753225" y="1855788"/>
              <a:ext cx="47625" cy="184150"/>
            </a:xfrm>
            <a:custGeom>
              <a:avLst/>
              <a:gdLst/>
              <a:ahLst/>
              <a:cxnLst>
                <a:cxn ang="0">
                  <a:pos x="26" y="84"/>
                </a:cxn>
                <a:cxn ang="0">
                  <a:pos x="13" y="109"/>
                </a:cxn>
                <a:cxn ang="0">
                  <a:pos x="26" y="132"/>
                </a:cxn>
                <a:cxn ang="0">
                  <a:pos x="25" y="132"/>
                </a:cxn>
                <a:cxn ang="0">
                  <a:pos x="20" y="128"/>
                </a:cxn>
                <a:cxn ang="0">
                  <a:pos x="16" y="128"/>
                </a:cxn>
                <a:cxn ang="0">
                  <a:pos x="5" y="138"/>
                </a:cxn>
                <a:cxn ang="0">
                  <a:pos x="5" y="125"/>
                </a:cxn>
                <a:cxn ang="0">
                  <a:pos x="7" y="105"/>
                </a:cxn>
                <a:cxn ang="0">
                  <a:pos x="4" y="93"/>
                </a:cxn>
                <a:cxn ang="0">
                  <a:pos x="7" y="79"/>
                </a:cxn>
                <a:cxn ang="0">
                  <a:pos x="7" y="53"/>
                </a:cxn>
                <a:cxn ang="0">
                  <a:pos x="0" y="37"/>
                </a:cxn>
                <a:cxn ang="0">
                  <a:pos x="9" y="15"/>
                </a:cxn>
                <a:cxn ang="0">
                  <a:pos x="11" y="9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9" y="20"/>
                </a:cxn>
                <a:cxn ang="0">
                  <a:pos x="21" y="37"/>
                </a:cxn>
                <a:cxn ang="0">
                  <a:pos x="21" y="47"/>
                </a:cxn>
                <a:cxn ang="0">
                  <a:pos x="24" y="59"/>
                </a:cxn>
                <a:cxn ang="0">
                  <a:pos x="36" y="90"/>
                </a:cxn>
                <a:cxn ang="0">
                  <a:pos x="26" y="84"/>
                </a:cxn>
              </a:cxnLst>
              <a:rect l="0" t="0" r="r" b="b"/>
              <a:pathLst>
                <a:path w="36" h="138">
                  <a:moveTo>
                    <a:pt x="26" y="84"/>
                  </a:moveTo>
                  <a:cubicBezTo>
                    <a:pt x="15" y="84"/>
                    <a:pt x="13" y="98"/>
                    <a:pt x="13" y="109"/>
                  </a:cubicBezTo>
                  <a:cubicBezTo>
                    <a:pt x="13" y="120"/>
                    <a:pt x="22" y="124"/>
                    <a:pt x="26" y="132"/>
                  </a:cubicBezTo>
                  <a:cubicBezTo>
                    <a:pt x="26" y="132"/>
                    <a:pt x="25" y="132"/>
                    <a:pt x="25" y="132"/>
                  </a:cubicBezTo>
                  <a:cubicBezTo>
                    <a:pt x="23" y="133"/>
                    <a:pt x="21" y="130"/>
                    <a:pt x="20" y="128"/>
                  </a:cubicBezTo>
                  <a:cubicBezTo>
                    <a:pt x="19" y="128"/>
                    <a:pt x="17" y="128"/>
                    <a:pt x="16" y="128"/>
                  </a:cubicBezTo>
                  <a:cubicBezTo>
                    <a:pt x="11" y="128"/>
                    <a:pt x="11" y="138"/>
                    <a:pt x="5" y="138"/>
                  </a:cubicBezTo>
                  <a:cubicBezTo>
                    <a:pt x="4" y="138"/>
                    <a:pt x="5" y="127"/>
                    <a:pt x="5" y="125"/>
                  </a:cubicBezTo>
                  <a:cubicBezTo>
                    <a:pt x="5" y="117"/>
                    <a:pt x="7" y="112"/>
                    <a:pt x="7" y="105"/>
                  </a:cubicBezTo>
                  <a:cubicBezTo>
                    <a:pt x="7" y="99"/>
                    <a:pt x="4" y="98"/>
                    <a:pt x="4" y="93"/>
                  </a:cubicBezTo>
                  <a:cubicBezTo>
                    <a:pt x="4" y="86"/>
                    <a:pt x="7" y="84"/>
                    <a:pt x="7" y="79"/>
                  </a:cubicBezTo>
                  <a:cubicBezTo>
                    <a:pt x="7" y="68"/>
                    <a:pt x="7" y="64"/>
                    <a:pt x="7" y="53"/>
                  </a:cubicBezTo>
                  <a:cubicBezTo>
                    <a:pt x="7" y="46"/>
                    <a:pt x="0" y="44"/>
                    <a:pt x="0" y="37"/>
                  </a:cubicBezTo>
                  <a:cubicBezTo>
                    <a:pt x="0" y="28"/>
                    <a:pt x="3" y="16"/>
                    <a:pt x="9" y="15"/>
                  </a:cubicBezTo>
                  <a:cubicBezTo>
                    <a:pt x="9" y="12"/>
                    <a:pt x="11" y="11"/>
                    <a:pt x="11" y="9"/>
                  </a:cubicBezTo>
                  <a:cubicBezTo>
                    <a:pt x="11" y="4"/>
                    <a:pt x="11" y="3"/>
                    <a:pt x="11" y="0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8"/>
                    <a:pt x="18" y="14"/>
                    <a:pt x="19" y="20"/>
                  </a:cubicBezTo>
                  <a:cubicBezTo>
                    <a:pt x="21" y="26"/>
                    <a:pt x="18" y="30"/>
                    <a:pt x="21" y="3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52"/>
                    <a:pt x="23" y="57"/>
                    <a:pt x="24" y="59"/>
                  </a:cubicBezTo>
                  <a:cubicBezTo>
                    <a:pt x="27" y="70"/>
                    <a:pt x="33" y="79"/>
                    <a:pt x="36" y="90"/>
                  </a:cubicBezTo>
                  <a:cubicBezTo>
                    <a:pt x="34" y="86"/>
                    <a:pt x="30" y="84"/>
                    <a:pt x="26" y="8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26" name="Freeform 145"/>
            <p:cNvSpPr/>
            <p:nvPr/>
          </p:nvSpPr>
          <p:spPr bwMode="auto">
            <a:xfrm>
              <a:off x="5241925" y="1219200"/>
              <a:ext cx="292100" cy="214313"/>
            </a:xfrm>
            <a:custGeom>
              <a:avLst/>
              <a:gdLst/>
              <a:ahLst/>
              <a:cxnLst>
                <a:cxn ang="0">
                  <a:pos x="76" y="161"/>
                </a:cxn>
                <a:cxn ang="0">
                  <a:pos x="50" y="131"/>
                </a:cxn>
                <a:cxn ang="0">
                  <a:pos x="103" y="67"/>
                </a:cxn>
                <a:cxn ang="0">
                  <a:pos x="125" y="55"/>
                </a:cxn>
                <a:cxn ang="0">
                  <a:pos x="134" y="45"/>
                </a:cxn>
                <a:cxn ang="0">
                  <a:pos x="175" y="34"/>
                </a:cxn>
                <a:cxn ang="0">
                  <a:pos x="220" y="11"/>
                </a:cxn>
                <a:cxn ang="0">
                  <a:pos x="203" y="0"/>
                </a:cxn>
                <a:cxn ang="0">
                  <a:pos x="136" y="25"/>
                </a:cxn>
                <a:cxn ang="0">
                  <a:pos x="123" y="19"/>
                </a:cxn>
                <a:cxn ang="0">
                  <a:pos x="109" y="25"/>
                </a:cxn>
                <a:cxn ang="0">
                  <a:pos x="69" y="46"/>
                </a:cxn>
                <a:cxn ang="0">
                  <a:pos x="52" y="49"/>
                </a:cxn>
                <a:cxn ang="0">
                  <a:pos x="47" y="53"/>
                </a:cxn>
                <a:cxn ang="0">
                  <a:pos x="50" y="61"/>
                </a:cxn>
                <a:cxn ang="0">
                  <a:pos x="27" y="88"/>
                </a:cxn>
                <a:cxn ang="0">
                  <a:pos x="34" y="98"/>
                </a:cxn>
                <a:cxn ang="0">
                  <a:pos x="13" y="110"/>
                </a:cxn>
                <a:cxn ang="0">
                  <a:pos x="13" y="117"/>
                </a:cxn>
                <a:cxn ang="0">
                  <a:pos x="0" y="134"/>
                </a:cxn>
                <a:cxn ang="0">
                  <a:pos x="8" y="143"/>
                </a:cxn>
                <a:cxn ang="0">
                  <a:pos x="21" y="143"/>
                </a:cxn>
                <a:cxn ang="0">
                  <a:pos x="27" y="158"/>
                </a:cxn>
                <a:cxn ang="0">
                  <a:pos x="39" y="158"/>
                </a:cxn>
                <a:cxn ang="0">
                  <a:pos x="42" y="161"/>
                </a:cxn>
                <a:cxn ang="0">
                  <a:pos x="76" y="161"/>
                </a:cxn>
                <a:cxn ang="0">
                  <a:pos x="72" y="156"/>
                </a:cxn>
                <a:cxn ang="0">
                  <a:pos x="76" y="161"/>
                </a:cxn>
              </a:cxnLst>
              <a:rect l="0" t="0" r="r" b="b"/>
              <a:pathLst>
                <a:path w="220" h="161">
                  <a:moveTo>
                    <a:pt x="76" y="161"/>
                  </a:moveTo>
                  <a:cubicBezTo>
                    <a:pt x="66" y="151"/>
                    <a:pt x="50" y="147"/>
                    <a:pt x="50" y="131"/>
                  </a:cubicBezTo>
                  <a:cubicBezTo>
                    <a:pt x="50" y="102"/>
                    <a:pt x="81" y="73"/>
                    <a:pt x="103" y="67"/>
                  </a:cubicBezTo>
                  <a:cubicBezTo>
                    <a:pt x="111" y="64"/>
                    <a:pt x="113" y="55"/>
                    <a:pt x="125" y="55"/>
                  </a:cubicBezTo>
                  <a:cubicBezTo>
                    <a:pt x="130" y="55"/>
                    <a:pt x="132" y="46"/>
                    <a:pt x="134" y="45"/>
                  </a:cubicBezTo>
                  <a:cubicBezTo>
                    <a:pt x="149" y="38"/>
                    <a:pt x="160" y="41"/>
                    <a:pt x="175" y="34"/>
                  </a:cubicBezTo>
                  <a:cubicBezTo>
                    <a:pt x="186" y="28"/>
                    <a:pt x="220" y="26"/>
                    <a:pt x="220" y="11"/>
                  </a:cubicBezTo>
                  <a:cubicBezTo>
                    <a:pt x="220" y="6"/>
                    <a:pt x="208" y="0"/>
                    <a:pt x="203" y="0"/>
                  </a:cubicBezTo>
                  <a:cubicBezTo>
                    <a:pt x="181" y="0"/>
                    <a:pt x="160" y="25"/>
                    <a:pt x="136" y="25"/>
                  </a:cubicBezTo>
                  <a:cubicBezTo>
                    <a:pt x="131" y="25"/>
                    <a:pt x="128" y="19"/>
                    <a:pt x="123" y="19"/>
                  </a:cubicBezTo>
                  <a:cubicBezTo>
                    <a:pt x="115" y="19"/>
                    <a:pt x="115" y="25"/>
                    <a:pt x="109" y="25"/>
                  </a:cubicBezTo>
                  <a:cubicBezTo>
                    <a:pt x="93" y="25"/>
                    <a:pt x="80" y="46"/>
                    <a:pt x="69" y="46"/>
                  </a:cubicBezTo>
                  <a:cubicBezTo>
                    <a:pt x="63" y="46"/>
                    <a:pt x="58" y="49"/>
                    <a:pt x="52" y="49"/>
                  </a:cubicBezTo>
                  <a:cubicBezTo>
                    <a:pt x="49" y="49"/>
                    <a:pt x="47" y="52"/>
                    <a:pt x="47" y="53"/>
                  </a:cubicBezTo>
                  <a:cubicBezTo>
                    <a:pt x="47" y="56"/>
                    <a:pt x="50" y="58"/>
                    <a:pt x="50" y="61"/>
                  </a:cubicBezTo>
                  <a:cubicBezTo>
                    <a:pt x="50" y="74"/>
                    <a:pt x="27" y="80"/>
                    <a:pt x="27" y="88"/>
                  </a:cubicBezTo>
                  <a:cubicBezTo>
                    <a:pt x="27" y="91"/>
                    <a:pt x="34" y="92"/>
                    <a:pt x="34" y="98"/>
                  </a:cubicBezTo>
                  <a:cubicBezTo>
                    <a:pt x="27" y="99"/>
                    <a:pt x="13" y="102"/>
                    <a:pt x="13" y="110"/>
                  </a:cubicBezTo>
                  <a:cubicBezTo>
                    <a:pt x="13" y="115"/>
                    <a:pt x="13" y="117"/>
                    <a:pt x="13" y="117"/>
                  </a:cubicBezTo>
                  <a:cubicBezTo>
                    <a:pt x="13" y="124"/>
                    <a:pt x="0" y="124"/>
                    <a:pt x="0" y="134"/>
                  </a:cubicBezTo>
                  <a:cubicBezTo>
                    <a:pt x="0" y="139"/>
                    <a:pt x="8" y="143"/>
                    <a:pt x="8" y="143"/>
                  </a:cubicBezTo>
                  <a:cubicBezTo>
                    <a:pt x="8" y="143"/>
                    <a:pt x="20" y="143"/>
                    <a:pt x="21" y="143"/>
                  </a:cubicBezTo>
                  <a:cubicBezTo>
                    <a:pt x="28" y="145"/>
                    <a:pt x="24" y="152"/>
                    <a:pt x="27" y="158"/>
                  </a:cubicBezTo>
                  <a:cubicBezTo>
                    <a:pt x="28" y="161"/>
                    <a:pt x="35" y="158"/>
                    <a:pt x="39" y="158"/>
                  </a:cubicBezTo>
                  <a:cubicBezTo>
                    <a:pt x="40" y="158"/>
                    <a:pt x="41" y="161"/>
                    <a:pt x="42" y="161"/>
                  </a:cubicBezTo>
                  <a:cubicBezTo>
                    <a:pt x="76" y="161"/>
                    <a:pt x="76" y="161"/>
                    <a:pt x="76" y="161"/>
                  </a:cubicBezTo>
                  <a:cubicBezTo>
                    <a:pt x="75" y="159"/>
                    <a:pt x="73" y="157"/>
                    <a:pt x="72" y="156"/>
                  </a:cubicBezTo>
                  <a:lnTo>
                    <a:pt x="76" y="16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27" name="Freeform 146"/>
            <p:cNvSpPr/>
            <p:nvPr/>
          </p:nvSpPr>
          <p:spPr bwMode="auto">
            <a:xfrm>
              <a:off x="4713288" y="1196975"/>
              <a:ext cx="2847975" cy="1058863"/>
            </a:xfrm>
            <a:custGeom>
              <a:avLst/>
              <a:gdLst/>
              <a:ahLst/>
              <a:cxnLst>
                <a:cxn ang="0">
                  <a:pos x="1515" y="585"/>
                </a:cxn>
                <a:cxn ang="0">
                  <a:pos x="1460" y="485"/>
                </a:cxn>
                <a:cxn ang="0">
                  <a:pos x="1665" y="408"/>
                </a:cxn>
                <a:cxn ang="0">
                  <a:pos x="1804" y="346"/>
                </a:cxn>
                <a:cxn ang="0">
                  <a:pos x="1709" y="465"/>
                </a:cxn>
                <a:cxn ang="0">
                  <a:pos x="1793" y="452"/>
                </a:cxn>
                <a:cxn ang="0">
                  <a:pos x="1989" y="313"/>
                </a:cxn>
                <a:cxn ang="0">
                  <a:pos x="2112" y="287"/>
                </a:cxn>
                <a:cxn ang="0">
                  <a:pos x="1892" y="194"/>
                </a:cxn>
                <a:cxn ang="0">
                  <a:pos x="1660" y="159"/>
                </a:cxn>
                <a:cxn ang="0">
                  <a:pos x="1435" y="157"/>
                </a:cxn>
                <a:cxn ang="0">
                  <a:pos x="1314" y="97"/>
                </a:cxn>
                <a:cxn ang="0">
                  <a:pos x="1102" y="104"/>
                </a:cxn>
                <a:cxn ang="0">
                  <a:pos x="1016" y="27"/>
                </a:cxn>
                <a:cxn ang="0">
                  <a:pos x="758" y="117"/>
                </a:cxn>
                <a:cxn ang="0">
                  <a:pos x="668" y="148"/>
                </a:cxn>
                <a:cxn ang="0">
                  <a:pos x="644" y="121"/>
                </a:cxn>
                <a:cxn ang="0">
                  <a:pos x="511" y="207"/>
                </a:cxn>
                <a:cxn ang="0">
                  <a:pos x="322" y="247"/>
                </a:cxn>
                <a:cxn ang="0">
                  <a:pos x="214" y="296"/>
                </a:cxn>
                <a:cxn ang="0">
                  <a:pos x="229" y="227"/>
                </a:cxn>
                <a:cxn ang="0">
                  <a:pos x="127" y="236"/>
                </a:cxn>
                <a:cxn ang="0">
                  <a:pos x="136" y="312"/>
                </a:cxn>
                <a:cxn ang="0">
                  <a:pos x="117" y="395"/>
                </a:cxn>
                <a:cxn ang="0">
                  <a:pos x="50" y="446"/>
                </a:cxn>
                <a:cxn ang="0">
                  <a:pos x="16" y="495"/>
                </a:cxn>
                <a:cxn ang="0">
                  <a:pos x="54" y="558"/>
                </a:cxn>
                <a:cxn ang="0">
                  <a:pos x="88" y="597"/>
                </a:cxn>
                <a:cxn ang="0">
                  <a:pos x="112" y="644"/>
                </a:cxn>
                <a:cxn ang="0">
                  <a:pos x="208" y="647"/>
                </a:cxn>
                <a:cxn ang="0">
                  <a:pos x="225" y="626"/>
                </a:cxn>
                <a:cxn ang="0">
                  <a:pos x="284" y="701"/>
                </a:cxn>
                <a:cxn ang="0">
                  <a:pos x="350" y="732"/>
                </a:cxn>
                <a:cxn ang="0">
                  <a:pos x="366" y="742"/>
                </a:cxn>
                <a:cxn ang="0">
                  <a:pos x="349" y="634"/>
                </a:cxn>
                <a:cxn ang="0">
                  <a:pos x="412" y="645"/>
                </a:cxn>
                <a:cxn ang="0">
                  <a:pos x="427" y="700"/>
                </a:cxn>
                <a:cxn ang="0">
                  <a:pos x="428" y="746"/>
                </a:cxn>
                <a:cxn ang="0">
                  <a:pos x="447" y="755"/>
                </a:cxn>
                <a:cxn ang="0">
                  <a:pos x="522" y="777"/>
                </a:cxn>
                <a:cxn ang="0">
                  <a:pos x="559" y="781"/>
                </a:cxn>
                <a:cxn ang="0">
                  <a:pos x="608" y="770"/>
                </a:cxn>
                <a:cxn ang="0">
                  <a:pos x="654" y="772"/>
                </a:cxn>
                <a:cxn ang="0">
                  <a:pos x="677" y="748"/>
                </a:cxn>
                <a:cxn ang="0">
                  <a:pos x="829" y="593"/>
                </a:cxn>
                <a:cxn ang="0">
                  <a:pos x="994" y="534"/>
                </a:cxn>
                <a:cxn ang="0">
                  <a:pos x="1224" y="569"/>
                </a:cxn>
                <a:cxn ang="0">
                  <a:pos x="1411" y="607"/>
                </a:cxn>
                <a:cxn ang="0">
                  <a:pos x="1400" y="655"/>
                </a:cxn>
              </a:cxnLst>
              <a:rect l="0" t="0" r="r" b="b"/>
              <a:pathLst>
                <a:path w="2139" h="795">
                  <a:moveTo>
                    <a:pt x="1398" y="684"/>
                  </a:moveTo>
                  <a:cubicBezTo>
                    <a:pt x="1398" y="684"/>
                    <a:pt x="1415" y="688"/>
                    <a:pt x="1429" y="688"/>
                  </a:cubicBezTo>
                  <a:cubicBezTo>
                    <a:pt x="1454" y="688"/>
                    <a:pt x="1478" y="635"/>
                    <a:pt x="1495" y="618"/>
                  </a:cubicBezTo>
                  <a:cubicBezTo>
                    <a:pt x="1502" y="610"/>
                    <a:pt x="1512" y="596"/>
                    <a:pt x="1515" y="585"/>
                  </a:cubicBezTo>
                  <a:cubicBezTo>
                    <a:pt x="1518" y="572"/>
                    <a:pt x="1513" y="564"/>
                    <a:pt x="1520" y="551"/>
                  </a:cubicBezTo>
                  <a:cubicBezTo>
                    <a:pt x="1522" y="547"/>
                    <a:pt x="1527" y="537"/>
                    <a:pt x="1527" y="527"/>
                  </a:cubicBezTo>
                  <a:cubicBezTo>
                    <a:pt x="1527" y="515"/>
                    <a:pt x="1508" y="492"/>
                    <a:pt x="1499" y="499"/>
                  </a:cubicBezTo>
                  <a:cubicBezTo>
                    <a:pt x="1473" y="518"/>
                    <a:pt x="1460" y="488"/>
                    <a:pt x="1460" y="485"/>
                  </a:cubicBezTo>
                  <a:cubicBezTo>
                    <a:pt x="1460" y="473"/>
                    <a:pt x="1483" y="459"/>
                    <a:pt x="1493" y="450"/>
                  </a:cubicBezTo>
                  <a:cubicBezTo>
                    <a:pt x="1506" y="436"/>
                    <a:pt x="1524" y="413"/>
                    <a:pt x="1543" y="408"/>
                  </a:cubicBezTo>
                  <a:cubicBezTo>
                    <a:pt x="1560" y="404"/>
                    <a:pt x="1613" y="399"/>
                    <a:pt x="1627" y="399"/>
                  </a:cubicBezTo>
                  <a:cubicBezTo>
                    <a:pt x="1645" y="399"/>
                    <a:pt x="1654" y="408"/>
                    <a:pt x="1665" y="408"/>
                  </a:cubicBezTo>
                  <a:cubicBezTo>
                    <a:pt x="1671" y="408"/>
                    <a:pt x="1675" y="408"/>
                    <a:pt x="1689" y="408"/>
                  </a:cubicBezTo>
                  <a:cubicBezTo>
                    <a:pt x="1696" y="379"/>
                    <a:pt x="1709" y="362"/>
                    <a:pt x="1740" y="362"/>
                  </a:cubicBezTo>
                  <a:cubicBezTo>
                    <a:pt x="1748" y="362"/>
                    <a:pt x="1751" y="360"/>
                    <a:pt x="1766" y="362"/>
                  </a:cubicBezTo>
                  <a:cubicBezTo>
                    <a:pt x="1759" y="368"/>
                    <a:pt x="1756" y="406"/>
                    <a:pt x="1804" y="346"/>
                  </a:cubicBezTo>
                  <a:cubicBezTo>
                    <a:pt x="1809" y="346"/>
                    <a:pt x="1832" y="355"/>
                    <a:pt x="1797" y="377"/>
                  </a:cubicBezTo>
                  <a:cubicBezTo>
                    <a:pt x="1785" y="385"/>
                    <a:pt x="1774" y="381"/>
                    <a:pt x="1766" y="393"/>
                  </a:cubicBezTo>
                  <a:cubicBezTo>
                    <a:pt x="1757" y="406"/>
                    <a:pt x="1749" y="423"/>
                    <a:pt x="1735" y="430"/>
                  </a:cubicBezTo>
                  <a:cubicBezTo>
                    <a:pt x="1724" y="436"/>
                    <a:pt x="1709" y="447"/>
                    <a:pt x="1709" y="465"/>
                  </a:cubicBezTo>
                  <a:cubicBezTo>
                    <a:pt x="1709" y="482"/>
                    <a:pt x="1714" y="535"/>
                    <a:pt x="1726" y="545"/>
                  </a:cubicBezTo>
                  <a:cubicBezTo>
                    <a:pt x="1735" y="532"/>
                    <a:pt x="1741" y="507"/>
                    <a:pt x="1760" y="503"/>
                  </a:cubicBezTo>
                  <a:cubicBezTo>
                    <a:pt x="1757" y="491"/>
                    <a:pt x="1777" y="488"/>
                    <a:pt x="1777" y="479"/>
                  </a:cubicBezTo>
                  <a:cubicBezTo>
                    <a:pt x="1777" y="464"/>
                    <a:pt x="1793" y="460"/>
                    <a:pt x="1793" y="452"/>
                  </a:cubicBezTo>
                  <a:cubicBezTo>
                    <a:pt x="1793" y="447"/>
                    <a:pt x="1788" y="442"/>
                    <a:pt x="1793" y="432"/>
                  </a:cubicBezTo>
                  <a:cubicBezTo>
                    <a:pt x="1828" y="356"/>
                    <a:pt x="1861" y="397"/>
                    <a:pt x="1874" y="397"/>
                  </a:cubicBezTo>
                  <a:cubicBezTo>
                    <a:pt x="1914" y="397"/>
                    <a:pt x="1941" y="347"/>
                    <a:pt x="1976" y="346"/>
                  </a:cubicBezTo>
                  <a:cubicBezTo>
                    <a:pt x="2041" y="345"/>
                    <a:pt x="1989" y="320"/>
                    <a:pt x="1989" y="313"/>
                  </a:cubicBezTo>
                  <a:cubicBezTo>
                    <a:pt x="1989" y="294"/>
                    <a:pt x="2015" y="297"/>
                    <a:pt x="2020" y="287"/>
                  </a:cubicBezTo>
                  <a:cubicBezTo>
                    <a:pt x="2022" y="282"/>
                    <a:pt x="2018" y="271"/>
                    <a:pt x="2026" y="271"/>
                  </a:cubicBezTo>
                  <a:cubicBezTo>
                    <a:pt x="2054" y="271"/>
                    <a:pt x="2077" y="309"/>
                    <a:pt x="2097" y="309"/>
                  </a:cubicBezTo>
                  <a:cubicBezTo>
                    <a:pt x="2106" y="309"/>
                    <a:pt x="2108" y="293"/>
                    <a:pt x="2112" y="287"/>
                  </a:cubicBezTo>
                  <a:cubicBezTo>
                    <a:pt x="2120" y="278"/>
                    <a:pt x="2127" y="279"/>
                    <a:pt x="2139" y="275"/>
                  </a:cubicBezTo>
                  <a:cubicBezTo>
                    <a:pt x="2123" y="254"/>
                    <a:pt x="2071" y="242"/>
                    <a:pt x="2046" y="227"/>
                  </a:cubicBezTo>
                  <a:cubicBezTo>
                    <a:pt x="2011" y="207"/>
                    <a:pt x="1965" y="185"/>
                    <a:pt x="1914" y="185"/>
                  </a:cubicBezTo>
                  <a:cubicBezTo>
                    <a:pt x="1900" y="185"/>
                    <a:pt x="1890" y="188"/>
                    <a:pt x="1892" y="194"/>
                  </a:cubicBezTo>
                  <a:cubicBezTo>
                    <a:pt x="1906" y="237"/>
                    <a:pt x="1872" y="194"/>
                    <a:pt x="1863" y="194"/>
                  </a:cubicBezTo>
                  <a:cubicBezTo>
                    <a:pt x="1762" y="192"/>
                    <a:pt x="1762" y="192"/>
                    <a:pt x="1762" y="192"/>
                  </a:cubicBezTo>
                  <a:cubicBezTo>
                    <a:pt x="1756" y="169"/>
                    <a:pt x="1741" y="161"/>
                    <a:pt x="1711" y="161"/>
                  </a:cubicBezTo>
                  <a:cubicBezTo>
                    <a:pt x="1695" y="161"/>
                    <a:pt x="1670" y="167"/>
                    <a:pt x="1660" y="159"/>
                  </a:cubicBezTo>
                  <a:cubicBezTo>
                    <a:pt x="1652" y="151"/>
                    <a:pt x="1651" y="141"/>
                    <a:pt x="1638" y="137"/>
                  </a:cubicBezTo>
                  <a:cubicBezTo>
                    <a:pt x="1611" y="128"/>
                    <a:pt x="1582" y="121"/>
                    <a:pt x="1548" y="121"/>
                  </a:cubicBezTo>
                  <a:cubicBezTo>
                    <a:pt x="1513" y="121"/>
                    <a:pt x="1509" y="140"/>
                    <a:pt x="1506" y="157"/>
                  </a:cubicBezTo>
                  <a:cubicBezTo>
                    <a:pt x="1473" y="157"/>
                    <a:pt x="1457" y="157"/>
                    <a:pt x="1435" y="157"/>
                  </a:cubicBezTo>
                  <a:cubicBezTo>
                    <a:pt x="1423" y="157"/>
                    <a:pt x="1421" y="147"/>
                    <a:pt x="1407" y="146"/>
                  </a:cubicBezTo>
                  <a:cubicBezTo>
                    <a:pt x="1405" y="152"/>
                    <a:pt x="1403" y="166"/>
                    <a:pt x="1396" y="166"/>
                  </a:cubicBezTo>
                  <a:cubicBezTo>
                    <a:pt x="1377" y="166"/>
                    <a:pt x="1369" y="143"/>
                    <a:pt x="1369" y="130"/>
                  </a:cubicBezTo>
                  <a:cubicBezTo>
                    <a:pt x="1369" y="127"/>
                    <a:pt x="1405" y="105"/>
                    <a:pt x="1314" y="97"/>
                  </a:cubicBezTo>
                  <a:cubicBezTo>
                    <a:pt x="1303" y="96"/>
                    <a:pt x="1296" y="101"/>
                    <a:pt x="1296" y="115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33" y="111"/>
                    <a:pt x="1157" y="102"/>
                    <a:pt x="1147" y="86"/>
                  </a:cubicBezTo>
                  <a:cubicBezTo>
                    <a:pt x="1089" y="133"/>
                    <a:pt x="1102" y="104"/>
                    <a:pt x="1102" y="104"/>
                  </a:cubicBezTo>
                  <a:cubicBezTo>
                    <a:pt x="1116" y="87"/>
                    <a:pt x="1249" y="51"/>
                    <a:pt x="1140" y="24"/>
                  </a:cubicBezTo>
                  <a:cubicBezTo>
                    <a:pt x="1094" y="24"/>
                    <a:pt x="1094" y="24"/>
                    <a:pt x="1094" y="24"/>
                  </a:cubicBezTo>
                  <a:cubicBezTo>
                    <a:pt x="1089" y="12"/>
                    <a:pt x="1079" y="0"/>
                    <a:pt x="1060" y="0"/>
                  </a:cubicBezTo>
                  <a:cubicBezTo>
                    <a:pt x="1038" y="0"/>
                    <a:pt x="1028" y="17"/>
                    <a:pt x="1016" y="27"/>
                  </a:cubicBezTo>
                  <a:cubicBezTo>
                    <a:pt x="1008" y="33"/>
                    <a:pt x="951" y="56"/>
                    <a:pt x="956" y="35"/>
                  </a:cubicBezTo>
                  <a:cubicBezTo>
                    <a:pt x="941" y="40"/>
                    <a:pt x="879" y="44"/>
                    <a:pt x="847" y="73"/>
                  </a:cubicBezTo>
                  <a:cubicBezTo>
                    <a:pt x="840" y="79"/>
                    <a:pt x="838" y="97"/>
                    <a:pt x="828" y="97"/>
                  </a:cubicBezTo>
                  <a:cubicBezTo>
                    <a:pt x="813" y="97"/>
                    <a:pt x="758" y="92"/>
                    <a:pt x="758" y="117"/>
                  </a:cubicBezTo>
                  <a:cubicBezTo>
                    <a:pt x="758" y="122"/>
                    <a:pt x="763" y="128"/>
                    <a:pt x="765" y="135"/>
                  </a:cubicBezTo>
                  <a:cubicBezTo>
                    <a:pt x="755" y="141"/>
                    <a:pt x="752" y="135"/>
                    <a:pt x="721" y="135"/>
                  </a:cubicBezTo>
                  <a:cubicBezTo>
                    <a:pt x="695" y="170"/>
                    <a:pt x="697" y="129"/>
                    <a:pt x="691" y="121"/>
                  </a:cubicBezTo>
                  <a:cubicBezTo>
                    <a:pt x="689" y="136"/>
                    <a:pt x="679" y="142"/>
                    <a:pt x="668" y="148"/>
                  </a:cubicBezTo>
                  <a:cubicBezTo>
                    <a:pt x="671" y="160"/>
                    <a:pt x="690" y="173"/>
                    <a:pt x="677" y="188"/>
                  </a:cubicBezTo>
                  <a:cubicBezTo>
                    <a:pt x="667" y="198"/>
                    <a:pt x="695" y="230"/>
                    <a:pt x="680" y="230"/>
                  </a:cubicBezTo>
                  <a:cubicBezTo>
                    <a:pt x="662" y="230"/>
                    <a:pt x="657" y="164"/>
                    <a:pt x="657" y="150"/>
                  </a:cubicBezTo>
                  <a:cubicBezTo>
                    <a:pt x="657" y="135"/>
                    <a:pt x="681" y="129"/>
                    <a:pt x="644" y="121"/>
                  </a:cubicBezTo>
                  <a:cubicBezTo>
                    <a:pt x="625" y="118"/>
                    <a:pt x="589" y="149"/>
                    <a:pt x="589" y="166"/>
                  </a:cubicBezTo>
                  <a:cubicBezTo>
                    <a:pt x="589" y="186"/>
                    <a:pt x="598" y="199"/>
                    <a:pt x="608" y="210"/>
                  </a:cubicBezTo>
                  <a:cubicBezTo>
                    <a:pt x="633" y="248"/>
                    <a:pt x="574" y="205"/>
                    <a:pt x="552" y="200"/>
                  </a:cubicBezTo>
                  <a:cubicBezTo>
                    <a:pt x="492" y="184"/>
                    <a:pt x="512" y="204"/>
                    <a:pt x="511" y="207"/>
                  </a:cubicBezTo>
                  <a:cubicBezTo>
                    <a:pt x="509" y="241"/>
                    <a:pt x="495" y="214"/>
                    <a:pt x="487" y="214"/>
                  </a:cubicBezTo>
                  <a:cubicBezTo>
                    <a:pt x="473" y="214"/>
                    <a:pt x="445" y="233"/>
                    <a:pt x="425" y="223"/>
                  </a:cubicBezTo>
                  <a:cubicBezTo>
                    <a:pt x="415" y="197"/>
                    <a:pt x="349" y="256"/>
                    <a:pt x="333" y="256"/>
                  </a:cubicBezTo>
                  <a:cubicBezTo>
                    <a:pt x="327" y="256"/>
                    <a:pt x="320" y="252"/>
                    <a:pt x="322" y="247"/>
                  </a:cubicBezTo>
                  <a:cubicBezTo>
                    <a:pt x="329" y="229"/>
                    <a:pt x="319" y="191"/>
                    <a:pt x="300" y="249"/>
                  </a:cubicBezTo>
                  <a:cubicBezTo>
                    <a:pt x="298" y="253"/>
                    <a:pt x="306" y="255"/>
                    <a:pt x="306" y="263"/>
                  </a:cubicBezTo>
                  <a:cubicBezTo>
                    <a:pt x="306" y="278"/>
                    <a:pt x="283" y="267"/>
                    <a:pt x="271" y="271"/>
                  </a:cubicBezTo>
                  <a:cubicBezTo>
                    <a:pt x="259" y="275"/>
                    <a:pt x="265" y="318"/>
                    <a:pt x="214" y="296"/>
                  </a:cubicBezTo>
                  <a:cubicBezTo>
                    <a:pt x="214" y="313"/>
                    <a:pt x="214" y="313"/>
                    <a:pt x="214" y="313"/>
                  </a:cubicBezTo>
                  <a:cubicBezTo>
                    <a:pt x="189" y="311"/>
                    <a:pt x="192" y="284"/>
                    <a:pt x="183" y="271"/>
                  </a:cubicBezTo>
                  <a:cubicBezTo>
                    <a:pt x="202" y="271"/>
                    <a:pt x="212" y="271"/>
                    <a:pt x="230" y="276"/>
                  </a:cubicBezTo>
                  <a:cubicBezTo>
                    <a:pt x="255" y="282"/>
                    <a:pt x="304" y="251"/>
                    <a:pt x="229" y="227"/>
                  </a:cubicBezTo>
                  <a:cubicBezTo>
                    <a:pt x="208" y="220"/>
                    <a:pt x="160" y="196"/>
                    <a:pt x="145" y="196"/>
                  </a:cubicBezTo>
                  <a:cubicBezTo>
                    <a:pt x="144" y="196"/>
                    <a:pt x="144" y="195"/>
                    <a:pt x="133" y="196"/>
                  </a:cubicBezTo>
                  <a:cubicBezTo>
                    <a:pt x="127" y="200"/>
                    <a:pt x="111" y="208"/>
                    <a:pt x="111" y="219"/>
                  </a:cubicBezTo>
                  <a:cubicBezTo>
                    <a:pt x="111" y="227"/>
                    <a:pt x="127" y="226"/>
                    <a:pt x="127" y="236"/>
                  </a:cubicBezTo>
                  <a:cubicBezTo>
                    <a:pt x="127" y="244"/>
                    <a:pt x="119" y="247"/>
                    <a:pt x="119" y="255"/>
                  </a:cubicBezTo>
                  <a:cubicBezTo>
                    <a:pt x="119" y="263"/>
                    <a:pt x="128" y="268"/>
                    <a:pt x="128" y="277"/>
                  </a:cubicBezTo>
                  <a:cubicBezTo>
                    <a:pt x="128" y="282"/>
                    <a:pt x="123" y="285"/>
                    <a:pt x="123" y="290"/>
                  </a:cubicBezTo>
                  <a:cubicBezTo>
                    <a:pt x="123" y="300"/>
                    <a:pt x="136" y="302"/>
                    <a:pt x="136" y="312"/>
                  </a:cubicBezTo>
                  <a:cubicBezTo>
                    <a:pt x="136" y="315"/>
                    <a:pt x="132" y="317"/>
                    <a:pt x="131" y="318"/>
                  </a:cubicBezTo>
                  <a:cubicBezTo>
                    <a:pt x="135" y="325"/>
                    <a:pt x="145" y="327"/>
                    <a:pt x="145" y="336"/>
                  </a:cubicBezTo>
                  <a:cubicBezTo>
                    <a:pt x="145" y="351"/>
                    <a:pt x="115" y="367"/>
                    <a:pt x="106" y="379"/>
                  </a:cubicBezTo>
                  <a:cubicBezTo>
                    <a:pt x="109" y="384"/>
                    <a:pt x="114" y="387"/>
                    <a:pt x="117" y="395"/>
                  </a:cubicBezTo>
                  <a:cubicBezTo>
                    <a:pt x="111" y="398"/>
                    <a:pt x="98" y="405"/>
                    <a:pt x="92" y="405"/>
                  </a:cubicBezTo>
                  <a:cubicBezTo>
                    <a:pt x="85" y="405"/>
                    <a:pt x="80" y="402"/>
                    <a:pt x="70" y="402"/>
                  </a:cubicBezTo>
                  <a:cubicBezTo>
                    <a:pt x="61" y="402"/>
                    <a:pt x="38" y="410"/>
                    <a:pt x="45" y="417"/>
                  </a:cubicBezTo>
                  <a:cubicBezTo>
                    <a:pt x="67" y="438"/>
                    <a:pt x="56" y="446"/>
                    <a:pt x="50" y="446"/>
                  </a:cubicBezTo>
                  <a:cubicBezTo>
                    <a:pt x="42" y="446"/>
                    <a:pt x="40" y="435"/>
                    <a:pt x="33" y="435"/>
                  </a:cubicBezTo>
                  <a:cubicBezTo>
                    <a:pt x="25" y="435"/>
                    <a:pt x="15" y="455"/>
                    <a:pt x="15" y="465"/>
                  </a:cubicBezTo>
                  <a:cubicBezTo>
                    <a:pt x="15" y="483"/>
                    <a:pt x="1" y="480"/>
                    <a:pt x="0" y="496"/>
                  </a:cubicBezTo>
                  <a:cubicBezTo>
                    <a:pt x="6" y="495"/>
                    <a:pt x="11" y="495"/>
                    <a:pt x="16" y="495"/>
                  </a:cubicBezTo>
                  <a:cubicBezTo>
                    <a:pt x="24" y="495"/>
                    <a:pt x="30" y="494"/>
                    <a:pt x="39" y="494"/>
                  </a:cubicBezTo>
                  <a:cubicBezTo>
                    <a:pt x="48" y="494"/>
                    <a:pt x="52" y="510"/>
                    <a:pt x="52" y="520"/>
                  </a:cubicBezTo>
                  <a:cubicBezTo>
                    <a:pt x="52" y="526"/>
                    <a:pt x="46" y="529"/>
                    <a:pt x="46" y="535"/>
                  </a:cubicBezTo>
                  <a:cubicBezTo>
                    <a:pt x="46" y="544"/>
                    <a:pt x="54" y="550"/>
                    <a:pt x="54" y="558"/>
                  </a:cubicBezTo>
                  <a:cubicBezTo>
                    <a:pt x="54" y="563"/>
                    <a:pt x="46" y="565"/>
                    <a:pt x="44" y="568"/>
                  </a:cubicBezTo>
                  <a:cubicBezTo>
                    <a:pt x="39" y="576"/>
                    <a:pt x="37" y="583"/>
                    <a:pt x="37" y="593"/>
                  </a:cubicBezTo>
                  <a:cubicBezTo>
                    <a:pt x="37" y="606"/>
                    <a:pt x="46" y="603"/>
                    <a:pt x="56" y="603"/>
                  </a:cubicBezTo>
                  <a:cubicBezTo>
                    <a:pt x="70" y="603"/>
                    <a:pt x="77" y="597"/>
                    <a:pt x="88" y="597"/>
                  </a:cubicBezTo>
                  <a:cubicBezTo>
                    <a:pt x="99" y="597"/>
                    <a:pt x="97" y="620"/>
                    <a:pt x="108" y="620"/>
                  </a:cubicBezTo>
                  <a:cubicBezTo>
                    <a:pt x="108" y="638"/>
                    <a:pt x="108" y="638"/>
                    <a:pt x="108" y="638"/>
                  </a:cubicBezTo>
                  <a:cubicBezTo>
                    <a:pt x="108" y="640"/>
                    <a:pt x="109" y="641"/>
                    <a:pt x="110" y="641"/>
                  </a:cubicBezTo>
                  <a:cubicBezTo>
                    <a:pt x="112" y="644"/>
                    <a:pt x="112" y="644"/>
                    <a:pt x="112" y="644"/>
                  </a:cubicBezTo>
                  <a:cubicBezTo>
                    <a:pt x="114" y="644"/>
                    <a:pt x="120" y="642"/>
                    <a:pt x="123" y="641"/>
                  </a:cubicBezTo>
                  <a:cubicBezTo>
                    <a:pt x="132" y="639"/>
                    <a:pt x="133" y="627"/>
                    <a:pt x="143" y="627"/>
                  </a:cubicBezTo>
                  <a:cubicBezTo>
                    <a:pt x="151" y="627"/>
                    <a:pt x="171" y="660"/>
                    <a:pt x="177" y="660"/>
                  </a:cubicBezTo>
                  <a:cubicBezTo>
                    <a:pt x="184" y="660"/>
                    <a:pt x="205" y="651"/>
                    <a:pt x="208" y="647"/>
                  </a:cubicBezTo>
                  <a:cubicBezTo>
                    <a:pt x="207" y="647"/>
                    <a:pt x="196" y="645"/>
                    <a:pt x="196" y="645"/>
                  </a:cubicBezTo>
                  <a:cubicBezTo>
                    <a:pt x="194" y="645"/>
                    <a:pt x="189" y="644"/>
                    <a:pt x="189" y="638"/>
                  </a:cubicBezTo>
                  <a:cubicBezTo>
                    <a:pt x="189" y="635"/>
                    <a:pt x="221" y="623"/>
                    <a:pt x="233" y="619"/>
                  </a:cubicBezTo>
                  <a:cubicBezTo>
                    <a:pt x="233" y="619"/>
                    <a:pt x="227" y="625"/>
                    <a:pt x="225" y="626"/>
                  </a:cubicBezTo>
                  <a:cubicBezTo>
                    <a:pt x="226" y="629"/>
                    <a:pt x="237" y="641"/>
                    <a:pt x="211" y="647"/>
                  </a:cubicBezTo>
                  <a:cubicBezTo>
                    <a:pt x="223" y="673"/>
                    <a:pt x="273" y="669"/>
                    <a:pt x="273" y="704"/>
                  </a:cubicBezTo>
                  <a:cubicBezTo>
                    <a:pt x="275" y="703"/>
                    <a:pt x="275" y="703"/>
                    <a:pt x="275" y="703"/>
                  </a:cubicBezTo>
                  <a:cubicBezTo>
                    <a:pt x="278" y="702"/>
                    <a:pt x="280" y="701"/>
                    <a:pt x="284" y="701"/>
                  </a:cubicBezTo>
                  <a:cubicBezTo>
                    <a:pt x="298" y="701"/>
                    <a:pt x="297" y="710"/>
                    <a:pt x="302" y="719"/>
                  </a:cubicBezTo>
                  <a:cubicBezTo>
                    <a:pt x="303" y="721"/>
                    <a:pt x="312" y="726"/>
                    <a:pt x="312" y="726"/>
                  </a:cubicBezTo>
                  <a:cubicBezTo>
                    <a:pt x="320" y="729"/>
                    <a:pt x="322" y="742"/>
                    <a:pt x="335" y="742"/>
                  </a:cubicBezTo>
                  <a:cubicBezTo>
                    <a:pt x="344" y="742"/>
                    <a:pt x="344" y="734"/>
                    <a:pt x="350" y="732"/>
                  </a:cubicBezTo>
                  <a:cubicBezTo>
                    <a:pt x="354" y="731"/>
                    <a:pt x="353" y="731"/>
                    <a:pt x="357" y="731"/>
                  </a:cubicBezTo>
                  <a:cubicBezTo>
                    <a:pt x="358" y="733"/>
                    <a:pt x="358" y="737"/>
                    <a:pt x="360" y="739"/>
                  </a:cubicBezTo>
                  <a:cubicBezTo>
                    <a:pt x="359" y="739"/>
                    <a:pt x="360" y="740"/>
                    <a:pt x="360" y="741"/>
                  </a:cubicBezTo>
                  <a:cubicBezTo>
                    <a:pt x="366" y="742"/>
                    <a:pt x="366" y="742"/>
                    <a:pt x="366" y="742"/>
                  </a:cubicBezTo>
                  <a:cubicBezTo>
                    <a:pt x="371" y="735"/>
                    <a:pt x="371" y="724"/>
                    <a:pt x="378" y="721"/>
                  </a:cubicBezTo>
                  <a:cubicBezTo>
                    <a:pt x="366" y="714"/>
                    <a:pt x="348" y="688"/>
                    <a:pt x="348" y="673"/>
                  </a:cubicBezTo>
                  <a:cubicBezTo>
                    <a:pt x="348" y="668"/>
                    <a:pt x="338" y="662"/>
                    <a:pt x="338" y="655"/>
                  </a:cubicBezTo>
                  <a:cubicBezTo>
                    <a:pt x="338" y="653"/>
                    <a:pt x="347" y="637"/>
                    <a:pt x="349" y="634"/>
                  </a:cubicBezTo>
                  <a:cubicBezTo>
                    <a:pt x="351" y="635"/>
                    <a:pt x="365" y="628"/>
                    <a:pt x="366" y="627"/>
                  </a:cubicBezTo>
                  <a:cubicBezTo>
                    <a:pt x="377" y="623"/>
                    <a:pt x="384" y="620"/>
                    <a:pt x="399" y="620"/>
                  </a:cubicBezTo>
                  <a:cubicBezTo>
                    <a:pt x="423" y="620"/>
                    <a:pt x="427" y="631"/>
                    <a:pt x="436" y="645"/>
                  </a:cubicBezTo>
                  <a:cubicBezTo>
                    <a:pt x="429" y="650"/>
                    <a:pt x="420" y="645"/>
                    <a:pt x="412" y="645"/>
                  </a:cubicBezTo>
                  <a:cubicBezTo>
                    <a:pt x="400" y="645"/>
                    <a:pt x="383" y="656"/>
                    <a:pt x="381" y="656"/>
                  </a:cubicBezTo>
                  <a:cubicBezTo>
                    <a:pt x="382" y="665"/>
                    <a:pt x="389" y="664"/>
                    <a:pt x="391" y="669"/>
                  </a:cubicBezTo>
                  <a:cubicBezTo>
                    <a:pt x="400" y="684"/>
                    <a:pt x="412" y="690"/>
                    <a:pt x="412" y="707"/>
                  </a:cubicBezTo>
                  <a:cubicBezTo>
                    <a:pt x="415" y="705"/>
                    <a:pt x="424" y="701"/>
                    <a:pt x="427" y="700"/>
                  </a:cubicBezTo>
                  <a:cubicBezTo>
                    <a:pt x="427" y="707"/>
                    <a:pt x="434" y="710"/>
                    <a:pt x="434" y="717"/>
                  </a:cubicBezTo>
                  <a:cubicBezTo>
                    <a:pt x="421" y="717"/>
                    <a:pt x="421" y="717"/>
                    <a:pt x="421" y="717"/>
                  </a:cubicBezTo>
                  <a:cubicBezTo>
                    <a:pt x="417" y="717"/>
                    <a:pt x="413" y="721"/>
                    <a:pt x="412" y="728"/>
                  </a:cubicBezTo>
                  <a:cubicBezTo>
                    <a:pt x="421" y="729"/>
                    <a:pt x="428" y="738"/>
                    <a:pt x="428" y="746"/>
                  </a:cubicBezTo>
                  <a:cubicBezTo>
                    <a:pt x="428" y="751"/>
                    <a:pt x="424" y="753"/>
                    <a:pt x="424" y="757"/>
                  </a:cubicBezTo>
                  <a:cubicBezTo>
                    <a:pt x="424" y="761"/>
                    <a:pt x="428" y="765"/>
                    <a:pt x="429" y="766"/>
                  </a:cubicBezTo>
                  <a:cubicBezTo>
                    <a:pt x="429" y="762"/>
                    <a:pt x="434" y="762"/>
                    <a:pt x="438" y="761"/>
                  </a:cubicBezTo>
                  <a:cubicBezTo>
                    <a:pt x="443" y="759"/>
                    <a:pt x="442" y="757"/>
                    <a:pt x="447" y="755"/>
                  </a:cubicBezTo>
                  <a:cubicBezTo>
                    <a:pt x="455" y="752"/>
                    <a:pt x="460" y="754"/>
                    <a:pt x="466" y="749"/>
                  </a:cubicBezTo>
                  <a:cubicBezTo>
                    <a:pt x="476" y="755"/>
                    <a:pt x="482" y="755"/>
                    <a:pt x="491" y="758"/>
                  </a:cubicBezTo>
                  <a:cubicBezTo>
                    <a:pt x="502" y="762"/>
                    <a:pt x="505" y="772"/>
                    <a:pt x="518" y="772"/>
                  </a:cubicBezTo>
                  <a:cubicBezTo>
                    <a:pt x="518" y="774"/>
                    <a:pt x="521" y="775"/>
                    <a:pt x="522" y="777"/>
                  </a:cubicBezTo>
                  <a:cubicBezTo>
                    <a:pt x="523" y="781"/>
                    <a:pt x="522" y="787"/>
                    <a:pt x="524" y="793"/>
                  </a:cubicBezTo>
                  <a:cubicBezTo>
                    <a:pt x="529" y="787"/>
                    <a:pt x="533" y="795"/>
                    <a:pt x="537" y="795"/>
                  </a:cubicBezTo>
                  <a:cubicBezTo>
                    <a:pt x="542" y="795"/>
                    <a:pt x="544" y="791"/>
                    <a:pt x="547" y="788"/>
                  </a:cubicBezTo>
                  <a:cubicBezTo>
                    <a:pt x="551" y="784"/>
                    <a:pt x="556" y="784"/>
                    <a:pt x="559" y="781"/>
                  </a:cubicBezTo>
                  <a:cubicBezTo>
                    <a:pt x="567" y="773"/>
                    <a:pt x="568" y="762"/>
                    <a:pt x="579" y="762"/>
                  </a:cubicBezTo>
                  <a:cubicBezTo>
                    <a:pt x="583" y="762"/>
                    <a:pt x="582" y="764"/>
                    <a:pt x="586" y="764"/>
                  </a:cubicBezTo>
                  <a:cubicBezTo>
                    <a:pt x="587" y="769"/>
                    <a:pt x="597" y="765"/>
                    <a:pt x="600" y="765"/>
                  </a:cubicBezTo>
                  <a:cubicBezTo>
                    <a:pt x="604" y="765"/>
                    <a:pt x="605" y="770"/>
                    <a:pt x="608" y="770"/>
                  </a:cubicBezTo>
                  <a:cubicBezTo>
                    <a:pt x="617" y="770"/>
                    <a:pt x="624" y="765"/>
                    <a:pt x="627" y="759"/>
                  </a:cubicBezTo>
                  <a:cubicBezTo>
                    <a:pt x="628" y="760"/>
                    <a:pt x="629" y="759"/>
                    <a:pt x="630" y="759"/>
                  </a:cubicBezTo>
                  <a:cubicBezTo>
                    <a:pt x="634" y="759"/>
                    <a:pt x="636" y="749"/>
                    <a:pt x="645" y="749"/>
                  </a:cubicBezTo>
                  <a:cubicBezTo>
                    <a:pt x="654" y="749"/>
                    <a:pt x="644" y="772"/>
                    <a:pt x="654" y="772"/>
                  </a:cubicBezTo>
                  <a:cubicBezTo>
                    <a:pt x="664" y="772"/>
                    <a:pt x="668" y="764"/>
                    <a:pt x="677" y="764"/>
                  </a:cubicBezTo>
                  <a:cubicBezTo>
                    <a:pt x="682" y="764"/>
                    <a:pt x="686" y="764"/>
                    <a:pt x="692" y="765"/>
                  </a:cubicBezTo>
                  <a:cubicBezTo>
                    <a:pt x="692" y="763"/>
                    <a:pt x="692" y="763"/>
                    <a:pt x="692" y="763"/>
                  </a:cubicBezTo>
                  <a:cubicBezTo>
                    <a:pt x="690" y="753"/>
                    <a:pt x="688" y="750"/>
                    <a:pt x="677" y="748"/>
                  </a:cubicBezTo>
                  <a:cubicBezTo>
                    <a:pt x="678" y="739"/>
                    <a:pt x="687" y="719"/>
                    <a:pt x="694" y="719"/>
                  </a:cubicBezTo>
                  <a:cubicBezTo>
                    <a:pt x="735" y="719"/>
                    <a:pt x="763" y="698"/>
                    <a:pt x="763" y="649"/>
                  </a:cubicBezTo>
                  <a:cubicBezTo>
                    <a:pt x="785" y="645"/>
                    <a:pt x="787" y="618"/>
                    <a:pt x="800" y="620"/>
                  </a:cubicBezTo>
                  <a:cubicBezTo>
                    <a:pt x="836" y="624"/>
                    <a:pt x="822" y="600"/>
                    <a:pt x="829" y="593"/>
                  </a:cubicBezTo>
                  <a:cubicBezTo>
                    <a:pt x="847" y="578"/>
                    <a:pt x="873" y="578"/>
                    <a:pt x="895" y="565"/>
                  </a:cubicBezTo>
                  <a:cubicBezTo>
                    <a:pt x="898" y="563"/>
                    <a:pt x="906" y="554"/>
                    <a:pt x="913" y="554"/>
                  </a:cubicBezTo>
                  <a:cubicBezTo>
                    <a:pt x="924" y="554"/>
                    <a:pt x="943" y="567"/>
                    <a:pt x="961" y="567"/>
                  </a:cubicBezTo>
                  <a:cubicBezTo>
                    <a:pt x="986" y="567"/>
                    <a:pt x="981" y="534"/>
                    <a:pt x="994" y="534"/>
                  </a:cubicBezTo>
                  <a:cubicBezTo>
                    <a:pt x="1002" y="534"/>
                    <a:pt x="1029" y="538"/>
                    <a:pt x="1032" y="545"/>
                  </a:cubicBezTo>
                  <a:cubicBezTo>
                    <a:pt x="1042" y="573"/>
                    <a:pt x="1060" y="558"/>
                    <a:pt x="1072" y="558"/>
                  </a:cubicBezTo>
                  <a:cubicBezTo>
                    <a:pt x="1099" y="558"/>
                    <a:pt x="1107" y="580"/>
                    <a:pt x="1135" y="580"/>
                  </a:cubicBezTo>
                  <a:cubicBezTo>
                    <a:pt x="1160" y="580"/>
                    <a:pt x="1192" y="557"/>
                    <a:pt x="1224" y="569"/>
                  </a:cubicBezTo>
                  <a:cubicBezTo>
                    <a:pt x="1266" y="586"/>
                    <a:pt x="1245" y="512"/>
                    <a:pt x="1301" y="512"/>
                  </a:cubicBezTo>
                  <a:cubicBezTo>
                    <a:pt x="1340" y="512"/>
                    <a:pt x="1339" y="543"/>
                    <a:pt x="1354" y="567"/>
                  </a:cubicBezTo>
                  <a:cubicBezTo>
                    <a:pt x="1360" y="576"/>
                    <a:pt x="1379" y="577"/>
                    <a:pt x="1387" y="585"/>
                  </a:cubicBezTo>
                  <a:cubicBezTo>
                    <a:pt x="1393" y="590"/>
                    <a:pt x="1398" y="607"/>
                    <a:pt x="1411" y="607"/>
                  </a:cubicBezTo>
                  <a:cubicBezTo>
                    <a:pt x="1426" y="607"/>
                    <a:pt x="1428" y="593"/>
                    <a:pt x="1446" y="593"/>
                  </a:cubicBezTo>
                  <a:cubicBezTo>
                    <a:pt x="1446" y="604"/>
                    <a:pt x="1446" y="604"/>
                    <a:pt x="1446" y="604"/>
                  </a:cubicBezTo>
                  <a:cubicBezTo>
                    <a:pt x="1437" y="614"/>
                    <a:pt x="1433" y="638"/>
                    <a:pt x="1422" y="644"/>
                  </a:cubicBezTo>
                  <a:cubicBezTo>
                    <a:pt x="1412" y="650"/>
                    <a:pt x="1394" y="651"/>
                    <a:pt x="1400" y="655"/>
                  </a:cubicBezTo>
                  <a:cubicBezTo>
                    <a:pt x="1415" y="665"/>
                    <a:pt x="1398" y="684"/>
                    <a:pt x="1398" y="68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28" name="Freeform 147"/>
            <p:cNvSpPr/>
            <p:nvPr/>
          </p:nvSpPr>
          <p:spPr bwMode="auto">
            <a:xfrm>
              <a:off x="5614988" y="1879600"/>
              <a:ext cx="1023938" cy="646113"/>
            </a:xfrm>
            <a:custGeom>
              <a:avLst/>
              <a:gdLst/>
              <a:ahLst/>
              <a:cxnLst>
                <a:cxn ang="0">
                  <a:pos x="585" y="307"/>
                </a:cxn>
                <a:cxn ang="0">
                  <a:pos x="573" y="287"/>
                </a:cxn>
                <a:cxn ang="0">
                  <a:pos x="614" y="256"/>
                </a:cxn>
                <a:cxn ang="0">
                  <a:pos x="588" y="246"/>
                </a:cxn>
                <a:cxn ang="0">
                  <a:pos x="570" y="255"/>
                </a:cxn>
                <a:cxn ang="0">
                  <a:pos x="552" y="236"/>
                </a:cxn>
                <a:cxn ang="0">
                  <a:pos x="590" y="209"/>
                </a:cxn>
                <a:cxn ang="0">
                  <a:pos x="606" y="212"/>
                </a:cxn>
                <a:cxn ang="0">
                  <a:pos x="634" y="216"/>
                </a:cxn>
                <a:cxn ang="0">
                  <a:pos x="648" y="231"/>
                </a:cxn>
                <a:cxn ang="0">
                  <a:pos x="648" y="248"/>
                </a:cxn>
                <a:cxn ang="0">
                  <a:pos x="666" y="254"/>
                </a:cxn>
                <a:cxn ang="0">
                  <a:pos x="659" y="264"/>
                </a:cxn>
                <a:cxn ang="0">
                  <a:pos x="665" y="275"/>
                </a:cxn>
                <a:cxn ang="0">
                  <a:pos x="664" y="290"/>
                </a:cxn>
                <a:cxn ang="0">
                  <a:pos x="668" y="295"/>
                </a:cxn>
                <a:cxn ang="0">
                  <a:pos x="690" y="286"/>
                </a:cxn>
                <a:cxn ang="0">
                  <a:pos x="683" y="232"/>
                </a:cxn>
                <a:cxn ang="0">
                  <a:pos x="688" y="210"/>
                </a:cxn>
                <a:cxn ang="0">
                  <a:pos x="721" y="172"/>
                </a:cxn>
                <a:cxn ang="0">
                  <a:pos x="745" y="132"/>
                </a:cxn>
                <a:cxn ang="0">
                  <a:pos x="769" y="81"/>
                </a:cxn>
                <a:cxn ang="0">
                  <a:pos x="710" y="73"/>
                </a:cxn>
                <a:cxn ang="0">
                  <a:pos x="624" y="0"/>
                </a:cxn>
                <a:cxn ang="0">
                  <a:pos x="458" y="68"/>
                </a:cxn>
                <a:cxn ang="0">
                  <a:pos x="355" y="33"/>
                </a:cxn>
                <a:cxn ang="0">
                  <a:pos x="284" y="55"/>
                </a:cxn>
                <a:cxn ang="0">
                  <a:pos x="218" y="53"/>
                </a:cxn>
                <a:cxn ang="0">
                  <a:pos x="123" y="108"/>
                </a:cxn>
                <a:cxn ang="0">
                  <a:pos x="17" y="207"/>
                </a:cxn>
                <a:cxn ang="0">
                  <a:pos x="15" y="251"/>
                </a:cxn>
                <a:cxn ang="0">
                  <a:pos x="25" y="261"/>
                </a:cxn>
                <a:cxn ang="0">
                  <a:pos x="50" y="280"/>
                </a:cxn>
                <a:cxn ang="0">
                  <a:pos x="83" y="284"/>
                </a:cxn>
                <a:cxn ang="0">
                  <a:pos x="73" y="317"/>
                </a:cxn>
                <a:cxn ang="0">
                  <a:pos x="63" y="326"/>
                </a:cxn>
                <a:cxn ang="0">
                  <a:pos x="73" y="343"/>
                </a:cxn>
                <a:cxn ang="0">
                  <a:pos x="110" y="357"/>
                </a:cxn>
                <a:cxn ang="0">
                  <a:pos x="132" y="373"/>
                </a:cxn>
                <a:cxn ang="0">
                  <a:pos x="160" y="384"/>
                </a:cxn>
                <a:cxn ang="0">
                  <a:pos x="186" y="382"/>
                </a:cxn>
                <a:cxn ang="0">
                  <a:pos x="210" y="381"/>
                </a:cxn>
                <a:cxn ang="0">
                  <a:pos x="255" y="372"/>
                </a:cxn>
                <a:cxn ang="0">
                  <a:pos x="275" y="366"/>
                </a:cxn>
                <a:cxn ang="0">
                  <a:pos x="282" y="362"/>
                </a:cxn>
                <a:cxn ang="0">
                  <a:pos x="316" y="400"/>
                </a:cxn>
                <a:cxn ang="0">
                  <a:pos x="306" y="439"/>
                </a:cxn>
                <a:cxn ang="0">
                  <a:pos x="324" y="450"/>
                </a:cxn>
                <a:cxn ang="0">
                  <a:pos x="346" y="467"/>
                </a:cxn>
                <a:cxn ang="0">
                  <a:pos x="351" y="472"/>
                </a:cxn>
                <a:cxn ang="0">
                  <a:pos x="353" y="457"/>
                </a:cxn>
                <a:cxn ang="0">
                  <a:pos x="379" y="454"/>
                </a:cxn>
                <a:cxn ang="0">
                  <a:pos x="416" y="453"/>
                </a:cxn>
                <a:cxn ang="0">
                  <a:pos x="431" y="470"/>
                </a:cxn>
                <a:cxn ang="0">
                  <a:pos x="454" y="486"/>
                </a:cxn>
                <a:cxn ang="0">
                  <a:pos x="476" y="470"/>
                </a:cxn>
                <a:cxn ang="0">
                  <a:pos x="503" y="455"/>
                </a:cxn>
                <a:cxn ang="0">
                  <a:pos x="552" y="439"/>
                </a:cxn>
                <a:cxn ang="0">
                  <a:pos x="576" y="406"/>
                </a:cxn>
                <a:cxn ang="0">
                  <a:pos x="604" y="355"/>
                </a:cxn>
                <a:cxn ang="0">
                  <a:pos x="586" y="307"/>
                </a:cxn>
              </a:cxnLst>
              <a:rect l="0" t="0" r="r" b="b"/>
              <a:pathLst>
                <a:path w="769" h="486">
                  <a:moveTo>
                    <a:pt x="586" y="307"/>
                  </a:moveTo>
                  <a:cubicBezTo>
                    <a:pt x="585" y="307"/>
                    <a:pt x="585" y="307"/>
                    <a:pt x="585" y="307"/>
                  </a:cubicBezTo>
                  <a:cubicBezTo>
                    <a:pt x="585" y="307"/>
                    <a:pt x="585" y="300"/>
                    <a:pt x="585" y="298"/>
                  </a:cubicBezTo>
                  <a:cubicBezTo>
                    <a:pt x="582" y="298"/>
                    <a:pt x="573" y="294"/>
                    <a:pt x="573" y="287"/>
                  </a:cubicBezTo>
                  <a:cubicBezTo>
                    <a:pt x="573" y="282"/>
                    <a:pt x="581" y="282"/>
                    <a:pt x="582" y="276"/>
                  </a:cubicBezTo>
                  <a:cubicBezTo>
                    <a:pt x="586" y="264"/>
                    <a:pt x="605" y="264"/>
                    <a:pt x="614" y="256"/>
                  </a:cubicBezTo>
                  <a:cubicBezTo>
                    <a:pt x="611" y="251"/>
                    <a:pt x="604" y="256"/>
                    <a:pt x="598" y="252"/>
                  </a:cubicBezTo>
                  <a:cubicBezTo>
                    <a:pt x="595" y="250"/>
                    <a:pt x="593" y="246"/>
                    <a:pt x="588" y="246"/>
                  </a:cubicBezTo>
                  <a:cubicBezTo>
                    <a:pt x="585" y="246"/>
                    <a:pt x="585" y="256"/>
                    <a:pt x="582" y="256"/>
                  </a:cubicBezTo>
                  <a:cubicBezTo>
                    <a:pt x="578" y="256"/>
                    <a:pt x="574" y="257"/>
                    <a:pt x="570" y="255"/>
                  </a:cubicBezTo>
                  <a:cubicBezTo>
                    <a:pt x="565" y="252"/>
                    <a:pt x="567" y="247"/>
                    <a:pt x="562" y="243"/>
                  </a:cubicBezTo>
                  <a:cubicBezTo>
                    <a:pt x="560" y="242"/>
                    <a:pt x="552" y="240"/>
                    <a:pt x="552" y="236"/>
                  </a:cubicBezTo>
                  <a:cubicBezTo>
                    <a:pt x="552" y="227"/>
                    <a:pt x="565" y="230"/>
                    <a:pt x="571" y="225"/>
                  </a:cubicBezTo>
                  <a:cubicBezTo>
                    <a:pt x="577" y="221"/>
                    <a:pt x="587" y="215"/>
                    <a:pt x="590" y="209"/>
                  </a:cubicBezTo>
                  <a:cubicBezTo>
                    <a:pt x="591" y="208"/>
                    <a:pt x="593" y="203"/>
                    <a:pt x="597" y="203"/>
                  </a:cubicBezTo>
                  <a:cubicBezTo>
                    <a:pt x="601" y="203"/>
                    <a:pt x="606" y="209"/>
                    <a:pt x="606" y="212"/>
                  </a:cubicBezTo>
                  <a:cubicBezTo>
                    <a:pt x="606" y="219"/>
                    <a:pt x="597" y="222"/>
                    <a:pt x="597" y="230"/>
                  </a:cubicBezTo>
                  <a:cubicBezTo>
                    <a:pt x="610" y="230"/>
                    <a:pt x="620" y="216"/>
                    <a:pt x="634" y="216"/>
                  </a:cubicBezTo>
                  <a:cubicBezTo>
                    <a:pt x="639" y="216"/>
                    <a:pt x="641" y="221"/>
                    <a:pt x="648" y="221"/>
                  </a:cubicBezTo>
                  <a:cubicBezTo>
                    <a:pt x="646" y="226"/>
                    <a:pt x="648" y="226"/>
                    <a:pt x="648" y="231"/>
                  </a:cubicBezTo>
                  <a:cubicBezTo>
                    <a:pt x="648" y="235"/>
                    <a:pt x="643" y="235"/>
                    <a:pt x="643" y="240"/>
                  </a:cubicBezTo>
                  <a:cubicBezTo>
                    <a:pt x="643" y="242"/>
                    <a:pt x="645" y="248"/>
                    <a:pt x="648" y="248"/>
                  </a:cubicBezTo>
                  <a:cubicBezTo>
                    <a:pt x="649" y="248"/>
                    <a:pt x="651" y="245"/>
                    <a:pt x="654" y="245"/>
                  </a:cubicBezTo>
                  <a:cubicBezTo>
                    <a:pt x="659" y="245"/>
                    <a:pt x="666" y="249"/>
                    <a:pt x="666" y="254"/>
                  </a:cubicBezTo>
                  <a:cubicBezTo>
                    <a:pt x="666" y="257"/>
                    <a:pt x="662" y="260"/>
                    <a:pt x="659" y="260"/>
                  </a:cubicBezTo>
                  <a:cubicBezTo>
                    <a:pt x="659" y="264"/>
                    <a:pt x="659" y="264"/>
                    <a:pt x="659" y="264"/>
                  </a:cubicBezTo>
                  <a:cubicBezTo>
                    <a:pt x="660" y="265"/>
                    <a:pt x="660" y="267"/>
                    <a:pt x="663" y="268"/>
                  </a:cubicBezTo>
                  <a:cubicBezTo>
                    <a:pt x="663" y="270"/>
                    <a:pt x="665" y="272"/>
                    <a:pt x="665" y="275"/>
                  </a:cubicBezTo>
                  <a:cubicBezTo>
                    <a:pt x="665" y="276"/>
                    <a:pt x="661" y="282"/>
                    <a:pt x="661" y="285"/>
                  </a:cubicBezTo>
                  <a:cubicBezTo>
                    <a:pt x="661" y="287"/>
                    <a:pt x="661" y="289"/>
                    <a:pt x="664" y="290"/>
                  </a:cubicBezTo>
                  <a:cubicBezTo>
                    <a:pt x="663" y="292"/>
                    <a:pt x="661" y="293"/>
                    <a:pt x="661" y="295"/>
                  </a:cubicBezTo>
                  <a:cubicBezTo>
                    <a:pt x="668" y="295"/>
                    <a:pt x="668" y="295"/>
                    <a:pt x="668" y="295"/>
                  </a:cubicBezTo>
                  <a:cubicBezTo>
                    <a:pt x="670" y="293"/>
                    <a:pt x="671" y="293"/>
                    <a:pt x="676" y="291"/>
                  </a:cubicBezTo>
                  <a:cubicBezTo>
                    <a:pt x="676" y="287"/>
                    <a:pt x="687" y="287"/>
                    <a:pt x="690" y="286"/>
                  </a:cubicBezTo>
                  <a:cubicBezTo>
                    <a:pt x="696" y="284"/>
                    <a:pt x="699" y="279"/>
                    <a:pt x="699" y="269"/>
                  </a:cubicBezTo>
                  <a:cubicBezTo>
                    <a:pt x="699" y="252"/>
                    <a:pt x="692" y="242"/>
                    <a:pt x="683" y="232"/>
                  </a:cubicBezTo>
                  <a:cubicBezTo>
                    <a:pt x="679" y="228"/>
                    <a:pt x="674" y="224"/>
                    <a:pt x="675" y="217"/>
                  </a:cubicBezTo>
                  <a:cubicBezTo>
                    <a:pt x="680" y="217"/>
                    <a:pt x="685" y="214"/>
                    <a:pt x="688" y="210"/>
                  </a:cubicBezTo>
                  <a:cubicBezTo>
                    <a:pt x="691" y="207"/>
                    <a:pt x="699" y="203"/>
                    <a:pt x="701" y="199"/>
                  </a:cubicBezTo>
                  <a:cubicBezTo>
                    <a:pt x="707" y="187"/>
                    <a:pt x="710" y="180"/>
                    <a:pt x="721" y="172"/>
                  </a:cubicBezTo>
                  <a:cubicBezTo>
                    <a:pt x="721" y="172"/>
                    <a:pt x="738" y="153"/>
                    <a:pt x="723" y="143"/>
                  </a:cubicBezTo>
                  <a:cubicBezTo>
                    <a:pt x="717" y="139"/>
                    <a:pt x="735" y="138"/>
                    <a:pt x="745" y="132"/>
                  </a:cubicBezTo>
                  <a:cubicBezTo>
                    <a:pt x="756" y="126"/>
                    <a:pt x="760" y="102"/>
                    <a:pt x="769" y="92"/>
                  </a:cubicBezTo>
                  <a:cubicBezTo>
                    <a:pt x="769" y="81"/>
                    <a:pt x="769" y="81"/>
                    <a:pt x="769" y="81"/>
                  </a:cubicBezTo>
                  <a:cubicBezTo>
                    <a:pt x="751" y="81"/>
                    <a:pt x="749" y="95"/>
                    <a:pt x="734" y="95"/>
                  </a:cubicBezTo>
                  <a:cubicBezTo>
                    <a:pt x="721" y="95"/>
                    <a:pt x="716" y="78"/>
                    <a:pt x="710" y="73"/>
                  </a:cubicBezTo>
                  <a:cubicBezTo>
                    <a:pt x="702" y="65"/>
                    <a:pt x="683" y="64"/>
                    <a:pt x="677" y="55"/>
                  </a:cubicBezTo>
                  <a:cubicBezTo>
                    <a:pt x="662" y="31"/>
                    <a:pt x="663" y="0"/>
                    <a:pt x="624" y="0"/>
                  </a:cubicBezTo>
                  <a:cubicBezTo>
                    <a:pt x="568" y="0"/>
                    <a:pt x="589" y="74"/>
                    <a:pt x="547" y="57"/>
                  </a:cubicBezTo>
                  <a:cubicBezTo>
                    <a:pt x="515" y="45"/>
                    <a:pt x="483" y="68"/>
                    <a:pt x="458" y="68"/>
                  </a:cubicBezTo>
                  <a:cubicBezTo>
                    <a:pt x="430" y="68"/>
                    <a:pt x="422" y="46"/>
                    <a:pt x="395" y="46"/>
                  </a:cubicBezTo>
                  <a:cubicBezTo>
                    <a:pt x="383" y="46"/>
                    <a:pt x="365" y="61"/>
                    <a:pt x="355" y="33"/>
                  </a:cubicBezTo>
                  <a:cubicBezTo>
                    <a:pt x="352" y="26"/>
                    <a:pt x="325" y="22"/>
                    <a:pt x="317" y="22"/>
                  </a:cubicBezTo>
                  <a:cubicBezTo>
                    <a:pt x="304" y="22"/>
                    <a:pt x="309" y="55"/>
                    <a:pt x="284" y="55"/>
                  </a:cubicBezTo>
                  <a:cubicBezTo>
                    <a:pt x="266" y="55"/>
                    <a:pt x="247" y="42"/>
                    <a:pt x="236" y="42"/>
                  </a:cubicBezTo>
                  <a:cubicBezTo>
                    <a:pt x="229" y="42"/>
                    <a:pt x="221" y="51"/>
                    <a:pt x="218" y="53"/>
                  </a:cubicBezTo>
                  <a:cubicBezTo>
                    <a:pt x="196" y="66"/>
                    <a:pt x="170" y="66"/>
                    <a:pt x="152" y="81"/>
                  </a:cubicBezTo>
                  <a:cubicBezTo>
                    <a:pt x="145" y="88"/>
                    <a:pt x="159" y="112"/>
                    <a:pt x="123" y="108"/>
                  </a:cubicBezTo>
                  <a:cubicBezTo>
                    <a:pt x="110" y="106"/>
                    <a:pt x="108" y="133"/>
                    <a:pt x="86" y="137"/>
                  </a:cubicBezTo>
                  <a:cubicBezTo>
                    <a:pt x="86" y="186"/>
                    <a:pt x="58" y="207"/>
                    <a:pt x="17" y="207"/>
                  </a:cubicBezTo>
                  <a:cubicBezTo>
                    <a:pt x="10" y="207"/>
                    <a:pt x="1" y="227"/>
                    <a:pt x="0" y="236"/>
                  </a:cubicBezTo>
                  <a:cubicBezTo>
                    <a:pt x="11" y="238"/>
                    <a:pt x="13" y="241"/>
                    <a:pt x="15" y="251"/>
                  </a:cubicBezTo>
                  <a:cubicBezTo>
                    <a:pt x="15" y="253"/>
                    <a:pt x="15" y="253"/>
                    <a:pt x="15" y="253"/>
                  </a:cubicBezTo>
                  <a:cubicBezTo>
                    <a:pt x="15" y="261"/>
                    <a:pt x="19" y="259"/>
                    <a:pt x="25" y="261"/>
                  </a:cubicBezTo>
                  <a:cubicBezTo>
                    <a:pt x="30" y="262"/>
                    <a:pt x="28" y="268"/>
                    <a:pt x="31" y="271"/>
                  </a:cubicBezTo>
                  <a:cubicBezTo>
                    <a:pt x="37" y="277"/>
                    <a:pt x="42" y="277"/>
                    <a:pt x="50" y="280"/>
                  </a:cubicBezTo>
                  <a:cubicBezTo>
                    <a:pt x="58" y="279"/>
                    <a:pt x="61" y="272"/>
                    <a:pt x="69" y="272"/>
                  </a:cubicBezTo>
                  <a:cubicBezTo>
                    <a:pt x="73" y="272"/>
                    <a:pt x="83" y="280"/>
                    <a:pt x="83" y="284"/>
                  </a:cubicBezTo>
                  <a:cubicBezTo>
                    <a:pt x="83" y="296"/>
                    <a:pt x="66" y="294"/>
                    <a:pt x="66" y="306"/>
                  </a:cubicBezTo>
                  <a:cubicBezTo>
                    <a:pt x="66" y="311"/>
                    <a:pt x="73" y="312"/>
                    <a:pt x="73" y="317"/>
                  </a:cubicBezTo>
                  <a:cubicBezTo>
                    <a:pt x="73" y="323"/>
                    <a:pt x="68" y="322"/>
                    <a:pt x="63" y="322"/>
                  </a:cubicBezTo>
                  <a:cubicBezTo>
                    <a:pt x="63" y="326"/>
                    <a:pt x="63" y="326"/>
                    <a:pt x="63" y="326"/>
                  </a:cubicBezTo>
                  <a:cubicBezTo>
                    <a:pt x="64" y="331"/>
                    <a:pt x="64" y="335"/>
                    <a:pt x="65" y="340"/>
                  </a:cubicBezTo>
                  <a:cubicBezTo>
                    <a:pt x="66" y="343"/>
                    <a:pt x="71" y="342"/>
                    <a:pt x="73" y="343"/>
                  </a:cubicBezTo>
                  <a:cubicBezTo>
                    <a:pt x="80" y="345"/>
                    <a:pt x="83" y="351"/>
                    <a:pt x="91" y="353"/>
                  </a:cubicBezTo>
                  <a:cubicBezTo>
                    <a:pt x="100" y="355"/>
                    <a:pt x="105" y="352"/>
                    <a:pt x="110" y="357"/>
                  </a:cubicBezTo>
                  <a:cubicBezTo>
                    <a:pt x="116" y="363"/>
                    <a:pt x="120" y="361"/>
                    <a:pt x="127" y="364"/>
                  </a:cubicBezTo>
                  <a:cubicBezTo>
                    <a:pt x="130" y="366"/>
                    <a:pt x="130" y="369"/>
                    <a:pt x="132" y="373"/>
                  </a:cubicBezTo>
                  <a:cubicBezTo>
                    <a:pt x="133" y="376"/>
                    <a:pt x="137" y="372"/>
                    <a:pt x="139" y="373"/>
                  </a:cubicBezTo>
                  <a:cubicBezTo>
                    <a:pt x="146" y="378"/>
                    <a:pt x="150" y="384"/>
                    <a:pt x="160" y="384"/>
                  </a:cubicBezTo>
                  <a:cubicBezTo>
                    <a:pt x="166" y="384"/>
                    <a:pt x="172" y="384"/>
                    <a:pt x="178" y="384"/>
                  </a:cubicBezTo>
                  <a:cubicBezTo>
                    <a:pt x="182" y="384"/>
                    <a:pt x="184" y="382"/>
                    <a:pt x="186" y="382"/>
                  </a:cubicBezTo>
                  <a:cubicBezTo>
                    <a:pt x="189" y="382"/>
                    <a:pt x="190" y="389"/>
                    <a:pt x="191" y="392"/>
                  </a:cubicBezTo>
                  <a:cubicBezTo>
                    <a:pt x="197" y="389"/>
                    <a:pt x="199" y="381"/>
                    <a:pt x="210" y="381"/>
                  </a:cubicBezTo>
                  <a:cubicBezTo>
                    <a:pt x="219" y="381"/>
                    <a:pt x="224" y="386"/>
                    <a:pt x="231" y="386"/>
                  </a:cubicBezTo>
                  <a:cubicBezTo>
                    <a:pt x="238" y="386"/>
                    <a:pt x="252" y="374"/>
                    <a:pt x="255" y="372"/>
                  </a:cubicBezTo>
                  <a:cubicBezTo>
                    <a:pt x="258" y="370"/>
                    <a:pt x="259" y="369"/>
                    <a:pt x="260" y="367"/>
                  </a:cubicBezTo>
                  <a:cubicBezTo>
                    <a:pt x="264" y="363"/>
                    <a:pt x="270" y="368"/>
                    <a:pt x="275" y="366"/>
                  </a:cubicBezTo>
                  <a:cubicBezTo>
                    <a:pt x="279" y="362"/>
                    <a:pt x="279" y="362"/>
                    <a:pt x="279" y="362"/>
                  </a:cubicBezTo>
                  <a:cubicBezTo>
                    <a:pt x="282" y="362"/>
                    <a:pt x="282" y="362"/>
                    <a:pt x="282" y="362"/>
                  </a:cubicBezTo>
                  <a:cubicBezTo>
                    <a:pt x="285" y="377"/>
                    <a:pt x="294" y="376"/>
                    <a:pt x="305" y="381"/>
                  </a:cubicBezTo>
                  <a:cubicBezTo>
                    <a:pt x="309" y="388"/>
                    <a:pt x="316" y="391"/>
                    <a:pt x="316" y="400"/>
                  </a:cubicBezTo>
                  <a:cubicBezTo>
                    <a:pt x="316" y="417"/>
                    <a:pt x="304" y="418"/>
                    <a:pt x="304" y="434"/>
                  </a:cubicBezTo>
                  <a:cubicBezTo>
                    <a:pt x="304" y="436"/>
                    <a:pt x="305" y="439"/>
                    <a:pt x="306" y="439"/>
                  </a:cubicBezTo>
                  <a:cubicBezTo>
                    <a:pt x="309" y="439"/>
                    <a:pt x="312" y="436"/>
                    <a:pt x="315" y="436"/>
                  </a:cubicBezTo>
                  <a:cubicBezTo>
                    <a:pt x="319" y="436"/>
                    <a:pt x="320" y="449"/>
                    <a:pt x="324" y="450"/>
                  </a:cubicBezTo>
                  <a:cubicBezTo>
                    <a:pt x="324" y="459"/>
                    <a:pt x="330" y="468"/>
                    <a:pt x="338" y="468"/>
                  </a:cubicBezTo>
                  <a:cubicBezTo>
                    <a:pt x="342" y="468"/>
                    <a:pt x="343" y="467"/>
                    <a:pt x="346" y="467"/>
                  </a:cubicBezTo>
                  <a:cubicBezTo>
                    <a:pt x="348" y="467"/>
                    <a:pt x="348" y="467"/>
                    <a:pt x="348" y="467"/>
                  </a:cubicBezTo>
                  <a:cubicBezTo>
                    <a:pt x="348" y="471"/>
                    <a:pt x="350" y="472"/>
                    <a:pt x="351" y="472"/>
                  </a:cubicBezTo>
                  <a:cubicBezTo>
                    <a:pt x="352" y="472"/>
                    <a:pt x="353" y="470"/>
                    <a:pt x="353" y="468"/>
                  </a:cubicBezTo>
                  <a:cubicBezTo>
                    <a:pt x="353" y="464"/>
                    <a:pt x="353" y="461"/>
                    <a:pt x="353" y="457"/>
                  </a:cubicBezTo>
                  <a:cubicBezTo>
                    <a:pt x="353" y="457"/>
                    <a:pt x="363" y="454"/>
                    <a:pt x="365" y="454"/>
                  </a:cubicBezTo>
                  <a:cubicBezTo>
                    <a:pt x="379" y="454"/>
                    <a:pt x="379" y="454"/>
                    <a:pt x="379" y="454"/>
                  </a:cubicBezTo>
                  <a:cubicBezTo>
                    <a:pt x="385" y="457"/>
                    <a:pt x="390" y="448"/>
                    <a:pt x="397" y="448"/>
                  </a:cubicBezTo>
                  <a:cubicBezTo>
                    <a:pt x="404" y="448"/>
                    <a:pt x="408" y="453"/>
                    <a:pt x="416" y="453"/>
                  </a:cubicBezTo>
                  <a:cubicBezTo>
                    <a:pt x="416" y="464"/>
                    <a:pt x="424" y="468"/>
                    <a:pt x="431" y="470"/>
                  </a:cubicBezTo>
                  <a:cubicBezTo>
                    <a:pt x="431" y="470"/>
                    <a:pt x="431" y="470"/>
                    <a:pt x="431" y="470"/>
                  </a:cubicBezTo>
                  <a:cubicBezTo>
                    <a:pt x="439" y="474"/>
                    <a:pt x="444" y="471"/>
                    <a:pt x="452" y="475"/>
                  </a:cubicBezTo>
                  <a:cubicBezTo>
                    <a:pt x="452" y="477"/>
                    <a:pt x="451" y="486"/>
                    <a:pt x="454" y="486"/>
                  </a:cubicBezTo>
                  <a:cubicBezTo>
                    <a:pt x="459" y="486"/>
                    <a:pt x="457" y="480"/>
                    <a:pt x="460" y="477"/>
                  </a:cubicBezTo>
                  <a:cubicBezTo>
                    <a:pt x="463" y="474"/>
                    <a:pt x="472" y="472"/>
                    <a:pt x="476" y="470"/>
                  </a:cubicBezTo>
                  <a:cubicBezTo>
                    <a:pt x="484" y="466"/>
                    <a:pt x="492" y="468"/>
                    <a:pt x="498" y="463"/>
                  </a:cubicBezTo>
                  <a:cubicBezTo>
                    <a:pt x="498" y="463"/>
                    <a:pt x="502" y="455"/>
                    <a:pt x="503" y="455"/>
                  </a:cubicBezTo>
                  <a:cubicBezTo>
                    <a:pt x="507" y="455"/>
                    <a:pt x="510" y="458"/>
                    <a:pt x="514" y="458"/>
                  </a:cubicBezTo>
                  <a:cubicBezTo>
                    <a:pt x="534" y="458"/>
                    <a:pt x="539" y="446"/>
                    <a:pt x="552" y="439"/>
                  </a:cubicBezTo>
                  <a:cubicBezTo>
                    <a:pt x="555" y="437"/>
                    <a:pt x="557" y="435"/>
                    <a:pt x="558" y="431"/>
                  </a:cubicBezTo>
                  <a:cubicBezTo>
                    <a:pt x="569" y="431"/>
                    <a:pt x="572" y="414"/>
                    <a:pt x="576" y="406"/>
                  </a:cubicBezTo>
                  <a:cubicBezTo>
                    <a:pt x="578" y="401"/>
                    <a:pt x="590" y="383"/>
                    <a:pt x="597" y="382"/>
                  </a:cubicBezTo>
                  <a:cubicBezTo>
                    <a:pt x="597" y="372"/>
                    <a:pt x="604" y="368"/>
                    <a:pt x="604" y="355"/>
                  </a:cubicBezTo>
                  <a:cubicBezTo>
                    <a:pt x="604" y="336"/>
                    <a:pt x="599" y="329"/>
                    <a:pt x="591" y="317"/>
                  </a:cubicBezTo>
                  <a:cubicBezTo>
                    <a:pt x="590" y="315"/>
                    <a:pt x="590" y="309"/>
                    <a:pt x="586" y="30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29" name="Freeform 148"/>
            <p:cNvSpPr/>
            <p:nvPr/>
          </p:nvSpPr>
          <p:spPr bwMode="auto">
            <a:xfrm>
              <a:off x="7369175" y="1395413"/>
              <a:ext cx="58738" cy="25400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0" y="14"/>
                </a:cxn>
                <a:cxn ang="0">
                  <a:pos x="20" y="0"/>
                </a:cxn>
                <a:cxn ang="0">
                  <a:pos x="44" y="11"/>
                </a:cxn>
                <a:cxn ang="0">
                  <a:pos x="4" y="19"/>
                </a:cxn>
              </a:cxnLst>
              <a:rect l="0" t="0" r="r" b="b"/>
              <a:pathLst>
                <a:path w="44" h="19">
                  <a:moveTo>
                    <a:pt x="4" y="19"/>
                  </a:moveTo>
                  <a:cubicBezTo>
                    <a:pt x="1" y="19"/>
                    <a:pt x="0" y="17"/>
                    <a:pt x="0" y="14"/>
                  </a:cubicBezTo>
                  <a:cubicBezTo>
                    <a:pt x="0" y="8"/>
                    <a:pt x="13" y="0"/>
                    <a:pt x="20" y="0"/>
                  </a:cubicBezTo>
                  <a:cubicBezTo>
                    <a:pt x="27" y="0"/>
                    <a:pt x="44" y="4"/>
                    <a:pt x="44" y="11"/>
                  </a:cubicBezTo>
                  <a:cubicBezTo>
                    <a:pt x="44" y="17"/>
                    <a:pt x="9" y="19"/>
                    <a:pt x="4" y="1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30" name="Freeform 149"/>
            <p:cNvSpPr/>
            <p:nvPr/>
          </p:nvSpPr>
          <p:spPr bwMode="auto">
            <a:xfrm>
              <a:off x="7191375" y="1443038"/>
              <a:ext cx="23813" cy="14288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18" y="6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13" y="10"/>
                </a:cxn>
              </a:cxnLst>
              <a:rect l="0" t="0" r="r" b="b"/>
              <a:pathLst>
                <a:path w="18" h="10">
                  <a:moveTo>
                    <a:pt x="13" y="10"/>
                  </a:moveTo>
                  <a:cubicBezTo>
                    <a:pt x="15" y="10"/>
                    <a:pt x="18" y="8"/>
                    <a:pt x="18" y="6"/>
                  </a:cubicBezTo>
                  <a:cubicBezTo>
                    <a:pt x="18" y="3"/>
                    <a:pt x="15" y="2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6"/>
                    <a:pt x="7" y="10"/>
                    <a:pt x="13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31" name="Freeform 150"/>
            <p:cNvSpPr/>
            <p:nvPr/>
          </p:nvSpPr>
          <p:spPr bwMode="auto">
            <a:xfrm>
              <a:off x="6645275" y="1257300"/>
              <a:ext cx="11113" cy="12700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3" y="0"/>
                </a:cxn>
                <a:cxn ang="0">
                  <a:pos x="0" y="7"/>
                </a:cxn>
                <a:cxn ang="0">
                  <a:pos x="3" y="10"/>
                </a:cxn>
                <a:cxn ang="0">
                  <a:pos x="8" y="4"/>
                </a:cxn>
                <a:cxn ang="0">
                  <a:pos x="6" y="4"/>
                </a:cxn>
                <a:cxn ang="0">
                  <a:pos x="8" y="5"/>
                </a:cxn>
              </a:cxnLst>
              <a:rect l="0" t="0" r="r" b="b"/>
              <a:pathLst>
                <a:path w="8" h="10">
                  <a:moveTo>
                    <a:pt x="8" y="5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9"/>
                    <a:pt x="1" y="10"/>
                    <a:pt x="3" y="10"/>
                  </a:cubicBezTo>
                  <a:cubicBezTo>
                    <a:pt x="7" y="10"/>
                    <a:pt x="7" y="6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lnTo>
                    <a:pt x="8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32" name="Freeform 151"/>
            <p:cNvSpPr/>
            <p:nvPr/>
          </p:nvSpPr>
          <p:spPr bwMode="auto">
            <a:xfrm>
              <a:off x="6249988" y="1300163"/>
              <a:ext cx="26988" cy="15875"/>
            </a:xfrm>
            <a:custGeom>
              <a:avLst/>
              <a:gdLst/>
              <a:ahLst/>
              <a:cxnLst>
                <a:cxn ang="0">
                  <a:pos x="20" y="9"/>
                </a:cxn>
                <a:cxn ang="0">
                  <a:pos x="10" y="12"/>
                </a:cxn>
                <a:cxn ang="0">
                  <a:pos x="0" y="7"/>
                </a:cxn>
                <a:cxn ang="0">
                  <a:pos x="10" y="0"/>
                </a:cxn>
                <a:cxn ang="0">
                  <a:pos x="20" y="7"/>
                </a:cxn>
                <a:cxn ang="0">
                  <a:pos x="17" y="12"/>
                </a:cxn>
                <a:cxn ang="0">
                  <a:pos x="20" y="9"/>
                </a:cxn>
              </a:cxnLst>
              <a:rect l="0" t="0" r="r" b="b"/>
              <a:pathLst>
                <a:path w="20" h="12">
                  <a:moveTo>
                    <a:pt x="20" y="9"/>
                  </a:moveTo>
                  <a:cubicBezTo>
                    <a:pt x="17" y="11"/>
                    <a:pt x="14" y="12"/>
                    <a:pt x="10" y="12"/>
                  </a:cubicBezTo>
                  <a:cubicBezTo>
                    <a:pt x="5" y="12"/>
                    <a:pt x="0" y="11"/>
                    <a:pt x="0" y="7"/>
                  </a:cubicBezTo>
                  <a:cubicBezTo>
                    <a:pt x="0" y="3"/>
                    <a:pt x="6" y="0"/>
                    <a:pt x="10" y="0"/>
                  </a:cubicBezTo>
                  <a:cubicBezTo>
                    <a:pt x="16" y="0"/>
                    <a:pt x="20" y="2"/>
                    <a:pt x="20" y="7"/>
                  </a:cubicBezTo>
                  <a:cubicBezTo>
                    <a:pt x="20" y="10"/>
                    <a:pt x="18" y="11"/>
                    <a:pt x="17" y="12"/>
                  </a:cubicBezTo>
                  <a:lnTo>
                    <a:pt x="20" y="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33" name="Freeform 152"/>
            <p:cNvSpPr/>
            <p:nvPr/>
          </p:nvSpPr>
          <p:spPr bwMode="auto">
            <a:xfrm>
              <a:off x="6043613" y="1128713"/>
              <a:ext cx="100013" cy="57150"/>
            </a:xfrm>
            <a:custGeom>
              <a:avLst/>
              <a:gdLst/>
              <a:ahLst/>
              <a:cxnLst>
                <a:cxn ang="0">
                  <a:pos x="6" y="43"/>
                </a:cxn>
                <a:cxn ang="0">
                  <a:pos x="0" y="37"/>
                </a:cxn>
                <a:cxn ang="0">
                  <a:pos x="8" y="27"/>
                </a:cxn>
                <a:cxn ang="0">
                  <a:pos x="39" y="0"/>
                </a:cxn>
                <a:cxn ang="0">
                  <a:pos x="45" y="0"/>
                </a:cxn>
                <a:cxn ang="0">
                  <a:pos x="44" y="10"/>
                </a:cxn>
                <a:cxn ang="0">
                  <a:pos x="52" y="6"/>
                </a:cxn>
                <a:cxn ang="0">
                  <a:pos x="76" y="23"/>
                </a:cxn>
                <a:cxn ang="0">
                  <a:pos x="45" y="34"/>
                </a:cxn>
                <a:cxn ang="0">
                  <a:pos x="30" y="37"/>
                </a:cxn>
                <a:cxn ang="0">
                  <a:pos x="6" y="43"/>
                </a:cxn>
              </a:cxnLst>
              <a:rect l="0" t="0" r="r" b="b"/>
              <a:pathLst>
                <a:path w="76" h="43">
                  <a:moveTo>
                    <a:pt x="6" y="43"/>
                  </a:moveTo>
                  <a:cubicBezTo>
                    <a:pt x="1" y="43"/>
                    <a:pt x="0" y="41"/>
                    <a:pt x="0" y="37"/>
                  </a:cubicBezTo>
                  <a:cubicBezTo>
                    <a:pt x="0" y="30"/>
                    <a:pt x="5" y="30"/>
                    <a:pt x="8" y="27"/>
                  </a:cubicBezTo>
                  <a:cubicBezTo>
                    <a:pt x="18" y="17"/>
                    <a:pt x="22" y="0"/>
                    <a:pt x="39" y="0"/>
                  </a:cubicBezTo>
                  <a:cubicBezTo>
                    <a:pt x="43" y="0"/>
                    <a:pt x="43" y="0"/>
                    <a:pt x="45" y="0"/>
                  </a:cubicBezTo>
                  <a:cubicBezTo>
                    <a:pt x="45" y="7"/>
                    <a:pt x="47" y="7"/>
                    <a:pt x="44" y="10"/>
                  </a:cubicBezTo>
                  <a:cubicBezTo>
                    <a:pt x="47" y="9"/>
                    <a:pt x="49" y="6"/>
                    <a:pt x="52" y="6"/>
                  </a:cubicBezTo>
                  <a:cubicBezTo>
                    <a:pt x="58" y="6"/>
                    <a:pt x="76" y="17"/>
                    <a:pt x="76" y="23"/>
                  </a:cubicBezTo>
                  <a:cubicBezTo>
                    <a:pt x="76" y="34"/>
                    <a:pt x="53" y="36"/>
                    <a:pt x="45" y="34"/>
                  </a:cubicBezTo>
                  <a:cubicBezTo>
                    <a:pt x="43" y="34"/>
                    <a:pt x="30" y="37"/>
                    <a:pt x="30" y="37"/>
                  </a:cubicBezTo>
                  <a:lnTo>
                    <a:pt x="6" y="4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34" name="Freeform 153"/>
            <p:cNvSpPr/>
            <p:nvPr/>
          </p:nvSpPr>
          <p:spPr bwMode="auto">
            <a:xfrm>
              <a:off x="5900738" y="1101725"/>
              <a:ext cx="39688" cy="2063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30" y="7"/>
                </a:cxn>
                <a:cxn ang="0">
                  <a:pos x="9" y="16"/>
                </a:cxn>
                <a:cxn ang="0">
                  <a:pos x="0" y="5"/>
                </a:cxn>
                <a:cxn ang="0">
                  <a:pos x="12" y="0"/>
                </a:cxn>
              </a:cxnLst>
              <a:rect l="0" t="0" r="r" b="b"/>
              <a:pathLst>
                <a:path w="30" h="16">
                  <a:moveTo>
                    <a:pt x="12" y="0"/>
                  </a:moveTo>
                  <a:cubicBezTo>
                    <a:pt x="14" y="0"/>
                    <a:pt x="26" y="6"/>
                    <a:pt x="30" y="7"/>
                  </a:cubicBezTo>
                  <a:cubicBezTo>
                    <a:pt x="29" y="15"/>
                    <a:pt x="14" y="16"/>
                    <a:pt x="9" y="16"/>
                  </a:cubicBezTo>
                  <a:cubicBezTo>
                    <a:pt x="6" y="16"/>
                    <a:pt x="0" y="9"/>
                    <a:pt x="0" y="5"/>
                  </a:cubicBezTo>
                  <a:cubicBezTo>
                    <a:pt x="0" y="0"/>
                    <a:pt x="9" y="0"/>
                    <a:pt x="1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35" name="Freeform 154"/>
            <p:cNvSpPr/>
            <p:nvPr/>
          </p:nvSpPr>
          <p:spPr bwMode="auto">
            <a:xfrm>
              <a:off x="5913438" y="1057275"/>
              <a:ext cx="139700" cy="98425"/>
            </a:xfrm>
            <a:custGeom>
              <a:avLst/>
              <a:gdLst/>
              <a:ahLst/>
              <a:cxnLst>
                <a:cxn ang="0">
                  <a:pos x="99" y="68"/>
                </a:cxn>
                <a:cxn ang="0">
                  <a:pos x="90" y="74"/>
                </a:cxn>
                <a:cxn ang="0">
                  <a:pos x="41" y="66"/>
                </a:cxn>
                <a:cxn ang="0">
                  <a:pos x="17" y="50"/>
                </a:cxn>
                <a:cxn ang="0">
                  <a:pos x="50" y="36"/>
                </a:cxn>
                <a:cxn ang="0">
                  <a:pos x="32" y="36"/>
                </a:cxn>
                <a:cxn ang="0">
                  <a:pos x="0" y="26"/>
                </a:cxn>
                <a:cxn ang="0">
                  <a:pos x="46" y="0"/>
                </a:cxn>
                <a:cxn ang="0">
                  <a:pos x="72" y="17"/>
                </a:cxn>
                <a:cxn ang="0">
                  <a:pos x="67" y="18"/>
                </a:cxn>
                <a:cxn ang="0">
                  <a:pos x="67" y="27"/>
                </a:cxn>
                <a:cxn ang="0">
                  <a:pos x="59" y="35"/>
                </a:cxn>
                <a:cxn ang="0">
                  <a:pos x="68" y="35"/>
                </a:cxn>
                <a:cxn ang="0">
                  <a:pos x="81" y="39"/>
                </a:cxn>
                <a:cxn ang="0">
                  <a:pos x="90" y="39"/>
                </a:cxn>
                <a:cxn ang="0">
                  <a:pos x="105" y="48"/>
                </a:cxn>
                <a:cxn ang="0">
                  <a:pos x="101" y="57"/>
                </a:cxn>
                <a:cxn ang="0">
                  <a:pos x="92" y="62"/>
                </a:cxn>
                <a:cxn ang="0">
                  <a:pos x="99" y="68"/>
                </a:cxn>
              </a:cxnLst>
              <a:rect l="0" t="0" r="r" b="b"/>
              <a:pathLst>
                <a:path w="105" h="74">
                  <a:moveTo>
                    <a:pt x="99" y="68"/>
                  </a:moveTo>
                  <a:cubicBezTo>
                    <a:pt x="99" y="72"/>
                    <a:pt x="94" y="74"/>
                    <a:pt x="90" y="74"/>
                  </a:cubicBezTo>
                  <a:cubicBezTo>
                    <a:pt x="71" y="74"/>
                    <a:pt x="57" y="66"/>
                    <a:pt x="41" y="66"/>
                  </a:cubicBezTo>
                  <a:cubicBezTo>
                    <a:pt x="35" y="66"/>
                    <a:pt x="24" y="54"/>
                    <a:pt x="17" y="50"/>
                  </a:cubicBezTo>
                  <a:cubicBezTo>
                    <a:pt x="32" y="46"/>
                    <a:pt x="36" y="41"/>
                    <a:pt x="50" y="36"/>
                  </a:cubicBezTo>
                  <a:cubicBezTo>
                    <a:pt x="46" y="36"/>
                    <a:pt x="35" y="36"/>
                    <a:pt x="32" y="36"/>
                  </a:cubicBezTo>
                  <a:cubicBezTo>
                    <a:pt x="20" y="36"/>
                    <a:pt x="11" y="32"/>
                    <a:pt x="0" y="26"/>
                  </a:cubicBezTo>
                  <a:cubicBezTo>
                    <a:pt x="18" y="21"/>
                    <a:pt x="25" y="0"/>
                    <a:pt x="46" y="0"/>
                  </a:cubicBezTo>
                  <a:cubicBezTo>
                    <a:pt x="58" y="0"/>
                    <a:pt x="65" y="12"/>
                    <a:pt x="72" y="17"/>
                  </a:cubicBezTo>
                  <a:cubicBezTo>
                    <a:pt x="68" y="19"/>
                    <a:pt x="69" y="18"/>
                    <a:pt x="67" y="18"/>
                  </a:cubicBezTo>
                  <a:cubicBezTo>
                    <a:pt x="68" y="23"/>
                    <a:pt x="67" y="24"/>
                    <a:pt x="67" y="27"/>
                  </a:cubicBezTo>
                  <a:cubicBezTo>
                    <a:pt x="67" y="29"/>
                    <a:pt x="62" y="33"/>
                    <a:pt x="59" y="35"/>
                  </a:cubicBezTo>
                  <a:cubicBezTo>
                    <a:pt x="63" y="33"/>
                    <a:pt x="65" y="35"/>
                    <a:pt x="68" y="35"/>
                  </a:cubicBezTo>
                  <a:cubicBezTo>
                    <a:pt x="73" y="35"/>
                    <a:pt x="76" y="39"/>
                    <a:pt x="81" y="39"/>
                  </a:cubicBezTo>
                  <a:cubicBezTo>
                    <a:pt x="84" y="39"/>
                    <a:pt x="87" y="39"/>
                    <a:pt x="90" y="39"/>
                  </a:cubicBezTo>
                  <a:cubicBezTo>
                    <a:pt x="99" y="39"/>
                    <a:pt x="99" y="42"/>
                    <a:pt x="105" y="48"/>
                  </a:cubicBezTo>
                  <a:cubicBezTo>
                    <a:pt x="100" y="51"/>
                    <a:pt x="101" y="52"/>
                    <a:pt x="101" y="57"/>
                  </a:cubicBezTo>
                  <a:cubicBezTo>
                    <a:pt x="101" y="61"/>
                    <a:pt x="95" y="62"/>
                    <a:pt x="92" y="62"/>
                  </a:cubicBezTo>
                  <a:cubicBezTo>
                    <a:pt x="95" y="63"/>
                    <a:pt x="99" y="65"/>
                    <a:pt x="99" y="6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36" name="Freeform 155"/>
            <p:cNvSpPr/>
            <p:nvPr/>
          </p:nvSpPr>
          <p:spPr bwMode="auto">
            <a:xfrm>
              <a:off x="5973763" y="1212850"/>
              <a:ext cx="17463" cy="1270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0"/>
                </a:cxn>
                <a:cxn ang="0">
                  <a:pos x="13" y="0"/>
                </a:cxn>
                <a:cxn ang="0">
                  <a:pos x="5" y="9"/>
                </a:cxn>
                <a:cxn ang="0">
                  <a:pos x="0" y="5"/>
                </a:cxn>
              </a:cxnLst>
              <a:rect l="0" t="0" r="r" b="b"/>
              <a:pathLst>
                <a:path w="13" h="9">
                  <a:moveTo>
                    <a:pt x="0" y="5"/>
                  </a:moveTo>
                  <a:cubicBezTo>
                    <a:pt x="3" y="3"/>
                    <a:pt x="5" y="1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6"/>
                    <a:pt x="10" y="9"/>
                    <a:pt x="5" y="9"/>
                  </a:cubicBezTo>
                  <a:cubicBezTo>
                    <a:pt x="2" y="9"/>
                    <a:pt x="1" y="7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37" name="Freeform 156"/>
            <p:cNvSpPr/>
            <p:nvPr/>
          </p:nvSpPr>
          <p:spPr bwMode="auto">
            <a:xfrm>
              <a:off x="5886450" y="1060450"/>
              <a:ext cx="23813" cy="7938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4"/>
                </a:cxn>
              </a:cxnLst>
              <a:rect l="0" t="0" r="r" b="b"/>
              <a:pathLst>
                <a:path w="18" h="6">
                  <a:moveTo>
                    <a:pt x="18" y="4"/>
                  </a:moveTo>
                  <a:cubicBezTo>
                    <a:pt x="11" y="5"/>
                    <a:pt x="3" y="6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38" name="Freeform 157"/>
            <p:cNvSpPr/>
            <p:nvPr/>
          </p:nvSpPr>
          <p:spPr bwMode="auto">
            <a:xfrm>
              <a:off x="6162675" y="1173163"/>
              <a:ext cx="20638" cy="9525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9" y="7"/>
                </a:cxn>
                <a:cxn ang="0">
                  <a:pos x="0" y="2"/>
                </a:cxn>
                <a:cxn ang="0">
                  <a:pos x="15" y="1"/>
                </a:cxn>
              </a:cxnLst>
              <a:rect l="0" t="0" r="r" b="b"/>
              <a:pathLst>
                <a:path w="15" h="7">
                  <a:moveTo>
                    <a:pt x="15" y="1"/>
                  </a:moveTo>
                  <a:cubicBezTo>
                    <a:pt x="14" y="4"/>
                    <a:pt x="12" y="7"/>
                    <a:pt x="9" y="7"/>
                  </a:cubicBezTo>
                  <a:cubicBezTo>
                    <a:pt x="4" y="7"/>
                    <a:pt x="1" y="4"/>
                    <a:pt x="0" y="2"/>
                  </a:cubicBezTo>
                  <a:cubicBezTo>
                    <a:pt x="9" y="0"/>
                    <a:pt x="11" y="2"/>
                    <a:pt x="15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39" name="Freeform 158"/>
            <p:cNvSpPr/>
            <p:nvPr/>
          </p:nvSpPr>
          <p:spPr bwMode="auto">
            <a:xfrm>
              <a:off x="5119688" y="1074738"/>
              <a:ext cx="117475" cy="36513"/>
            </a:xfrm>
            <a:custGeom>
              <a:avLst/>
              <a:gdLst/>
              <a:ahLst/>
              <a:cxnLst>
                <a:cxn ang="0">
                  <a:pos x="76" y="14"/>
                </a:cxn>
                <a:cxn ang="0">
                  <a:pos x="58" y="17"/>
                </a:cxn>
                <a:cxn ang="0">
                  <a:pos x="49" y="27"/>
                </a:cxn>
                <a:cxn ang="0">
                  <a:pos x="44" y="23"/>
                </a:cxn>
                <a:cxn ang="0">
                  <a:pos x="44" y="23"/>
                </a:cxn>
                <a:cxn ang="0">
                  <a:pos x="32" y="17"/>
                </a:cxn>
                <a:cxn ang="0">
                  <a:pos x="41" y="14"/>
                </a:cxn>
                <a:cxn ang="0">
                  <a:pos x="33" y="13"/>
                </a:cxn>
                <a:cxn ang="0">
                  <a:pos x="40" y="9"/>
                </a:cxn>
                <a:cxn ang="0">
                  <a:pos x="30" y="5"/>
                </a:cxn>
                <a:cxn ang="0">
                  <a:pos x="10" y="11"/>
                </a:cxn>
                <a:cxn ang="0">
                  <a:pos x="0" y="9"/>
                </a:cxn>
                <a:cxn ang="0">
                  <a:pos x="34" y="0"/>
                </a:cxn>
                <a:cxn ang="0">
                  <a:pos x="60" y="6"/>
                </a:cxn>
                <a:cxn ang="0">
                  <a:pos x="76" y="0"/>
                </a:cxn>
                <a:cxn ang="0">
                  <a:pos x="89" y="5"/>
                </a:cxn>
                <a:cxn ang="0">
                  <a:pos x="78" y="13"/>
                </a:cxn>
                <a:cxn ang="0">
                  <a:pos x="73" y="13"/>
                </a:cxn>
                <a:cxn ang="0">
                  <a:pos x="73" y="17"/>
                </a:cxn>
                <a:cxn ang="0">
                  <a:pos x="76" y="14"/>
                </a:cxn>
              </a:cxnLst>
              <a:rect l="0" t="0" r="r" b="b"/>
              <a:pathLst>
                <a:path w="89" h="27">
                  <a:moveTo>
                    <a:pt x="76" y="14"/>
                  </a:moveTo>
                  <a:cubicBezTo>
                    <a:pt x="69" y="19"/>
                    <a:pt x="65" y="13"/>
                    <a:pt x="58" y="17"/>
                  </a:cubicBezTo>
                  <a:cubicBezTo>
                    <a:pt x="54" y="19"/>
                    <a:pt x="53" y="27"/>
                    <a:pt x="49" y="27"/>
                  </a:cubicBezTo>
                  <a:cubicBezTo>
                    <a:pt x="47" y="26"/>
                    <a:pt x="45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38" y="23"/>
                    <a:pt x="33" y="21"/>
                    <a:pt x="32" y="17"/>
                  </a:cubicBezTo>
                  <a:cubicBezTo>
                    <a:pt x="36" y="15"/>
                    <a:pt x="38" y="15"/>
                    <a:pt x="41" y="14"/>
                  </a:cubicBezTo>
                  <a:cubicBezTo>
                    <a:pt x="37" y="14"/>
                    <a:pt x="35" y="13"/>
                    <a:pt x="33" y="13"/>
                  </a:cubicBezTo>
                  <a:cubicBezTo>
                    <a:pt x="36" y="11"/>
                    <a:pt x="38" y="11"/>
                    <a:pt x="40" y="9"/>
                  </a:cubicBezTo>
                  <a:cubicBezTo>
                    <a:pt x="36" y="8"/>
                    <a:pt x="34" y="5"/>
                    <a:pt x="30" y="5"/>
                  </a:cubicBezTo>
                  <a:cubicBezTo>
                    <a:pt x="25" y="5"/>
                    <a:pt x="17" y="11"/>
                    <a:pt x="10" y="11"/>
                  </a:cubicBezTo>
                  <a:cubicBezTo>
                    <a:pt x="7" y="11"/>
                    <a:pt x="4" y="9"/>
                    <a:pt x="0" y="9"/>
                  </a:cubicBezTo>
                  <a:cubicBezTo>
                    <a:pt x="4" y="2"/>
                    <a:pt x="25" y="0"/>
                    <a:pt x="34" y="0"/>
                  </a:cubicBezTo>
                  <a:cubicBezTo>
                    <a:pt x="45" y="0"/>
                    <a:pt x="52" y="6"/>
                    <a:pt x="60" y="6"/>
                  </a:cubicBezTo>
                  <a:cubicBezTo>
                    <a:pt x="67" y="6"/>
                    <a:pt x="70" y="0"/>
                    <a:pt x="76" y="0"/>
                  </a:cubicBezTo>
                  <a:cubicBezTo>
                    <a:pt x="82" y="0"/>
                    <a:pt x="87" y="4"/>
                    <a:pt x="89" y="5"/>
                  </a:cubicBezTo>
                  <a:cubicBezTo>
                    <a:pt x="89" y="13"/>
                    <a:pt x="83" y="9"/>
                    <a:pt x="78" y="13"/>
                  </a:cubicBezTo>
                  <a:cubicBezTo>
                    <a:pt x="76" y="13"/>
                    <a:pt x="75" y="13"/>
                    <a:pt x="73" y="13"/>
                  </a:cubicBezTo>
                  <a:cubicBezTo>
                    <a:pt x="73" y="17"/>
                    <a:pt x="73" y="17"/>
                    <a:pt x="73" y="17"/>
                  </a:cubicBezTo>
                  <a:lnTo>
                    <a:pt x="76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40" name="Freeform 159"/>
            <p:cNvSpPr/>
            <p:nvPr/>
          </p:nvSpPr>
          <p:spPr bwMode="auto">
            <a:xfrm>
              <a:off x="5427663" y="1052513"/>
              <a:ext cx="41275" cy="26988"/>
            </a:xfrm>
            <a:custGeom>
              <a:avLst/>
              <a:gdLst/>
              <a:ahLst/>
              <a:cxnLst>
                <a:cxn ang="0">
                  <a:pos x="7" y="20"/>
                </a:cxn>
                <a:cxn ang="0">
                  <a:pos x="0" y="13"/>
                </a:cxn>
                <a:cxn ang="0">
                  <a:pos x="25" y="0"/>
                </a:cxn>
                <a:cxn ang="0">
                  <a:pos x="31" y="14"/>
                </a:cxn>
                <a:cxn ang="0">
                  <a:pos x="7" y="20"/>
                </a:cxn>
              </a:cxnLst>
              <a:rect l="0" t="0" r="r" b="b"/>
              <a:pathLst>
                <a:path w="31" h="20">
                  <a:moveTo>
                    <a:pt x="7" y="20"/>
                  </a:moveTo>
                  <a:cubicBezTo>
                    <a:pt x="2" y="20"/>
                    <a:pt x="0" y="17"/>
                    <a:pt x="0" y="13"/>
                  </a:cubicBezTo>
                  <a:cubicBezTo>
                    <a:pt x="0" y="7"/>
                    <a:pt x="18" y="0"/>
                    <a:pt x="25" y="0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28" y="16"/>
                    <a:pt x="11" y="20"/>
                    <a:pt x="7" y="2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41" name="Freeform 160"/>
            <p:cNvSpPr/>
            <p:nvPr/>
          </p:nvSpPr>
          <p:spPr bwMode="auto">
            <a:xfrm>
              <a:off x="5373688" y="1069975"/>
              <a:ext cx="44450" cy="25400"/>
            </a:xfrm>
            <a:custGeom>
              <a:avLst/>
              <a:gdLst/>
              <a:ahLst/>
              <a:cxnLst>
                <a:cxn ang="0">
                  <a:pos x="33" y="4"/>
                </a:cxn>
                <a:cxn ang="0">
                  <a:pos x="33" y="10"/>
                </a:cxn>
                <a:cxn ang="0">
                  <a:pos x="22" y="12"/>
                </a:cxn>
                <a:cxn ang="0">
                  <a:pos x="24" y="18"/>
                </a:cxn>
                <a:cxn ang="0">
                  <a:pos x="0" y="18"/>
                </a:cxn>
                <a:cxn ang="0">
                  <a:pos x="9" y="6"/>
                </a:cxn>
                <a:cxn ang="0">
                  <a:pos x="9" y="0"/>
                </a:cxn>
                <a:cxn ang="0">
                  <a:pos x="23" y="0"/>
                </a:cxn>
                <a:cxn ang="0">
                  <a:pos x="19" y="4"/>
                </a:cxn>
                <a:cxn ang="0">
                  <a:pos x="33" y="4"/>
                </a:cxn>
              </a:cxnLst>
              <a:rect l="0" t="0" r="r" b="b"/>
              <a:pathLst>
                <a:path w="33" h="20">
                  <a:moveTo>
                    <a:pt x="33" y="4"/>
                  </a:moveTo>
                  <a:cubicBezTo>
                    <a:pt x="33" y="8"/>
                    <a:pt x="33" y="8"/>
                    <a:pt x="33" y="10"/>
                  </a:cubicBezTo>
                  <a:cubicBezTo>
                    <a:pt x="30" y="14"/>
                    <a:pt x="26" y="12"/>
                    <a:pt x="22" y="12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2" y="19"/>
                    <a:pt x="0" y="20"/>
                    <a:pt x="0" y="18"/>
                  </a:cubicBezTo>
                  <a:cubicBezTo>
                    <a:pt x="0" y="11"/>
                    <a:pt x="3" y="8"/>
                    <a:pt x="9" y="6"/>
                  </a:cubicBezTo>
                  <a:cubicBezTo>
                    <a:pt x="8" y="2"/>
                    <a:pt x="9" y="1"/>
                    <a:pt x="9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0" y="4"/>
                    <a:pt x="19" y="4"/>
                  </a:cubicBezTo>
                  <a:cubicBezTo>
                    <a:pt x="22" y="4"/>
                    <a:pt x="29" y="4"/>
                    <a:pt x="33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42" name="Freeform 161"/>
            <p:cNvSpPr/>
            <p:nvPr/>
          </p:nvSpPr>
          <p:spPr bwMode="auto">
            <a:xfrm>
              <a:off x="5314950" y="1092200"/>
              <a:ext cx="44450" cy="15875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1" y="7"/>
                </a:cxn>
                <a:cxn ang="0">
                  <a:pos x="4" y="12"/>
                </a:cxn>
                <a:cxn ang="0">
                  <a:pos x="0" y="9"/>
                </a:cxn>
                <a:cxn ang="0">
                  <a:pos x="22" y="0"/>
                </a:cxn>
                <a:cxn ang="0">
                  <a:pos x="34" y="5"/>
                </a:cxn>
                <a:cxn ang="0">
                  <a:pos x="20" y="12"/>
                </a:cxn>
              </a:cxnLst>
              <a:rect l="0" t="0" r="r" b="b"/>
              <a:pathLst>
                <a:path w="34" h="12">
                  <a:moveTo>
                    <a:pt x="20" y="12"/>
                  </a:moveTo>
                  <a:cubicBezTo>
                    <a:pt x="17" y="12"/>
                    <a:pt x="14" y="7"/>
                    <a:pt x="11" y="7"/>
                  </a:cubicBezTo>
                  <a:cubicBezTo>
                    <a:pt x="10" y="12"/>
                    <a:pt x="8" y="12"/>
                    <a:pt x="4" y="12"/>
                  </a:cubicBezTo>
                  <a:cubicBezTo>
                    <a:pt x="2" y="12"/>
                    <a:pt x="0" y="10"/>
                    <a:pt x="0" y="9"/>
                  </a:cubicBezTo>
                  <a:cubicBezTo>
                    <a:pt x="0" y="2"/>
                    <a:pt x="17" y="0"/>
                    <a:pt x="22" y="0"/>
                  </a:cubicBezTo>
                  <a:cubicBezTo>
                    <a:pt x="28" y="0"/>
                    <a:pt x="32" y="2"/>
                    <a:pt x="34" y="5"/>
                  </a:cubicBezTo>
                  <a:cubicBezTo>
                    <a:pt x="25" y="5"/>
                    <a:pt x="26" y="12"/>
                    <a:pt x="20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43" name="Freeform 162"/>
            <p:cNvSpPr/>
            <p:nvPr/>
          </p:nvSpPr>
          <p:spPr bwMode="auto">
            <a:xfrm>
              <a:off x="5287963" y="1038225"/>
              <a:ext cx="71438" cy="49213"/>
            </a:xfrm>
            <a:custGeom>
              <a:avLst/>
              <a:gdLst/>
              <a:ahLst/>
              <a:cxnLst>
                <a:cxn ang="0">
                  <a:pos x="40" y="31"/>
                </a:cxn>
                <a:cxn ang="0">
                  <a:pos x="22" y="36"/>
                </a:cxn>
                <a:cxn ang="0">
                  <a:pos x="0" y="28"/>
                </a:cxn>
                <a:cxn ang="0">
                  <a:pos x="6" y="23"/>
                </a:cxn>
                <a:cxn ang="0">
                  <a:pos x="24" y="23"/>
                </a:cxn>
                <a:cxn ang="0">
                  <a:pos x="17" y="22"/>
                </a:cxn>
                <a:cxn ang="0">
                  <a:pos x="17" y="16"/>
                </a:cxn>
                <a:cxn ang="0">
                  <a:pos x="43" y="8"/>
                </a:cxn>
                <a:cxn ang="0">
                  <a:pos x="51" y="0"/>
                </a:cxn>
                <a:cxn ang="0">
                  <a:pos x="52" y="5"/>
                </a:cxn>
                <a:cxn ang="0">
                  <a:pos x="48" y="11"/>
                </a:cxn>
                <a:cxn ang="0">
                  <a:pos x="28" y="23"/>
                </a:cxn>
                <a:cxn ang="0">
                  <a:pos x="53" y="29"/>
                </a:cxn>
                <a:cxn ang="0">
                  <a:pos x="40" y="31"/>
                </a:cxn>
              </a:cxnLst>
              <a:rect l="0" t="0" r="r" b="b"/>
              <a:pathLst>
                <a:path w="53" h="36">
                  <a:moveTo>
                    <a:pt x="40" y="31"/>
                  </a:moveTo>
                  <a:cubicBezTo>
                    <a:pt x="34" y="31"/>
                    <a:pt x="27" y="36"/>
                    <a:pt x="22" y="36"/>
                  </a:cubicBezTo>
                  <a:cubicBezTo>
                    <a:pt x="19" y="36"/>
                    <a:pt x="1" y="28"/>
                    <a:pt x="0" y="28"/>
                  </a:cubicBezTo>
                  <a:cubicBezTo>
                    <a:pt x="3" y="26"/>
                    <a:pt x="4" y="25"/>
                    <a:pt x="6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19" y="21"/>
                    <a:pt x="21" y="20"/>
                    <a:pt x="17" y="2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30" y="16"/>
                    <a:pt x="30" y="8"/>
                    <a:pt x="43" y="8"/>
                  </a:cubicBezTo>
                  <a:cubicBezTo>
                    <a:pt x="44" y="4"/>
                    <a:pt x="47" y="0"/>
                    <a:pt x="51" y="0"/>
                  </a:cubicBezTo>
                  <a:cubicBezTo>
                    <a:pt x="52" y="0"/>
                    <a:pt x="52" y="4"/>
                    <a:pt x="52" y="5"/>
                  </a:cubicBezTo>
                  <a:cubicBezTo>
                    <a:pt x="50" y="7"/>
                    <a:pt x="48" y="9"/>
                    <a:pt x="48" y="11"/>
                  </a:cubicBezTo>
                  <a:cubicBezTo>
                    <a:pt x="41" y="16"/>
                    <a:pt x="32" y="18"/>
                    <a:pt x="28" y="23"/>
                  </a:cubicBezTo>
                  <a:cubicBezTo>
                    <a:pt x="40" y="24"/>
                    <a:pt x="43" y="25"/>
                    <a:pt x="53" y="29"/>
                  </a:cubicBezTo>
                  <a:cubicBezTo>
                    <a:pt x="49" y="32"/>
                    <a:pt x="45" y="31"/>
                    <a:pt x="40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44" name="Freeform 164"/>
            <p:cNvSpPr/>
            <p:nvPr/>
          </p:nvSpPr>
          <p:spPr bwMode="auto">
            <a:xfrm>
              <a:off x="6675438" y="1244600"/>
              <a:ext cx="128588" cy="49213"/>
            </a:xfrm>
            <a:custGeom>
              <a:avLst/>
              <a:gdLst/>
              <a:ahLst/>
              <a:cxnLst>
                <a:cxn ang="0">
                  <a:pos x="77" y="29"/>
                </a:cxn>
                <a:cxn ang="0">
                  <a:pos x="66" y="34"/>
                </a:cxn>
                <a:cxn ang="0">
                  <a:pos x="58" y="29"/>
                </a:cxn>
                <a:cxn ang="0">
                  <a:pos x="50" y="32"/>
                </a:cxn>
                <a:cxn ang="0">
                  <a:pos x="40" y="36"/>
                </a:cxn>
                <a:cxn ang="0">
                  <a:pos x="32" y="31"/>
                </a:cxn>
                <a:cxn ang="0">
                  <a:pos x="22" y="38"/>
                </a:cxn>
                <a:cxn ang="0">
                  <a:pos x="0" y="18"/>
                </a:cxn>
                <a:cxn ang="0">
                  <a:pos x="20" y="0"/>
                </a:cxn>
                <a:cxn ang="0">
                  <a:pos x="47" y="15"/>
                </a:cxn>
                <a:cxn ang="0">
                  <a:pos x="54" y="3"/>
                </a:cxn>
                <a:cxn ang="0">
                  <a:pos x="97" y="15"/>
                </a:cxn>
                <a:cxn ang="0">
                  <a:pos x="89" y="29"/>
                </a:cxn>
                <a:cxn ang="0">
                  <a:pos x="77" y="29"/>
                </a:cxn>
              </a:cxnLst>
              <a:rect l="0" t="0" r="r" b="b"/>
              <a:pathLst>
                <a:path w="97" h="38">
                  <a:moveTo>
                    <a:pt x="77" y="29"/>
                  </a:moveTo>
                  <a:cubicBezTo>
                    <a:pt x="74" y="29"/>
                    <a:pt x="72" y="34"/>
                    <a:pt x="66" y="34"/>
                  </a:cubicBezTo>
                  <a:cubicBezTo>
                    <a:pt x="63" y="34"/>
                    <a:pt x="62" y="29"/>
                    <a:pt x="58" y="29"/>
                  </a:cubicBezTo>
                  <a:cubicBezTo>
                    <a:pt x="55" y="29"/>
                    <a:pt x="53" y="32"/>
                    <a:pt x="50" y="32"/>
                  </a:cubicBezTo>
                  <a:cubicBezTo>
                    <a:pt x="47" y="32"/>
                    <a:pt x="44" y="36"/>
                    <a:pt x="40" y="36"/>
                  </a:cubicBezTo>
                  <a:cubicBezTo>
                    <a:pt x="36" y="36"/>
                    <a:pt x="34" y="34"/>
                    <a:pt x="32" y="31"/>
                  </a:cubicBezTo>
                  <a:cubicBezTo>
                    <a:pt x="29" y="34"/>
                    <a:pt x="27" y="38"/>
                    <a:pt x="22" y="38"/>
                  </a:cubicBezTo>
                  <a:cubicBezTo>
                    <a:pt x="11" y="38"/>
                    <a:pt x="0" y="29"/>
                    <a:pt x="0" y="18"/>
                  </a:cubicBezTo>
                  <a:cubicBezTo>
                    <a:pt x="0" y="8"/>
                    <a:pt x="11" y="0"/>
                    <a:pt x="20" y="0"/>
                  </a:cubicBezTo>
                  <a:cubicBezTo>
                    <a:pt x="34" y="0"/>
                    <a:pt x="35" y="15"/>
                    <a:pt x="47" y="15"/>
                  </a:cubicBezTo>
                  <a:cubicBezTo>
                    <a:pt x="47" y="8"/>
                    <a:pt x="49" y="3"/>
                    <a:pt x="54" y="3"/>
                  </a:cubicBezTo>
                  <a:cubicBezTo>
                    <a:pt x="62" y="3"/>
                    <a:pt x="88" y="12"/>
                    <a:pt x="97" y="15"/>
                  </a:cubicBezTo>
                  <a:cubicBezTo>
                    <a:pt x="95" y="21"/>
                    <a:pt x="89" y="26"/>
                    <a:pt x="89" y="29"/>
                  </a:cubicBezTo>
                  <a:lnTo>
                    <a:pt x="77" y="2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45" name="Freeform 165"/>
            <p:cNvSpPr/>
            <p:nvPr/>
          </p:nvSpPr>
          <p:spPr bwMode="auto">
            <a:xfrm>
              <a:off x="4924425" y="2252663"/>
              <a:ext cx="34925" cy="1746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26" y="0"/>
                </a:cxn>
                <a:cxn ang="0">
                  <a:pos x="20" y="4"/>
                </a:cxn>
                <a:cxn ang="0">
                  <a:pos x="19" y="8"/>
                </a:cxn>
                <a:cxn ang="0">
                  <a:pos x="5" y="13"/>
                </a:cxn>
              </a:cxnLst>
              <a:rect l="0" t="0" r="r" b="b"/>
              <a:pathLst>
                <a:path w="26" h="13">
                  <a:moveTo>
                    <a:pt x="5" y="13"/>
                  </a:moveTo>
                  <a:cubicBezTo>
                    <a:pt x="4" y="13"/>
                    <a:pt x="2" y="12"/>
                    <a:pt x="2" y="11"/>
                  </a:cubicBezTo>
                  <a:cubicBezTo>
                    <a:pt x="1" y="11"/>
                    <a:pt x="0" y="9"/>
                    <a:pt x="0" y="9"/>
                  </a:cubicBezTo>
                  <a:cubicBezTo>
                    <a:pt x="7" y="6"/>
                    <a:pt x="18" y="1"/>
                    <a:pt x="26" y="0"/>
                  </a:cubicBezTo>
                  <a:cubicBezTo>
                    <a:pt x="25" y="4"/>
                    <a:pt x="22" y="2"/>
                    <a:pt x="20" y="4"/>
                  </a:cubicBezTo>
                  <a:cubicBezTo>
                    <a:pt x="18" y="4"/>
                    <a:pt x="19" y="7"/>
                    <a:pt x="19" y="8"/>
                  </a:cubicBezTo>
                  <a:cubicBezTo>
                    <a:pt x="18" y="11"/>
                    <a:pt x="9" y="13"/>
                    <a:pt x="5" y="1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46" name="Freeform 166"/>
            <p:cNvSpPr/>
            <p:nvPr/>
          </p:nvSpPr>
          <p:spPr bwMode="auto">
            <a:xfrm>
              <a:off x="5183188" y="1463675"/>
              <a:ext cx="34925" cy="25400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11" y="0"/>
                </a:cxn>
                <a:cxn ang="0">
                  <a:pos x="26" y="6"/>
                </a:cxn>
                <a:cxn ang="0">
                  <a:pos x="26" y="12"/>
                </a:cxn>
                <a:cxn ang="0">
                  <a:pos x="8" y="19"/>
                </a:cxn>
                <a:cxn ang="0">
                  <a:pos x="0" y="14"/>
                </a:cxn>
                <a:cxn ang="0">
                  <a:pos x="5" y="4"/>
                </a:cxn>
              </a:cxnLst>
              <a:rect l="0" t="0" r="r" b="b"/>
              <a:pathLst>
                <a:path w="26" h="19">
                  <a:moveTo>
                    <a:pt x="5" y="4"/>
                  </a:moveTo>
                  <a:cubicBezTo>
                    <a:pt x="8" y="4"/>
                    <a:pt x="8" y="0"/>
                    <a:pt x="11" y="0"/>
                  </a:cubicBezTo>
                  <a:cubicBezTo>
                    <a:pt x="17" y="0"/>
                    <a:pt x="20" y="5"/>
                    <a:pt x="26" y="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0" y="15"/>
                    <a:pt x="15" y="19"/>
                    <a:pt x="8" y="19"/>
                  </a:cubicBezTo>
                  <a:cubicBezTo>
                    <a:pt x="2" y="19"/>
                    <a:pt x="0" y="19"/>
                    <a:pt x="0" y="14"/>
                  </a:cubicBezTo>
                  <a:cubicBezTo>
                    <a:pt x="0" y="12"/>
                    <a:pt x="4" y="4"/>
                    <a:pt x="5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47" name="Freeform 167"/>
            <p:cNvSpPr/>
            <p:nvPr/>
          </p:nvSpPr>
          <p:spPr bwMode="auto">
            <a:xfrm>
              <a:off x="5359400" y="1433513"/>
              <a:ext cx="26988" cy="25400"/>
            </a:xfrm>
            <a:custGeom>
              <a:avLst/>
              <a:gdLst/>
              <a:ahLst/>
              <a:cxnLst>
                <a:cxn ang="0">
                  <a:pos x="21" y="17"/>
                </a:cxn>
                <a:cxn ang="0">
                  <a:pos x="15" y="19"/>
                </a:cxn>
                <a:cxn ang="0">
                  <a:pos x="0" y="8"/>
                </a:cxn>
                <a:cxn ang="0">
                  <a:pos x="21" y="17"/>
                </a:cxn>
              </a:cxnLst>
              <a:rect l="0" t="0" r="r" b="b"/>
              <a:pathLst>
                <a:path w="21" h="20">
                  <a:moveTo>
                    <a:pt x="21" y="17"/>
                  </a:moveTo>
                  <a:cubicBezTo>
                    <a:pt x="21" y="20"/>
                    <a:pt x="15" y="19"/>
                    <a:pt x="15" y="19"/>
                  </a:cubicBezTo>
                  <a:cubicBezTo>
                    <a:pt x="10" y="19"/>
                    <a:pt x="0" y="14"/>
                    <a:pt x="0" y="8"/>
                  </a:cubicBezTo>
                  <a:cubicBezTo>
                    <a:pt x="0" y="0"/>
                    <a:pt x="21" y="8"/>
                    <a:pt x="21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48" name="Freeform 168"/>
            <p:cNvSpPr/>
            <p:nvPr/>
          </p:nvSpPr>
          <p:spPr bwMode="auto">
            <a:xfrm>
              <a:off x="5549900" y="1338263"/>
              <a:ext cx="25400" cy="17463"/>
            </a:xfrm>
            <a:custGeom>
              <a:avLst/>
              <a:gdLst/>
              <a:ahLst/>
              <a:cxnLst>
                <a:cxn ang="0">
                  <a:pos x="2" y="13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2" y="13"/>
                </a:cxn>
              </a:cxnLst>
              <a:rect l="0" t="0" r="r" b="b"/>
              <a:pathLst>
                <a:path w="19" h="13">
                  <a:moveTo>
                    <a:pt x="2" y="13"/>
                  </a:moveTo>
                  <a:cubicBezTo>
                    <a:pt x="7" y="13"/>
                    <a:pt x="17" y="10"/>
                    <a:pt x="19" y="8"/>
                  </a:cubicBezTo>
                  <a:cubicBezTo>
                    <a:pt x="15" y="5"/>
                    <a:pt x="13" y="0"/>
                    <a:pt x="8" y="0"/>
                  </a:cubicBezTo>
                  <a:cubicBezTo>
                    <a:pt x="4" y="0"/>
                    <a:pt x="2" y="5"/>
                    <a:pt x="2" y="9"/>
                  </a:cubicBezTo>
                  <a:cubicBezTo>
                    <a:pt x="2" y="10"/>
                    <a:pt x="0" y="13"/>
                    <a:pt x="2" y="1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49" name="Freeform 169"/>
            <p:cNvSpPr/>
            <p:nvPr/>
          </p:nvSpPr>
          <p:spPr bwMode="auto">
            <a:xfrm>
              <a:off x="6727825" y="1320800"/>
              <a:ext cx="53975" cy="2222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1" y="0"/>
                </a:cxn>
                <a:cxn ang="0">
                  <a:pos x="41" y="17"/>
                </a:cxn>
                <a:cxn ang="0">
                  <a:pos x="28" y="17"/>
                </a:cxn>
                <a:cxn ang="0">
                  <a:pos x="2" y="11"/>
                </a:cxn>
                <a:cxn ang="0">
                  <a:pos x="0" y="13"/>
                </a:cxn>
              </a:cxnLst>
              <a:rect l="0" t="0" r="r" b="b"/>
              <a:pathLst>
                <a:path w="41" h="17">
                  <a:moveTo>
                    <a:pt x="0" y="13"/>
                  </a:moveTo>
                  <a:cubicBezTo>
                    <a:pt x="5" y="6"/>
                    <a:pt x="11" y="0"/>
                    <a:pt x="21" y="0"/>
                  </a:cubicBezTo>
                  <a:cubicBezTo>
                    <a:pt x="32" y="0"/>
                    <a:pt x="41" y="7"/>
                    <a:pt x="41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0" y="13"/>
                    <a:pt x="10" y="14"/>
                    <a:pt x="2" y="11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50" name="Freeform 170"/>
            <p:cNvSpPr/>
            <p:nvPr/>
          </p:nvSpPr>
          <p:spPr bwMode="auto">
            <a:xfrm>
              <a:off x="6832600" y="1266825"/>
              <a:ext cx="74613" cy="269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9"/>
                </a:cxn>
                <a:cxn ang="0">
                  <a:pos x="56" y="13"/>
                </a:cxn>
                <a:cxn ang="0">
                  <a:pos x="37" y="20"/>
                </a:cxn>
                <a:cxn ang="0">
                  <a:pos x="4" y="3"/>
                </a:cxn>
                <a:cxn ang="0">
                  <a:pos x="0" y="0"/>
                </a:cxn>
              </a:cxnLst>
              <a:rect l="0" t="0" r="r" b="b"/>
              <a:pathLst>
                <a:path w="56" h="20">
                  <a:moveTo>
                    <a:pt x="0" y="0"/>
                  </a:moveTo>
                  <a:cubicBezTo>
                    <a:pt x="4" y="3"/>
                    <a:pt x="50" y="9"/>
                    <a:pt x="52" y="9"/>
                  </a:cubicBezTo>
                  <a:cubicBezTo>
                    <a:pt x="55" y="9"/>
                    <a:pt x="56" y="11"/>
                    <a:pt x="56" y="13"/>
                  </a:cubicBezTo>
                  <a:cubicBezTo>
                    <a:pt x="56" y="18"/>
                    <a:pt x="44" y="20"/>
                    <a:pt x="37" y="20"/>
                  </a:cubicBezTo>
                  <a:cubicBezTo>
                    <a:pt x="25" y="20"/>
                    <a:pt x="4" y="14"/>
                    <a:pt x="4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51" name="Freeform 171"/>
            <p:cNvSpPr/>
            <p:nvPr/>
          </p:nvSpPr>
          <p:spPr bwMode="auto">
            <a:xfrm>
              <a:off x="6726238" y="1303338"/>
              <a:ext cx="15875" cy="17463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5" y="13"/>
                </a:cxn>
                <a:cxn ang="0">
                  <a:pos x="0" y="7"/>
                </a:cxn>
                <a:cxn ang="0">
                  <a:pos x="12" y="7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2" y="11"/>
                    <a:pt x="8" y="13"/>
                    <a:pt x="5" y="13"/>
                  </a:cubicBezTo>
                  <a:cubicBezTo>
                    <a:pt x="0" y="13"/>
                    <a:pt x="0" y="11"/>
                    <a:pt x="0" y="7"/>
                  </a:cubicBezTo>
                  <a:cubicBezTo>
                    <a:pt x="0" y="0"/>
                    <a:pt x="12" y="1"/>
                    <a:pt x="12" y="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471" name="Group 470"/>
          <p:cNvGrpSpPr/>
          <p:nvPr/>
        </p:nvGrpSpPr>
        <p:grpSpPr>
          <a:xfrm>
            <a:off x="2254233" y="5796536"/>
            <a:ext cx="7572510" cy="268134"/>
            <a:chOff x="1634043" y="4160313"/>
            <a:chExt cx="5680122" cy="201101"/>
          </a:xfrm>
        </p:grpSpPr>
        <p:grpSp>
          <p:nvGrpSpPr>
            <p:cNvPr id="453" name="Group 50"/>
            <p:cNvGrpSpPr/>
            <p:nvPr/>
          </p:nvGrpSpPr>
          <p:grpSpPr>
            <a:xfrm>
              <a:off x="1634043" y="4160313"/>
              <a:ext cx="812467" cy="194452"/>
              <a:chOff x="2221306" y="3914656"/>
              <a:chExt cx="812467" cy="194452"/>
            </a:xfrm>
          </p:grpSpPr>
          <p:sp>
            <p:nvSpPr>
              <p:cNvPr id="463" name="TextBox 462"/>
              <p:cNvSpPr txBox="1"/>
              <p:nvPr/>
            </p:nvSpPr>
            <p:spPr>
              <a:xfrm>
                <a:off x="2456617" y="3934938"/>
                <a:ext cx="577156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地理位置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64" name="Rounded Rectangle 463"/>
              <p:cNvSpPr>
                <a:spLocks noChangeAspect="1"/>
              </p:cNvSpPr>
              <p:nvPr/>
            </p:nvSpPr>
            <p:spPr>
              <a:xfrm>
                <a:off x="2221306" y="3914656"/>
                <a:ext cx="200183" cy="194452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454" name="Group 45"/>
            <p:cNvGrpSpPr/>
            <p:nvPr/>
          </p:nvGrpSpPr>
          <p:grpSpPr>
            <a:xfrm>
              <a:off x="2676430" y="4163115"/>
              <a:ext cx="821934" cy="194452"/>
              <a:chOff x="3461043" y="3950717"/>
              <a:chExt cx="821934" cy="194452"/>
            </a:xfrm>
          </p:grpSpPr>
          <p:sp>
            <p:nvSpPr>
              <p:cNvPr id="461" name="TextBox 460"/>
              <p:cNvSpPr txBox="1"/>
              <p:nvPr/>
            </p:nvSpPr>
            <p:spPr>
              <a:xfrm>
                <a:off x="3705821" y="3970999"/>
                <a:ext cx="577156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地理位置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62" name="Rounded Rectangle 461"/>
              <p:cNvSpPr>
                <a:spLocks noChangeAspect="1"/>
              </p:cNvSpPr>
              <p:nvPr/>
            </p:nvSpPr>
            <p:spPr>
              <a:xfrm>
                <a:off x="3461043" y="3950717"/>
                <a:ext cx="200183" cy="194452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455" name="Group 37"/>
            <p:cNvGrpSpPr/>
            <p:nvPr/>
          </p:nvGrpSpPr>
          <p:grpSpPr>
            <a:xfrm>
              <a:off x="3642327" y="4163115"/>
              <a:ext cx="813834" cy="194452"/>
              <a:chOff x="4094136" y="3951816"/>
              <a:chExt cx="813834" cy="194452"/>
            </a:xfrm>
          </p:grpSpPr>
          <p:sp>
            <p:nvSpPr>
              <p:cNvPr id="459" name="TextBox 458"/>
              <p:cNvSpPr txBox="1"/>
              <p:nvPr/>
            </p:nvSpPr>
            <p:spPr>
              <a:xfrm>
                <a:off x="4330814" y="3969633"/>
                <a:ext cx="577156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地理位置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60" name="Rounded Rectangle 459"/>
              <p:cNvSpPr>
                <a:spLocks noChangeAspect="1"/>
              </p:cNvSpPr>
              <p:nvPr/>
            </p:nvSpPr>
            <p:spPr>
              <a:xfrm>
                <a:off x="4094136" y="3951816"/>
                <a:ext cx="200183" cy="194452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456" name="Group 41"/>
            <p:cNvGrpSpPr/>
            <p:nvPr/>
          </p:nvGrpSpPr>
          <p:grpSpPr>
            <a:xfrm>
              <a:off x="4722373" y="4160313"/>
              <a:ext cx="819250" cy="201101"/>
              <a:chOff x="5756270" y="3949014"/>
              <a:chExt cx="819250" cy="201101"/>
            </a:xfrm>
          </p:grpSpPr>
          <p:sp>
            <p:nvSpPr>
              <p:cNvPr id="457" name="TextBox 456"/>
              <p:cNvSpPr txBox="1"/>
              <p:nvPr/>
            </p:nvSpPr>
            <p:spPr>
              <a:xfrm>
                <a:off x="5998364" y="3976991"/>
                <a:ext cx="577156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地理位置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58" name="Rounded Rectangle 457"/>
              <p:cNvSpPr>
                <a:spLocks noChangeAspect="1"/>
              </p:cNvSpPr>
              <p:nvPr/>
            </p:nvSpPr>
            <p:spPr>
              <a:xfrm>
                <a:off x="5756270" y="3949014"/>
                <a:ext cx="200183" cy="194452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465" name="Group 41"/>
            <p:cNvGrpSpPr/>
            <p:nvPr/>
          </p:nvGrpSpPr>
          <p:grpSpPr>
            <a:xfrm>
              <a:off x="5665750" y="4160313"/>
              <a:ext cx="819250" cy="201101"/>
              <a:chOff x="6077268" y="3949014"/>
              <a:chExt cx="819250" cy="201101"/>
            </a:xfrm>
          </p:grpSpPr>
          <p:sp>
            <p:nvSpPr>
              <p:cNvPr id="466" name="TextBox 465"/>
              <p:cNvSpPr txBox="1"/>
              <p:nvPr/>
            </p:nvSpPr>
            <p:spPr>
              <a:xfrm>
                <a:off x="6319362" y="3976991"/>
                <a:ext cx="577156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地理位置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67" name="Rounded Rectangle 466"/>
              <p:cNvSpPr>
                <a:spLocks noChangeAspect="1"/>
              </p:cNvSpPr>
              <p:nvPr/>
            </p:nvSpPr>
            <p:spPr>
              <a:xfrm>
                <a:off x="6077268" y="3949014"/>
                <a:ext cx="200183" cy="194452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468" name="Group 41"/>
            <p:cNvGrpSpPr/>
            <p:nvPr/>
          </p:nvGrpSpPr>
          <p:grpSpPr>
            <a:xfrm>
              <a:off x="6494915" y="4160313"/>
              <a:ext cx="819250" cy="201101"/>
              <a:chOff x="6077268" y="3949014"/>
              <a:chExt cx="819250" cy="201101"/>
            </a:xfrm>
          </p:grpSpPr>
          <p:sp>
            <p:nvSpPr>
              <p:cNvPr id="469" name="TextBox 468"/>
              <p:cNvSpPr txBox="1"/>
              <p:nvPr/>
            </p:nvSpPr>
            <p:spPr>
              <a:xfrm>
                <a:off x="6319362" y="3976991"/>
                <a:ext cx="577156" cy="1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地理位置</a:t>
                </a:r>
                <a:endPara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70" name="Rounded Rectangle 469"/>
              <p:cNvSpPr>
                <a:spLocks noChangeAspect="1"/>
              </p:cNvSpPr>
              <p:nvPr/>
            </p:nvSpPr>
            <p:spPr>
              <a:xfrm>
                <a:off x="6077268" y="3949014"/>
                <a:ext cx="200183" cy="194452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510" name="Group 509"/>
          <p:cNvGrpSpPr/>
          <p:nvPr/>
        </p:nvGrpSpPr>
        <p:grpSpPr>
          <a:xfrm>
            <a:off x="8937577" y="1347373"/>
            <a:ext cx="2329986" cy="649728"/>
            <a:chOff x="6511131" y="916397"/>
            <a:chExt cx="1747717" cy="510626"/>
          </a:xfrm>
        </p:grpSpPr>
        <p:sp>
          <p:nvSpPr>
            <p:cNvPr id="489" name="Text Placeholder 3"/>
            <p:cNvSpPr txBox="1"/>
            <p:nvPr/>
          </p:nvSpPr>
          <p:spPr>
            <a:xfrm>
              <a:off x="6818673" y="1053444"/>
              <a:ext cx="1440175" cy="322512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单击此处添加副标题或详细文本描述</a:t>
              </a:r>
              <a:endPara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6511131" y="1040009"/>
              <a:ext cx="195566" cy="387014"/>
            </a:xfrm>
            <a:custGeom>
              <a:avLst/>
              <a:gdLst>
                <a:gd name="connsiteX0" fmla="*/ 0 w 219612"/>
                <a:gd name="connsiteY0" fmla="*/ 0 h 369332"/>
                <a:gd name="connsiteX1" fmla="*/ 219612 w 219612"/>
                <a:gd name="connsiteY1" fmla="*/ 0 h 369332"/>
                <a:gd name="connsiteX2" fmla="*/ 219612 w 219612"/>
                <a:gd name="connsiteY2" fmla="*/ 369332 h 369332"/>
                <a:gd name="connsiteX3" fmla="*/ 0 w 219612"/>
                <a:gd name="connsiteY3" fmla="*/ 369332 h 369332"/>
                <a:gd name="connsiteX4" fmla="*/ 0 w 219612"/>
                <a:gd name="connsiteY4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12" h="369332">
                  <a:moveTo>
                    <a:pt x="0" y="0"/>
                  </a:moveTo>
                  <a:lnTo>
                    <a:pt x="219612" y="0"/>
                  </a:lnTo>
                  <a:lnTo>
                    <a:pt x="219612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 wrap="none" lIns="0" tIns="0" rIns="0" bIns="0">
              <a:spAutoFit/>
            </a:bodyPr>
            <a:lstStyle/>
            <a:p>
              <a:r>
                <a:rPr lang="en-US" sz="3200" dirty="0">
                  <a:solidFill>
                    <a:schemeClr val="tx2"/>
                  </a:solidFill>
                  <a:latin typeface="Agency FB" panose="020B0503020202020204" pitchFamily="34" charset="0"/>
                </a:rPr>
                <a:t>01</a:t>
              </a:r>
              <a:endParaRPr lang="en-US" sz="3700" dirty="0">
                <a:solidFill>
                  <a:schemeClr val="tx2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09" name="Text Placeholder 3"/>
            <p:cNvSpPr txBox="1"/>
            <p:nvPr/>
          </p:nvSpPr>
          <p:spPr>
            <a:xfrm>
              <a:off x="6818673" y="916397"/>
              <a:ext cx="1440175" cy="16125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en-US" sz="1300" dirty="0">
                  <a:solidFill>
                    <a:schemeClr val="tx2"/>
                  </a:solidFill>
                </a:rPr>
                <a:t>90% </a:t>
              </a:r>
              <a:r>
                <a:rPr lang="zh-CN" altLang="en-US" sz="1300" dirty="0">
                  <a:solidFill>
                    <a:schemeClr val="tx2"/>
                  </a:solidFill>
                </a:rPr>
                <a:t>数据增长</a:t>
              </a:r>
              <a:endParaRPr lang="en-US" sz="1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11" name="Group 510"/>
          <p:cNvGrpSpPr/>
          <p:nvPr/>
        </p:nvGrpSpPr>
        <p:grpSpPr>
          <a:xfrm>
            <a:off x="8937577" y="2052075"/>
            <a:ext cx="2329986" cy="649728"/>
            <a:chOff x="6511131" y="916397"/>
            <a:chExt cx="1747717" cy="510626"/>
          </a:xfrm>
        </p:grpSpPr>
        <p:sp>
          <p:nvSpPr>
            <p:cNvPr id="512" name="Text Placeholder 3"/>
            <p:cNvSpPr txBox="1"/>
            <p:nvPr/>
          </p:nvSpPr>
          <p:spPr>
            <a:xfrm>
              <a:off x="6818673" y="1053444"/>
              <a:ext cx="1440175" cy="322512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单击此处添加副标题或详细文本描述</a:t>
              </a:r>
              <a:endPara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13" name="Freeform 512"/>
            <p:cNvSpPr/>
            <p:nvPr/>
          </p:nvSpPr>
          <p:spPr>
            <a:xfrm>
              <a:off x="6511131" y="1040009"/>
              <a:ext cx="253274" cy="387014"/>
            </a:xfrm>
            <a:custGeom>
              <a:avLst/>
              <a:gdLst>
                <a:gd name="connsiteX0" fmla="*/ 0 w 219612"/>
                <a:gd name="connsiteY0" fmla="*/ 0 h 369332"/>
                <a:gd name="connsiteX1" fmla="*/ 219612 w 219612"/>
                <a:gd name="connsiteY1" fmla="*/ 0 h 369332"/>
                <a:gd name="connsiteX2" fmla="*/ 219612 w 219612"/>
                <a:gd name="connsiteY2" fmla="*/ 369332 h 369332"/>
                <a:gd name="connsiteX3" fmla="*/ 0 w 219612"/>
                <a:gd name="connsiteY3" fmla="*/ 369332 h 369332"/>
                <a:gd name="connsiteX4" fmla="*/ 0 w 219612"/>
                <a:gd name="connsiteY4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12" h="369332">
                  <a:moveTo>
                    <a:pt x="0" y="0"/>
                  </a:moveTo>
                  <a:lnTo>
                    <a:pt x="219612" y="0"/>
                  </a:lnTo>
                  <a:lnTo>
                    <a:pt x="219612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 wrap="none" lIns="0" tIns="0" rIns="0" bIns="0">
              <a:spAutoFit/>
            </a:bodyPr>
            <a:lstStyle/>
            <a:p>
              <a:r>
                <a:rPr lang="en-US" sz="3200" dirty="0">
                  <a:solidFill>
                    <a:schemeClr val="bg2"/>
                  </a:solidFill>
                  <a:latin typeface="Agency FB" panose="020B0503020202020204" pitchFamily="34" charset="0"/>
                </a:rPr>
                <a:t>02</a:t>
              </a:r>
              <a:endParaRPr lang="en-US" sz="3700" dirty="0">
                <a:solidFill>
                  <a:schemeClr val="bg2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14" name="Text Placeholder 3"/>
            <p:cNvSpPr txBox="1"/>
            <p:nvPr/>
          </p:nvSpPr>
          <p:spPr>
            <a:xfrm>
              <a:off x="6818673" y="916397"/>
              <a:ext cx="1440175" cy="16125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en-US" sz="1300" dirty="0">
                  <a:solidFill>
                    <a:schemeClr val="bg2"/>
                  </a:solidFill>
                </a:rPr>
                <a:t>80% </a:t>
              </a:r>
              <a:r>
                <a:rPr lang="zh-CN" altLang="en-US" sz="1300" dirty="0">
                  <a:solidFill>
                    <a:schemeClr val="bg2"/>
                  </a:solidFill>
                </a:rPr>
                <a:t>数据增长</a:t>
              </a:r>
              <a:endParaRPr lang="en-US" sz="13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515" name="Group 514"/>
          <p:cNvGrpSpPr/>
          <p:nvPr/>
        </p:nvGrpSpPr>
        <p:grpSpPr>
          <a:xfrm>
            <a:off x="8937577" y="2756776"/>
            <a:ext cx="2329986" cy="649728"/>
            <a:chOff x="6511131" y="916397"/>
            <a:chExt cx="1747717" cy="510626"/>
          </a:xfrm>
        </p:grpSpPr>
        <p:sp>
          <p:nvSpPr>
            <p:cNvPr id="516" name="Text Placeholder 3"/>
            <p:cNvSpPr txBox="1"/>
            <p:nvPr/>
          </p:nvSpPr>
          <p:spPr>
            <a:xfrm>
              <a:off x="6818673" y="1053444"/>
              <a:ext cx="1440175" cy="322512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单击此处添加副标题或详细文本描述</a:t>
              </a:r>
              <a:endPara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17" name="Freeform 516"/>
            <p:cNvSpPr/>
            <p:nvPr/>
          </p:nvSpPr>
          <p:spPr>
            <a:xfrm>
              <a:off x="6511131" y="1040009"/>
              <a:ext cx="266098" cy="387014"/>
            </a:xfrm>
            <a:custGeom>
              <a:avLst/>
              <a:gdLst>
                <a:gd name="connsiteX0" fmla="*/ 0 w 219612"/>
                <a:gd name="connsiteY0" fmla="*/ 0 h 369332"/>
                <a:gd name="connsiteX1" fmla="*/ 219612 w 219612"/>
                <a:gd name="connsiteY1" fmla="*/ 0 h 369332"/>
                <a:gd name="connsiteX2" fmla="*/ 219612 w 219612"/>
                <a:gd name="connsiteY2" fmla="*/ 369332 h 369332"/>
                <a:gd name="connsiteX3" fmla="*/ 0 w 219612"/>
                <a:gd name="connsiteY3" fmla="*/ 369332 h 369332"/>
                <a:gd name="connsiteX4" fmla="*/ 0 w 219612"/>
                <a:gd name="connsiteY4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12" h="369332">
                  <a:moveTo>
                    <a:pt x="0" y="0"/>
                  </a:moveTo>
                  <a:lnTo>
                    <a:pt x="219612" y="0"/>
                  </a:lnTo>
                  <a:lnTo>
                    <a:pt x="219612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 wrap="none" lIns="0" tIns="0" rIns="0" bIns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Agency FB" panose="020B0503020202020204" pitchFamily="34" charset="0"/>
                </a:rPr>
                <a:t>03</a:t>
              </a:r>
              <a:endParaRPr lang="en-US" sz="3700" dirty="0">
                <a:solidFill>
                  <a:schemeClr val="accent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18" name="Text Placeholder 3"/>
            <p:cNvSpPr txBox="1"/>
            <p:nvPr/>
          </p:nvSpPr>
          <p:spPr>
            <a:xfrm>
              <a:off x="6818673" y="916397"/>
              <a:ext cx="1440175" cy="16125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en-US" sz="1300" dirty="0">
                  <a:solidFill>
                    <a:schemeClr val="accent1"/>
                  </a:solidFill>
                </a:rPr>
                <a:t>70% </a:t>
              </a:r>
              <a:r>
                <a:rPr lang="zh-CN" altLang="en-US" sz="1300" dirty="0">
                  <a:solidFill>
                    <a:schemeClr val="accent1"/>
                  </a:solidFill>
                </a:rPr>
                <a:t>数据增长</a:t>
              </a:r>
              <a:endParaRPr lang="en-US" sz="13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19" name="Group 518"/>
          <p:cNvGrpSpPr/>
          <p:nvPr/>
        </p:nvGrpSpPr>
        <p:grpSpPr>
          <a:xfrm>
            <a:off x="8937577" y="3466163"/>
            <a:ext cx="2329986" cy="649728"/>
            <a:chOff x="6511131" y="916397"/>
            <a:chExt cx="1747717" cy="510626"/>
          </a:xfrm>
        </p:grpSpPr>
        <p:sp>
          <p:nvSpPr>
            <p:cNvPr id="520" name="Text Placeholder 3"/>
            <p:cNvSpPr txBox="1"/>
            <p:nvPr/>
          </p:nvSpPr>
          <p:spPr>
            <a:xfrm>
              <a:off x="6818673" y="1053443"/>
              <a:ext cx="1440175" cy="322512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单击此处添加副标题或详细文本描述</a:t>
              </a:r>
              <a:endPara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21" name="Freeform 520"/>
            <p:cNvSpPr/>
            <p:nvPr/>
          </p:nvSpPr>
          <p:spPr>
            <a:xfrm>
              <a:off x="6511131" y="1040009"/>
              <a:ext cx="251672" cy="387014"/>
            </a:xfrm>
            <a:custGeom>
              <a:avLst/>
              <a:gdLst>
                <a:gd name="connsiteX0" fmla="*/ 0 w 219612"/>
                <a:gd name="connsiteY0" fmla="*/ 0 h 369332"/>
                <a:gd name="connsiteX1" fmla="*/ 219612 w 219612"/>
                <a:gd name="connsiteY1" fmla="*/ 0 h 369332"/>
                <a:gd name="connsiteX2" fmla="*/ 219612 w 219612"/>
                <a:gd name="connsiteY2" fmla="*/ 369332 h 369332"/>
                <a:gd name="connsiteX3" fmla="*/ 0 w 219612"/>
                <a:gd name="connsiteY3" fmla="*/ 369332 h 369332"/>
                <a:gd name="connsiteX4" fmla="*/ 0 w 219612"/>
                <a:gd name="connsiteY4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12" h="369332">
                  <a:moveTo>
                    <a:pt x="0" y="0"/>
                  </a:moveTo>
                  <a:lnTo>
                    <a:pt x="219612" y="0"/>
                  </a:lnTo>
                  <a:lnTo>
                    <a:pt x="219612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 wrap="none" lIns="0" tIns="0" rIns="0" bIns="0">
              <a:spAutoFit/>
            </a:bodyPr>
            <a:lstStyle/>
            <a:p>
              <a:r>
                <a:rPr lang="en-US" sz="3200" dirty="0">
                  <a:solidFill>
                    <a:schemeClr val="accent3"/>
                  </a:solidFill>
                  <a:latin typeface="Agency FB" panose="020B0503020202020204" pitchFamily="34" charset="0"/>
                </a:rPr>
                <a:t>04</a:t>
              </a:r>
              <a:endParaRPr lang="en-US" sz="3700" dirty="0">
                <a:solidFill>
                  <a:schemeClr val="accent3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22" name="Text Placeholder 3"/>
            <p:cNvSpPr txBox="1"/>
            <p:nvPr/>
          </p:nvSpPr>
          <p:spPr>
            <a:xfrm>
              <a:off x="6818673" y="916397"/>
              <a:ext cx="1440175" cy="16125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en-US" sz="1300" dirty="0">
                  <a:solidFill>
                    <a:schemeClr val="accent3"/>
                  </a:solidFill>
                </a:rPr>
                <a:t>90% </a:t>
              </a:r>
              <a:r>
                <a:rPr lang="zh-CN" altLang="en-US" sz="1300" dirty="0">
                  <a:solidFill>
                    <a:schemeClr val="accent3"/>
                  </a:solidFill>
                </a:rPr>
                <a:t>数据增长</a:t>
              </a:r>
              <a:endParaRPr lang="en-US" sz="13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523" name="Group 522"/>
          <p:cNvGrpSpPr/>
          <p:nvPr/>
        </p:nvGrpSpPr>
        <p:grpSpPr>
          <a:xfrm>
            <a:off x="8937577" y="4198049"/>
            <a:ext cx="2329986" cy="649728"/>
            <a:chOff x="6511131" y="916397"/>
            <a:chExt cx="1747717" cy="510626"/>
          </a:xfrm>
        </p:grpSpPr>
        <p:sp>
          <p:nvSpPr>
            <p:cNvPr id="524" name="Text Placeholder 3"/>
            <p:cNvSpPr txBox="1"/>
            <p:nvPr/>
          </p:nvSpPr>
          <p:spPr>
            <a:xfrm>
              <a:off x="6818673" y="1053443"/>
              <a:ext cx="1440175" cy="322512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单击此处添加副标题或详细文本描述</a:t>
              </a:r>
              <a:endPara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25" name="Freeform 524"/>
            <p:cNvSpPr/>
            <p:nvPr/>
          </p:nvSpPr>
          <p:spPr>
            <a:xfrm>
              <a:off x="6511131" y="1040009"/>
              <a:ext cx="266098" cy="387014"/>
            </a:xfrm>
            <a:custGeom>
              <a:avLst/>
              <a:gdLst>
                <a:gd name="connsiteX0" fmla="*/ 0 w 219612"/>
                <a:gd name="connsiteY0" fmla="*/ 0 h 369332"/>
                <a:gd name="connsiteX1" fmla="*/ 219612 w 219612"/>
                <a:gd name="connsiteY1" fmla="*/ 0 h 369332"/>
                <a:gd name="connsiteX2" fmla="*/ 219612 w 219612"/>
                <a:gd name="connsiteY2" fmla="*/ 369332 h 369332"/>
                <a:gd name="connsiteX3" fmla="*/ 0 w 219612"/>
                <a:gd name="connsiteY3" fmla="*/ 369332 h 369332"/>
                <a:gd name="connsiteX4" fmla="*/ 0 w 219612"/>
                <a:gd name="connsiteY4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12" h="369332">
                  <a:moveTo>
                    <a:pt x="0" y="0"/>
                  </a:moveTo>
                  <a:lnTo>
                    <a:pt x="219612" y="0"/>
                  </a:lnTo>
                  <a:lnTo>
                    <a:pt x="219612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 wrap="none" lIns="0" tIns="0" rIns="0" bIns="0">
              <a:spAutoFit/>
            </a:bodyPr>
            <a:lstStyle/>
            <a:p>
              <a:r>
                <a:rPr lang="en-US" sz="3200" dirty="0">
                  <a:solidFill>
                    <a:schemeClr val="accent2"/>
                  </a:solidFill>
                  <a:latin typeface="Agency FB" panose="020B0503020202020204" pitchFamily="34" charset="0"/>
                </a:rPr>
                <a:t>05</a:t>
              </a:r>
              <a:endParaRPr lang="en-US" sz="3700" dirty="0">
                <a:solidFill>
                  <a:schemeClr val="accent2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26" name="Text Placeholder 3"/>
            <p:cNvSpPr txBox="1"/>
            <p:nvPr/>
          </p:nvSpPr>
          <p:spPr>
            <a:xfrm>
              <a:off x="6818673" y="916397"/>
              <a:ext cx="1440175" cy="16125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en-US" sz="1300" dirty="0">
                  <a:solidFill>
                    <a:schemeClr val="accent2"/>
                  </a:solidFill>
                </a:rPr>
                <a:t>90% </a:t>
              </a:r>
              <a:r>
                <a:rPr lang="zh-CN" altLang="en-US" sz="1300" dirty="0">
                  <a:solidFill>
                    <a:schemeClr val="accent2"/>
                  </a:solidFill>
                </a:rPr>
                <a:t>数据增长</a:t>
              </a:r>
              <a:endParaRPr lang="en-US" sz="13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527" name="Group 526"/>
          <p:cNvGrpSpPr/>
          <p:nvPr/>
        </p:nvGrpSpPr>
        <p:grpSpPr>
          <a:xfrm>
            <a:off x="8937577" y="4929933"/>
            <a:ext cx="2329986" cy="649728"/>
            <a:chOff x="6511131" y="916397"/>
            <a:chExt cx="1747717" cy="510626"/>
          </a:xfrm>
        </p:grpSpPr>
        <p:sp>
          <p:nvSpPr>
            <p:cNvPr id="528" name="Text Placeholder 3"/>
            <p:cNvSpPr txBox="1"/>
            <p:nvPr/>
          </p:nvSpPr>
          <p:spPr>
            <a:xfrm>
              <a:off x="6818673" y="1053443"/>
              <a:ext cx="1440175" cy="322512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单击此处添加副标题或详细文本描述</a:t>
              </a:r>
              <a:endPara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29" name="Freeform 528"/>
            <p:cNvSpPr/>
            <p:nvPr/>
          </p:nvSpPr>
          <p:spPr>
            <a:xfrm>
              <a:off x="6511131" y="1040009"/>
              <a:ext cx="266098" cy="387014"/>
            </a:xfrm>
            <a:custGeom>
              <a:avLst/>
              <a:gdLst>
                <a:gd name="connsiteX0" fmla="*/ 0 w 219612"/>
                <a:gd name="connsiteY0" fmla="*/ 0 h 369332"/>
                <a:gd name="connsiteX1" fmla="*/ 219612 w 219612"/>
                <a:gd name="connsiteY1" fmla="*/ 0 h 369332"/>
                <a:gd name="connsiteX2" fmla="*/ 219612 w 219612"/>
                <a:gd name="connsiteY2" fmla="*/ 369332 h 369332"/>
                <a:gd name="connsiteX3" fmla="*/ 0 w 219612"/>
                <a:gd name="connsiteY3" fmla="*/ 369332 h 369332"/>
                <a:gd name="connsiteX4" fmla="*/ 0 w 219612"/>
                <a:gd name="connsiteY4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12" h="369332">
                  <a:moveTo>
                    <a:pt x="0" y="0"/>
                  </a:moveTo>
                  <a:lnTo>
                    <a:pt x="219612" y="0"/>
                  </a:lnTo>
                  <a:lnTo>
                    <a:pt x="219612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 wrap="none" lIns="0" tIns="0" rIns="0" bIns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Agency FB" panose="020B0503020202020204" pitchFamily="34" charset="0"/>
                </a:rPr>
                <a:t>06</a:t>
              </a:r>
              <a:endParaRPr lang="en-US" sz="37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30" name="Text Placeholder 3"/>
            <p:cNvSpPr txBox="1"/>
            <p:nvPr/>
          </p:nvSpPr>
          <p:spPr>
            <a:xfrm>
              <a:off x="6818673" y="916397"/>
              <a:ext cx="1440175" cy="16125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en-US" sz="1300" dirty="0">
                  <a:solidFill>
                    <a:schemeClr val="accent1">
                      <a:lumMod val="75000"/>
                    </a:schemeClr>
                  </a:solidFill>
                </a:rPr>
                <a:t>100% </a:t>
              </a:r>
              <a:r>
                <a:rPr lang="zh-CN" altLang="en-US" sz="1300" dirty="0">
                  <a:solidFill>
                    <a:schemeClr val="accent1">
                      <a:lumMod val="75000"/>
                    </a:schemeClr>
                  </a:solidFill>
                </a:rPr>
                <a:t>数据增长</a:t>
              </a:r>
              <a:endParaRPr lang="en-US" sz="13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" grpId="0" animBg="1"/>
      <p:bldP spid="528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1" name="直接连接符 500"/>
          <p:cNvCxnSpPr/>
          <p:nvPr/>
        </p:nvCxnSpPr>
        <p:spPr>
          <a:xfrm flipH="1">
            <a:off x="8001150" y="4700778"/>
            <a:ext cx="61192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直接连接符 501"/>
          <p:cNvCxnSpPr/>
          <p:nvPr/>
        </p:nvCxnSpPr>
        <p:spPr>
          <a:xfrm>
            <a:off x="6439452" y="5923980"/>
            <a:ext cx="129124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直接连接符 502"/>
          <p:cNvCxnSpPr/>
          <p:nvPr/>
        </p:nvCxnSpPr>
        <p:spPr>
          <a:xfrm flipH="1">
            <a:off x="3565081" y="4718510"/>
            <a:ext cx="61192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直接连接符 503"/>
          <p:cNvCxnSpPr/>
          <p:nvPr/>
        </p:nvCxnSpPr>
        <p:spPr>
          <a:xfrm flipH="1">
            <a:off x="3565082" y="3346276"/>
            <a:ext cx="61192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5" name="组合 504"/>
          <p:cNvGrpSpPr/>
          <p:nvPr/>
        </p:nvGrpSpPr>
        <p:grpSpPr>
          <a:xfrm>
            <a:off x="4720971" y="1811852"/>
            <a:ext cx="1041439" cy="262891"/>
            <a:chOff x="4470269" y="1661160"/>
            <a:chExt cx="1290451" cy="262890"/>
          </a:xfrm>
        </p:grpSpPr>
        <p:cxnSp>
          <p:nvCxnSpPr>
            <p:cNvPr id="506" name="直接连接符 505"/>
            <p:cNvCxnSpPr/>
            <p:nvPr/>
          </p:nvCxnSpPr>
          <p:spPr>
            <a:xfrm flipH="1" flipV="1">
              <a:off x="5410200" y="1661160"/>
              <a:ext cx="350520" cy="26289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直接连接符 506"/>
            <p:cNvCxnSpPr/>
            <p:nvPr/>
          </p:nvCxnSpPr>
          <p:spPr>
            <a:xfrm flipH="1">
              <a:off x="4470269" y="1663541"/>
              <a:ext cx="942312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8" name="组合 507"/>
          <p:cNvGrpSpPr/>
          <p:nvPr/>
        </p:nvGrpSpPr>
        <p:grpSpPr>
          <a:xfrm>
            <a:off x="6813179" y="2819230"/>
            <a:ext cx="1203803" cy="1051561"/>
            <a:chOff x="6842760" y="2637270"/>
            <a:chExt cx="1203960" cy="1051560"/>
          </a:xfrm>
          <a:solidFill>
            <a:schemeClr val="accent2">
              <a:lumMod val="75000"/>
            </a:schemeClr>
          </a:solidFill>
        </p:grpSpPr>
        <p:sp>
          <p:nvSpPr>
            <p:cNvPr id="509" name="六边形 508"/>
            <p:cNvSpPr/>
            <p:nvPr/>
          </p:nvSpPr>
          <p:spPr>
            <a:xfrm>
              <a:off x="6842760" y="2637270"/>
              <a:ext cx="1203960" cy="1051560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10" name="文本框 61"/>
            <p:cNvSpPr txBox="1"/>
            <p:nvPr/>
          </p:nvSpPr>
          <p:spPr>
            <a:xfrm>
              <a:off x="7024263" y="2809108"/>
              <a:ext cx="820724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E7E7E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4000" baseline="-3000" dirty="0">
                <a:solidFill>
                  <a:srgbClr val="E7E7E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1" name="组合 510"/>
          <p:cNvGrpSpPr/>
          <p:nvPr/>
        </p:nvGrpSpPr>
        <p:grpSpPr>
          <a:xfrm>
            <a:off x="5496442" y="2061040"/>
            <a:ext cx="1203803" cy="1051563"/>
            <a:chOff x="5525852" y="1879080"/>
            <a:chExt cx="1203960" cy="1051560"/>
          </a:xfrm>
          <a:solidFill>
            <a:schemeClr val="accent2">
              <a:lumMod val="75000"/>
            </a:schemeClr>
          </a:solidFill>
        </p:grpSpPr>
        <p:sp>
          <p:nvSpPr>
            <p:cNvPr id="512" name="六边形 511"/>
            <p:cNvSpPr/>
            <p:nvPr/>
          </p:nvSpPr>
          <p:spPr>
            <a:xfrm>
              <a:off x="5525852" y="1879080"/>
              <a:ext cx="1203960" cy="1051560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13" name="文本框 64"/>
            <p:cNvSpPr txBox="1"/>
            <p:nvPr/>
          </p:nvSpPr>
          <p:spPr>
            <a:xfrm>
              <a:off x="5686669" y="1989362"/>
              <a:ext cx="882327" cy="861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4000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4" name="组合 513"/>
          <p:cNvGrpSpPr/>
          <p:nvPr/>
        </p:nvGrpSpPr>
        <p:grpSpPr>
          <a:xfrm>
            <a:off x="6797349" y="4174999"/>
            <a:ext cx="1203803" cy="1051563"/>
            <a:chOff x="6842760" y="4008870"/>
            <a:chExt cx="1203960" cy="1051560"/>
          </a:xfrm>
          <a:solidFill>
            <a:schemeClr val="accent2">
              <a:lumMod val="75000"/>
            </a:schemeClr>
          </a:solidFill>
        </p:grpSpPr>
        <p:sp>
          <p:nvSpPr>
            <p:cNvPr id="515" name="六边形 514"/>
            <p:cNvSpPr/>
            <p:nvPr/>
          </p:nvSpPr>
          <p:spPr>
            <a:xfrm>
              <a:off x="6842760" y="4008870"/>
              <a:ext cx="1203960" cy="1051560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16" name="文本框 67"/>
            <p:cNvSpPr txBox="1"/>
            <p:nvPr/>
          </p:nvSpPr>
          <p:spPr>
            <a:xfrm>
              <a:off x="6981635" y="4119152"/>
              <a:ext cx="926211" cy="861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  <a:endParaRPr lang="zh-CN" altLang="en-US" sz="4000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7" name="组合 516"/>
          <p:cNvGrpSpPr/>
          <p:nvPr/>
        </p:nvGrpSpPr>
        <p:grpSpPr>
          <a:xfrm>
            <a:off x="4176999" y="4190833"/>
            <a:ext cx="1203803" cy="1051563"/>
            <a:chOff x="4206240" y="4008870"/>
            <a:chExt cx="1203960" cy="1051560"/>
          </a:xfrm>
          <a:solidFill>
            <a:schemeClr val="accent2">
              <a:lumMod val="75000"/>
            </a:schemeClr>
          </a:solidFill>
        </p:grpSpPr>
        <p:sp>
          <p:nvSpPr>
            <p:cNvPr id="518" name="六边形 517"/>
            <p:cNvSpPr/>
            <p:nvPr/>
          </p:nvSpPr>
          <p:spPr>
            <a:xfrm>
              <a:off x="4206240" y="4008870"/>
              <a:ext cx="1203960" cy="1051560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19" name="文本框 70"/>
            <p:cNvSpPr txBox="1"/>
            <p:nvPr/>
          </p:nvSpPr>
          <p:spPr>
            <a:xfrm>
              <a:off x="4397857" y="4119152"/>
              <a:ext cx="820725" cy="861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05</a:t>
              </a:r>
              <a:endParaRPr lang="zh-CN" altLang="en-US" sz="4000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20" name="组合 519"/>
          <p:cNvGrpSpPr/>
          <p:nvPr/>
        </p:nvGrpSpPr>
        <p:grpSpPr>
          <a:xfrm>
            <a:off x="4176999" y="2819230"/>
            <a:ext cx="1203803" cy="1051561"/>
            <a:chOff x="4206240" y="2637270"/>
            <a:chExt cx="1203960" cy="1051560"/>
          </a:xfrm>
          <a:solidFill>
            <a:schemeClr val="accent2">
              <a:lumMod val="75000"/>
            </a:schemeClr>
          </a:solidFill>
        </p:grpSpPr>
        <p:sp>
          <p:nvSpPr>
            <p:cNvPr id="521" name="六边形 520"/>
            <p:cNvSpPr/>
            <p:nvPr/>
          </p:nvSpPr>
          <p:spPr>
            <a:xfrm>
              <a:off x="4206240" y="2637270"/>
              <a:ext cx="1203960" cy="1051560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22" name="文本框 73"/>
            <p:cNvSpPr txBox="1"/>
            <p:nvPr/>
          </p:nvSpPr>
          <p:spPr>
            <a:xfrm>
              <a:off x="4387743" y="2809108"/>
              <a:ext cx="820724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E7E7E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06</a:t>
              </a:r>
              <a:endParaRPr lang="zh-CN" altLang="en-US" sz="4000" baseline="-3000" dirty="0">
                <a:solidFill>
                  <a:srgbClr val="E7E7E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23" name="组合 522"/>
          <p:cNvGrpSpPr/>
          <p:nvPr/>
        </p:nvGrpSpPr>
        <p:grpSpPr>
          <a:xfrm>
            <a:off x="5496442" y="4881035"/>
            <a:ext cx="1203803" cy="1051561"/>
            <a:chOff x="5525852" y="4683240"/>
            <a:chExt cx="1203960" cy="1051560"/>
          </a:xfrm>
          <a:solidFill>
            <a:schemeClr val="accent2">
              <a:lumMod val="75000"/>
            </a:schemeClr>
          </a:solidFill>
        </p:grpSpPr>
        <p:sp>
          <p:nvSpPr>
            <p:cNvPr id="524" name="六边形 523"/>
            <p:cNvSpPr/>
            <p:nvPr/>
          </p:nvSpPr>
          <p:spPr>
            <a:xfrm>
              <a:off x="5525852" y="4683240"/>
              <a:ext cx="1203960" cy="1051560"/>
            </a:xfrm>
            <a:prstGeom prst="hexag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25" name="文本框 76"/>
            <p:cNvSpPr txBox="1"/>
            <p:nvPr/>
          </p:nvSpPr>
          <p:spPr>
            <a:xfrm>
              <a:off x="5693281" y="4855078"/>
              <a:ext cx="820724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E7E7E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4000" baseline="-3000" dirty="0">
                <a:solidFill>
                  <a:srgbClr val="E7E7E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26" name="矩形 525"/>
          <p:cNvSpPr/>
          <p:nvPr/>
        </p:nvSpPr>
        <p:spPr>
          <a:xfrm>
            <a:off x="3266117" y="1578351"/>
            <a:ext cx="1415570" cy="338546"/>
          </a:xfrm>
          <a:prstGeom prst="rect">
            <a:avLst/>
          </a:prstGeom>
        </p:spPr>
        <p:txBody>
          <a:bodyPr wrap="none" lIns="91408" tIns="45705" rIns="91408" bIns="45705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此处添加标题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7" name="矩形 47"/>
          <p:cNvSpPr>
            <a:spLocks noChangeArrowheads="1"/>
          </p:cNvSpPr>
          <p:nvPr/>
        </p:nvSpPr>
        <p:spPr bwMode="auto">
          <a:xfrm>
            <a:off x="1392092" y="1943299"/>
            <a:ext cx="3289597" cy="60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5" rIns="91408" bIns="4570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您的内容打在这里，或者通过复制您的文本后，在此框中选择粘贴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28" name="矩形 527"/>
          <p:cNvSpPr/>
          <p:nvPr/>
        </p:nvSpPr>
        <p:spPr>
          <a:xfrm>
            <a:off x="2070955" y="2934201"/>
            <a:ext cx="1415570" cy="338546"/>
          </a:xfrm>
          <a:prstGeom prst="rect">
            <a:avLst/>
          </a:prstGeom>
        </p:spPr>
        <p:txBody>
          <a:bodyPr wrap="none" lIns="91408" tIns="45705" rIns="91408" bIns="45705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此处添加标题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9" name="矩形 47"/>
          <p:cNvSpPr>
            <a:spLocks noChangeArrowheads="1"/>
          </p:cNvSpPr>
          <p:nvPr/>
        </p:nvSpPr>
        <p:spPr bwMode="auto">
          <a:xfrm>
            <a:off x="1489440" y="3299148"/>
            <a:ext cx="1997087" cy="86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5" rIns="91408" bIns="4570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您的内容打在这里，或者通过复制您的文本后，在此框中选择粘贴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30" name="矩形 529"/>
          <p:cNvSpPr/>
          <p:nvPr/>
        </p:nvSpPr>
        <p:spPr>
          <a:xfrm>
            <a:off x="2070955" y="4353567"/>
            <a:ext cx="1415570" cy="338546"/>
          </a:xfrm>
          <a:prstGeom prst="rect">
            <a:avLst/>
          </a:prstGeom>
        </p:spPr>
        <p:txBody>
          <a:bodyPr wrap="none" lIns="91408" tIns="45705" rIns="91408" bIns="45705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此处添加标题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1" name="矩形 47"/>
          <p:cNvSpPr>
            <a:spLocks noChangeArrowheads="1"/>
          </p:cNvSpPr>
          <p:nvPr/>
        </p:nvSpPr>
        <p:spPr bwMode="auto">
          <a:xfrm>
            <a:off x="1489441" y="4718510"/>
            <a:ext cx="1997085" cy="86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5" rIns="91408" bIns="4570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您的内容打在这里，或者通过复制您的文本后，在此框中选择粘贴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32" name="矩形 531"/>
          <p:cNvSpPr/>
          <p:nvPr/>
        </p:nvSpPr>
        <p:spPr>
          <a:xfrm>
            <a:off x="8662405" y="2342719"/>
            <a:ext cx="1415570" cy="338546"/>
          </a:xfrm>
          <a:prstGeom prst="rect">
            <a:avLst/>
          </a:prstGeom>
        </p:spPr>
        <p:txBody>
          <a:bodyPr wrap="none" lIns="91408" tIns="45705" rIns="91408" bIns="45705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此处添加标题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3" name="矩形 47"/>
          <p:cNvSpPr>
            <a:spLocks noChangeArrowheads="1"/>
          </p:cNvSpPr>
          <p:nvPr/>
        </p:nvSpPr>
        <p:spPr bwMode="auto">
          <a:xfrm>
            <a:off x="8676193" y="2723432"/>
            <a:ext cx="2140429" cy="86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5" rIns="91408" bIns="4570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您的内容打在这里，或者通过复制您的文本后，在此框中选择粘贴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34" name="矩形 533"/>
          <p:cNvSpPr/>
          <p:nvPr/>
        </p:nvSpPr>
        <p:spPr>
          <a:xfrm>
            <a:off x="8690786" y="4025912"/>
            <a:ext cx="1415570" cy="338546"/>
          </a:xfrm>
          <a:prstGeom prst="rect">
            <a:avLst/>
          </a:prstGeom>
        </p:spPr>
        <p:txBody>
          <a:bodyPr wrap="none" lIns="91408" tIns="45705" rIns="91408" bIns="45705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此处添加标题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5" name="矩形 47"/>
          <p:cNvSpPr>
            <a:spLocks noChangeArrowheads="1"/>
          </p:cNvSpPr>
          <p:nvPr/>
        </p:nvSpPr>
        <p:spPr bwMode="auto">
          <a:xfrm>
            <a:off x="8693944" y="4406624"/>
            <a:ext cx="2140429" cy="86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5" rIns="91408" bIns="4570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您的内容打在这里，或者通过复制您的文本后，在此框中选择粘贴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36" name="矩形 535"/>
          <p:cNvSpPr/>
          <p:nvPr/>
        </p:nvSpPr>
        <p:spPr>
          <a:xfrm>
            <a:off x="7805981" y="5408074"/>
            <a:ext cx="1415570" cy="338546"/>
          </a:xfrm>
          <a:prstGeom prst="rect">
            <a:avLst/>
          </a:prstGeom>
        </p:spPr>
        <p:txBody>
          <a:bodyPr wrap="none" lIns="91408" tIns="45705" rIns="91408" bIns="45705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此处添加标题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7" name="矩形 47"/>
          <p:cNvSpPr>
            <a:spLocks noChangeArrowheads="1"/>
          </p:cNvSpPr>
          <p:nvPr/>
        </p:nvSpPr>
        <p:spPr bwMode="auto">
          <a:xfrm>
            <a:off x="7819771" y="5788789"/>
            <a:ext cx="2852710" cy="60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5" rIns="91408" bIns="4570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您的内容打在这里，或者通过复制您的文本后，在此框中选择粘贴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38" name="组合 537"/>
          <p:cNvGrpSpPr/>
          <p:nvPr/>
        </p:nvGrpSpPr>
        <p:grpSpPr>
          <a:xfrm flipH="1">
            <a:off x="7744901" y="2570251"/>
            <a:ext cx="883997" cy="262891"/>
            <a:chOff x="4255294" y="1661160"/>
            <a:chExt cx="1505426" cy="262890"/>
          </a:xfrm>
        </p:grpSpPr>
        <p:cxnSp>
          <p:nvCxnSpPr>
            <p:cNvPr id="539" name="直接连接符 538"/>
            <p:cNvCxnSpPr/>
            <p:nvPr/>
          </p:nvCxnSpPr>
          <p:spPr>
            <a:xfrm flipH="1" flipV="1">
              <a:off x="5410200" y="1661160"/>
              <a:ext cx="350520" cy="26289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直接连接符 539"/>
            <p:cNvCxnSpPr/>
            <p:nvPr/>
          </p:nvCxnSpPr>
          <p:spPr>
            <a:xfrm flipH="1">
              <a:off x="4255294" y="1663541"/>
              <a:ext cx="1157287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1" name="组合 540"/>
          <p:cNvGrpSpPr/>
          <p:nvPr/>
        </p:nvGrpSpPr>
        <p:grpSpPr>
          <a:xfrm>
            <a:off x="5154946" y="3207123"/>
            <a:ext cx="1886809" cy="1592580"/>
            <a:chOff x="5927099" y="3207123"/>
            <a:chExt cx="1887055" cy="1592580"/>
          </a:xfrm>
          <a:solidFill>
            <a:schemeClr val="accent3">
              <a:lumMod val="75000"/>
            </a:schemeClr>
          </a:solidFill>
        </p:grpSpPr>
        <p:sp>
          <p:nvSpPr>
            <p:cNvPr id="542" name="六边形 541"/>
            <p:cNvSpPr/>
            <p:nvPr/>
          </p:nvSpPr>
          <p:spPr>
            <a:xfrm>
              <a:off x="5927099" y="3207123"/>
              <a:ext cx="1887055" cy="1592580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43" name="文本框 1"/>
            <p:cNvSpPr txBox="1"/>
            <p:nvPr/>
          </p:nvSpPr>
          <p:spPr>
            <a:xfrm>
              <a:off x="6291627" y="3451750"/>
              <a:ext cx="1157999" cy="1107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项目情况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75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5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25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750"/>
                            </p:stCondLst>
                            <p:childTnLst>
                              <p:par>
                                <p:cTn id="9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500"/>
                            </p:stCondLst>
                            <p:childTnLst>
                              <p:par>
                                <p:cTn id="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" grpId="0"/>
      <p:bldP spid="527" grpId="0"/>
      <p:bldP spid="528" grpId="0"/>
      <p:bldP spid="529" grpId="0"/>
      <p:bldP spid="530" grpId="0"/>
      <p:bldP spid="531" grpId="0"/>
      <p:bldP spid="532" grpId="0"/>
      <p:bldP spid="533" grpId="0"/>
      <p:bldP spid="534" grpId="0"/>
      <p:bldP spid="535" grpId="0"/>
      <p:bldP spid="536" grpId="0"/>
      <p:bldP spid="5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48"/>
          <p:cNvSpPr/>
          <p:nvPr/>
        </p:nvSpPr>
        <p:spPr>
          <a:xfrm>
            <a:off x="1146543" y="3998763"/>
            <a:ext cx="9898918" cy="1196852"/>
          </a:xfrm>
          <a:custGeom>
            <a:avLst/>
            <a:gdLst>
              <a:gd name="connsiteX0" fmla="*/ 0 w 7425155"/>
              <a:gd name="connsiteY0" fmla="*/ 89764 h 897639"/>
              <a:gd name="connsiteX1" fmla="*/ 26291 w 7425155"/>
              <a:gd name="connsiteY1" fmla="*/ 26291 h 897639"/>
              <a:gd name="connsiteX2" fmla="*/ 89764 w 7425155"/>
              <a:gd name="connsiteY2" fmla="*/ 0 h 897639"/>
              <a:gd name="connsiteX3" fmla="*/ 7335391 w 7425155"/>
              <a:gd name="connsiteY3" fmla="*/ 0 h 897639"/>
              <a:gd name="connsiteX4" fmla="*/ 7398864 w 7425155"/>
              <a:gd name="connsiteY4" fmla="*/ 26291 h 897639"/>
              <a:gd name="connsiteX5" fmla="*/ 7425155 w 7425155"/>
              <a:gd name="connsiteY5" fmla="*/ 89764 h 897639"/>
              <a:gd name="connsiteX6" fmla="*/ 7425155 w 7425155"/>
              <a:gd name="connsiteY6" fmla="*/ 807875 h 897639"/>
              <a:gd name="connsiteX7" fmla="*/ 7398864 w 7425155"/>
              <a:gd name="connsiteY7" fmla="*/ 871348 h 897639"/>
              <a:gd name="connsiteX8" fmla="*/ 7335391 w 7425155"/>
              <a:gd name="connsiteY8" fmla="*/ 897639 h 897639"/>
              <a:gd name="connsiteX9" fmla="*/ 89764 w 7425155"/>
              <a:gd name="connsiteY9" fmla="*/ 897639 h 897639"/>
              <a:gd name="connsiteX10" fmla="*/ 26291 w 7425155"/>
              <a:gd name="connsiteY10" fmla="*/ 871348 h 897639"/>
              <a:gd name="connsiteX11" fmla="*/ 0 w 7425155"/>
              <a:gd name="connsiteY11" fmla="*/ 807875 h 897639"/>
              <a:gd name="connsiteX12" fmla="*/ 0 w 7425155"/>
              <a:gd name="connsiteY12" fmla="*/ 89764 h 89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25155" h="897639">
                <a:moveTo>
                  <a:pt x="0" y="89764"/>
                </a:moveTo>
                <a:cubicBezTo>
                  <a:pt x="0" y="65957"/>
                  <a:pt x="9457" y="43125"/>
                  <a:pt x="26291" y="26291"/>
                </a:cubicBezTo>
                <a:cubicBezTo>
                  <a:pt x="43125" y="9457"/>
                  <a:pt x="65957" y="0"/>
                  <a:pt x="89764" y="0"/>
                </a:cubicBezTo>
                <a:lnTo>
                  <a:pt x="7335391" y="0"/>
                </a:lnTo>
                <a:cubicBezTo>
                  <a:pt x="7359198" y="0"/>
                  <a:pt x="7382030" y="9457"/>
                  <a:pt x="7398864" y="26291"/>
                </a:cubicBezTo>
                <a:cubicBezTo>
                  <a:pt x="7415698" y="43125"/>
                  <a:pt x="7425155" y="65957"/>
                  <a:pt x="7425155" y="89764"/>
                </a:cubicBezTo>
                <a:lnTo>
                  <a:pt x="7425155" y="807875"/>
                </a:lnTo>
                <a:cubicBezTo>
                  <a:pt x="7425155" y="831682"/>
                  <a:pt x="7415698" y="854514"/>
                  <a:pt x="7398864" y="871348"/>
                </a:cubicBezTo>
                <a:cubicBezTo>
                  <a:pt x="7382030" y="888182"/>
                  <a:pt x="7359198" y="897639"/>
                  <a:pt x="7335391" y="897639"/>
                </a:cubicBezTo>
                <a:lnTo>
                  <a:pt x="89764" y="897639"/>
                </a:lnTo>
                <a:cubicBezTo>
                  <a:pt x="65957" y="897639"/>
                  <a:pt x="43125" y="888182"/>
                  <a:pt x="26291" y="871348"/>
                </a:cubicBezTo>
                <a:cubicBezTo>
                  <a:pt x="9457" y="854514"/>
                  <a:pt x="0" y="831682"/>
                  <a:pt x="0" y="807875"/>
                </a:cubicBezTo>
                <a:lnTo>
                  <a:pt x="0" y="897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3933" tIns="293933" rIns="7223386" bIns="293933" numCol="1" spcCol="1693" anchor="ctr" anchorCtr="0">
            <a:noAutofit/>
          </a:bodyPr>
          <a:lstStyle/>
          <a:p>
            <a:pPr algn="ctr" defTabSz="18370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100">
              <a:latin typeface="+mn-ea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1146543" y="2601458"/>
            <a:ext cx="9898918" cy="1196852"/>
          </a:xfrm>
          <a:custGeom>
            <a:avLst/>
            <a:gdLst>
              <a:gd name="connsiteX0" fmla="*/ 0 w 7425155"/>
              <a:gd name="connsiteY0" fmla="*/ 89764 h 897639"/>
              <a:gd name="connsiteX1" fmla="*/ 26291 w 7425155"/>
              <a:gd name="connsiteY1" fmla="*/ 26291 h 897639"/>
              <a:gd name="connsiteX2" fmla="*/ 89764 w 7425155"/>
              <a:gd name="connsiteY2" fmla="*/ 0 h 897639"/>
              <a:gd name="connsiteX3" fmla="*/ 7335391 w 7425155"/>
              <a:gd name="connsiteY3" fmla="*/ 0 h 897639"/>
              <a:gd name="connsiteX4" fmla="*/ 7398864 w 7425155"/>
              <a:gd name="connsiteY4" fmla="*/ 26291 h 897639"/>
              <a:gd name="connsiteX5" fmla="*/ 7425155 w 7425155"/>
              <a:gd name="connsiteY5" fmla="*/ 89764 h 897639"/>
              <a:gd name="connsiteX6" fmla="*/ 7425155 w 7425155"/>
              <a:gd name="connsiteY6" fmla="*/ 807875 h 897639"/>
              <a:gd name="connsiteX7" fmla="*/ 7398864 w 7425155"/>
              <a:gd name="connsiteY7" fmla="*/ 871348 h 897639"/>
              <a:gd name="connsiteX8" fmla="*/ 7335391 w 7425155"/>
              <a:gd name="connsiteY8" fmla="*/ 897639 h 897639"/>
              <a:gd name="connsiteX9" fmla="*/ 89764 w 7425155"/>
              <a:gd name="connsiteY9" fmla="*/ 897639 h 897639"/>
              <a:gd name="connsiteX10" fmla="*/ 26291 w 7425155"/>
              <a:gd name="connsiteY10" fmla="*/ 871348 h 897639"/>
              <a:gd name="connsiteX11" fmla="*/ 0 w 7425155"/>
              <a:gd name="connsiteY11" fmla="*/ 807875 h 897639"/>
              <a:gd name="connsiteX12" fmla="*/ 0 w 7425155"/>
              <a:gd name="connsiteY12" fmla="*/ 89764 h 89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25155" h="897639">
                <a:moveTo>
                  <a:pt x="0" y="89764"/>
                </a:moveTo>
                <a:cubicBezTo>
                  <a:pt x="0" y="65957"/>
                  <a:pt x="9457" y="43125"/>
                  <a:pt x="26291" y="26291"/>
                </a:cubicBezTo>
                <a:cubicBezTo>
                  <a:pt x="43125" y="9457"/>
                  <a:pt x="65957" y="0"/>
                  <a:pt x="89764" y="0"/>
                </a:cubicBezTo>
                <a:lnTo>
                  <a:pt x="7335391" y="0"/>
                </a:lnTo>
                <a:cubicBezTo>
                  <a:pt x="7359198" y="0"/>
                  <a:pt x="7382030" y="9457"/>
                  <a:pt x="7398864" y="26291"/>
                </a:cubicBezTo>
                <a:cubicBezTo>
                  <a:pt x="7415698" y="43125"/>
                  <a:pt x="7425155" y="65957"/>
                  <a:pt x="7425155" y="89764"/>
                </a:cubicBezTo>
                <a:lnTo>
                  <a:pt x="7425155" y="807875"/>
                </a:lnTo>
                <a:cubicBezTo>
                  <a:pt x="7425155" y="831682"/>
                  <a:pt x="7415698" y="854514"/>
                  <a:pt x="7398864" y="871348"/>
                </a:cubicBezTo>
                <a:cubicBezTo>
                  <a:pt x="7382030" y="888182"/>
                  <a:pt x="7359198" y="897639"/>
                  <a:pt x="7335391" y="897639"/>
                </a:cubicBezTo>
                <a:lnTo>
                  <a:pt x="89764" y="897639"/>
                </a:lnTo>
                <a:cubicBezTo>
                  <a:pt x="65957" y="897639"/>
                  <a:pt x="43125" y="888182"/>
                  <a:pt x="26291" y="871348"/>
                </a:cubicBezTo>
                <a:cubicBezTo>
                  <a:pt x="9457" y="854514"/>
                  <a:pt x="0" y="831682"/>
                  <a:pt x="0" y="807875"/>
                </a:cubicBezTo>
                <a:lnTo>
                  <a:pt x="0" y="897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3933" tIns="293933" rIns="7223386" bIns="293933" numCol="1" spcCol="1693" anchor="ctr" anchorCtr="0">
            <a:noAutofit/>
          </a:bodyPr>
          <a:lstStyle/>
          <a:p>
            <a:pPr algn="ctr" defTabSz="18370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100">
              <a:latin typeface="+mn-ea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1146543" y="1204153"/>
            <a:ext cx="9898918" cy="1196852"/>
          </a:xfrm>
          <a:custGeom>
            <a:avLst/>
            <a:gdLst>
              <a:gd name="connsiteX0" fmla="*/ 0 w 7425155"/>
              <a:gd name="connsiteY0" fmla="*/ 89764 h 897639"/>
              <a:gd name="connsiteX1" fmla="*/ 26291 w 7425155"/>
              <a:gd name="connsiteY1" fmla="*/ 26291 h 897639"/>
              <a:gd name="connsiteX2" fmla="*/ 89764 w 7425155"/>
              <a:gd name="connsiteY2" fmla="*/ 0 h 897639"/>
              <a:gd name="connsiteX3" fmla="*/ 7335391 w 7425155"/>
              <a:gd name="connsiteY3" fmla="*/ 0 h 897639"/>
              <a:gd name="connsiteX4" fmla="*/ 7398864 w 7425155"/>
              <a:gd name="connsiteY4" fmla="*/ 26291 h 897639"/>
              <a:gd name="connsiteX5" fmla="*/ 7425155 w 7425155"/>
              <a:gd name="connsiteY5" fmla="*/ 89764 h 897639"/>
              <a:gd name="connsiteX6" fmla="*/ 7425155 w 7425155"/>
              <a:gd name="connsiteY6" fmla="*/ 807875 h 897639"/>
              <a:gd name="connsiteX7" fmla="*/ 7398864 w 7425155"/>
              <a:gd name="connsiteY7" fmla="*/ 871348 h 897639"/>
              <a:gd name="connsiteX8" fmla="*/ 7335391 w 7425155"/>
              <a:gd name="connsiteY8" fmla="*/ 897639 h 897639"/>
              <a:gd name="connsiteX9" fmla="*/ 89764 w 7425155"/>
              <a:gd name="connsiteY9" fmla="*/ 897639 h 897639"/>
              <a:gd name="connsiteX10" fmla="*/ 26291 w 7425155"/>
              <a:gd name="connsiteY10" fmla="*/ 871348 h 897639"/>
              <a:gd name="connsiteX11" fmla="*/ 0 w 7425155"/>
              <a:gd name="connsiteY11" fmla="*/ 807875 h 897639"/>
              <a:gd name="connsiteX12" fmla="*/ 0 w 7425155"/>
              <a:gd name="connsiteY12" fmla="*/ 89764 h 89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25155" h="897639">
                <a:moveTo>
                  <a:pt x="0" y="89764"/>
                </a:moveTo>
                <a:cubicBezTo>
                  <a:pt x="0" y="65957"/>
                  <a:pt x="9457" y="43125"/>
                  <a:pt x="26291" y="26291"/>
                </a:cubicBezTo>
                <a:cubicBezTo>
                  <a:pt x="43125" y="9457"/>
                  <a:pt x="65957" y="0"/>
                  <a:pt x="89764" y="0"/>
                </a:cubicBezTo>
                <a:lnTo>
                  <a:pt x="7335391" y="0"/>
                </a:lnTo>
                <a:cubicBezTo>
                  <a:pt x="7359198" y="0"/>
                  <a:pt x="7382030" y="9457"/>
                  <a:pt x="7398864" y="26291"/>
                </a:cubicBezTo>
                <a:cubicBezTo>
                  <a:pt x="7415698" y="43125"/>
                  <a:pt x="7425155" y="65957"/>
                  <a:pt x="7425155" y="89764"/>
                </a:cubicBezTo>
                <a:lnTo>
                  <a:pt x="7425155" y="807875"/>
                </a:lnTo>
                <a:cubicBezTo>
                  <a:pt x="7425155" y="831682"/>
                  <a:pt x="7415698" y="854514"/>
                  <a:pt x="7398864" y="871348"/>
                </a:cubicBezTo>
                <a:cubicBezTo>
                  <a:pt x="7382030" y="888182"/>
                  <a:pt x="7359198" y="897639"/>
                  <a:pt x="7335391" y="897639"/>
                </a:cubicBezTo>
                <a:lnTo>
                  <a:pt x="89764" y="897639"/>
                </a:lnTo>
                <a:cubicBezTo>
                  <a:pt x="65957" y="897639"/>
                  <a:pt x="43125" y="888182"/>
                  <a:pt x="26291" y="871348"/>
                </a:cubicBezTo>
                <a:cubicBezTo>
                  <a:pt x="9457" y="854514"/>
                  <a:pt x="0" y="831682"/>
                  <a:pt x="0" y="807875"/>
                </a:cubicBezTo>
                <a:lnTo>
                  <a:pt x="0" y="897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3933" tIns="293933" rIns="7223386" bIns="293933" numCol="1" spcCol="1693" anchor="ctr" anchorCtr="0">
            <a:noAutofit/>
          </a:bodyPr>
          <a:lstStyle/>
          <a:p>
            <a:pPr algn="ctr" defTabSz="18370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100">
              <a:latin typeface="+mn-ea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197625" y="3709820"/>
            <a:ext cx="1954166" cy="400907"/>
            <a:chOff x="4145706" y="2782364"/>
            <a:chExt cx="1465815" cy="300680"/>
          </a:xfrm>
        </p:grpSpPr>
        <p:sp>
          <p:nvSpPr>
            <p:cNvPr id="55" name="Freeform 54"/>
            <p:cNvSpPr/>
            <p:nvPr/>
          </p:nvSpPr>
          <p:spPr>
            <a:xfrm>
              <a:off x="4145706" y="2782364"/>
              <a:ext cx="732907" cy="3006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32907" y="0"/>
                  </a:moveTo>
                  <a:lnTo>
                    <a:pt x="732907" y="150340"/>
                  </a:lnTo>
                  <a:lnTo>
                    <a:pt x="0" y="150340"/>
                  </a:lnTo>
                  <a:lnTo>
                    <a:pt x="0" y="300680"/>
                  </a:lnTo>
                </a:path>
              </a:pathLst>
            </a:cu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Freeform 56"/>
            <p:cNvSpPr/>
            <p:nvPr/>
          </p:nvSpPr>
          <p:spPr>
            <a:xfrm>
              <a:off x="4878614" y="2782364"/>
              <a:ext cx="732907" cy="3006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0340"/>
                  </a:lnTo>
                  <a:lnTo>
                    <a:pt x="732907" y="150340"/>
                  </a:lnTo>
                  <a:lnTo>
                    <a:pt x="732907" y="300680"/>
                  </a:lnTo>
                </a:path>
              </a:pathLst>
            </a:cu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64" name="Group 63"/>
          <p:cNvGrpSpPr/>
          <p:nvPr/>
        </p:nvGrpSpPr>
        <p:grpSpPr>
          <a:xfrm>
            <a:off x="7174710" y="2306646"/>
            <a:ext cx="2931249" cy="400907"/>
            <a:chOff x="4878614" y="1729984"/>
            <a:chExt cx="2198723" cy="300680"/>
          </a:xfrm>
        </p:grpSpPr>
        <p:sp>
          <p:nvSpPr>
            <p:cNvPr id="53" name="Freeform 52"/>
            <p:cNvSpPr/>
            <p:nvPr/>
          </p:nvSpPr>
          <p:spPr>
            <a:xfrm>
              <a:off x="4878614" y="1729984"/>
              <a:ext cx="1099361" cy="3006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099361" y="0"/>
                  </a:moveTo>
                  <a:lnTo>
                    <a:pt x="1099361" y="150340"/>
                  </a:lnTo>
                  <a:lnTo>
                    <a:pt x="0" y="150340"/>
                  </a:lnTo>
                  <a:lnTo>
                    <a:pt x="0" y="30068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Freeform 58"/>
            <p:cNvSpPr/>
            <p:nvPr/>
          </p:nvSpPr>
          <p:spPr>
            <a:xfrm>
              <a:off x="5977976" y="1729984"/>
              <a:ext cx="1099361" cy="3006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0340"/>
                  </a:lnTo>
                  <a:lnTo>
                    <a:pt x="1099361" y="150340"/>
                  </a:lnTo>
                  <a:lnTo>
                    <a:pt x="1099361" y="30068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61" name="Freeform 60"/>
          <p:cNvSpPr/>
          <p:nvPr/>
        </p:nvSpPr>
        <p:spPr>
          <a:xfrm>
            <a:off x="10045005" y="3709820"/>
            <a:ext cx="121904" cy="40090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00680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1" name="TextBox 130"/>
          <p:cNvSpPr txBox="1"/>
          <p:nvPr/>
        </p:nvSpPr>
        <p:spPr>
          <a:xfrm>
            <a:off x="1035440" y="5655394"/>
            <a:ext cx="101211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7888730" y="1304379"/>
            <a:ext cx="1503204" cy="1002267"/>
          </a:xfrm>
          <a:custGeom>
            <a:avLst/>
            <a:gdLst>
              <a:gd name="connsiteX0" fmla="*/ 0 w 1127550"/>
              <a:gd name="connsiteY0" fmla="*/ 75170 h 751700"/>
              <a:gd name="connsiteX1" fmla="*/ 22017 w 1127550"/>
              <a:gd name="connsiteY1" fmla="*/ 22017 h 751700"/>
              <a:gd name="connsiteX2" fmla="*/ 75170 w 1127550"/>
              <a:gd name="connsiteY2" fmla="*/ 0 h 751700"/>
              <a:gd name="connsiteX3" fmla="*/ 1052380 w 1127550"/>
              <a:gd name="connsiteY3" fmla="*/ 0 h 751700"/>
              <a:gd name="connsiteX4" fmla="*/ 1105533 w 1127550"/>
              <a:gd name="connsiteY4" fmla="*/ 22017 h 751700"/>
              <a:gd name="connsiteX5" fmla="*/ 1127550 w 1127550"/>
              <a:gd name="connsiteY5" fmla="*/ 75170 h 751700"/>
              <a:gd name="connsiteX6" fmla="*/ 1127550 w 1127550"/>
              <a:gd name="connsiteY6" fmla="*/ 676530 h 751700"/>
              <a:gd name="connsiteX7" fmla="*/ 1105533 w 1127550"/>
              <a:gd name="connsiteY7" fmla="*/ 729683 h 751700"/>
              <a:gd name="connsiteX8" fmla="*/ 1052380 w 1127550"/>
              <a:gd name="connsiteY8" fmla="*/ 751700 h 751700"/>
              <a:gd name="connsiteX9" fmla="*/ 75170 w 1127550"/>
              <a:gd name="connsiteY9" fmla="*/ 751700 h 751700"/>
              <a:gd name="connsiteX10" fmla="*/ 22017 w 1127550"/>
              <a:gd name="connsiteY10" fmla="*/ 729683 h 751700"/>
              <a:gd name="connsiteX11" fmla="*/ 0 w 1127550"/>
              <a:gd name="connsiteY11" fmla="*/ 676530 h 751700"/>
              <a:gd name="connsiteX12" fmla="*/ 0 w 1127550"/>
              <a:gd name="connsiteY12" fmla="*/ 75170 h 75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550" h="751700">
                <a:moveTo>
                  <a:pt x="0" y="75170"/>
                </a:moveTo>
                <a:cubicBezTo>
                  <a:pt x="0" y="55234"/>
                  <a:pt x="7920" y="36114"/>
                  <a:pt x="22017" y="22017"/>
                </a:cubicBezTo>
                <a:cubicBezTo>
                  <a:pt x="36114" y="7920"/>
                  <a:pt x="55234" y="0"/>
                  <a:pt x="75170" y="0"/>
                </a:cubicBezTo>
                <a:lnTo>
                  <a:pt x="1052380" y="0"/>
                </a:lnTo>
                <a:cubicBezTo>
                  <a:pt x="1072316" y="0"/>
                  <a:pt x="1091436" y="7920"/>
                  <a:pt x="1105533" y="22017"/>
                </a:cubicBezTo>
                <a:cubicBezTo>
                  <a:pt x="1119630" y="36114"/>
                  <a:pt x="1127550" y="55234"/>
                  <a:pt x="1127550" y="75170"/>
                </a:cubicBezTo>
                <a:lnTo>
                  <a:pt x="1127550" y="676530"/>
                </a:lnTo>
                <a:cubicBezTo>
                  <a:pt x="1127550" y="696466"/>
                  <a:pt x="1119630" y="715586"/>
                  <a:pt x="1105533" y="729683"/>
                </a:cubicBezTo>
                <a:cubicBezTo>
                  <a:pt x="1091436" y="743780"/>
                  <a:pt x="1072316" y="751700"/>
                  <a:pt x="1052380" y="751700"/>
                </a:cubicBezTo>
                <a:lnTo>
                  <a:pt x="75170" y="751700"/>
                </a:lnTo>
                <a:cubicBezTo>
                  <a:pt x="55234" y="751700"/>
                  <a:pt x="36114" y="743780"/>
                  <a:pt x="22017" y="729683"/>
                </a:cubicBezTo>
                <a:cubicBezTo>
                  <a:pt x="7920" y="715586"/>
                  <a:pt x="0" y="696466"/>
                  <a:pt x="0" y="676530"/>
                </a:cubicBezTo>
                <a:lnTo>
                  <a:pt x="0" y="7517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658" tIns="176658" rIns="176658" bIns="176658" numCol="1" spcCol="1693" anchor="ctr" anchorCtr="0">
            <a:no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2100" dirty="0">
                <a:solidFill>
                  <a:schemeClr val="bg1"/>
                </a:solidFill>
                <a:latin typeface="+mn-ea"/>
              </a:rPr>
              <a:t>添加标题 </a:t>
            </a:r>
            <a:endParaRPr lang="en-US" altLang="zh-CN" sz="21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043634" y="5477608"/>
            <a:ext cx="1010473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/>
          <p:cNvGrpSpPr/>
          <p:nvPr/>
        </p:nvGrpSpPr>
        <p:grpSpPr>
          <a:xfrm>
            <a:off x="1524160" y="4264829"/>
            <a:ext cx="3635737" cy="492443"/>
            <a:chOff x="4033795" y="2061675"/>
            <a:chExt cx="2727158" cy="369332"/>
          </a:xfrm>
        </p:grpSpPr>
        <p:sp>
          <p:nvSpPr>
            <p:cNvPr id="100" name="Text Placeholder 3"/>
            <p:cNvSpPr txBox="1"/>
            <p:nvPr/>
          </p:nvSpPr>
          <p:spPr>
            <a:xfrm>
              <a:off x="4503506" y="2098990"/>
              <a:ext cx="2257447" cy="25391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此处添加详细文本描述，建议与标题相关并符合整体语言风格，语言描述尽量简洁生动。</a:t>
              </a:r>
              <a:endPara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033795" y="2061675"/>
              <a:ext cx="360723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03</a:t>
              </a:r>
              <a:endPara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524160" y="2914825"/>
            <a:ext cx="3635737" cy="492443"/>
            <a:chOff x="4033795" y="2061675"/>
            <a:chExt cx="2727158" cy="369332"/>
          </a:xfrm>
        </p:grpSpPr>
        <p:sp>
          <p:nvSpPr>
            <p:cNvPr id="103" name="Text Placeholder 3"/>
            <p:cNvSpPr txBox="1"/>
            <p:nvPr/>
          </p:nvSpPr>
          <p:spPr>
            <a:xfrm>
              <a:off x="4503506" y="2085379"/>
              <a:ext cx="2257447" cy="25391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此处添加详细文本描述，建议与标题相关并符合整体语言风格，语言描述尽量简洁生动。</a:t>
              </a:r>
              <a:endPara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033795" y="2061675"/>
              <a:ext cx="360723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02</a:t>
              </a:r>
              <a:endPara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524160" y="1511651"/>
            <a:ext cx="3635737" cy="492443"/>
            <a:chOff x="4033795" y="2061675"/>
            <a:chExt cx="2727158" cy="369332"/>
          </a:xfrm>
        </p:grpSpPr>
        <p:sp>
          <p:nvSpPr>
            <p:cNvPr id="106" name="Text Placeholder 3"/>
            <p:cNvSpPr txBox="1"/>
            <p:nvPr/>
          </p:nvSpPr>
          <p:spPr>
            <a:xfrm>
              <a:off x="4503506" y="2111645"/>
              <a:ext cx="2257447" cy="25391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此处添加详细文本描述，建议与标题相关并符合整体语言风格，语言描述尽量简洁生动。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4033795" y="2061675"/>
              <a:ext cx="360723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01</a:t>
              </a:r>
              <a:endPara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sp>
        <p:nvSpPr>
          <p:cNvPr id="54" name="Freeform 53"/>
          <p:cNvSpPr/>
          <p:nvPr/>
        </p:nvSpPr>
        <p:spPr>
          <a:xfrm>
            <a:off x="6423106" y="2707553"/>
            <a:ext cx="1503204" cy="1002267"/>
          </a:xfrm>
          <a:custGeom>
            <a:avLst/>
            <a:gdLst>
              <a:gd name="connsiteX0" fmla="*/ 0 w 1127550"/>
              <a:gd name="connsiteY0" fmla="*/ 75170 h 751700"/>
              <a:gd name="connsiteX1" fmla="*/ 22017 w 1127550"/>
              <a:gd name="connsiteY1" fmla="*/ 22017 h 751700"/>
              <a:gd name="connsiteX2" fmla="*/ 75170 w 1127550"/>
              <a:gd name="connsiteY2" fmla="*/ 0 h 751700"/>
              <a:gd name="connsiteX3" fmla="*/ 1052380 w 1127550"/>
              <a:gd name="connsiteY3" fmla="*/ 0 h 751700"/>
              <a:gd name="connsiteX4" fmla="*/ 1105533 w 1127550"/>
              <a:gd name="connsiteY4" fmla="*/ 22017 h 751700"/>
              <a:gd name="connsiteX5" fmla="*/ 1127550 w 1127550"/>
              <a:gd name="connsiteY5" fmla="*/ 75170 h 751700"/>
              <a:gd name="connsiteX6" fmla="*/ 1127550 w 1127550"/>
              <a:gd name="connsiteY6" fmla="*/ 676530 h 751700"/>
              <a:gd name="connsiteX7" fmla="*/ 1105533 w 1127550"/>
              <a:gd name="connsiteY7" fmla="*/ 729683 h 751700"/>
              <a:gd name="connsiteX8" fmla="*/ 1052380 w 1127550"/>
              <a:gd name="connsiteY8" fmla="*/ 751700 h 751700"/>
              <a:gd name="connsiteX9" fmla="*/ 75170 w 1127550"/>
              <a:gd name="connsiteY9" fmla="*/ 751700 h 751700"/>
              <a:gd name="connsiteX10" fmla="*/ 22017 w 1127550"/>
              <a:gd name="connsiteY10" fmla="*/ 729683 h 751700"/>
              <a:gd name="connsiteX11" fmla="*/ 0 w 1127550"/>
              <a:gd name="connsiteY11" fmla="*/ 676530 h 751700"/>
              <a:gd name="connsiteX12" fmla="*/ 0 w 1127550"/>
              <a:gd name="connsiteY12" fmla="*/ 75170 h 75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550" h="751700">
                <a:moveTo>
                  <a:pt x="0" y="75170"/>
                </a:moveTo>
                <a:cubicBezTo>
                  <a:pt x="0" y="55234"/>
                  <a:pt x="7920" y="36114"/>
                  <a:pt x="22017" y="22017"/>
                </a:cubicBezTo>
                <a:cubicBezTo>
                  <a:pt x="36114" y="7920"/>
                  <a:pt x="55234" y="0"/>
                  <a:pt x="75170" y="0"/>
                </a:cubicBezTo>
                <a:lnTo>
                  <a:pt x="1052380" y="0"/>
                </a:lnTo>
                <a:cubicBezTo>
                  <a:pt x="1072316" y="0"/>
                  <a:pt x="1091436" y="7920"/>
                  <a:pt x="1105533" y="22017"/>
                </a:cubicBezTo>
                <a:cubicBezTo>
                  <a:pt x="1119630" y="36114"/>
                  <a:pt x="1127550" y="55234"/>
                  <a:pt x="1127550" y="75170"/>
                </a:cubicBezTo>
                <a:lnTo>
                  <a:pt x="1127550" y="676530"/>
                </a:lnTo>
                <a:cubicBezTo>
                  <a:pt x="1127550" y="696466"/>
                  <a:pt x="1119630" y="715586"/>
                  <a:pt x="1105533" y="729683"/>
                </a:cubicBezTo>
                <a:cubicBezTo>
                  <a:pt x="1091436" y="743780"/>
                  <a:pt x="1072316" y="751700"/>
                  <a:pt x="1052380" y="751700"/>
                </a:cubicBezTo>
                <a:lnTo>
                  <a:pt x="75170" y="751700"/>
                </a:lnTo>
                <a:cubicBezTo>
                  <a:pt x="55234" y="751700"/>
                  <a:pt x="36114" y="743780"/>
                  <a:pt x="22017" y="729683"/>
                </a:cubicBezTo>
                <a:cubicBezTo>
                  <a:pt x="7920" y="715586"/>
                  <a:pt x="0" y="696466"/>
                  <a:pt x="0" y="676530"/>
                </a:cubicBezTo>
                <a:lnTo>
                  <a:pt x="0" y="7517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658" tIns="176658" rIns="176658" bIns="176658" numCol="1" spcCol="1693" anchor="ctr" anchorCtr="0">
            <a:no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2100" dirty="0">
                <a:solidFill>
                  <a:schemeClr val="bg1"/>
                </a:solidFill>
                <a:latin typeface="+mn-ea"/>
              </a:rPr>
              <a:t>添加标题 </a:t>
            </a:r>
            <a:endParaRPr lang="en-US" altLang="zh-CN" sz="2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5446023" y="4110726"/>
            <a:ext cx="1503204" cy="1002267"/>
          </a:xfrm>
          <a:custGeom>
            <a:avLst/>
            <a:gdLst>
              <a:gd name="connsiteX0" fmla="*/ 0 w 1127550"/>
              <a:gd name="connsiteY0" fmla="*/ 75170 h 751700"/>
              <a:gd name="connsiteX1" fmla="*/ 22017 w 1127550"/>
              <a:gd name="connsiteY1" fmla="*/ 22017 h 751700"/>
              <a:gd name="connsiteX2" fmla="*/ 75170 w 1127550"/>
              <a:gd name="connsiteY2" fmla="*/ 0 h 751700"/>
              <a:gd name="connsiteX3" fmla="*/ 1052380 w 1127550"/>
              <a:gd name="connsiteY3" fmla="*/ 0 h 751700"/>
              <a:gd name="connsiteX4" fmla="*/ 1105533 w 1127550"/>
              <a:gd name="connsiteY4" fmla="*/ 22017 h 751700"/>
              <a:gd name="connsiteX5" fmla="*/ 1127550 w 1127550"/>
              <a:gd name="connsiteY5" fmla="*/ 75170 h 751700"/>
              <a:gd name="connsiteX6" fmla="*/ 1127550 w 1127550"/>
              <a:gd name="connsiteY6" fmla="*/ 676530 h 751700"/>
              <a:gd name="connsiteX7" fmla="*/ 1105533 w 1127550"/>
              <a:gd name="connsiteY7" fmla="*/ 729683 h 751700"/>
              <a:gd name="connsiteX8" fmla="*/ 1052380 w 1127550"/>
              <a:gd name="connsiteY8" fmla="*/ 751700 h 751700"/>
              <a:gd name="connsiteX9" fmla="*/ 75170 w 1127550"/>
              <a:gd name="connsiteY9" fmla="*/ 751700 h 751700"/>
              <a:gd name="connsiteX10" fmla="*/ 22017 w 1127550"/>
              <a:gd name="connsiteY10" fmla="*/ 729683 h 751700"/>
              <a:gd name="connsiteX11" fmla="*/ 0 w 1127550"/>
              <a:gd name="connsiteY11" fmla="*/ 676530 h 751700"/>
              <a:gd name="connsiteX12" fmla="*/ 0 w 1127550"/>
              <a:gd name="connsiteY12" fmla="*/ 75170 h 75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550" h="751700">
                <a:moveTo>
                  <a:pt x="0" y="75170"/>
                </a:moveTo>
                <a:cubicBezTo>
                  <a:pt x="0" y="55234"/>
                  <a:pt x="7920" y="36114"/>
                  <a:pt x="22017" y="22017"/>
                </a:cubicBezTo>
                <a:cubicBezTo>
                  <a:pt x="36114" y="7920"/>
                  <a:pt x="55234" y="0"/>
                  <a:pt x="75170" y="0"/>
                </a:cubicBezTo>
                <a:lnTo>
                  <a:pt x="1052380" y="0"/>
                </a:lnTo>
                <a:cubicBezTo>
                  <a:pt x="1072316" y="0"/>
                  <a:pt x="1091436" y="7920"/>
                  <a:pt x="1105533" y="22017"/>
                </a:cubicBezTo>
                <a:cubicBezTo>
                  <a:pt x="1119630" y="36114"/>
                  <a:pt x="1127550" y="55234"/>
                  <a:pt x="1127550" y="75170"/>
                </a:cubicBezTo>
                <a:lnTo>
                  <a:pt x="1127550" y="676530"/>
                </a:lnTo>
                <a:cubicBezTo>
                  <a:pt x="1127550" y="696466"/>
                  <a:pt x="1119630" y="715586"/>
                  <a:pt x="1105533" y="729683"/>
                </a:cubicBezTo>
                <a:cubicBezTo>
                  <a:pt x="1091436" y="743780"/>
                  <a:pt x="1072316" y="751700"/>
                  <a:pt x="1052380" y="751700"/>
                </a:cubicBezTo>
                <a:lnTo>
                  <a:pt x="75170" y="751700"/>
                </a:lnTo>
                <a:cubicBezTo>
                  <a:pt x="55234" y="751700"/>
                  <a:pt x="36114" y="743780"/>
                  <a:pt x="22017" y="729683"/>
                </a:cubicBezTo>
                <a:cubicBezTo>
                  <a:pt x="7920" y="715586"/>
                  <a:pt x="0" y="696466"/>
                  <a:pt x="0" y="676530"/>
                </a:cubicBezTo>
                <a:lnTo>
                  <a:pt x="0" y="7517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658" tIns="176658" rIns="176658" bIns="176658" numCol="1" spcCol="1693" anchor="ctr" anchorCtr="0">
            <a:no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2100" dirty="0">
                <a:solidFill>
                  <a:schemeClr val="bg1"/>
                </a:solidFill>
                <a:latin typeface="+mn-ea"/>
              </a:rPr>
              <a:t>添加标题 </a:t>
            </a:r>
            <a:endParaRPr lang="en-US" sz="2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7400190" y="4110726"/>
            <a:ext cx="1503204" cy="1002267"/>
          </a:xfrm>
          <a:custGeom>
            <a:avLst/>
            <a:gdLst>
              <a:gd name="connsiteX0" fmla="*/ 0 w 1127550"/>
              <a:gd name="connsiteY0" fmla="*/ 75170 h 751700"/>
              <a:gd name="connsiteX1" fmla="*/ 22017 w 1127550"/>
              <a:gd name="connsiteY1" fmla="*/ 22017 h 751700"/>
              <a:gd name="connsiteX2" fmla="*/ 75170 w 1127550"/>
              <a:gd name="connsiteY2" fmla="*/ 0 h 751700"/>
              <a:gd name="connsiteX3" fmla="*/ 1052380 w 1127550"/>
              <a:gd name="connsiteY3" fmla="*/ 0 h 751700"/>
              <a:gd name="connsiteX4" fmla="*/ 1105533 w 1127550"/>
              <a:gd name="connsiteY4" fmla="*/ 22017 h 751700"/>
              <a:gd name="connsiteX5" fmla="*/ 1127550 w 1127550"/>
              <a:gd name="connsiteY5" fmla="*/ 75170 h 751700"/>
              <a:gd name="connsiteX6" fmla="*/ 1127550 w 1127550"/>
              <a:gd name="connsiteY6" fmla="*/ 676530 h 751700"/>
              <a:gd name="connsiteX7" fmla="*/ 1105533 w 1127550"/>
              <a:gd name="connsiteY7" fmla="*/ 729683 h 751700"/>
              <a:gd name="connsiteX8" fmla="*/ 1052380 w 1127550"/>
              <a:gd name="connsiteY8" fmla="*/ 751700 h 751700"/>
              <a:gd name="connsiteX9" fmla="*/ 75170 w 1127550"/>
              <a:gd name="connsiteY9" fmla="*/ 751700 h 751700"/>
              <a:gd name="connsiteX10" fmla="*/ 22017 w 1127550"/>
              <a:gd name="connsiteY10" fmla="*/ 729683 h 751700"/>
              <a:gd name="connsiteX11" fmla="*/ 0 w 1127550"/>
              <a:gd name="connsiteY11" fmla="*/ 676530 h 751700"/>
              <a:gd name="connsiteX12" fmla="*/ 0 w 1127550"/>
              <a:gd name="connsiteY12" fmla="*/ 75170 h 75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550" h="751700">
                <a:moveTo>
                  <a:pt x="0" y="75170"/>
                </a:moveTo>
                <a:cubicBezTo>
                  <a:pt x="0" y="55234"/>
                  <a:pt x="7920" y="36114"/>
                  <a:pt x="22017" y="22017"/>
                </a:cubicBezTo>
                <a:cubicBezTo>
                  <a:pt x="36114" y="7920"/>
                  <a:pt x="55234" y="0"/>
                  <a:pt x="75170" y="0"/>
                </a:cubicBezTo>
                <a:lnTo>
                  <a:pt x="1052380" y="0"/>
                </a:lnTo>
                <a:cubicBezTo>
                  <a:pt x="1072316" y="0"/>
                  <a:pt x="1091436" y="7920"/>
                  <a:pt x="1105533" y="22017"/>
                </a:cubicBezTo>
                <a:cubicBezTo>
                  <a:pt x="1119630" y="36114"/>
                  <a:pt x="1127550" y="55234"/>
                  <a:pt x="1127550" y="75170"/>
                </a:cubicBezTo>
                <a:lnTo>
                  <a:pt x="1127550" y="676530"/>
                </a:lnTo>
                <a:cubicBezTo>
                  <a:pt x="1127550" y="696466"/>
                  <a:pt x="1119630" y="715586"/>
                  <a:pt x="1105533" y="729683"/>
                </a:cubicBezTo>
                <a:cubicBezTo>
                  <a:pt x="1091436" y="743780"/>
                  <a:pt x="1072316" y="751700"/>
                  <a:pt x="1052380" y="751700"/>
                </a:cubicBezTo>
                <a:lnTo>
                  <a:pt x="75170" y="751700"/>
                </a:lnTo>
                <a:cubicBezTo>
                  <a:pt x="55234" y="751700"/>
                  <a:pt x="36114" y="743780"/>
                  <a:pt x="22017" y="729683"/>
                </a:cubicBezTo>
                <a:cubicBezTo>
                  <a:pt x="7920" y="715586"/>
                  <a:pt x="0" y="696466"/>
                  <a:pt x="0" y="676530"/>
                </a:cubicBezTo>
                <a:lnTo>
                  <a:pt x="0" y="7517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658" tIns="176658" rIns="176658" bIns="176658" numCol="1" spcCol="1693" anchor="ctr" anchorCtr="0">
            <a:no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2100" dirty="0">
                <a:solidFill>
                  <a:schemeClr val="bg1"/>
                </a:solidFill>
                <a:latin typeface="+mn-ea"/>
              </a:rPr>
              <a:t>添加标题 </a:t>
            </a:r>
            <a:endParaRPr lang="en-US" sz="2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9354355" y="2707553"/>
            <a:ext cx="1503204" cy="1002267"/>
          </a:xfrm>
          <a:custGeom>
            <a:avLst/>
            <a:gdLst>
              <a:gd name="connsiteX0" fmla="*/ 0 w 1127550"/>
              <a:gd name="connsiteY0" fmla="*/ 75170 h 751700"/>
              <a:gd name="connsiteX1" fmla="*/ 22017 w 1127550"/>
              <a:gd name="connsiteY1" fmla="*/ 22017 h 751700"/>
              <a:gd name="connsiteX2" fmla="*/ 75170 w 1127550"/>
              <a:gd name="connsiteY2" fmla="*/ 0 h 751700"/>
              <a:gd name="connsiteX3" fmla="*/ 1052380 w 1127550"/>
              <a:gd name="connsiteY3" fmla="*/ 0 h 751700"/>
              <a:gd name="connsiteX4" fmla="*/ 1105533 w 1127550"/>
              <a:gd name="connsiteY4" fmla="*/ 22017 h 751700"/>
              <a:gd name="connsiteX5" fmla="*/ 1127550 w 1127550"/>
              <a:gd name="connsiteY5" fmla="*/ 75170 h 751700"/>
              <a:gd name="connsiteX6" fmla="*/ 1127550 w 1127550"/>
              <a:gd name="connsiteY6" fmla="*/ 676530 h 751700"/>
              <a:gd name="connsiteX7" fmla="*/ 1105533 w 1127550"/>
              <a:gd name="connsiteY7" fmla="*/ 729683 h 751700"/>
              <a:gd name="connsiteX8" fmla="*/ 1052380 w 1127550"/>
              <a:gd name="connsiteY8" fmla="*/ 751700 h 751700"/>
              <a:gd name="connsiteX9" fmla="*/ 75170 w 1127550"/>
              <a:gd name="connsiteY9" fmla="*/ 751700 h 751700"/>
              <a:gd name="connsiteX10" fmla="*/ 22017 w 1127550"/>
              <a:gd name="connsiteY10" fmla="*/ 729683 h 751700"/>
              <a:gd name="connsiteX11" fmla="*/ 0 w 1127550"/>
              <a:gd name="connsiteY11" fmla="*/ 676530 h 751700"/>
              <a:gd name="connsiteX12" fmla="*/ 0 w 1127550"/>
              <a:gd name="connsiteY12" fmla="*/ 75170 h 75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550" h="751700">
                <a:moveTo>
                  <a:pt x="0" y="75170"/>
                </a:moveTo>
                <a:cubicBezTo>
                  <a:pt x="0" y="55234"/>
                  <a:pt x="7920" y="36114"/>
                  <a:pt x="22017" y="22017"/>
                </a:cubicBezTo>
                <a:cubicBezTo>
                  <a:pt x="36114" y="7920"/>
                  <a:pt x="55234" y="0"/>
                  <a:pt x="75170" y="0"/>
                </a:cubicBezTo>
                <a:lnTo>
                  <a:pt x="1052380" y="0"/>
                </a:lnTo>
                <a:cubicBezTo>
                  <a:pt x="1072316" y="0"/>
                  <a:pt x="1091436" y="7920"/>
                  <a:pt x="1105533" y="22017"/>
                </a:cubicBezTo>
                <a:cubicBezTo>
                  <a:pt x="1119630" y="36114"/>
                  <a:pt x="1127550" y="55234"/>
                  <a:pt x="1127550" y="75170"/>
                </a:cubicBezTo>
                <a:lnTo>
                  <a:pt x="1127550" y="676530"/>
                </a:lnTo>
                <a:cubicBezTo>
                  <a:pt x="1127550" y="696466"/>
                  <a:pt x="1119630" y="715586"/>
                  <a:pt x="1105533" y="729683"/>
                </a:cubicBezTo>
                <a:cubicBezTo>
                  <a:pt x="1091436" y="743780"/>
                  <a:pt x="1072316" y="751700"/>
                  <a:pt x="1052380" y="751700"/>
                </a:cubicBezTo>
                <a:lnTo>
                  <a:pt x="75170" y="751700"/>
                </a:lnTo>
                <a:cubicBezTo>
                  <a:pt x="55234" y="751700"/>
                  <a:pt x="36114" y="743780"/>
                  <a:pt x="22017" y="729683"/>
                </a:cubicBezTo>
                <a:cubicBezTo>
                  <a:pt x="7920" y="715586"/>
                  <a:pt x="0" y="696466"/>
                  <a:pt x="0" y="676530"/>
                </a:cubicBezTo>
                <a:lnTo>
                  <a:pt x="0" y="7517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658" tIns="176658" rIns="176658" bIns="176658" numCol="1" spcCol="1693" anchor="ctr" anchorCtr="0">
            <a:no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2100" dirty="0">
                <a:solidFill>
                  <a:schemeClr val="bg1"/>
                </a:solidFill>
                <a:latin typeface="+mn-ea"/>
              </a:rPr>
              <a:t>添加标题 </a:t>
            </a:r>
            <a:endParaRPr lang="en-US" altLang="zh-CN" sz="2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9354355" y="4110726"/>
            <a:ext cx="1503204" cy="1002267"/>
          </a:xfrm>
          <a:custGeom>
            <a:avLst/>
            <a:gdLst>
              <a:gd name="connsiteX0" fmla="*/ 0 w 1127550"/>
              <a:gd name="connsiteY0" fmla="*/ 75170 h 751700"/>
              <a:gd name="connsiteX1" fmla="*/ 22017 w 1127550"/>
              <a:gd name="connsiteY1" fmla="*/ 22017 h 751700"/>
              <a:gd name="connsiteX2" fmla="*/ 75170 w 1127550"/>
              <a:gd name="connsiteY2" fmla="*/ 0 h 751700"/>
              <a:gd name="connsiteX3" fmla="*/ 1052380 w 1127550"/>
              <a:gd name="connsiteY3" fmla="*/ 0 h 751700"/>
              <a:gd name="connsiteX4" fmla="*/ 1105533 w 1127550"/>
              <a:gd name="connsiteY4" fmla="*/ 22017 h 751700"/>
              <a:gd name="connsiteX5" fmla="*/ 1127550 w 1127550"/>
              <a:gd name="connsiteY5" fmla="*/ 75170 h 751700"/>
              <a:gd name="connsiteX6" fmla="*/ 1127550 w 1127550"/>
              <a:gd name="connsiteY6" fmla="*/ 676530 h 751700"/>
              <a:gd name="connsiteX7" fmla="*/ 1105533 w 1127550"/>
              <a:gd name="connsiteY7" fmla="*/ 729683 h 751700"/>
              <a:gd name="connsiteX8" fmla="*/ 1052380 w 1127550"/>
              <a:gd name="connsiteY8" fmla="*/ 751700 h 751700"/>
              <a:gd name="connsiteX9" fmla="*/ 75170 w 1127550"/>
              <a:gd name="connsiteY9" fmla="*/ 751700 h 751700"/>
              <a:gd name="connsiteX10" fmla="*/ 22017 w 1127550"/>
              <a:gd name="connsiteY10" fmla="*/ 729683 h 751700"/>
              <a:gd name="connsiteX11" fmla="*/ 0 w 1127550"/>
              <a:gd name="connsiteY11" fmla="*/ 676530 h 751700"/>
              <a:gd name="connsiteX12" fmla="*/ 0 w 1127550"/>
              <a:gd name="connsiteY12" fmla="*/ 75170 h 75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550" h="751700">
                <a:moveTo>
                  <a:pt x="0" y="75170"/>
                </a:moveTo>
                <a:cubicBezTo>
                  <a:pt x="0" y="55234"/>
                  <a:pt x="7920" y="36114"/>
                  <a:pt x="22017" y="22017"/>
                </a:cubicBezTo>
                <a:cubicBezTo>
                  <a:pt x="36114" y="7920"/>
                  <a:pt x="55234" y="0"/>
                  <a:pt x="75170" y="0"/>
                </a:cubicBezTo>
                <a:lnTo>
                  <a:pt x="1052380" y="0"/>
                </a:lnTo>
                <a:cubicBezTo>
                  <a:pt x="1072316" y="0"/>
                  <a:pt x="1091436" y="7920"/>
                  <a:pt x="1105533" y="22017"/>
                </a:cubicBezTo>
                <a:cubicBezTo>
                  <a:pt x="1119630" y="36114"/>
                  <a:pt x="1127550" y="55234"/>
                  <a:pt x="1127550" y="75170"/>
                </a:cubicBezTo>
                <a:lnTo>
                  <a:pt x="1127550" y="676530"/>
                </a:lnTo>
                <a:cubicBezTo>
                  <a:pt x="1127550" y="696466"/>
                  <a:pt x="1119630" y="715586"/>
                  <a:pt x="1105533" y="729683"/>
                </a:cubicBezTo>
                <a:cubicBezTo>
                  <a:pt x="1091436" y="743780"/>
                  <a:pt x="1072316" y="751700"/>
                  <a:pt x="1052380" y="751700"/>
                </a:cubicBezTo>
                <a:lnTo>
                  <a:pt x="75170" y="751700"/>
                </a:lnTo>
                <a:cubicBezTo>
                  <a:pt x="55234" y="751700"/>
                  <a:pt x="36114" y="743780"/>
                  <a:pt x="22017" y="729683"/>
                </a:cubicBezTo>
                <a:cubicBezTo>
                  <a:pt x="7920" y="715586"/>
                  <a:pt x="0" y="696466"/>
                  <a:pt x="0" y="676530"/>
                </a:cubicBezTo>
                <a:lnTo>
                  <a:pt x="0" y="75170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658" tIns="176658" rIns="176658" bIns="176658" numCol="1" spcCol="1693" anchor="ctr" anchorCtr="0">
            <a:no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2100" dirty="0">
                <a:solidFill>
                  <a:schemeClr val="bg1"/>
                </a:solidFill>
                <a:latin typeface="+mn-ea"/>
              </a:rPr>
              <a:t>添加标题 </a:t>
            </a:r>
            <a:endParaRPr lang="en-US" sz="2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52" grpId="0" animBg="1"/>
      <p:bldP spid="54" grpId="0" animBg="1"/>
      <p:bldP spid="56" grpId="0" animBg="1"/>
      <p:bldP spid="58" grpId="0" animBg="1"/>
      <p:bldP spid="60" grpId="0" animBg="1"/>
      <p:bldP spid="6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/>
          <p:cNvGrpSpPr/>
          <p:nvPr/>
        </p:nvGrpSpPr>
        <p:grpSpPr>
          <a:xfrm>
            <a:off x="1027245" y="1719210"/>
            <a:ext cx="3946970" cy="1618764"/>
            <a:chOff x="769938" y="1289407"/>
            <a:chExt cx="2960613" cy="1214073"/>
          </a:xfrm>
        </p:grpSpPr>
        <p:sp>
          <p:nvSpPr>
            <p:cNvPr id="68" name="Freeform 67"/>
            <p:cNvSpPr/>
            <p:nvPr/>
          </p:nvSpPr>
          <p:spPr>
            <a:xfrm>
              <a:off x="769938" y="1289407"/>
              <a:ext cx="849852" cy="1214073"/>
            </a:xfrm>
            <a:custGeom>
              <a:avLst/>
              <a:gdLst>
                <a:gd name="connsiteX0" fmla="*/ 0 w 1214072"/>
                <a:gd name="connsiteY0" fmla="*/ 0 h 849850"/>
                <a:gd name="connsiteX1" fmla="*/ 789147 w 1214072"/>
                <a:gd name="connsiteY1" fmla="*/ 0 h 849850"/>
                <a:gd name="connsiteX2" fmla="*/ 1214072 w 1214072"/>
                <a:gd name="connsiteY2" fmla="*/ 424925 h 849850"/>
                <a:gd name="connsiteX3" fmla="*/ 789147 w 1214072"/>
                <a:gd name="connsiteY3" fmla="*/ 849850 h 849850"/>
                <a:gd name="connsiteX4" fmla="*/ 0 w 1214072"/>
                <a:gd name="connsiteY4" fmla="*/ 849850 h 849850"/>
                <a:gd name="connsiteX5" fmla="*/ 424925 w 1214072"/>
                <a:gd name="connsiteY5" fmla="*/ 424925 h 849850"/>
                <a:gd name="connsiteX6" fmla="*/ 0 w 1214072"/>
                <a:gd name="connsiteY6" fmla="*/ 0 h 8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072" h="849850">
                  <a:moveTo>
                    <a:pt x="1214071" y="0"/>
                  </a:moveTo>
                  <a:lnTo>
                    <a:pt x="1214071" y="552403"/>
                  </a:lnTo>
                  <a:lnTo>
                    <a:pt x="607036" y="849850"/>
                  </a:lnTo>
                  <a:lnTo>
                    <a:pt x="1" y="552403"/>
                  </a:lnTo>
                  <a:lnTo>
                    <a:pt x="1" y="0"/>
                  </a:lnTo>
                  <a:lnTo>
                    <a:pt x="607036" y="297447"/>
                  </a:lnTo>
                  <a:lnTo>
                    <a:pt x="121407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6" tIns="439531" rIns="14606" bIns="439530" numCol="1" spcCol="1270" anchor="ctr" anchorCtr="0">
              <a:noAutofit/>
            </a:bodyPr>
            <a:lstStyle/>
            <a:p>
              <a:pPr algn="ctr" defTabSz="13627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dirty="0">
                  <a:latin typeface="+mn-ea"/>
                </a:rPr>
                <a:t>01</a:t>
              </a:r>
              <a:endParaRPr lang="en-US" sz="3100" dirty="0">
                <a:latin typeface="+mn-ea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1619787" y="1289409"/>
              <a:ext cx="2110764" cy="789147"/>
            </a:xfrm>
            <a:custGeom>
              <a:avLst/>
              <a:gdLst>
                <a:gd name="connsiteX0" fmla="*/ 131527 w 789146"/>
                <a:gd name="connsiteY0" fmla="*/ 0 h 2110763"/>
                <a:gd name="connsiteX1" fmla="*/ 657619 w 789146"/>
                <a:gd name="connsiteY1" fmla="*/ 0 h 2110763"/>
                <a:gd name="connsiteX2" fmla="*/ 750623 w 789146"/>
                <a:gd name="connsiteY2" fmla="*/ 38524 h 2110763"/>
                <a:gd name="connsiteX3" fmla="*/ 789146 w 789146"/>
                <a:gd name="connsiteY3" fmla="*/ 131528 h 2110763"/>
                <a:gd name="connsiteX4" fmla="*/ 789146 w 789146"/>
                <a:gd name="connsiteY4" fmla="*/ 2110763 h 2110763"/>
                <a:gd name="connsiteX5" fmla="*/ 789146 w 789146"/>
                <a:gd name="connsiteY5" fmla="*/ 2110763 h 2110763"/>
                <a:gd name="connsiteX6" fmla="*/ 789146 w 789146"/>
                <a:gd name="connsiteY6" fmla="*/ 2110763 h 2110763"/>
                <a:gd name="connsiteX7" fmla="*/ 0 w 789146"/>
                <a:gd name="connsiteY7" fmla="*/ 2110763 h 2110763"/>
                <a:gd name="connsiteX8" fmla="*/ 0 w 789146"/>
                <a:gd name="connsiteY8" fmla="*/ 2110763 h 2110763"/>
                <a:gd name="connsiteX9" fmla="*/ 0 w 789146"/>
                <a:gd name="connsiteY9" fmla="*/ 2110763 h 2110763"/>
                <a:gd name="connsiteX10" fmla="*/ 0 w 789146"/>
                <a:gd name="connsiteY10" fmla="*/ 131527 h 2110763"/>
                <a:gd name="connsiteX11" fmla="*/ 38524 w 789146"/>
                <a:gd name="connsiteY11" fmla="*/ 38523 h 2110763"/>
                <a:gd name="connsiteX12" fmla="*/ 131528 w 789146"/>
                <a:gd name="connsiteY12" fmla="*/ 0 h 2110763"/>
                <a:gd name="connsiteX13" fmla="*/ 131527 w 789146"/>
                <a:gd name="connsiteY13" fmla="*/ 0 h 211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146" h="2110763">
                  <a:moveTo>
                    <a:pt x="789146" y="351802"/>
                  </a:moveTo>
                  <a:lnTo>
                    <a:pt x="789146" y="1758961"/>
                  </a:lnTo>
                  <a:cubicBezTo>
                    <a:pt x="789146" y="1852264"/>
                    <a:pt x="783965" y="1941748"/>
                    <a:pt x="774743" y="2007723"/>
                  </a:cubicBezTo>
                  <a:cubicBezTo>
                    <a:pt x="765521" y="2073698"/>
                    <a:pt x="753013" y="2110762"/>
                    <a:pt x="739972" y="2110762"/>
                  </a:cubicBezTo>
                  <a:lnTo>
                    <a:pt x="0" y="2110762"/>
                  </a:lnTo>
                  <a:lnTo>
                    <a:pt x="0" y="2110762"/>
                  </a:lnTo>
                  <a:lnTo>
                    <a:pt x="0" y="211076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39972" y="1"/>
                  </a:lnTo>
                  <a:cubicBezTo>
                    <a:pt x="753014" y="1"/>
                    <a:pt x="765522" y="37065"/>
                    <a:pt x="774743" y="103043"/>
                  </a:cubicBezTo>
                  <a:cubicBezTo>
                    <a:pt x="783965" y="169018"/>
                    <a:pt x="789146" y="258502"/>
                    <a:pt x="789146" y="351805"/>
                  </a:cubicBezTo>
                  <a:lnTo>
                    <a:pt x="789146" y="351802"/>
                  </a:lnTo>
                  <a:close/>
                </a:path>
              </a:pathLst>
            </a:cu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2493" rIns="52493" bIns="52494" numCol="1" spcCol="1270" anchor="ctr" anchorCtr="0">
              <a:noAutofit/>
            </a:bodyPr>
            <a:lstStyle/>
            <a:p>
              <a:pPr marL="304800" lvl="1" indent="-304800" defTabSz="130365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 dirty="0">
                <a:latin typeface="+mn-ea"/>
              </a:endParaRPr>
            </a:p>
            <a:p>
              <a:pPr marL="304800" lvl="1" indent="-304800" defTabSz="130365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 dirty="0">
                <a:latin typeface="+mn-ea"/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1691650" y="1441601"/>
              <a:ext cx="1981294" cy="463299"/>
              <a:chOff x="4033795" y="2061675"/>
              <a:chExt cx="1981294" cy="463299"/>
            </a:xfrm>
          </p:grpSpPr>
          <p:sp>
            <p:nvSpPr>
              <p:cNvPr id="82" name="Text Placeholder 3"/>
              <p:cNvSpPr txBox="1"/>
              <p:nvPr/>
            </p:nvSpPr>
            <p:spPr>
              <a:xfrm>
                <a:off x="4399178" y="2074851"/>
                <a:ext cx="1615911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033795" y="2061675"/>
                <a:ext cx="49" cy="427040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endParaRPr lang="en-US" sz="3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1027245" y="3070484"/>
            <a:ext cx="3946970" cy="1618763"/>
            <a:chOff x="769938" y="2302862"/>
            <a:chExt cx="2960613" cy="1214072"/>
          </a:xfrm>
        </p:grpSpPr>
        <p:sp>
          <p:nvSpPr>
            <p:cNvPr id="70" name="Freeform 69"/>
            <p:cNvSpPr/>
            <p:nvPr/>
          </p:nvSpPr>
          <p:spPr>
            <a:xfrm>
              <a:off x="769938" y="2302862"/>
              <a:ext cx="849852" cy="1214072"/>
            </a:xfrm>
            <a:custGeom>
              <a:avLst/>
              <a:gdLst>
                <a:gd name="connsiteX0" fmla="*/ 0 w 1214072"/>
                <a:gd name="connsiteY0" fmla="*/ 0 h 849850"/>
                <a:gd name="connsiteX1" fmla="*/ 789147 w 1214072"/>
                <a:gd name="connsiteY1" fmla="*/ 0 h 849850"/>
                <a:gd name="connsiteX2" fmla="*/ 1214072 w 1214072"/>
                <a:gd name="connsiteY2" fmla="*/ 424925 h 849850"/>
                <a:gd name="connsiteX3" fmla="*/ 789147 w 1214072"/>
                <a:gd name="connsiteY3" fmla="*/ 849850 h 849850"/>
                <a:gd name="connsiteX4" fmla="*/ 0 w 1214072"/>
                <a:gd name="connsiteY4" fmla="*/ 849850 h 849850"/>
                <a:gd name="connsiteX5" fmla="*/ 424925 w 1214072"/>
                <a:gd name="connsiteY5" fmla="*/ 424925 h 849850"/>
                <a:gd name="connsiteX6" fmla="*/ 0 w 1214072"/>
                <a:gd name="connsiteY6" fmla="*/ 0 h 8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072" h="849850">
                  <a:moveTo>
                    <a:pt x="1214071" y="0"/>
                  </a:moveTo>
                  <a:lnTo>
                    <a:pt x="1214071" y="552403"/>
                  </a:lnTo>
                  <a:lnTo>
                    <a:pt x="607036" y="849850"/>
                  </a:lnTo>
                  <a:lnTo>
                    <a:pt x="1" y="552403"/>
                  </a:lnTo>
                  <a:lnTo>
                    <a:pt x="1" y="0"/>
                  </a:lnTo>
                  <a:lnTo>
                    <a:pt x="607036" y="297447"/>
                  </a:lnTo>
                  <a:lnTo>
                    <a:pt x="121407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6" tIns="439530" rIns="14606" bIns="439530" numCol="1" spcCol="1270" anchor="ctr" anchorCtr="0">
              <a:noAutofit/>
            </a:bodyPr>
            <a:lstStyle/>
            <a:p>
              <a:pPr algn="ctr" defTabSz="13627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dirty="0">
                  <a:latin typeface="+mn-ea"/>
                </a:rPr>
                <a:t>02</a:t>
              </a:r>
              <a:endParaRPr lang="en-US" sz="3100" dirty="0">
                <a:latin typeface="+mn-ea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1619787" y="2302862"/>
              <a:ext cx="2110764" cy="789147"/>
            </a:xfrm>
            <a:custGeom>
              <a:avLst/>
              <a:gdLst>
                <a:gd name="connsiteX0" fmla="*/ 131527 w 789146"/>
                <a:gd name="connsiteY0" fmla="*/ 0 h 2110763"/>
                <a:gd name="connsiteX1" fmla="*/ 657619 w 789146"/>
                <a:gd name="connsiteY1" fmla="*/ 0 h 2110763"/>
                <a:gd name="connsiteX2" fmla="*/ 750623 w 789146"/>
                <a:gd name="connsiteY2" fmla="*/ 38524 h 2110763"/>
                <a:gd name="connsiteX3" fmla="*/ 789146 w 789146"/>
                <a:gd name="connsiteY3" fmla="*/ 131528 h 2110763"/>
                <a:gd name="connsiteX4" fmla="*/ 789146 w 789146"/>
                <a:gd name="connsiteY4" fmla="*/ 2110763 h 2110763"/>
                <a:gd name="connsiteX5" fmla="*/ 789146 w 789146"/>
                <a:gd name="connsiteY5" fmla="*/ 2110763 h 2110763"/>
                <a:gd name="connsiteX6" fmla="*/ 789146 w 789146"/>
                <a:gd name="connsiteY6" fmla="*/ 2110763 h 2110763"/>
                <a:gd name="connsiteX7" fmla="*/ 0 w 789146"/>
                <a:gd name="connsiteY7" fmla="*/ 2110763 h 2110763"/>
                <a:gd name="connsiteX8" fmla="*/ 0 w 789146"/>
                <a:gd name="connsiteY8" fmla="*/ 2110763 h 2110763"/>
                <a:gd name="connsiteX9" fmla="*/ 0 w 789146"/>
                <a:gd name="connsiteY9" fmla="*/ 2110763 h 2110763"/>
                <a:gd name="connsiteX10" fmla="*/ 0 w 789146"/>
                <a:gd name="connsiteY10" fmla="*/ 131527 h 2110763"/>
                <a:gd name="connsiteX11" fmla="*/ 38524 w 789146"/>
                <a:gd name="connsiteY11" fmla="*/ 38523 h 2110763"/>
                <a:gd name="connsiteX12" fmla="*/ 131528 w 789146"/>
                <a:gd name="connsiteY12" fmla="*/ 0 h 2110763"/>
                <a:gd name="connsiteX13" fmla="*/ 131527 w 789146"/>
                <a:gd name="connsiteY13" fmla="*/ 0 h 211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146" h="2110763">
                  <a:moveTo>
                    <a:pt x="789146" y="351802"/>
                  </a:moveTo>
                  <a:lnTo>
                    <a:pt x="789146" y="1758961"/>
                  </a:lnTo>
                  <a:cubicBezTo>
                    <a:pt x="789146" y="1852264"/>
                    <a:pt x="783965" y="1941748"/>
                    <a:pt x="774743" y="2007723"/>
                  </a:cubicBezTo>
                  <a:cubicBezTo>
                    <a:pt x="765521" y="2073698"/>
                    <a:pt x="753013" y="2110762"/>
                    <a:pt x="739972" y="2110762"/>
                  </a:cubicBezTo>
                  <a:lnTo>
                    <a:pt x="0" y="2110762"/>
                  </a:lnTo>
                  <a:lnTo>
                    <a:pt x="0" y="2110762"/>
                  </a:lnTo>
                  <a:lnTo>
                    <a:pt x="0" y="211076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39972" y="1"/>
                  </a:lnTo>
                  <a:cubicBezTo>
                    <a:pt x="753014" y="1"/>
                    <a:pt x="765522" y="37065"/>
                    <a:pt x="774743" y="103043"/>
                  </a:cubicBezTo>
                  <a:cubicBezTo>
                    <a:pt x="783965" y="169018"/>
                    <a:pt x="789146" y="258502"/>
                    <a:pt x="789146" y="351805"/>
                  </a:cubicBezTo>
                  <a:lnTo>
                    <a:pt x="789146" y="351802"/>
                  </a:lnTo>
                  <a:close/>
                </a:path>
              </a:pathLst>
            </a:cu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2494" rIns="52493" bIns="52493" numCol="1" spcCol="1270" anchor="ctr" anchorCtr="0">
              <a:noAutofit/>
            </a:bodyPr>
            <a:lstStyle/>
            <a:p>
              <a:pPr marL="304800" lvl="1" indent="-304800" defTabSz="130365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>
                <a:latin typeface="+mn-ea"/>
              </a:endParaRPr>
            </a:p>
            <a:p>
              <a:pPr marL="304800" lvl="1" indent="-304800" defTabSz="130365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>
                <a:latin typeface="+mn-ea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1691650" y="2473000"/>
              <a:ext cx="1981294" cy="463299"/>
              <a:chOff x="4033795" y="2061675"/>
              <a:chExt cx="1981294" cy="463299"/>
            </a:xfrm>
          </p:grpSpPr>
          <p:sp>
            <p:nvSpPr>
              <p:cNvPr id="85" name="Text Placeholder 3"/>
              <p:cNvSpPr txBox="1"/>
              <p:nvPr/>
            </p:nvSpPr>
            <p:spPr>
              <a:xfrm>
                <a:off x="4399178" y="2074851"/>
                <a:ext cx="1615911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altLang="zh-CN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4033795" y="2061675"/>
                <a:ext cx="49" cy="427040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endParaRPr lang="en-US" sz="3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17" name="Group 116"/>
          <p:cNvGrpSpPr/>
          <p:nvPr/>
        </p:nvGrpSpPr>
        <p:grpSpPr>
          <a:xfrm>
            <a:off x="1027245" y="4421754"/>
            <a:ext cx="3946970" cy="1618764"/>
            <a:chOff x="769938" y="3316315"/>
            <a:chExt cx="2960613" cy="1214073"/>
          </a:xfrm>
        </p:grpSpPr>
        <p:sp>
          <p:nvSpPr>
            <p:cNvPr id="72" name="Freeform 71"/>
            <p:cNvSpPr/>
            <p:nvPr/>
          </p:nvSpPr>
          <p:spPr>
            <a:xfrm>
              <a:off x="769938" y="3316316"/>
              <a:ext cx="849852" cy="1214072"/>
            </a:xfrm>
            <a:custGeom>
              <a:avLst/>
              <a:gdLst>
                <a:gd name="connsiteX0" fmla="*/ 0 w 1214072"/>
                <a:gd name="connsiteY0" fmla="*/ 0 h 849850"/>
                <a:gd name="connsiteX1" fmla="*/ 789147 w 1214072"/>
                <a:gd name="connsiteY1" fmla="*/ 0 h 849850"/>
                <a:gd name="connsiteX2" fmla="*/ 1214072 w 1214072"/>
                <a:gd name="connsiteY2" fmla="*/ 424925 h 849850"/>
                <a:gd name="connsiteX3" fmla="*/ 789147 w 1214072"/>
                <a:gd name="connsiteY3" fmla="*/ 849850 h 849850"/>
                <a:gd name="connsiteX4" fmla="*/ 0 w 1214072"/>
                <a:gd name="connsiteY4" fmla="*/ 849850 h 849850"/>
                <a:gd name="connsiteX5" fmla="*/ 424925 w 1214072"/>
                <a:gd name="connsiteY5" fmla="*/ 424925 h 849850"/>
                <a:gd name="connsiteX6" fmla="*/ 0 w 1214072"/>
                <a:gd name="connsiteY6" fmla="*/ 0 h 8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072" h="849850">
                  <a:moveTo>
                    <a:pt x="1214071" y="0"/>
                  </a:moveTo>
                  <a:lnTo>
                    <a:pt x="1214071" y="552403"/>
                  </a:lnTo>
                  <a:lnTo>
                    <a:pt x="607036" y="849850"/>
                  </a:lnTo>
                  <a:lnTo>
                    <a:pt x="1" y="552403"/>
                  </a:lnTo>
                  <a:lnTo>
                    <a:pt x="1" y="0"/>
                  </a:lnTo>
                  <a:lnTo>
                    <a:pt x="607036" y="297447"/>
                  </a:lnTo>
                  <a:lnTo>
                    <a:pt x="1214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6" tIns="439530" rIns="14606" bIns="439530" numCol="1" spcCol="1270" anchor="ctr" anchorCtr="0">
              <a:noAutofit/>
            </a:bodyPr>
            <a:lstStyle/>
            <a:p>
              <a:pPr algn="ctr" defTabSz="13627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dirty="0">
                  <a:latin typeface="+mn-ea"/>
                </a:rPr>
                <a:t>03</a:t>
              </a:r>
              <a:endParaRPr lang="en-US" sz="3100" dirty="0">
                <a:latin typeface="+mn-ea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1619787" y="3316315"/>
              <a:ext cx="2110764" cy="789147"/>
            </a:xfrm>
            <a:custGeom>
              <a:avLst/>
              <a:gdLst>
                <a:gd name="connsiteX0" fmla="*/ 131527 w 789146"/>
                <a:gd name="connsiteY0" fmla="*/ 0 h 2110763"/>
                <a:gd name="connsiteX1" fmla="*/ 657619 w 789146"/>
                <a:gd name="connsiteY1" fmla="*/ 0 h 2110763"/>
                <a:gd name="connsiteX2" fmla="*/ 750623 w 789146"/>
                <a:gd name="connsiteY2" fmla="*/ 38524 h 2110763"/>
                <a:gd name="connsiteX3" fmla="*/ 789146 w 789146"/>
                <a:gd name="connsiteY3" fmla="*/ 131528 h 2110763"/>
                <a:gd name="connsiteX4" fmla="*/ 789146 w 789146"/>
                <a:gd name="connsiteY4" fmla="*/ 2110763 h 2110763"/>
                <a:gd name="connsiteX5" fmla="*/ 789146 w 789146"/>
                <a:gd name="connsiteY5" fmla="*/ 2110763 h 2110763"/>
                <a:gd name="connsiteX6" fmla="*/ 789146 w 789146"/>
                <a:gd name="connsiteY6" fmla="*/ 2110763 h 2110763"/>
                <a:gd name="connsiteX7" fmla="*/ 0 w 789146"/>
                <a:gd name="connsiteY7" fmla="*/ 2110763 h 2110763"/>
                <a:gd name="connsiteX8" fmla="*/ 0 w 789146"/>
                <a:gd name="connsiteY8" fmla="*/ 2110763 h 2110763"/>
                <a:gd name="connsiteX9" fmla="*/ 0 w 789146"/>
                <a:gd name="connsiteY9" fmla="*/ 2110763 h 2110763"/>
                <a:gd name="connsiteX10" fmla="*/ 0 w 789146"/>
                <a:gd name="connsiteY10" fmla="*/ 131527 h 2110763"/>
                <a:gd name="connsiteX11" fmla="*/ 38524 w 789146"/>
                <a:gd name="connsiteY11" fmla="*/ 38523 h 2110763"/>
                <a:gd name="connsiteX12" fmla="*/ 131528 w 789146"/>
                <a:gd name="connsiteY12" fmla="*/ 0 h 2110763"/>
                <a:gd name="connsiteX13" fmla="*/ 131527 w 789146"/>
                <a:gd name="connsiteY13" fmla="*/ 0 h 211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146" h="2110763">
                  <a:moveTo>
                    <a:pt x="789146" y="351802"/>
                  </a:moveTo>
                  <a:lnTo>
                    <a:pt x="789146" y="1758961"/>
                  </a:lnTo>
                  <a:cubicBezTo>
                    <a:pt x="789146" y="1852264"/>
                    <a:pt x="783965" y="1941748"/>
                    <a:pt x="774743" y="2007723"/>
                  </a:cubicBezTo>
                  <a:cubicBezTo>
                    <a:pt x="765521" y="2073698"/>
                    <a:pt x="753013" y="2110762"/>
                    <a:pt x="739972" y="2110762"/>
                  </a:cubicBezTo>
                  <a:lnTo>
                    <a:pt x="0" y="2110762"/>
                  </a:lnTo>
                  <a:lnTo>
                    <a:pt x="0" y="2110762"/>
                  </a:lnTo>
                  <a:lnTo>
                    <a:pt x="0" y="211076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39972" y="1"/>
                  </a:lnTo>
                  <a:cubicBezTo>
                    <a:pt x="753014" y="1"/>
                    <a:pt x="765522" y="37065"/>
                    <a:pt x="774743" y="103043"/>
                  </a:cubicBezTo>
                  <a:cubicBezTo>
                    <a:pt x="783965" y="169018"/>
                    <a:pt x="789146" y="258502"/>
                    <a:pt x="789146" y="351805"/>
                  </a:cubicBezTo>
                  <a:lnTo>
                    <a:pt x="789146" y="351802"/>
                  </a:lnTo>
                  <a:close/>
                </a:path>
              </a:pathLst>
            </a:cu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2494" rIns="52493" bIns="52493" numCol="1" spcCol="1270" anchor="ctr" anchorCtr="0">
              <a:noAutofit/>
            </a:bodyPr>
            <a:lstStyle/>
            <a:p>
              <a:pPr marL="304800" lvl="1" indent="-304800" defTabSz="130365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>
                <a:latin typeface="+mn-ea"/>
              </a:endParaRPr>
            </a:p>
            <a:p>
              <a:pPr marL="304800" lvl="1" indent="-304800" defTabSz="130365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>
                <a:latin typeface="+mn-ea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1691650" y="3476294"/>
              <a:ext cx="1981294" cy="463299"/>
              <a:chOff x="4033795" y="2061675"/>
              <a:chExt cx="1981294" cy="463299"/>
            </a:xfrm>
          </p:grpSpPr>
          <p:sp>
            <p:nvSpPr>
              <p:cNvPr id="88" name="Text Placeholder 3"/>
              <p:cNvSpPr txBox="1"/>
              <p:nvPr/>
            </p:nvSpPr>
            <p:spPr>
              <a:xfrm>
                <a:off x="4399178" y="2074851"/>
                <a:ext cx="1615911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altLang="zh-CN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4033795" y="2061675"/>
                <a:ext cx="49" cy="427040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endParaRPr lang="en-US" sz="3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19" name="Group 118"/>
          <p:cNvGrpSpPr/>
          <p:nvPr/>
        </p:nvGrpSpPr>
        <p:grpSpPr>
          <a:xfrm>
            <a:off x="7217787" y="1719210"/>
            <a:ext cx="3946970" cy="1618764"/>
            <a:chOff x="5413449" y="1289407"/>
            <a:chExt cx="2960613" cy="1214073"/>
          </a:xfrm>
        </p:grpSpPr>
        <p:sp>
          <p:nvSpPr>
            <p:cNvPr id="45" name="Freeform 44"/>
            <p:cNvSpPr/>
            <p:nvPr/>
          </p:nvSpPr>
          <p:spPr>
            <a:xfrm flipH="1">
              <a:off x="7524210" y="1289407"/>
              <a:ext cx="849852" cy="1214073"/>
            </a:xfrm>
            <a:custGeom>
              <a:avLst/>
              <a:gdLst>
                <a:gd name="connsiteX0" fmla="*/ 0 w 1214072"/>
                <a:gd name="connsiteY0" fmla="*/ 0 h 849850"/>
                <a:gd name="connsiteX1" fmla="*/ 789147 w 1214072"/>
                <a:gd name="connsiteY1" fmla="*/ 0 h 849850"/>
                <a:gd name="connsiteX2" fmla="*/ 1214072 w 1214072"/>
                <a:gd name="connsiteY2" fmla="*/ 424925 h 849850"/>
                <a:gd name="connsiteX3" fmla="*/ 789147 w 1214072"/>
                <a:gd name="connsiteY3" fmla="*/ 849850 h 849850"/>
                <a:gd name="connsiteX4" fmla="*/ 0 w 1214072"/>
                <a:gd name="connsiteY4" fmla="*/ 849850 h 849850"/>
                <a:gd name="connsiteX5" fmla="*/ 424925 w 1214072"/>
                <a:gd name="connsiteY5" fmla="*/ 424925 h 849850"/>
                <a:gd name="connsiteX6" fmla="*/ 0 w 1214072"/>
                <a:gd name="connsiteY6" fmla="*/ 0 h 8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072" h="849850">
                  <a:moveTo>
                    <a:pt x="1214071" y="0"/>
                  </a:moveTo>
                  <a:lnTo>
                    <a:pt x="1214071" y="552403"/>
                  </a:lnTo>
                  <a:lnTo>
                    <a:pt x="607036" y="849850"/>
                  </a:lnTo>
                  <a:lnTo>
                    <a:pt x="1" y="552403"/>
                  </a:lnTo>
                  <a:lnTo>
                    <a:pt x="1" y="0"/>
                  </a:lnTo>
                  <a:lnTo>
                    <a:pt x="607036" y="297447"/>
                  </a:lnTo>
                  <a:lnTo>
                    <a:pt x="1214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6" tIns="439531" rIns="14606" bIns="439530" numCol="1" spcCol="1270" anchor="ctr" anchorCtr="0">
              <a:noAutofit/>
            </a:bodyPr>
            <a:lstStyle/>
            <a:p>
              <a:pPr algn="ctr" defTabSz="13627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dirty="0">
                  <a:latin typeface="+mn-ea"/>
                </a:rPr>
                <a:t>04</a:t>
              </a:r>
              <a:endParaRPr lang="en-US" sz="3100" dirty="0">
                <a:latin typeface="+mn-ea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 flipH="1">
              <a:off x="5413449" y="1289409"/>
              <a:ext cx="2110764" cy="789147"/>
            </a:xfrm>
            <a:custGeom>
              <a:avLst/>
              <a:gdLst>
                <a:gd name="connsiteX0" fmla="*/ 131527 w 789146"/>
                <a:gd name="connsiteY0" fmla="*/ 0 h 2110763"/>
                <a:gd name="connsiteX1" fmla="*/ 657619 w 789146"/>
                <a:gd name="connsiteY1" fmla="*/ 0 h 2110763"/>
                <a:gd name="connsiteX2" fmla="*/ 750623 w 789146"/>
                <a:gd name="connsiteY2" fmla="*/ 38524 h 2110763"/>
                <a:gd name="connsiteX3" fmla="*/ 789146 w 789146"/>
                <a:gd name="connsiteY3" fmla="*/ 131528 h 2110763"/>
                <a:gd name="connsiteX4" fmla="*/ 789146 w 789146"/>
                <a:gd name="connsiteY4" fmla="*/ 2110763 h 2110763"/>
                <a:gd name="connsiteX5" fmla="*/ 789146 w 789146"/>
                <a:gd name="connsiteY5" fmla="*/ 2110763 h 2110763"/>
                <a:gd name="connsiteX6" fmla="*/ 789146 w 789146"/>
                <a:gd name="connsiteY6" fmla="*/ 2110763 h 2110763"/>
                <a:gd name="connsiteX7" fmla="*/ 0 w 789146"/>
                <a:gd name="connsiteY7" fmla="*/ 2110763 h 2110763"/>
                <a:gd name="connsiteX8" fmla="*/ 0 w 789146"/>
                <a:gd name="connsiteY8" fmla="*/ 2110763 h 2110763"/>
                <a:gd name="connsiteX9" fmla="*/ 0 w 789146"/>
                <a:gd name="connsiteY9" fmla="*/ 2110763 h 2110763"/>
                <a:gd name="connsiteX10" fmla="*/ 0 w 789146"/>
                <a:gd name="connsiteY10" fmla="*/ 131527 h 2110763"/>
                <a:gd name="connsiteX11" fmla="*/ 38524 w 789146"/>
                <a:gd name="connsiteY11" fmla="*/ 38523 h 2110763"/>
                <a:gd name="connsiteX12" fmla="*/ 131528 w 789146"/>
                <a:gd name="connsiteY12" fmla="*/ 0 h 2110763"/>
                <a:gd name="connsiteX13" fmla="*/ 131527 w 789146"/>
                <a:gd name="connsiteY13" fmla="*/ 0 h 211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146" h="2110763">
                  <a:moveTo>
                    <a:pt x="789146" y="351802"/>
                  </a:moveTo>
                  <a:lnTo>
                    <a:pt x="789146" y="1758961"/>
                  </a:lnTo>
                  <a:cubicBezTo>
                    <a:pt x="789146" y="1852264"/>
                    <a:pt x="783965" y="1941748"/>
                    <a:pt x="774743" y="2007723"/>
                  </a:cubicBezTo>
                  <a:cubicBezTo>
                    <a:pt x="765521" y="2073698"/>
                    <a:pt x="753013" y="2110762"/>
                    <a:pt x="739972" y="2110762"/>
                  </a:cubicBezTo>
                  <a:lnTo>
                    <a:pt x="0" y="2110762"/>
                  </a:lnTo>
                  <a:lnTo>
                    <a:pt x="0" y="2110762"/>
                  </a:lnTo>
                  <a:lnTo>
                    <a:pt x="0" y="211076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39972" y="1"/>
                  </a:lnTo>
                  <a:cubicBezTo>
                    <a:pt x="753014" y="1"/>
                    <a:pt x="765522" y="37065"/>
                    <a:pt x="774743" y="103043"/>
                  </a:cubicBezTo>
                  <a:cubicBezTo>
                    <a:pt x="783965" y="169018"/>
                    <a:pt x="789146" y="258502"/>
                    <a:pt x="789146" y="351805"/>
                  </a:cubicBezTo>
                  <a:lnTo>
                    <a:pt x="789146" y="351802"/>
                  </a:lnTo>
                  <a:close/>
                </a:path>
              </a:pathLst>
            </a:cu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2493" rIns="52493" bIns="52494" numCol="1" spcCol="1270" anchor="ctr" anchorCtr="0">
              <a:noAutofit/>
            </a:bodyPr>
            <a:lstStyle/>
            <a:p>
              <a:pPr marL="304800" lvl="1" indent="-304800" defTabSz="130365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>
                <a:latin typeface="+mn-ea"/>
              </a:endParaRPr>
            </a:p>
            <a:p>
              <a:pPr marL="304800" lvl="1" indent="-304800" defTabSz="130365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>
                <a:latin typeface="+mn-ea"/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5473970" y="1441601"/>
              <a:ext cx="1978380" cy="463299"/>
              <a:chOff x="3998844" y="2061675"/>
              <a:chExt cx="1978380" cy="463299"/>
            </a:xfrm>
          </p:grpSpPr>
          <p:sp>
            <p:nvSpPr>
              <p:cNvPr id="95" name="Text Placeholder 3"/>
              <p:cNvSpPr txBox="1"/>
              <p:nvPr/>
            </p:nvSpPr>
            <p:spPr>
              <a:xfrm>
                <a:off x="3998844" y="2074851"/>
                <a:ext cx="1615911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r" defTabSz="1218565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5977175" y="2061675"/>
                <a:ext cx="49" cy="427040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r"/>
                <a:endParaRPr lang="en-US" sz="3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20" name="Group 119"/>
          <p:cNvGrpSpPr/>
          <p:nvPr/>
        </p:nvGrpSpPr>
        <p:grpSpPr>
          <a:xfrm>
            <a:off x="7217787" y="3070484"/>
            <a:ext cx="3946970" cy="1618763"/>
            <a:chOff x="5413449" y="2302862"/>
            <a:chExt cx="2960613" cy="1214072"/>
          </a:xfrm>
        </p:grpSpPr>
        <p:sp>
          <p:nvSpPr>
            <p:cNvPr id="48" name="Freeform 47"/>
            <p:cNvSpPr/>
            <p:nvPr/>
          </p:nvSpPr>
          <p:spPr>
            <a:xfrm flipH="1">
              <a:off x="7524210" y="2302862"/>
              <a:ext cx="849852" cy="1214072"/>
            </a:xfrm>
            <a:custGeom>
              <a:avLst/>
              <a:gdLst>
                <a:gd name="connsiteX0" fmla="*/ 0 w 1214072"/>
                <a:gd name="connsiteY0" fmla="*/ 0 h 849850"/>
                <a:gd name="connsiteX1" fmla="*/ 789147 w 1214072"/>
                <a:gd name="connsiteY1" fmla="*/ 0 h 849850"/>
                <a:gd name="connsiteX2" fmla="*/ 1214072 w 1214072"/>
                <a:gd name="connsiteY2" fmla="*/ 424925 h 849850"/>
                <a:gd name="connsiteX3" fmla="*/ 789147 w 1214072"/>
                <a:gd name="connsiteY3" fmla="*/ 849850 h 849850"/>
                <a:gd name="connsiteX4" fmla="*/ 0 w 1214072"/>
                <a:gd name="connsiteY4" fmla="*/ 849850 h 849850"/>
                <a:gd name="connsiteX5" fmla="*/ 424925 w 1214072"/>
                <a:gd name="connsiteY5" fmla="*/ 424925 h 849850"/>
                <a:gd name="connsiteX6" fmla="*/ 0 w 1214072"/>
                <a:gd name="connsiteY6" fmla="*/ 0 h 8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072" h="849850">
                  <a:moveTo>
                    <a:pt x="1214071" y="0"/>
                  </a:moveTo>
                  <a:lnTo>
                    <a:pt x="1214071" y="552403"/>
                  </a:lnTo>
                  <a:lnTo>
                    <a:pt x="607036" y="849850"/>
                  </a:lnTo>
                  <a:lnTo>
                    <a:pt x="1" y="552403"/>
                  </a:lnTo>
                  <a:lnTo>
                    <a:pt x="1" y="0"/>
                  </a:lnTo>
                  <a:lnTo>
                    <a:pt x="607036" y="297447"/>
                  </a:lnTo>
                  <a:lnTo>
                    <a:pt x="12140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6" tIns="439530" rIns="14606" bIns="439530" numCol="1" spcCol="1270" anchor="ctr" anchorCtr="0">
              <a:noAutofit/>
            </a:bodyPr>
            <a:lstStyle/>
            <a:p>
              <a:pPr algn="ctr" defTabSz="13627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dirty="0">
                  <a:latin typeface="+mn-ea"/>
                </a:rPr>
                <a:t>05</a:t>
              </a:r>
              <a:endParaRPr lang="en-US" sz="3100" dirty="0">
                <a:latin typeface="+mn-ea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flipH="1">
              <a:off x="5413449" y="2302862"/>
              <a:ext cx="2110764" cy="789147"/>
            </a:xfrm>
            <a:custGeom>
              <a:avLst/>
              <a:gdLst>
                <a:gd name="connsiteX0" fmla="*/ 131527 w 789146"/>
                <a:gd name="connsiteY0" fmla="*/ 0 h 2110763"/>
                <a:gd name="connsiteX1" fmla="*/ 657619 w 789146"/>
                <a:gd name="connsiteY1" fmla="*/ 0 h 2110763"/>
                <a:gd name="connsiteX2" fmla="*/ 750623 w 789146"/>
                <a:gd name="connsiteY2" fmla="*/ 38524 h 2110763"/>
                <a:gd name="connsiteX3" fmla="*/ 789146 w 789146"/>
                <a:gd name="connsiteY3" fmla="*/ 131528 h 2110763"/>
                <a:gd name="connsiteX4" fmla="*/ 789146 w 789146"/>
                <a:gd name="connsiteY4" fmla="*/ 2110763 h 2110763"/>
                <a:gd name="connsiteX5" fmla="*/ 789146 w 789146"/>
                <a:gd name="connsiteY5" fmla="*/ 2110763 h 2110763"/>
                <a:gd name="connsiteX6" fmla="*/ 789146 w 789146"/>
                <a:gd name="connsiteY6" fmla="*/ 2110763 h 2110763"/>
                <a:gd name="connsiteX7" fmla="*/ 0 w 789146"/>
                <a:gd name="connsiteY7" fmla="*/ 2110763 h 2110763"/>
                <a:gd name="connsiteX8" fmla="*/ 0 w 789146"/>
                <a:gd name="connsiteY8" fmla="*/ 2110763 h 2110763"/>
                <a:gd name="connsiteX9" fmla="*/ 0 w 789146"/>
                <a:gd name="connsiteY9" fmla="*/ 2110763 h 2110763"/>
                <a:gd name="connsiteX10" fmla="*/ 0 w 789146"/>
                <a:gd name="connsiteY10" fmla="*/ 131527 h 2110763"/>
                <a:gd name="connsiteX11" fmla="*/ 38524 w 789146"/>
                <a:gd name="connsiteY11" fmla="*/ 38523 h 2110763"/>
                <a:gd name="connsiteX12" fmla="*/ 131528 w 789146"/>
                <a:gd name="connsiteY12" fmla="*/ 0 h 2110763"/>
                <a:gd name="connsiteX13" fmla="*/ 131527 w 789146"/>
                <a:gd name="connsiteY13" fmla="*/ 0 h 211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146" h="2110763">
                  <a:moveTo>
                    <a:pt x="789146" y="351802"/>
                  </a:moveTo>
                  <a:lnTo>
                    <a:pt x="789146" y="1758961"/>
                  </a:lnTo>
                  <a:cubicBezTo>
                    <a:pt x="789146" y="1852264"/>
                    <a:pt x="783965" y="1941748"/>
                    <a:pt x="774743" y="2007723"/>
                  </a:cubicBezTo>
                  <a:cubicBezTo>
                    <a:pt x="765521" y="2073698"/>
                    <a:pt x="753013" y="2110762"/>
                    <a:pt x="739972" y="2110762"/>
                  </a:cubicBezTo>
                  <a:lnTo>
                    <a:pt x="0" y="2110762"/>
                  </a:lnTo>
                  <a:lnTo>
                    <a:pt x="0" y="2110762"/>
                  </a:lnTo>
                  <a:lnTo>
                    <a:pt x="0" y="211076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39972" y="1"/>
                  </a:lnTo>
                  <a:cubicBezTo>
                    <a:pt x="753014" y="1"/>
                    <a:pt x="765522" y="37065"/>
                    <a:pt x="774743" y="103043"/>
                  </a:cubicBezTo>
                  <a:cubicBezTo>
                    <a:pt x="783965" y="169018"/>
                    <a:pt x="789146" y="258502"/>
                    <a:pt x="789146" y="351805"/>
                  </a:cubicBezTo>
                  <a:lnTo>
                    <a:pt x="789146" y="351802"/>
                  </a:lnTo>
                  <a:close/>
                </a:path>
              </a:pathLst>
            </a:cu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2494" rIns="52493" bIns="52493" numCol="1" spcCol="1270" anchor="ctr" anchorCtr="0">
              <a:noAutofit/>
            </a:bodyPr>
            <a:lstStyle/>
            <a:p>
              <a:pPr marL="304800" lvl="1" indent="-304800" defTabSz="130365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>
                <a:latin typeface="+mn-ea"/>
              </a:endParaRPr>
            </a:p>
            <a:p>
              <a:pPr marL="304800" lvl="1" indent="-304800" defTabSz="130365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>
                <a:latin typeface="+mn-ea"/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5473970" y="2465297"/>
              <a:ext cx="1978380" cy="463299"/>
              <a:chOff x="3998844" y="2061675"/>
              <a:chExt cx="1978380" cy="463299"/>
            </a:xfrm>
          </p:grpSpPr>
          <p:sp>
            <p:nvSpPr>
              <p:cNvPr id="98" name="Text Placeholder 3"/>
              <p:cNvSpPr txBox="1"/>
              <p:nvPr/>
            </p:nvSpPr>
            <p:spPr>
              <a:xfrm>
                <a:off x="3998844" y="2074851"/>
                <a:ext cx="1615911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r" defTabSz="1218565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5977175" y="2061675"/>
                <a:ext cx="49" cy="427040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r"/>
                <a:endParaRPr lang="en-US" sz="3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21" name="Group 120"/>
          <p:cNvGrpSpPr/>
          <p:nvPr/>
        </p:nvGrpSpPr>
        <p:grpSpPr>
          <a:xfrm>
            <a:off x="7217787" y="4421754"/>
            <a:ext cx="3946970" cy="1618764"/>
            <a:chOff x="5413449" y="3316315"/>
            <a:chExt cx="2960613" cy="1214073"/>
          </a:xfrm>
        </p:grpSpPr>
        <p:sp>
          <p:nvSpPr>
            <p:cNvPr id="64" name="Freeform 63"/>
            <p:cNvSpPr/>
            <p:nvPr/>
          </p:nvSpPr>
          <p:spPr>
            <a:xfrm flipH="1">
              <a:off x="7524210" y="3316316"/>
              <a:ext cx="849852" cy="1214072"/>
            </a:xfrm>
            <a:custGeom>
              <a:avLst/>
              <a:gdLst>
                <a:gd name="connsiteX0" fmla="*/ 0 w 1214072"/>
                <a:gd name="connsiteY0" fmla="*/ 0 h 849850"/>
                <a:gd name="connsiteX1" fmla="*/ 789147 w 1214072"/>
                <a:gd name="connsiteY1" fmla="*/ 0 h 849850"/>
                <a:gd name="connsiteX2" fmla="*/ 1214072 w 1214072"/>
                <a:gd name="connsiteY2" fmla="*/ 424925 h 849850"/>
                <a:gd name="connsiteX3" fmla="*/ 789147 w 1214072"/>
                <a:gd name="connsiteY3" fmla="*/ 849850 h 849850"/>
                <a:gd name="connsiteX4" fmla="*/ 0 w 1214072"/>
                <a:gd name="connsiteY4" fmla="*/ 849850 h 849850"/>
                <a:gd name="connsiteX5" fmla="*/ 424925 w 1214072"/>
                <a:gd name="connsiteY5" fmla="*/ 424925 h 849850"/>
                <a:gd name="connsiteX6" fmla="*/ 0 w 1214072"/>
                <a:gd name="connsiteY6" fmla="*/ 0 h 8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072" h="849850">
                  <a:moveTo>
                    <a:pt x="1214071" y="0"/>
                  </a:moveTo>
                  <a:lnTo>
                    <a:pt x="1214071" y="552403"/>
                  </a:lnTo>
                  <a:lnTo>
                    <a:pt x="607036" y="849850"/>
                  </a:lnTo>
                  <a:lnTo>
                    <a:pt x="1" y="552403"/>
                  </a:lnTo>
                  <a:lnTo>
                    <a:pt x="1" y="0"/>
                  </a:lnTo>
                  <a:lnTo>
                    <a:pt x="607036" y="297447"/>
                  </a:lnTo>
                  <a:lnTo>
                    <a:pt x="12140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6" tIns="439530" rIns="14606" bIns="439530" numCol="1" spcCol="1270" anchor="ctr" anchorCtr="0">
              <a:noAutofit/>
            </a:bodyPr>
            <a:lstStyle/>
            <a:p>
              <a:pPr algn="ctr" defTabSz="13627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dirty="0">
                  <a:latin typeface="+mn-ea"/>
                </a:rPr>
                <a:t>06</a:t>
              </a:r>
              <a:endParaRPr lang="en-US" sz="3100" dirty="0">
                <a:latin typeface="+mn-ea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 flipH="1">
              <a:off x="5413449" y="3316315"/>
              <a:ext cx="2110764" cy="789147"/>
            </a:xfrm>
            <a:custGeom>
              <a:avLst/>
              <a:gdLst>
                <a:gd name="connsiteX0" fmla="*/ 131527 w 789146"/>
                <a:gd name="connsiteY0" fmla="*/ 0 h 2110763"/>
                <a:gd name="connsiteX1" fmla="*/ 657619 w 789146"/>
                <a:gd name="connsiteY1" fmla="*/ 0 h 2110763"/>
                <a:gd name="connsiteX2" fmla="*/ 750623 w 789146"/>
                <a:gd name="connsiteY2" fmla="*/ 38524 h 2110763"/>
                <a:gd name="connsiteX3" fmla="*/ 789146 w 789146"/>
                <a:gd name="connsiteY3" fmla="*/ 131528 h 2110763"/>
                <a:gd name="connsiteX4" fmla="*/ 789146 w 789146"/>
                <a:gd name="connsiteY4" fmla="*/ 2110763 h 2110763"/>
                <a:gd name="connsiteX5" fmla="*/ 789146 w 789146"/>
                <a:gd name="connsiteY5" fmla="*/ 2110763 h 2110763"/>
                <a:gd name="connsiteX6" fmla="*/ 789146 w 789146"/>
                <a:gd name="connsiteY6" fmla="*/ 2110763 h 2110763"/>
                <a:gd name="connsiteX7" fmla="*/ 0 w 789146"/>
                <a:gd name="connsiteY7" fmla="*/ 2110763 h 2110763"/>
                <a:gd name="connsiteX8" fmla="*/ 0 w 789146"/>
                <a:gd name="connsiteY8" fmla="*/ 2110763 h 2110763"/>
                <a:gd name="connsiteX9" fmla="*/ 0 w 789146"/>
                <a:gd name="connsiteY9" fmla="*/ 2110763 h 2110763"/>
                <a:gd name="connsiteX10" fmla="*/ 0 w 789146"/>
                <a:gd name="connsiteY10" fmla="*/ 131527 h 2110763"/>
                <a:gd name="connsiteX11" fmla="*/ 38524 w 789146"/>
                <a:gd name="connsiteY11" fmla="*/ 38523 h 2110763"/>
                <a:gd name="connsiteX12" fmla="*/ 131528 w 789146"/>
                <a:gd name="connsiteY12" fmla="*/ 0 h 2110763"/>
                <a:gd name="connsiteX13" fmla="*/ 131527 w 789146"/>
                <a:gd name="connsiteY13" fmla="*/ 0 h 211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146" h="2110763">
                  <a:moveTo>
                    <a:pt x="789146" y="351802"/>
                  </a:moveTo>
                  <a:lnTo>
                    <a:pt x="789146" y="1758961"/>
                  </a:lnTo>
                  <a:cubicBezTo>
                    <a:pt x="789146" y="1852264"/>
                    <a:pt x="783965" y="1941748"/>
                    <a:pt x="774743" y="2007723"/>
                  </a:cubicBezTo>
                  <a:cubicBezTo>
                    <a:pt x="765521" y="2073698"/>
                    <a:pt x="753013" y="2110762"/>
                    <a:pt x="739972" y="2110762"/>
                  </a:cubicBezTo>
                  <a:lnTo>
                    <a:pt x="0" y="2110762"/>
                  </a:lnTo>
                  <a:lnTo>
                    <a:pt x="0" y="2110762"/>
                  </a:lnTo>
                  <a:lnTo>
                    <a:pt x="0" y="211076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39972" y="1"/>
                  </a:lnTo>
                  <a:cubicBezTo>
                    <a:pt x="753014" y="1"/>
                    <a:pt x="765522" y="37065"/>
                    <a:pt x="774743" y="103043"/>
                  </a:cubicBezTo>
                  <a:cubicBezTo>
                    <a:pt x="783965" y="169018"/>
                    <a:pt x="789146" y="258502"/>
                    <a:pt x="789146" y="351805"/>
                  </a:cubicBezTo>
                  <a:lnTo>
                    <a:pt x="789146" y="351802"/>
                  </a:lnTo>
                  <a:close/>
                </a:path>
              </a:pathLst>
            </a:cu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2494" rIns="52493" bIns="52493" numCol="1" spcCol="1270" anchor="ctr" anchorCtr="0">
              <a:noAutofit/>
            </a:bodyPr>
            <a:lstStyle/>
            <a:p>
              <a:pPr marL="304800" lvl="1" indent="-304800" defTabSz="130365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>
                <a:latin typeface="+mn-ea"/>
              </a:endParaRPr>
            </a:p>
            <a:p>
              <a:pPr marL="304800" lvl="1" indent="-304800" defTabSz="130365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>
                <a:latin typeface="+mn-ea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5473970" y="3463379"/>
              <a:ext cx="1978380" cy="463299"/>
              <a:chOff x="3998844" y="2061675"/>
              <a:chExt cx="1978380" cy="463299"/>
            </a:xfrm>
          </p:grpSpPr>
          <p:sp>
            <p:nvSpPr>
              <p:cNvPr id="105" name="Text Placeholder 3"/>
              <p:cNvSpPr txBox="1"/>
              <p:nvPr/>
            </p:nvSpPr>
            <p:spPr>
              <a:xfrm>
                <a:off x="3998844" y="2074851"/>
                <a:ext cx="1615911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r" defTabSz="1218565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5977175" y="2061675"/>
                <a:ext cx="49" cy="427040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r"/>
                <a:endParaRPr lang="en-US" sz="3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</p:grpSp>
      <p:sp>
        <p:nvSpPr>
          <p:cNvPr id="112" name="Freeform 111"/>
          <p:cNvSpPr/>
          <p:nvPr/>
        </p:nvSpPr>
        <p:spPr>
          <a:xfrm>
            <a:off x="5547665" y="1662387"/>
            <a:ext cx="1096675" cy="1096817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824" tIns="141824" rIns="141824" bIns="141824" numCol="1" spcCol="1693" anchor="ctr" anchorCtr="0">
            <a:noAutofit/>
          </a:bodyPr>
          <a:lstStyle/>
          <a:p>
            <a:pPr algn="ctr" defTabSz="88836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dirty="0">
              <a:latin typeface="+mn-ea"/>
            </a:endParaRPr>
          </a:p>
        </p:txBody>
      </p:sp>
      <p:sp>
        <p:nvSpPr>
          <p:cNvPr id="113" name="Freeform 112"/>
          <p:cNvSpPr/>
          <p:nvPr/>
        </p:nvSpPr>
        <p:spPr>
          <a:xfrm>
            <a:off x="5547665" y="3057962"/>
            <a:ext cx="1096675" cy="1096817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chemeClr val="accent1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824" tIns="141824" rIns="141824" bIns="141824" numCol="1" spcCol="1693" anchor="ctr" anchorCtr="0">
            <a:noAutofit/>
          </a:bodyPr>
          <a:lstStyle/>
          <a:p>
            <a:pPr algn="ctr" defTabSz="88836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300" dirty="0">
              <a:latin typeface="+mn-ea"/>
            </a:endParaRPr>
          </a:p>
        </p:txBody>
      </p:sp>
      <p:sp>
        <p:nvSpPr>
          <p:cNvPr id="114" name="Freeform 113"/>
          <p:cNvSpPr/>
          <p:nvPr/>
        </p:nvSpPr>
        <p:spPr>
          <a:xfrm>
            <a:off x="5547665" y="4453537"/>
            <a:ext cx="1096675" cy="1096817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chemeClr val="accent3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824" tIns="141824" rIns="141824" bIns="141824" numCol="1" spcCol="1693" anchor="ctr" anchorCtr="0">
            <a:noAutofit/>
          </a:bodyPr>
          <a:lstStyle/>
          <a:p>
            <a:pPr algn="ctr" defTabSz="88836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7" name="Freeform 143"/>
          <p:cNvSpPr>
            <a:spLocks noEditPoints="1"/>
          </p:cNvSpPr>
          <p:nvPr/>
        </p:nvSpPr>
        <p:spPr bwMode="auto">
          <a:xfrm>
            <a:off x="5840976" y="4786637"/>
            <a:ext cx="482537" cy="444500"/>
          </a:xfrm>
          <a:custGeom>
            <a:avLst/>
            <a:gdLst>
              <a:gd name="T0" fmla="*/ 151 w 157"/>
              <a:gd name="T1" fmla="*/ 59 h 145"/>
              <a:gd name="T2" fmla="*/ 130 w 157"/>
              <a:gd name="T3" fmla="*/ 41 h 145"/>
              <a:gd name="T4" fmla="*/ 110 w 157"/>
              <a:gd name="T5" fmla="*/ 23 h 145"/>
              <a:gd name="T6" fmla="*/ 88 w 157"/>
              <a:gd name="T7" fmla="*/ 5 h 145"/>
              <a:gd name="T8" fmla="*/ 69 w 157"/>
              <a:gd name="T9" fmla="*/ 5 h 145"/>
              <a:gd name="T10" fmla="*/ 47 w 157"/>
              <a:gd name="T11" fmla="*/ 23 h 145"/>
              <a:gd name="T12" fmla="*/ 27 w 157"/>
              <a:gd name="T13" fmla="*/ 41 h 145"/>
              <a:gd name="T14" fmla="*/ 6 w 157"/>
              <a:gd name="T15" fmla="*/ 59 h 145"/>
              <a:gd name="T16" fmla="*/ 9 w 157"/>
              <a:gd name="T17" fmla="*/ 68 h 145"/>
              <a:gd name="T18" fmla="*/ 21 w 157"/>
              <a:gd name="T19" fmla="*/ 68 h 145"/>
              <a:gd name="T20" fmla="*/ 21 w 157"/>
              <a:gd name="T21" fmla="*/ 139 h 145"/>
              <a:gd name="T22" fmla="*/ 27 w 157"/>
              <a:gd name="T23" fmla="*/ 145 h 145"/>
              <a:gd name="T24" fmla="*/ 38 w 157"/>
              <a:gd name="T25" fmla="*/ 145 h 145"/>
              <a:gd name="T26" fmla="*/ 38 w 157"/>
              <a:gd name="T27" fmla="*/ 81 h 145"/>
              <a:gd name="T28" fmla="*/ 71 w 157"/>
              <a:gd name="T29" fmla="*/ 81 h 145"/>
              <a:gd name="T30" fmla="*/ 71 w 157"/>
              <a:gd name="T31" fmla="*/ 145 h 145"/>
              <a:gd name="T32" fmla="*/ 130 w 157"/>
              <a:gd name="T33" fmla="*/ 145 h 145"/>
              <a:gd name="T34" fmla="*/ 136 w 157"/>
              <a:gd name="T35" fmla="*/ 139 h 145"/>
              <a:gd name="T36" fmla="*/ 136 w 157"/>
              <a:gd name="T37" fmla="*/ 68 h 145"/>
              <a:gd name="T38" fmla="*/ 148 w 157"/>
              <a:gd name="T39" fmla="*/ 68 h 145"/>
              <a:gd name="T40" fmla="*/ 151 w 157"/>
              <a:gd name="T41" fmla="*/ 59 h 145"/>
              <a:gd name="T42" fmla="*/ 118 w 157"/>
              <a:gd name="T43" fmla="*/ 97 h 145"/>
              <a:gd name="T44" fmla="*/ 89 w 157"/>
              <a:gd name="T45" fmla="*/ 97 h 145"/>
              <a:gd name="T46" fmla="*/ 89 w 157"/>
              <a:gd name="T47" fmla="*/ 72 h 145"/>
              <a:gd name="T48" fmla="*/ 118 w 157"/>
              <a:gd name="T49" fmla="*/ 72 h 145"/>
              <a:gd name="T50" fmla="*/ 118 w 157"/>
              <a:gd name="T51" fmla="*/ 97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7" h="145">
                <a:moveTo>
                  <a:pt x="151" y="59"/>
                </a:moveTo>
                <a:cubicBezTo>
                  <a:pt x="130" y="41"/>
                  <a:pt x="130" y="41"/>
                  <a:pt x="130" y="41"/>
                </a:cubicBezTo>
                <a:cubicBezTo>
                  <a:pt x="124" y="36"/>
                  <a:pt x="115" y="28"/>
                  <a:pt x="110" y="23"/>
                </a:cubicBezTo>
                <a:cubicBezTo>
                  <a:pt x="88" y="5"/>
                  <a:pt x="88" y="5"/>
                  <a:pt x="88" y="5"/>
                </a:cubicBezTo>
                <a:cubicBezTo>
                  <a:pt x="83" y="0"/>
                  <a:pt x="74" y="0"/>
                  <a:pt x="69" y="5"/>
                </a:cubicBezTo>
                <a:cubicBezTo>
                  <a:pt x="47" y="23"/>
                  <a:pt x="47" y="23"/>
                  <a:pt x="47" y="23"/>
                </a:cubicBezTo>
                <a:cubicBezTo>
                  <a:pt x="42" y="28"/>
                  <a:pt x="33" y="36"/>
                  <a:pt x="27" y="41"/>
                </a:cubicBezTo>
                <a:cubicBezTo>
                  <a:pt x="6" y="59"/>
                  <a:pt x="6" y="59"/>
                  <a:pt x="6" y="59"/>
                </a:cubicBezTo>
                <a:cubicBezTo>
                  <a:pt x="0" y="64"/>
                  <a:pt x="2" y="68"/>
                  <a:pt x="9" y="68"/>
                </a:cubicBezTo>
                <a:cubicBezTo>
                  <a:pt x="21" y="68"/>
                  <a:pt x="21" y="68"/>
                  <a:pt x="21" y="68"/>
                </a:cubicBezTo>
                <a:cubicBezTo>
                  <a:pt x="21" y="139"/>
                  <a:pt x="21" y="139"/>
                  <a:pt x="21" y="139"/>
                </a:cubicBezTo>
                <a:cubicBezTo>
                  <a:pt x="21" y="142"/>
                  <a:pt x="24" y="145"/>
                  <a:pt x="27" y="145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8" y="81"/>
                  <a:pt x="38" y="81"/>
                  <a:pt x="38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130" y="145"/>
                  <a:pt x="130" y="145"/>
                  <a:pt x="130" y="145"/>
                </a:cubicBezTo>
                <a:cubicBezTo>
                  <a:pt x="134" y="145"/>
                  <a:pt x="136" y="142"/>
                  <a:pt x="136" y="139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8" y="68"/>
                  <a:pt x="148" y="68"/>
                  <a:pt x="148" y="68"/>
                </a:cubicBezTo>
                <a:cubicBezTo>
                  <a:pt x="155" y="68"/>
                  <a:pt x="157" y="64"/>
                  <a:pt x="151" y="59"/>
                </a:cubicBezTo>
                <a:close/>
                <a:moveTo>
                  <a:pt x="118" y="97"/>
                </a:moveTo>
                <a:cubicBezTo>
                  <a:pt x="89" y="97"/>
                  <a:pt x="89" y="97"/>
                  <a:pt x="89" y="97"/>
                </a:cubicBezTo>
                <a:cubicBezTo>
                  <a:pt x="89" y="72"/>
                  <a:pt x="89" y="72"/>
                  <a:pt x="89" y="72"/>
                </a:cubicBezTo>
                <a:cubicBezTo>
                  <a:pt x="118" y="72"/>
                  <a:pt x="118" y="72"/>
                  <a:pt x="118" y="72"/>
                </a:cubicBezTo>
                <a:lnTo>
                  <a:pt x="118" y="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49" name="Freeform 92"/>
          <p:cNvSpPr>
            <a:spLocks noEditPoints="1"/>
          </p:cNvSpPr>
          <p:nvPr/>
        </p:nvSpPr>
        <p:spPr bwMode="auto">
          <a:xfrm>
            <a:off x="5868489" y="3377695"/>
            <a:ext cx="455025" cy="463551"/>
          </a:xfrm>
          <a:custGeom>
            <a:avLst/>
            <a:gdLst>
              <a:gd name="T0" fmla="*/ 143 w 148"/>
              <a:gd name="T1" fmla="*/ 130 h 151"/>
              <a:gd name="T2" fmla="*/ 100 w 148"/>
              <a:gd name="T3" fmla="*/ 86 h 151"/>
              <a:gd name="T4" fmla="*/ 110 w 148"/>
              <a:gd name="T5" fmla="*/ 55 h 151"/>
              <a:gd name="T6" fmla="*/ 55 w 148"/>
              <a:gd name="T7" fmla="*/ 0 h 151"/>
              <a:gd name="T8" fmla="*/ 0 w 148"/>
              <a:gd name="T9" fmla="*/ 55 h 151"/>
              <a:gd name="T10" fmla="*/ 55 w 148"/>
              <a:gd name="T11" fmla="*/ 109 h 151"/>
              <a:gd name="T12" fmla="*/ 81 w 148"/>
              <a:gd name="T13" fmla="*/ 103 h 151"/>
              <a:gd name="T14" fmla="*/ 126 w 148"/>
              <a:gd name="T15" fmla="*/ 147 h 151"/>
              <a:gd name="T16" fmla="*/ 143 w 148"/>
              <a:gd name="T17" fmla="*/ 147 h 151"/>
              <a:gd name="T18" fmla="*/ 143 w 148"/>
              <a:gd name="T19" fmla="*/ 130 h 151"/>
              <a:gd name="T20" fmla="*/ 19 w 148"/>
              <a:gd name="T21" fmla="*/ 55 h 151"/>
              <a:gd name="T22" fmla="*/ 55 w 148"/>
              <a:gd name="T23" fmla="*/ 18 h 151"/>
              <a:gd name="T24" fmla="*/ 92 w 148"/>
              <a:gd name="T25" fmla="*/ 55 h 151"/>
              <a:gd name="T26" fmla="*/ 55 w 148"/>
              <a:gd name="T27" fmla="*/ 91 h 151"/>
              <a:gd name="T28" fmla="*/ 19 w 148"/>
              <a:gd name="T29" fmla="*/ 5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8" h="151">
                <a:moveTo>
                  <a:pt x="143" y="130"/>
                </a:moveTo>
                <a:cubicBezTo>
                  <a:pt x="100" y="86"/>
                  <a:pt x="100" y="86"/>
                  <a:pt x="100" y="86"/>
                </a:cubicBezTo>
                <a:cubicBezTo>
                  <a:pt x="106" y="77"/>
                  <a:pt x="110" y="67"/>
                  <a:pt x="110" y="55"/>
                </a:cubicBezTo>
                <a:cubicBezTo>
                  <a:pt x="110" y="24"/>
                  <a:pt x="85" y="0"/>
                  <a:pt x="55" y="0"/>
                </a:cubicBezTo>
                <a:cubicBezTo>
                  <a:pt x="25" y="0"/>
                  <a:pt x="0" y="24"/>
                  <a:pt x="0" y="55"/>
                </a:cubicBezTo>
                <a:cubicBezTo>
                  <a:pt x="0" y="85"/>
                  <a:pt x="25" y="109"/>
                  <a:pt x="55" y="109"/>
                </a:cubicBezTo>
                <a:cubicBezTo>
                  <a:pt x="65" y="109"/>
                  <a:pt x="74" y="107"/>
                  <a:pt x="81" y="103"/>
                </a:cubicBezTo>
                <a:cubicBezTo>
                  <a:pt x="126" y="147"/>
                  <a:pt x="126" y="147"/>
                  <a:pt x="126" y="147"/>
                </a:cubicBezTo>
                <a:cubicBezTo>
                  <a:pt x="130" y="151"/>
                  <a:pt x="138" y="151"/>
                  <a:pt x="143" y="147"/>
                </a:cubicBezTo>
                <a:cubicBezTo>
                  <a:pt x="148" y="142"/>
                  <a:pt x="148" y="134"/>
                  <a:pt x="143" y="130"/>
                </a:cubicBezTo>
                <a:close/>
                <a:moveTo>
                  <a:pt x="19" y="55"/>
                </a:moveTo>
                <a:cubicBezTo>
                  <a:pt x="19" y="34"/>
                  <a:pt x="35" y="18"/>
                  <a:pt x="55" y="18"/>
                </a:cubicBezTo>
                <a:cubicBezTo>
                  <a:pt x="75" y="18"/>
                  <a:pt x="92" y="34"/>
                  <a:pt x="92" y="55"/>
                </a:cubicBezTo>
                <a:cubicBezTo>
                  <a:pt x="92" y="75"/>
                  <a:pt x="75" y="91"/>
                  <a:pt x="55" y="91"/>
                </a:cubicBezTo>
                <a:cubicBezTo>
                  <a:pt x="35" y="91"/>
                  <a:pt x="19" y="75"/>
                  <a:pt x="19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5884298" y="2009368"/>
            <a:ext cx="427511" cy="400051"/>
            <a:chOff x="6661150" y="233363"/>
            <a:chExt cx="320675" cy="300038"/>
          </a:xfrm>
          <a:solidFill>
            <a:schemeClr val="bg1"/>
          </a:solidFill>
        </p:grpSpPr>
        <p:sp>
          <p:nvSpPr>
            <p:cNvPr id="51" name="Freeform 153"/>
            <p:cNvSpPr/>
            <p:nvPr/>
          </p:nvSpPr>
          <p:spPr bwMode="auto">
            <a:xfrm>
              <a:off x="6677025" y="315913"/>
              <a:ext cx="79375" cy="187325"/>
            </a:xfrm>
            <a:custGeom>
              <a:avLst/>
              <a:gdLst>
                <a:gd name="T0" fmla="*/ 34 w 34"/>
                <a:gd name="T1" fmla="*/ 81 h 81"/>
                <a:gd name="T2" fmla="*/ 34 w 34"/>
                <a:gd name="T3" fmla="*/ 8 h 81"/>
                <a:gd name="T4" fmla="*/ 26 w 34"/>
                <a:gd name="T5" fmla="*/ 0 h 81"/>
                <a:gd name="T6" fmla="*/ 9 w 34"/>
                <a:gd name="T7" fmla="*/ 0 h 81"/>
                <a:gd name="T8" fmla="*/ 0 w 34"/>
                <a:gd name="T9" fmla="*/ 8 h 81"/>
                <a:gd name="T10" fmla="*/ 0 w 34"/>
                <a:gd name="T11" fmla="*/ 81 h 81"/>
                <a:gd name="T12" fmla="*/ 34 w 34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81">
                  <a:moveTo>
                    <a:pt x="34" y="81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81"/>
                    <a:pt x="0" y="81"/>
                    <a:pt x="0" y="81"/>
                  </a:cubicBezTo>
                  <a:lnTo>
                    <a:pt x="3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2" name="Freeform 154"/>
            <p:cNvSpPr/>
            <p:nvPr/>
          </p:nvSpPr>
          <p:spPr bwMode="auto">
            <a:xfrm>
              <a:off x="6783388" y="233363"/>
              <a:ext cx="77788" cy="269875"/>
            </a:xfrm>
            <a:custGeom>
              <a:avLst/>
              <a:gdLst>
                <a:gd name="T0" fmla="*/ 34 w 34"/>
                <a:gd name="T1" fmla="*/ 117 h 117"/>
                <a:gd name="T2" fmla="*/ 34 w 34"/>
                <a:gd name="T3" fmla="*/ 8 h 117"/>
                <a:gd name="T4" fmla="*/ 25 w 34"/>
                <a:gd name="T5" fmla="*/ 0 h 117"/>
                <a:gd name="T6" fmla="*/ 8 w 34"/>
                <a:gd name="T7" fmla="*/ 0 h 117"/>
                <a:gd name="T8" fmla="*/ 0 w 34"/>
                <a:gd name="T9" fmla="*/ 8 h 117"/>
                <a:gd name="T10" fmla="*/ 0 w 34"/>
                <a:gd name="T11" fmla="*/ 117 h 117"/>
                <a:gd name="T12" fmla="*/ 34 w 34"/>
                <a:gd name="T1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7">
                  <a:moveTo>
                    <a:pt x="34" y="117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34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3" name="Freeform 155"/>
            <p:cNvSpPr/>
            <p:nvPr/>
          </p:nvSpPr>
          <p:spPr bwMode="auto">
            <a:xfrm>
              <a:off x="6886575" y="358776"/>
              <a:ext cx="79375" cy="144463"/>
            </a:xfrm>
            <a:custGeom>
              <a:avLst/>
              <a:gdLst>
                <a:gd name="T0" fmla="*/ 34 w 34"/>
                <a:gd name="T1" fmla="*/ 63 h 63"/>
                <a:gd name="T2" fmla="*/ 34 w 34"/>
                <a:gd name="T3" fmla="*/ 8 h 63"/>
                <a:gd name="T4" fmla="*/ 25 w 34"/>
                <a:gd name="T5" fmla="*/ 0 h 63"/>
                <a:gd name="T6" fmla="*/ 8 w 34"/>
                <a:gd name="T7" fmla="*/ 0 h 63"/>
                <a:gd name="T8" fmla="*/ 0 w 34"/>
                <a:gd name="T9" fmla="*/ 8 h 63"/>
                <a:gd name="T10" fmla="*/ 0 w 34"/>
                <a:gd name="T11" fmla="*/ 63 h 63"/>
                <a:gd name="T12" fmla="*/ 34 w 34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63">
                  <a:moveTo>
                    <a:pt x="34" y="63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63"/>
                    <a:pt x="0" y="63"/>
                    <a:pt x="0" y="63"/>
                  </a:cubicBezTo>
                  <a:lnTo>
                    <a:pt x="3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4" name="Rectangle 156"/>
            <p:cNvSpPr>
              <a:spLocks noChangeArrowheads="1"/>
            </p:cNvSpPr>
            <p:nvPr/>
          </p:nvSpPr>
          <p:spPr bwMode="auto">
            <a:xfrm>
              <a:off x="6661150" y="512763"/>
              <a:ext cx="320675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901177" y="1370419"/>
            <a:ext cx="2380779" cy="238108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sz="5300" dirty="0">
                <a:latin typeface="+mn-ea"/>
              </a:rPr>
              <a:t>01</a:t>
            </a:r>
            <a:endParaRPr lang="en-US" sz="5300" dirty="0">
              <a:latin typeface="+mn-e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47643" y="3889856"/>
            <a:ext cx="1843184" cy="1843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sz="5300" dirty="0">
                <a:solidFill>
                  <a:schemeClr val="bg1"/>
                </a:solidFill>
                <a:latin typeface="+mn-ea"/>
              </a:rPr>
              <a:t>04</a:t>
            </a:r>
            <a:endParaRPr lang="en-US" dirty="0">
              <a:latin typeface="+mn-ea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447644" y="2109295"/>
            <a:ext cx="1641998" cy="1642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sz="4300" dirty="0">
                <a:solidFill>
                  <a:schemeClr val="bg1"/>
                </a:solidFill>
                <a:latin typeface="+mn-ea"/>
              </a:rPr>
              <a:t>02</a:t>
            </a:r>
            <a:endParaRPr lang="en-US" dirty="0">
              <a:latin typeface="+mn-ea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48390" y="3872633"/>
            <a:ext cx="1633566" cy="16337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+mn-ea"/>
              </a:rPr>
              <a:t>03</a:t>
            </a:r>
            <a:endParaRPr lang="en-US" dirty="0">
              <a:latin typeface="+mn-ea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5513354" y="2967536"/>
            <a:ext cx="1689585" cy="1689805"/>
            <a:chOff x="4134957" y="2225651"/>
            <a:chExt cx="1267354" cy="1267354"/>
          </a:xfrm>
        </p:grpSpPr>
        <p:sp>
          <p:nvSpPr>
            <p:cNvPr id="40" name="Frame 39"/>
            <p:cNvSpPr/>
            <p:nvPr/>
          </p:nvSpPr>
          <p:spPr>
            <a:xfrm>
              <a:off x="4134957" y="2225651"/>
              <a:ext cx="1267354" cy="1267354"/>
            </a:xfrm>
            <a:prstGeom prst="frame">
              <a:avLst>
                <a:gd name="adj1" fmla="val 20016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376473" y="2467167"/>
              <a:ext cx="784322" cy="784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720048" y="1617113"/>
            <a:ext cx="3104329" cy="147732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r"/>
            <a:r>
              <a:rPr lang="zh-CN" altLang="en-US" sz="21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添加副标题</a:t>
            </a:r>
            <a:endParaRPr lang="en-US" sz="21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 algn="r"/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55686" y="3848265"/>
            <a:ext cx="3104329" cy="147732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r"/>
            <a:r>
              <a:rPr lang="zh-CN" altLang="en-US" sz="2100" dirty="0">
                <a:solidFill>
                  <a:schemeClr val="bg2"/>
                </a:solidFill>
                <a:latin typeface="+mn-ea"/>
              </a:rPr>
              <a:t>添加副标题</a:t>
            </a:r>
            <a:endParaRPr lang="en-US" sz="2100" dirty="0">
              <a:solidFill>
                <a:schemeClr val="bg2"/>
              </a:solidFill>
              <a:latin typeface="+mn-ea"/>
            </a:endParaRPr>
          </a:p>
          <a:p>
            <a:pPr algn="r"/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367626" y="3970312"/>
            <a:ext cx="3104329" cy="147732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2100" dirty="0">
                <a:solidFill>
                  <a:schemeClr val="accent3"/>
                </a:solidFill>
                <a:latin typeface="+mn-ea"/>
              </a:rPr>
              <a:t>添加副标题</a:t>
            </a:r>
            <a:endParaRPr lang="en-US" sz="2100" dirty="0">
              <a:solidFill>
                <a:schemeClr val="accent3"/>
              </a:solidFill>
              <a:latin typeface="+mn-ea"/>
            </a:endParaRPr>
          </a:p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169584" y="2191736"/>
            <a:ext cx="3104329" cy="147732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2100" dirty="0">
                <a:solidFill>
                  <a:schemeClr val="accent1"/>
                </a:solidFill>
                <a:latin typeface="+mn-ea"/>
              </a:rPr>
              <a:t>添加副标题</a:t>
            </a:r>
            <a:endParaRPr lang="en-US" sz="2100" dirty="0">
              <a:solidFill>
                <a:schemeClr val="accent1"/>
              </a:solidFill>
              <a:latin typeface="+mn-ea"/>
            </a:endParaRPr>
          </a:p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 Placeholder 3"/>
          <p:cNvSpPr txBox="1"/>
          <p:nvPr/>
        </p:nvSpPr>
        <p:spPr>
          <a:xfrm>
            <a:off x="2870429" y="4044097"/>
            <a:ext cx="1997087" cy="61555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此处添加详细文本描述，建议与标题相关并符合整体语言风格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4" name="Text Placeholder 3"/>
          <p:cNvSpPr txBox="1"/>
          <p:nvPr/>
        </p:nvSpPr>
        <p:spPr>
          <a:xfrm>
            <a:off x="7263839" y="4044097"/>
            <a:ext cx="1997087" cy="61555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8565"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此处添加详细文本描述，建议与标题相关并符合整体语言风格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6" name="Text Placeholder 3"/>
          <p:cNvSpPr txBox="1"/>
          <p:nvPr/>
        </p:nvSpPr>
        <p:spPr>
          <a:xfrm>
            <a:off x="7917522" y="1535865"/>
            <a:ext cx="1997087" cy="61555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此处添加详细文本描述，建议与标题相关并符合整体语言风格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13" name="Straight Connector 212"/>
          <p:cNvCxnSpPr>
            <a:endCxn id="209" idx="6"/>
          </p:cNvCxnSpPr>
          <p:nvPr/>
        </p:nvCxnSpPr>
        <p:spPr>
          <a:xfrm flipH="1">
            <a:off x="4364943" y="3010752"/>
            <a:ext cx="54804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Freeform 130"/>
          <p:cNvSpPr>
            <a:spLocks noEditPoints="1"/>
          </p:cNvSpPr>
          <p:nvPr/>
        </p:nvSpPr>
        <p:spPr bwMode="auto">
          <a:xfrm>
            <a:off x="5046331" y="2001232"/>
            <a:ext cx="2096974" cy="2019043"/>
          </a:xfrm>
          <a:custGeom>
            <a:avLst/>
            <a:gdLst/>
            <a:ahLst/>
            <a:cxnLst>
              <a:cxn ang="0">
                <a:pos x="275" y="12"/>
              </a:cxn>
              <a:cxn ang="0">
                <a:pos x="297" y="7"/>
              </a:cxn>
              <a:cxn ang="0">
                <a:pos x="237" y="26"/>
              </a:cxn>
              <a:cxn ang="0">
                <a:pos x="731" y="474"/>
              </a:cxn>
              <a:cxn ang="0">
                <a:pos x="724" y="482"/>
              </a:cxn>
              <a:cxn ang="0">
                <a:pos x="470" y="13"/>
              </a:cxn>
              <a:cxn ang="0">
                <a:pos x="454" y="10"/>
              </a:cxn>
              <a:cxn ang="0">
                <a:pos x="470" y="32"/>
              </a:cxn>
              <a:cxn ang="0">
                <a:pos x="475" y="26"/>
              </a:cxn>
              <a:cxn ang="0">
                <a:pos x="432" y="9"/>
              </a:cxn>
              <a:cxn ang="0">
                <a:pos x="423" y="8"/>
              </a:cxn>
              <a:cxn ang="0">
                <a:pos x="397" y="9"/>
              </a:cxn>
              <a:cxn ang="0">
                <a:pos x="386" y="10"/>
              </a:cxn>
              <a:cxn ang="0">
                <a:pos x="390" y="18"/>
              </a:cxn>
              <a:cxn ang="0">
                <a:pos x="538" y="408"/>
              </a:cxn>
              <a:cxn ang="0">
                <a:pos x="730" y="264"/>
              </a:cxn>
              <a:cxn ang="0">
                <a:pos x="478" y="71"/>
              </a:cxn>
              <a:cxn ang="0">
                <a:pos x="418" y="50"/>
              </a:cxn>
              <a:cxn ang="0">
                <a:pos x="363" y="88"/>
              </a:cxn>
              <a:cxn ang="0">
                <a:pos x="418" y="83"/>
              </a:cxn>
              <a:cxn ang="0">
                <a:pos x="389" y="134"/>
              </a:cxn>
              <a:cxn ang="0">
                <a:pos x="366" y="141"/>
              </a:cxn>
              <a:cxn ang="0">
                <a:pos x="283" y="212"/>
              </a:cxn>
              <a:cxn ang="0">
                <a:pos x="375" y="215"/>
              </a:cxn>
              <a:cxn ang="0">
                <a:pos x="451" y="261"/>
              </a:cxn>
              <a:cxn ang="0">
                <a:pos x="492" y="285"/>
              </a:cxn>
              <a:cxn ang="0">
                <a:pos x="500" y="23"/>
              </a:cxn>
              <a:cxn ang="0">
                <a:pos x="512" y="40"/>
              </a:cxn>
              <a:cxn ang="0">
                <a:pos x="514" y="62"/>
              </a:cxn>
              <a:cxn ang="0">
                <a:pos x="671" y="360"/>
              </a:cxn>
              <a:cxn ang="0">
                <a:pos x="733" y="432"/>
              </a:cxn>
              <a:cxn ang="0">
                <a:pos x="314" y="123"/>
              </a:cxn>
              <a:cxn ang="0">
                <a:pos x="291" y="165"/>
              </a:cxn>
              <a:cxn ang="0">
                <a:pos x="288" y="153"/>
              </a:cxn>
              <a:cxn ang="0">
                <a:pos x="460" y="297"/>
              </a:cxn>
              <a:cxn ang="0">
                <a:pos x="364" y="533"/>
              </a:cxn>
              <a:cxn ang="0">
                <a:pos x="48" y="434"/>
              </a:cxn>
              <a:cxn ang="0">
                <a:pos x="126" y="647"/>
              </a:cxn>
              <a:cxn ang="0">
                <a:pos x="166" y="674"/>
              </a:cxn>
              <a:cxn ang="0">
                <a:pos x="11" y="348"/>
              </a:cxn>
              <a:cxn ang="0">
                <a:pos x="290" y="70"/>
              </a:cxn>
              <a:cxn ang="0">
                <a:pos x="88" y="161"/>
              </a:cxn>
              <a:cxn ang="0">
                <a:pos x="351" y="3"/>
              </a:cxn>
              <a:cxn ang="0">
                <a:pos x="352" y="1"/>
              </a:cxn>
              <a:cxn ang="0">
                <a:pos x="347" y="1"/>
              </a:cxn>
              <a:cxn ang="0">
                <a:pos x="341" y="2"/>
              </a:cxn>
              <a:cxn ang="0">
                <a:pos x="322" y="4"/>
              </a:cxn>
              <a:cxn ang="0">
                <a:pos x="281" y="13"/>
              </a:cxn>
              <a:cxn ang="0">
                <a:pos x="270" y="17"/>
              </a:cxn>
              <a:cxn ang="0">
                <a:pos x="242" y="33"/>
              </a:cxn>
              <a:cxn ang="0">
                <a:pos x="175" y="96"/>
              </a:cxn>
              <a:cxn ang="0">
                <a:pos x="299" y="35"/>
              </a:cxn>
              <a:cxn ang="0">
                <a:pos x="351" y="0"/>
              </a:cxn>
              <a:cxn ang="0">
                <a:pos x="330" y="2"/>
              </a:cxn>
              <a:cxn ang="0">
                <a:pos x="271" y="14"/>
              </a:cxn>
              <a:cxn ang="0">
                <a:pos x="319" y="3"/>
              </a:cxn>
              <a:cxn ang="0">
                <a:pos x="186" y="52"/>
              </a:cxn>
              <a:cxn ang="0">
                <a:pos x="208" y="42"/>
              </a:cxn>
              <a:cxn ang="0">
                <a:pos x="179" y="53"/>
              </a:cxn>
              <a:cxn ang="0">
                <a:pos x="193" y="48"/>
              </a:cxn>
              <a:cxn ang="0">
                <a:pos x="108" y="138"/>
              </a:cxn>
              <a:cxn ang="0">
                <a:pos x="86" y="134"/>
              </a:cxn>
              <a:cxn ang="0">
                <a:pos x="66" y="186"/>
              </a:cxn>
            </a:cxnLst>
            <a:rect l="0" t="0" r="r" b="b"/>
            <a:pathLst>
              <a:path w="746" h="719">
                <a:moveTo>
                  <a:pt x="713" y="218"/>
                </a:moveTo>
                <a:cubicBezTo>
                  <a:pt x="709" y="210"/>
                  <a:pt x="709" y="210"/>
                  <a:pt x="709" y="210"/>
                </a:cubicBezTo>
                <a:cubicBezTo>
                  <a:pt x="711" y="213"/>
                  <a:pt x="712" y="216"/>
                  <a:pt x="713" y="218"/>
                </a:cubicBezTo>
                <a:cubicBezTo>
                  <a:pt x="713" y="218"/>
                  <a:pt x="713" y="218"/>
                  <a:pt x="713" y="218"/>
                </a:cubicBezTo>
                <a:moveTo>
                  <a:pt x="709" y="210"/>
                </a:moveTo>
                <a:cubicBezTo>
                  <a:pt x="706" y="203"/>
                  <a:pt x="701" y="194"/>
                  <a:pt x="697" y="187"/>
                </a:cubicBezTo>
                <a:cubicBezTo>
                  <a:pt x="697" y="186"/>
                  <a:pt x="697" y="186"/>
                  <a:pt x="697" y="186"/>
                </a:cubicBezTo>
                <a:cubicBezTo>
                  <a:pt x="702" y="195"/>
                  <a:pt x="704" y="199"/>
                  <a:pt x="709" y="210"/>
                </a:cubicBezTo>
                <a:cubicBezTo>
                  <a:pt x="709" y="210"/>
                  <a:pt x="709" y="210"/>
                  <a:pt x="709" y="210"/>
                </a:cubicBezTo>
                <a:moveTo>
                  <a:pt x="696" y="186"/>
                </a:moveTo>
                <a:cubicBezTo>
                  <a:pt x="697" y="186"/>
                  <a:pt x="697" y="186"/>
                  <a:pt x="697" y="186"/>
                </a:cubicBezTo>
                <a:cubicBezTo>
                  <a:pt x="697" y="187"/>
                  <a:pt x="697" y="187"/>
                  <a:pt x="697" y="187"/>
                </a:cubicBezTo>
                <a:cubicBezTo>
                  <a:pt x="697" y="186"/>
                  <a:pt x="697" y="186"/>
                  <a:pt x="696" y="186"/>
                </a:cubicBezTo>
                <a:moveTo>
                  <a:pt x="746" y="352"/>
                </a:moveTo>
                <a:cubicBezTo>
                  <a:pt x="745" y="351"/>
                  <a:pt x="745" y="350"/>
                  <a:pt x="745" y="348"/>
                </a:cubicBezTo>
                <a:cubicBezTo>
                  <a:pt x="745" y="350"/>
                  <a:pt x="745" y="351"/>
                  <a:pt x="746" y="352"/>
                </a:cubicBezTo>
                <a:cubicBezTo>
                  <a:pt x="746" y="352"/>
                  <a:pt x="746" y="352"/>
                  <a:pt x="746" y="352"/>
                </a:cubicBezTo>
                <a:moveTo>
                  <a:pt x="745" y="347"/>
                </a:moveTo>
                <a:cubicBezTo>
                  <a:pt x="745" y="346"/>
                  <a:pt x="745" y="344"/>
                  <a:pt x="745" y="343"/>
                </a:cubicBezTo>
                <a:cubicBezTo>
                  <a:pt x="745" y="345"/>
                  <a:pt x="745" y="347"/>
                  <a:pt x="745" y="348"/>
                </a:cubicBezTo>
                <a:cubicBezTo>
                  <a:pt x="745" y="348"/>
                  <a:pt x="745" y="348"/>
                  <a:pt x="745" y="347"/>
                </a:cubicBezTo>
                <a:moveTo>
                  <a:pt x="743" y="327"/>
                </a:moveTo>
                <a:cubicBezTo>
                  <a:pt x="743" y="321"/>
                  <a:pt x="743" y="321"/>
                  <a:pt x="743" y="321"/>
                </a:cubicBezTo>
                <a:cubicBezTo>
                  <a:pt x="743" y="324"/>
                  <a:pt x="743" y="326"/>
                  <a:pt x="743" y="329"/>
                </a:cubicBezTo>
                <a:cubicBezTo>
                  <a:pt x="743" y="328"/>
                  <a:pt x="743" y="327"/>
                  <a:pt x="743" y="327"/>
                </a:cubicBezTo>
                <a:moveTo>
                  <a:pt x="309" y="4"/>
                </a:moveTo>
                <a:cubicBezTo>
                  <a:pt x="309" y="5"/>
                  <a:pt x="309" y="5"/>
                  <a:pt x="309" y="5"/>
                </a:cubicBezTo>
                <a:cubicBezTo>
                  <a:pt x="313" y="4"/>
                  <a:pt x="313" y="4"/>
                  <a:pt x="313" y="4"/>
                </a:cubicBezTo>
                <a:cubicBezTo>
                  <a:pt x="313" y="4"/>
                  <a:pt x="313" y="4"/>
                  <a:pt x="313" y="4"/>
                </a:cubicBezTo>
                <a:cubicBezTo>
                  <a:pt x="312" y="4"/>
                  <a:pt x="311" y="4"/>
                  <a:pt x="309" y="4"/>
                </a:cubicBezTo>
                <a:moveTo>
                  <a:pt x="307" y="5"/>
                </a:moveTo>
                <a:cubicBezTo>
                  <a:pt x="304" y="5"/>
                  <a:pt x="304" y="5"/>
                  <a:pt x="304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6" y="5"/>
                  <a:pt x="306" y="5"/>
                  <a:pt x="307" y="5"/>
                </a:cubicBezTo>
                <a:moveTo>
                  <a:pt x="259" y="17"/>
                </a:moveTo>
                <a:cubicBezTo>
                  <a:pt x="259" y="17"/>
                  <a:pt x="258" y="17"/>
                  <a:pt x="258" y="17"/>
                </a:cubicBezTo>
                <a:cubicBezTo>
                  <a:pt x="258" y="17"/>
                  <a:pt x="259" y="17"/>
                  <a:pt x="259" y="17"/>
                </a:cubicBezTo>
                <a:moveTo>
                  <a:pt x="266" y="15"/>
                </a:moveTo>
                <a:cubicBezTo>
                  <a:pt x="267" y="14"/>
                  <a:pt x="267" y="14"/>
                  <a:pt x="268" y="14"/>
                </a:cubicBezTo>
                <a:cubicBezTo>
                  <a:pt x="268" y="14"/>
                  <a:pt x="268" y="14"/>
                  <a:pt x="268" y="1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6" y="15"/>
                  <a:pt x="266" y="15"/>
                  <a:pt x="266" y="15"/>
                </a:cubicBezTo>
                <a:cubicBezTo>
                  <a:pt x="266" y="15"/>
                  <a:pt x="266" y="15"/>
                  <a:pt x="266" y="15"/>
                </a:cubicBezTo>
                <a:moveTo>
                  <a:pt x="269" y="14"/>
                </a:moveTo>
                <a:cubicBezTo>
                  <a:pt x="269" y="14"/>
                  <a:pt x="269" y="14"/>
                  <a:pt x="269" y="14"/>
                </a:cubicBezTo>
                <a:cubicBezTo>
                  <a:pt x="269" y="14"/>
                  <a:pt x="269" y="14"/>
                  <a:pt x="268" y="14"/>
                </a:cubicBezTo>
                <a:cubicBezTo>
                  <a:pt x="267" y="14"/>
                  <a:pt x="267" y="14"/>
                  <a:pt x="266" y="15"/>
                </a:cubicBezTo>
                <a:cubicBezTo>
                  <a:pt x="269" y="14"/>
                  <a:pt x="269" y="14"/>
                  <a:pt x="269" y="14"/>
                </a:cubicBezTo>
                <a:moveTo>
                  <a:pt x="267" y="14"/>
                </a:moveTo>
                <a:cubicBezTo>
                  <a:pt x="268" y="14"/>
                  <a:pt x="268" y="14"/>
                  <a:pt x="268" y="14"/>
                </a:cubicBezTo>
                <a:cubicBezTo>
                  <a:pt x="269" y="14"/>
                  <a:pt x="269" y="14"/>
                  <a:pt x="270" y="13"/>
                </a:cubicBezTo>
                <a:cubicBezTo>
                  <a:pt x="269" y="14"/>
                  <a:pt x="268" y="14"/>
                  <a:pt x="268" y="1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7" y="14"/>
                  <a:pt x="267" y="14"/>
                  <a:pt x="267" y="14"/>
                </a:cubicBezTo>
                <a:moveTo>
                  <a:pt x="270" y="13"/>
                </a:moveTo>
                <a:cubicBezTo>
                  <a:pt x="274" y="12"/>
                  <a:pt x="274" y="12"/>
                  <a:pt x="274" y="12"/>
                </a:cubicBezTo>
                <a:cubicBezTo>
                  <a:pt x="274" y="12"/>
                  <a:pt x="274" y="12"/>
                  <a:pt x="274" y="12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73" y="13"/>
                  <a:pt x="272" y="13"/>
                  <a:pt x="270" y="13"/>
                </a:cubicBezTo>
                <a:cubicBezTo>
                  <a:pt x="269" y="14"/>
                  <a:pt x="269" y="14"/>
                  <a:pt x="268" y="14"/>
                </a:cubicBezTo>
                <a:cubicBezTo>
                  <a:pt x="270" y="13"/>
                  <a:pt x="270" y="13"/>
                  <a:pt x="270" y="13"/>
                </a:cubicBezTo>
                <a:moveTo>
                  <a:pt x="279" y="11"/>
                </a:moveTo>
                <a:cubicBezTo>
                  <a:pt x="279" y="11"/>
                  <a:pt x="279" y="11"/>
                  <a:pt x="279" y="11"/>
                </a:cubicBezTo>
                <a:cubicBezTo>
                  <a:pt x="280" y="11"/>
                  <a:pt x="281" y="11"/>
                  <a:pt x="281" y="10"/>
                </a:cubicBezTo>
                <a:cubicBezTo>
                  <a:pt x="284" y="10"/>
                  <a:pt x="284" y="10"/>
                  <a:pt x="284" y="10"/>
                </a:cubicBezTo>
                <a:cubicBezTo>
                  <a:pt x="284" y="10"/>
                  <a:pt x="284" y="10"/>
                  <a:pt x="284" y="10"/>
                </a:cubicBezTo>
                <a:cubicBezTo>
                  <a:pt x="283" y="10"/>
                  <a:pt x="283" y="10"/>
                  <a:pt x="283" y="10"/>
                </a:cubicBezTo>
                <a:cubicBezTo>
                  <a:pt x="282" y="10"/>
                  <a:pt x="281" y="10"/>
                  <a:pt x="280" y="11"/>
                </a:cubicBezTo>
                <a:cubicBezTo>
                  <a:pt x="280" y="11"/>
                  <a:pt x="280" y="11"/>
                  <a:pt x="280" y="11"/>
                </a:cubicBezTo>
                <a:cubicBezTo>
                  <a:pt x="279" y="11"/>
                  <a:pt x="279" y="11"/>
                  <a:pt x="279" y="11"/>
                </a:cubicBezTo>
                <a:moveTo>
                  <a:pt x="286" y="9"/>
                </a:moveTo>
                <a:cubicBezTo>
                  <a:pt x="287" y="9"/>
                  <a:pt x="287" y="9"/>
                  <a:pt x="287" y="9"/>
                </a:cubicBezTo>
                <a:cubicBezTo>
                  <a:pt x="289" y="9"/>
                  <a:pt x="289" y="9"/>
                  <a:pt x="289" y="9"/>
                </a:cubicBezTo>
                <a:cubicBezTo>
                  <a:pt x="290" y="8"/>
                  <a:pt x="290" y="8"/>
                  <a:pt x="290" y="8"/>
                </a:cubicBezTo>
                <a:cubicBezTo>
                  <a:pt x="288" y="9"/>
                  <a:pt x="288" y="9"/>
                  <a:pt x="288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6" y="9"/>
                  <a:pt x="286" y="9"/>
                  <a:pt x="286" y="9"/>
                </a:cubicBezTo>
                <a:cubicBezTo>
                  <a:pt x="286" y="9"/>
                  <a:pt x="286" y="9"/>
                  <a:pt x="286" y="9"/>
                </a:cubicBezTo>
                <a:moveTo>
                  <a:pt x="293" y="8"/>
                </a:moveTo>
                <a:cubicBezTo>
                  <a:pt x="294" y="7"/>
                  <a:pt x="294" y="7"/>
                  <a:pt x="294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296" y="7"/>
                  <a:pt x="296" y="7"/>
                  <a:pt x="296" y="7"/>
                </a:cubicBezTo>
                <a:cubicBezTo>
                  <a:pt x="293" y="8"/>
                  <a:pt x="293" y="8"/>
                  <a:pt x="293" y="8"/>
                </a:cubicBezTo>
                <a:cubicBezTo>
                  <a:pt x="292" y="8"/>
                  <a:pt x="292" y="8"/>
                  <a:pt x="292" y="8"/>
                </a:cubicBezTo>
                <a:cubicBezTo>
                  <a:pt x="292" y="8"/>
                  <a:pt x="291" y="8"/>
                  <a:pt x="291" y="8"/>
                </a:cubicBezTo>
                <a:cubicBezTo>
                  <a:pt x="293" y="8"/>
                  <a:pt x="293" y="8"/>
                  <a:pt x="293" y="8"/>
                </a:cubicBezTo>
                <a:moveTo>
                  <a:pt x="298" y="7"/>
                </a:moveTo>
                <a:cubicBezTo>
                  <a:pt x="298" y="7"/>
                  <a:pt x="298" y="7"/>
                  <a:pt x="298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298" y="7"/>
                  <a:pt x="298" y="7"/>
                  <a:pt x="298" y="7"/>
                </a:cubicBezTo>
                <a:moveTo>
                  <a:pt x="309" y="5"/>
                </a:moveTo>
                <a:cubicBezTo>
                  <a:pt x="314" y="4"/>
                  <a:pt x="314" y="4"/>
                  <a:pt x="314" y="4"/>
                </a:cubicBezTo>
                <a:cubicBezTo>
                  <a:pt x="315" y="4"/>
                  <a:pt x="315" y="4"/>
                  <a:pt x="315" y="4"/>
                </a:cubicBezTo>
                <a:cubicBezTo>
                  <a:pt x="314" y="4"/>
                  <a:pt x="313" y="4"/>
                  <a:pt x="312" y="4"/>
                </a:cubicBezTo>
                <a:cubicBezTo>
                  <a:pt x="311" y="4"/>
                  <a:pt x="311" y="4"/>
                  <a:pt x="311" y="4"/>
                </a:cubicBezTo>
                <a:cubicBezTo>
                  <a:pt x="308" y="5"/>
                  <a:pt x="308" y="5"/>
                  <a:pt x="308" y="5"/>
                </a:cubicBezTo>
                <a:cubicBezTo>
                  <a:pt x="309" y="5"/>
                  <a:pt x="309" y="5"/>
                  <a:pt x="309" y="5"/>
                </a:cubicBezTo>
                <a:moveTo>
                  <a:pt x="315" y="4"/>
                </a:moveTo>
                <a:cubicBezTo>
                  <a:pt x="315" y="4"/>
                  <a:pt x="315" y="4"/>
                  <a:pt x="315" y="4"/>
                </a:cubicBezTo>
                <a:cubicBezTo>
                  <a:pt x="315" y="4"/>
                  <a:pt x="315" y="4"/>
                  <a:pt x="315" y="4"/>
                </a:cubicBezTo>
                <a:cubicBezTo>
                  <a:pt x="315" y="4"/>
                  <a:pt x="315" y="4"/>
                  <a:pt x="315" y="4"/>
                </a:cubicBezTo>
                <a:moveTo>
                  <a:pt x="295" y="7"/>
                </a:moveTo>
                <a:cubicBezTo>
                  <a:pt x="295" y="7"/>
                  <a:pt x="295" y="7"/>
                  <a:pt x="295" y="7"/>
                </a:cubicBezTo>
                <a:cubicBezTo>
                  <a:pt x="295" y="7"/>
                  <a:pt x="295" y="7"/>
                  <a:pt x="294" y="8"/>
                </a:cubicBezTo>
                <a:cubicBezTo>
                  <a:pt x="295" y="7"/>
                  <a:pt x="295" y="7"/>
                  <a:pt x="295" y="7"/>
                </a:cubicBezTo>
                <a:moveTo>
                  <a:pt x="295" y="7"/>
                </a:moveTo>
                <a:cubicBezTo>
                  <a:pt x="296" y="7"/>
                  <a:pt x="296" y="7"/>
                  <a:pt x="296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301" y="6"/>
                  <a:pt x="301" y="6"/>
                  <a:pt x="301" y="6"/>
                </a:cubicBezTo>
                <a:cubicBezTo>
                  <a:pt x="300" y="6"/>
                  <a:pt x="300" y="6"/>
                  <a:pt x="300" y="6"/>
                </a:cubicBezTo>
                <a:cubicBezTo>
                  <a:pt x="303" y="6"/>
                  <a:pt x="303" y="6"/>
                  <a:pt x="303" y="6"/>
                </a:cubicBezTo>
                <a:cubicBezTo>
                  <a:pt x="305" y="5"/>
                  <a:pt x="305" y="5"/>
                  <a:pt x="305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2" y="6"/>
                  <a:pt x="300" y="6"/>
                  <a:pt x="297" y="7"/>
                </a:cubicBezTo>
                <a:cubicBezTo>
                  <a:pt x="296" y="7"/>
                  <a:pt x="296" y="7"/>
                  <a:pt x="295" y="7"/>
                </a:cubicBezTo>
                <a:cubicBezTo>
                  <a:pt x="295" y="7"/>
                  <a:pt x="295" y="7"/>
                  <a:pt x="295" y="7"/>
                </a:cubicBezTo>
                <a:moveTo>
                  <a:pt x="2" y="405"/>
                </a:moveTo>
                <a:cubicBezTo>
                  <a:pt x="2" y="405"/>
                  <a:pt x="2" y="405"/>
                  <a:pt x="2" y="405"/>
                </a:cubicBezTo>
                <a:cubicBezTo>
                  <a:pt x="2" y="406"/>
                  <a:pt x="2" y="406"/>
                  <a:pt x="2" y="406"/>
                </a:cubicBezTo>
                <a:cubicBezTo>
                  <a:pt x="2" y="405"/>
                  <a:pt x="2" y="405"/>
                  <a:pt x="2" y="405"/>
                </a:cubicBezTo>
                <a:moveTo>
                  <a:pt x="2" y="404"/>
                </a:moveTo>
                <a:cubicBezTo>
                  <a:pt x="2" y="403"/>
                  <a:pt x="2" y="402"/>
                  <a:pt x="1" y="401"/>
                </a:cubicBezTo>
                <a:cubicBezTo>
                  <a:pt x="2" y="401"/>
                  <a:pt x="2" y="401"/>
                  <a:pt x="2" y="402"/>
                </a:cubicBezTo>
                <a:cubicBezTo>
                  <a:pt x="2" y="405"/>
                  <a:pt x="2" y="405"/>
                  <a:pt x="2" y="405"/>
                </a:cubicBezTo>
                <a:cubicBezTo>
                  <a:pt x="2" y="404"/>
                  <a:pt x="2" y="404"/>
                  <a:pt x="2" y="404"/>
                </a:cubicBezTo>
                <a:moveTo>
                  <a:pt x="1" y="383"/>
                </a:moveTo>
                <a:cubicBezTo>
                  <a:pt x="1" y="385"/>
                  <a:pt x="1" y="386"/>
                  <a:pt x="1" y="388"/>
                </a:cubicBezTo>
                <a:cubicBezTo>
                  <a:pt x="1" y="392"/>
                  <a:pt x="1" y="395"/>
                  <a:pt x="1" y="398"/>
                </a:cubicBezTo>
                <a:cubicBezTo>
                  <a:pt x="1" y="399"/>
                  <a:pt x="1" y="399"/>
                  <a:pt x="1" y="399"/>
                </a:cubicBezTo>
                <a:cubicBezTo>
                  <a:pt x="1" y="394"/>
                  <a:pt x="1" y="388"/>
                  <a:pt x="1" y="383"/>
                </a:cubicBezTo>
                <a:moveTo>
                  <a:pt x="23" y="243"/>
                </a:moveTo>
                <a:cubicBezTo>
                  <a:pt x="24" y="240"/>
                  <a:pt x="26" y="236"/>
                  <a:pt x="27" y="232"/>
                </a:cubicBezTo>
                <a:cubicBezTo>
                  <a:pt x="26" y="235"/>
                  <a:pt x="25" y="237"/>
                  <a:pt x="25" y="239"/>
                </a:cubicBezTo>
                <a:cubicBezTo>
                  <a:pt x="23" y="243"/>
                  <a:pt x="23" y="243"/>
                  <a:pt x="23" y="243"/>
                </a:cubicBezTo>
                <a:cubicBezTo>
                  <a:pt x="23" y="243"/>
                  <a:pt x="23" y="243"/>
                  <a:pt x="23" y="243"/>
                </a:cubicBezTo>
                <a:moveTo>
                  <a:pt x="33" y="217"/>
                </a:moveTo>
                <a:cubicBezTo>
                  <a:pt x="33" y="218"/>
                  <a:pt x="33" y="218"/>
                  <a:pt x="33" y="219"/>
                </a:cubicBezTo>
                <a:cubicBezTo>
                  <a:pt x="31" y="224"/>
                  <a:pt x="29" y="228"/>
                  <a:pt x="27" y="232"/>
                </a:cubicBezTo>
                <a:cubicBezTo>
                  <a:pt x="26" y="236"/>
                  <a:pt x="24" y="240"/>
                  <a:pt x="23" y="243"/>
                </a:cubicBezTo>
                <a:cubicBezTo>
                  <a:pt x="27" y="232"/>
                  <a:pt x="29" y="227"/>
                  <a:pt x="33" y="217"/>
                </a:cubicBezTo>
                <a:moveTo>
                  <a:pt x="33" y="217"/>
                </a:moveTo>
                <a:cubicBezTo>
                  <a:pt x="33" y="217"/>
                  <a:pt x="33" y="217"/>
                  <a:pt x="33" y="217"/>
                </a:cubicBezTo>
                <a:cubicBezTo>
                  <a:pt x="33" y="218"/>
                  <a:pt x="33" y="218"/>
                  <a:pt x="33" y="218"/>
                </a:cubicBezTo>
                <a:cubicBezTo>
                  <a:pt x="33" y="219"/>
                  <a:pt x="33" y="219"/>
                  <a:pt x="33" y="219"/>
                </a:cubicBezTo>
                <a:cubicBezTo>
                  <a:pt x="33" y="218"/>
                  <a:pt x="33" y="218"/>
                  <a:pt x="33" y="217"/>
                </a:cubicBezTo>
                <a:moveTo>
                  <a:pt x="47" y="190"/>
                </a:moveTo>
                <a:cubicBezTo>
                  <a:pt x="47" y="190"/>
                  <a:pt x="48" y="189"/>
                  <a:pt x="48" y="188"/>
                </a:cubicBezTo>
                <a:cubicBezTo>
                  <a:pt x="48" y="189"/>
                  <a:pt x="48" y="189"/>
                  <a:pt x="47" y="190"/>
                </a:cubicBezTo>
                <a:cubicBezTo>
                  <a:pt x="47" y="190"/>
                  <a:pt x="47" y="190"/>
                  <a:pt x="47" y="190"/>
                </a:cubicBezTo>
                <a:cubicBezTo>
                  <a:pt x="47" y="190"/>
                  <a:pt x="47" y="190"/>
                  <a:pt x="47" y="190"/>
                </a:cubicBezTo>
                <a:moveTo>
                  <a:pt x="47" y="190"/>
                </a:moveTo>
                <a:cubicBezTo>
                  <a:pt x="47" y="190"/>
                  <a:pt x="48" y="189"/>
                  <a:pt x="48" y="188"/>
                </a:cubicBezTo>
                <a:cubicBezTo>
                  <a:pt x="48" y="189"/>
                  <a:pt x="47" y="190"/>
                  <a:pt x="47" y="190"/>
                </a:cubicBezTo>
                <a:cubicBezTo>
                  <a:pt x="52" y="181"/>
                  <a:pt x="55" y="177"/>
                  <a:pt x="59" y="170"/>
                </a:cubicBezTo>
                <a:cubicBezTo>
                  <a:pt x="55" y="176"/>
                  <a:pt x="52" y="182"/>
                  <a:pt x="48" y="188"/>
                </a:cubicBezTo>
                <a:cubicBezTo>
                  <a:pt x="48" y="189"/>
                  <a:pt x="47" y="190"/>
                  <a:pt x="47" y="190"/>
                </a:cubicBezTo>
                <a:cubicBezTo>
                  <a:pt x="47" y="190"/>
                  <a:pt x="47" y="190"/>
                  <a:pt x="47" y="190"/>
                </a:cubicBezTo>
                <a:moveTo>
                  <a:pt x="135" y="87"/>
                </a:moveTo>
                <a:cubicBezTo>
                  <a:pt x="136" y="86"/>
                  <a:pt x="136" y="85"/>
                  <a:pt x="137" y="85"/>
                </a:cubicBezTo>
                <a:cubicBezTo>
                  <a:pt x="138" y="84"/>
                  <a:pt x="139" y="83"/>
                  <a:pt x="140" y="82"/>
                </a:cubicBezTo>
                <a:cubicBezTo>
                  <a:pt x="140" y="82"/>
                  <a:pt x="140" y="82"/>
                  <a:pt x="140" y="82"/>
                </a:cubicBezTo>
                <a:cubicBezTo>
                  <a:pt x="138" y="83"/>
                  <a:pt x="138" y="83"/>
                  <a:pt x="138" y="83"/>
                </a:cubicBezTo>
                <a:cubicBezTo>
                  <a:pt x="134" y="87"/>
                  <a:pt x="134" y="87"/>
                  <a:pt x="134" y="87"/>
                </a:cubicBezTo>
                <a:cubicBezTo>
                  <a:pt x="134" y="87"/>
                  <a:pt x="134" y="87"/>
                  <a:pt x="134" y="87"/>
                </a:cubicBezTo>
                <a:cubicBezTo>
                  <a:pt x="135" y="87"/>
                  <a:pt x="135" y="87"/>
                  <a:pt x="135" y="87"/>
                </a:cubicBezTo>
                <a:moveTo>
                  <a:pt x="140" y="81"/>
                </a:moveTo>
                <a:cubicBezTo>
                  <a:pt x="141" y="81"/>
                  <a:pt x="141" y="81"/>
                  <a:pt x="141" y="81"/>
                </a:cubicBezTo>
                <a:cubicBezTo>
                  <a:pt x="143" y="79"/>
                  <a:pt x="143" y="79"/>
                  <a:pt x="143" y="79"/>
                </a:cubicBezTo>
                <a:cubicBezTo>
                  <a:pt x="140" y="81"/>
                  <a:pt x="137" y="83"/>
                  <a:pt x="137" y="84"/>
                </a:cubicBezTo>
                <a:cubicBezTo>
                  <a:pt x="137" y="84"/>
                  <a:pt x="139" y="82"/>
                  <a:pt x="140" y="81"/>
                </a:cubicBezTo>
                <a:moveTo>
                  <a:pt x="231" y="28"/>
                </a:moveTo>
                <a:cubicBezTo>
                  <a:pt x="233" y="28"/>
                  <a:pt x="233" y="28"/>
                  <a:pt x="233" y="28"/>
                </a:cubicBezTo>
                <a:cubicBezTo>
                  <a:pt x="237" y="26"/>
                  <a:pt x="237" y="26"/>
                  <a:pt x="237" y="26"/>
                </a:cubicBezTo>
                <a:cubicBezTo>
                  <a:pt x="237" y="26"/>
                  <a:pt x="237" y="26"/>
                  <a:pt x="237" y="26"/>
                </a:cubicBezTo>
                <a:cubicBezTo>
                  <a:pt x="236" y="25"/>
                  <a:pt x="236" y="25"/>
                  <a:pt x="236" y="25"/>
                </a:cubicBezTo>
                <a:cubicBezTo>
                  <a:pt x="231" y="28"/>
                  <a:pt x="231" y="28"/>
                  <a:pt x="231" y="28"/>
                </a:cubicBezTo>
                <a:cubicBezTo>
                  <a:pt x="228" y="29"/>
                  <a:pt x="228" y="29"/>
                  <a:pt x="228" y="29"/>
                </a:cubicBezTo>
                <a:cubicBezTo>
                  <a:pt x="228" y="30"/>
                  <a:pt x="228" y="30"/>
                  <a:pt x="228" y="30"/>
                </a:cubicBezTo>
                <a:cubicBezTo>
                  <a:pt x="231" y="28"/>
                  <a:pt x="231" y="28"/>
                  <a:pt x="231" y="28"/>
                </a:cubicBezTo>
                <a:moveTo>
                  <a:pt x="695" y="448"/>
                </a:moveTo>
                <a:cubicBezTo>
                  <a:pt x="695" y="447"/>
                  <a:pt x="695" y="446"/>
                  <a:pt x="695" y="445"/>
                </a:cubicBezTo>
                <a:cubicBezTo>
                  <a:pt x="695" y="445"/>
                  <a:pt x="695" y="444"/>
                  <a:pt x="695" y="444"/>
                </a:cubicBezTo>
                <a:cubicBezTo>
                  <a:pt x="695" y="443"/>
                  <a:pt x="696" y="443"/>
                  <a:pt x="696" y="443"/>
                </a:cubicBezTo>
                <a:cubicBezTo>
                  <a:pt x="696" y="443"/>
                  <a:pt x="696" y="440"/>
                  <a:pt x="694" y="436"/>
                </a:cubicBezTo>
                <a:cubicBezTo>
                  <a:pt x="694" y="436"/>
                  <a:pt x="694" y="436"/>
                  <a:pt x="694" y="433"/>
                </a:cubicBezTo>
                <a:cubicBezTo>
                  <a:pt x="694" y="432"/>
                  <a:pt x="694" y="432"/>
                  <a:pt x="694" y="432"/>
                </a:cubicBezTo>
                <a:cubicBezTo>
                  <a:pt x="693" y="433"/>
                  <a:pt x="693" y="433"/>
                  <a:pt x="693" y="433"/>
                </a:cubicBezTo>
                <a:cubicBezTo>
                  <a:pt x="692" y="435"/>
                  <a:pt x="692" y="435"/>
                  <a:pt x="692" y="435"/>
                </a:cubicBezTo>
                <a:cubicBezTo>
                  <a:pt x="692" y="435"/>
                  <a:pt x="692" y="437"/>
                  <a:pt x="692" y="438"/>
                </a:cubicBezTo>
                <a:cubicBezTo>
                  <a:pt x="692" y="438"/>
                  <a:pt x="692" y="438"/>
                  <a:pt x="692" y="439"/>
                </a:cubicBezTo>
                <a:cubicBezTo>
                  <a:pt x="692" y="439"/>
                  <a:pt x="692" y="439"/>
                  <a:pt x="692" y="439"/>
                </a:cubicBezTo>
                <a:cubicBezTo>
                  <a:pt x="692" y="440"/>
                  <a:pt x="692" y="441"/>
                  <a:pt x="692" y="441"/>
                </a:cubicBezTo>
                <a:cubicBezTo>
                  <a:pt x="691" y="444"/>
                  <a:pt x="691" y="444"/>
                  <a:pt x="691" y="444"/>
                </a:cubicBezTo>
                <a:cubicBezTo>
                  <a:pt x="690" y="447"/>
                  <a:pt x="690" y="449"/>
                  <a:pt x="690" y="450"/>
                </a:cubicBezTo>
                <a:cubicBezTo>
                  <a:pt x="690" y="451"/>
                  <a:pt x="691" y="453"/>
                  <a:pt x="691" y="453"/>
                </a:cubicBezTo>
                <a:cubicBezTo>
                  <a:pt x="692" y="453"/>
                  <a:pt x="692" y="453"/>
                  <a:pt x="694" y="453"/>
                </a:cubicBezTo>
                <a:cubicBezTo>
                  <a:pt x="694" y="451"/>
                  <a:pt x="695" y="449"/>
                  <a:pt x="695" y="448"/>
                </a:cubicBezTo>
                <a:moveTo>
                  <a:pt x="711" y="529"/>
                </a:moveTo>
                <a:cubicBezTo>
                  <a:pt x="714" y="522"/>
                  <a:pt x="714" y="522"/>
                  <a:pt x="714" y="522"/>
                </a:cubicBezTo>
                <a:cubicBezTo>
                  <a:pt x="714" y="522"/>
                  <a:pt x="715" y="520"/>
                  <a:pt x="715" y="520"/>
                </a:cubicBezTo>
                <a:cubicBezTo>
                  <a:pt x="714" y="521"/>
                  <a:pt x="713" y="521"/>
                  <a:pt x="712" y="522"/>
                </a:cubicBezTo>
                <a:cubicBezTo>
                  <a:pt x="712" y="522"/>
                  <a:pt x="712" y="522"/>
                  <a:pt x="711" y="523"/>
                </a:cubicBezTo>
                <a:cubicBezTo>
                  <a:pt x="712" y="523"/>
                  <a:pt x="712" y="523"/>
                  <a:pt x="712" y="523"/>
                </a:cubicBezTo>
                <a:cubicBezTo>
                  <a:pt x="711" y="524"/>
                  <a:pt x="711" y="525"/>
                  <a:pt x="711" y="525"/>
                </a:cubicBezTo>
                <a:cubicBezTo>
                  <a:pt x="711" y="525"/>
                  <a:pt x="711" y="525"/>
                  <a:pt x="711" y="525"/>
                </a:cubicBezTo>
                <a:cubicBezTo>
                  <a:pt x="711" y="526"/>
                  <a:pt x="711" y="526"/>
                  <a:pt x="710" y="527"/>
                </a:cubicBezTo>
                <a:cubicBezTo>
                  <a:pt x="710" y="528"/>
                  <a:pt x="710" y="528"/>
                  <a:pt x="710" y="528"/>
                </a:cubicBezTo>
                <a:cubicBezTo>
                  <a:pt x="710" y="528"/>
                  <a:pt x="710" y="528"/>
                  <a:pt x="710" y="528"/>
                </a:cubicBezTo>
                <a:cubicBezTo>
                  <a:pt x="710" y="528"/>
                  <a:pt x="711" y="527"/>
                  <a:pt x="711" y="527"/>
                </a:cubicBezTo>
                <a:cubicBezTo>
                  <a:pt x="711" y="527"/>
                  <a:pt x="711" y="526"/>
                  <a:pt x="712" y="527"/>
                </a:cubicBezTo>
                <a:cubicBezTo>
                  <a:pt x="711" y="527"/>
                  <a:pt x="711" y="528"/>
                  <a:pt x="711" y="529"/>
                </a:cubicBezTo>
                <a:cubicBezTo>
                  <a:pt x="711" y="528"/>
                  <a:pt x="711" y="528"/>
                  <a:pt x="711" y="528"/>
                </a:cubicBezTo>
                <a:cubicBezTo>
                  <a:pt x="711" y="528"/>
                  <a:pt x="711" y="528"/>
                  <a:pt x="711" y="528"/>
                </a:cubicBezTo>
                <a:cubicBezTo>
                  <a:pt x="711" y="529"/>
                  <a:pt x="710" y="530"/>
                  <a:pt x="710" y="531"/>
                </a:cubicBezTo>
                <a:cubicBezTo>
                  <a:pt x="710" y="531"/>
                  <a:pt x="710" y="531"/>
                  <a:pt x="710" y="531"/>
                </a:cubicBezTo>
                <a:cubicBezTo>
                  <a:pt x="710" y="531"/>
                  <a:pt x="710" y="531"/>
                  <a:pt x="710" y="531"/>
                </a:cubicBezTo>
                <a:cubicBezTo>
                  <a:pt x="710" y="530"/>
                  <a:pt x="710" y="530"/>
                  <a:pt x="711" y="529"/>
                </a:cubicBezTo>
                <a:moveTo>
                  <a:pt x="712" y="517"/>
                </a:moveTo>
                <a:cubicBezTo>
                  <a:pt x="712" y="517"/>
                  <a:pt x="712" y="516"/>
                  <a:pt x="712" y="516"/>
                </a:cubicBezTo>
                <a:cubicBezTo>
                  <a:pt x="712" y="515"/>
                  <a:pt x="712" y="515"/>
                  <a:pt x="712" y="515"/>
                </a:cubicBezTo>
                <a:cubicBezTo>
                  <a:pt x="713" y="515"/>
                  <a:pt x="713" y="514"/>
                  <a:pt x="713" y="514"/>
                </a:cubicBezTo>
                <a:cubicBezTo>
                  <a:pt x="713" y="514"/>
                  <a:pt x="713" y="515"/>
                  <a:pt x="712" y="515"/>
                </a:cubicBezTo>
                <a:cubicBezTo>
                  <a:pt x="712" y="515"/>
                  <a:pt x="712" y="516"/>
                  <a:pt x="712" y="516"/>
                </a:cubicBezTo>
                <a:cubicBezTo>
                  <a:pt x="712" y="517"/>
                  <a:pt x="712" y="517"/>
                  <a:pt x="712" y="517"/>
                </a:cubicBezTo>
                <a:moveTo>
                  <a:pt x="728" y="487"/>
                </a:moveTo>
                <a:cubicBezTo>
                  <a:pt x="734" y="465"/>
                  <a:pt x="734" y="465"/>
                  <a:pt x="734" y="465"/>
                </a:cubicBezTo>
                <a:cubicBezTo>
                  <a:pt x="733" y="469"/>
                  <a:pt x="733" y="469"/>
                  <a:pt x="733" y="469"/>
                </a:cubicBezTo>
                <a:cubicBezTo>
                  <a:pt x="732" y="471"/>
                  <a:pt x="732" y="473"/>
                  <a:pt x="731" y="475"/>
                </a:cubicBezTo>
                <a:cubicBezTo>
                  <a:pt x="731" y="476"/>
                  <a:pt x="731" y="476"/>
                  <a:pt x="731" y="476"/>
                </a:cubicBezTo>
                <a:cubicBezTo>
                  <a:pt x="731" y="475"/>
                  <a:pt x="731" y="475"/>
                  <a:pt x="731" y="474"/>
                </a:cubicBezTo>
                <a:cubicBezTo>
                  <a:pt x="731" y="473"/>
                  <a:pt x="731" y="473"/>
                  <a:pt x="731" y="473"/>
                </a:cubicBezTo>
                <a:cubicBezTo>
                  <a:pt x="731" y="474"/>
                  <a:pt x="731" y="474"/>
                  <a:pt x="731" y="474"/>
                </a:cubicBezTo>
                <a:cubicBezTo>
                  <a:pt x="728" y="480"/>
                  <a:pt x="727" y="486"/>
                  <a:pt x="725" y="493"/>
                </a:cubicBezTo>
                <a:cubicBezTo>
                  <a:pt x="725" y="493"/>
                  <a:pt x="725" y="493"/>
                  <a:pt x="725" y="493"/>
                </a:cubicBezTo>
                <a:cubicBezTo>
                  <a:pt x="725" y="494"/>
                  <a:pt x="725" y="494"/>
                  <a:pt x="725" y="494"/>
                </a:cubicBezTo>
                <a:cubicBezTo>
                  <a:pt x="723" y="498"/>
                  <a:pt x="723" y="498"/>
                  <a:pt x="722" y="501"/>
                </a:cubicBezTo>
                <a:cubicBezTo>
                  <a:pt x="722" y="504"/>
                  <a:pt x="721" y="504"/>
                  <a:pt x="721" y="504"/>
                </a:cubicBezTo>
                <a:cubicBezTo>
                  <a:pt x="722" y="504"/>
                  <a:pt x="722" y="504"/>
                  <a:pt x="722" y="504"/>
                </a:cubicBezTo>
                <a:cubicBezTo>
                  <a:pt x="728" y="487"/>
                  <a:pt x="728" y="487"/>
                  <a:pt x="728" y="487"/>
                </a:cubicBezTo>
                <a:moveTo>
                  <a:pt x="714" y="506"/>
                </a:moveTo>
                <a:cubicBezTo>
                  <a:pt x="715" y="505"/>
                  <a:pt x="715" y="503"/>
                  <a:pt x="716" y="502"/>
                </a:cubicBezTo>
                <a:cubicBezTo>
                  <a:pt x="716" y="501"/>
                  <a:pt x="716" y="501"/>
                  <a:pt x="716" y="501"/>
                </a:cubicBezTo>
                <a:cubicBezTo>
                  <a:pt x="716" y="500"/>
                  <a:pt x="716" y="500"/>
                  <a:pt x="716" y="500"/>
                </a:cubicBezTo>
                <a:cubicBezTo>
                  <a:pt x="716" y="500"/>
                  <a:pt x="716" y="500"/>
                  <a:pt x="716" y="500"/>
                </a:cubicBezTo>
                <a:cubicBezTo>
                  <a:pt x="716" y="500"/>
                  <a:pt x="716" y="499"/>
                  <a:pt x="716" y="496"/>
                </a:cubicBezTo>
                <a:cubicBezTo>
                  <a:pt x="718" y="491"/>
                  <a:pt x="718" y="491"/>
                  <a:pt x="718" y="491"/>
                </a:cubicBezTo>
                <a:cubicBezTo>
                  <a:pt x="715" y="496"/>
                  <a:pt x="715" y="502"/>
                  <a:pt x="715" y="503"/>
                </a:cubicBezTo>
                <a:cubicBezTo>
                  <a:pt x="715" y="503"/>
                  <a:pt x="715" y="503"/>
                  <a:pt x="715" y="504"/>
                </a:cubicBezTo>
                <a:cubicBezTo>
                  <a:pt x="714" y="505"/>
                  <a:pt x="714" y="506"/>
                  <a:pt x="714" y="506"/>
                </a:cubicBezTo>
                <a:cubicBezTo>
                  <a:pt x="714" y="506"/>
                  <a:pt x="714" y="506"/>
                  <a:pt x="714" y="506"/>
                </a:cubicBezTo>
                <a:moveTo>
                  <a:pt x="719" y="481"/>
                </a:moveTo>
                <a:cubicBezTo>
                  <a:pt x="719" y="480"/>
                  <a:pt x="719" y="480"/>
                  <a:pt x="719" y="480"/>
                </a:cubicBezTo>
                <a:cubicBezTo>
                  <a:pt x="719" y="480"/>
                  <a:pt x="719" y="480"/>
                  <a:pt x="719" y="481"/>
                </a:cubicBezTo>
                <a:cubicBezTo>
                  <a:pt x="719" y="481"/>
                  <a:pt x="719" y="481"/>
                  <a:pt x="719" y="481"/>
                </a:cubicBezTo>
                <a:moveTo>
                  <a:pt x="719" y="485"/>
                </a:moveTo>
                <a:cubicBezTo>
                  <a:pt x="719" y="484"/>
                  <a:pt x="719" y="484"/>
                  <a:pt x="719" y="484"/>
                </a:cubicBezTo>
                <a:cubicBezTo>
                  <a:pt x="719" y="483"/>
                  <a:pt x="719" y="482"/>
                  <a:pt x="719" y="482"/>
                </a:cubicBezTo>
                <a:cubicBezTo>
                  <a:pt x="720" y="479"/>
                  <a:pt x="720" y="479"/>
                  <a:pt x="720" y="479"/>
                </a:cubicBezTo>
                <a:cubicBezTo>
                  <a:pt x="719" y="478"/>
                  <a:pt x="719" y="478"/>
                  <a:pt x="719" y="478"/>
                </a:cubicBezTo>
                <a:cubicBezTo>
                  <a:pt x="719" y="479"/>
                  <a:pt x="719" y="479"/>
                  <a:pt x="719" y="479"/>
                </a:cubicBezTo>
                <a:cubicBezTo>
                  <a:pt x="719" y="480"/>
                  <a:pt x="719" y="480"/>
                  <a:pt x="719" y="482"/>
                </a:cubicBezTo>
                <a:cubicBezTo>
                  <a:pt x="719" y="485"/>
                  <a:pt x="719" y="485"/>
                  <a:pt x="718" y="486"/>
                </a:cubicBezTo>
                <a:cubicBezTo>
                  <a:pt x="719" y="485"/>
                  <a:pt x="719" y="485"/>
                  <a:pt x="719" y="485"/>
                </a:cubicBezTo>
                <a:moveTo>
                  <a:pt x="720" y="475"/>
                </a:moveTo>
                <a:cubicBezTo>
                  <a:pt x="720" y="475"/>
                  <a:pt x="720" y="474"/>
                  <a:pt x="720" y="474"/>
                </a:cubicBezTo>
                <a:cubicBezTo>
                  <a:pt x="720" y="473"/>
                  <a:pt x="720" y="473"/>
                  <a:pt x="720" y="473"/>
                </a:cubicBezTo>
                <a:cubicBezTo>
                  <a:pt x="720" y="472"/>
                  <a:pt x="720" y="471"/>
                  <a:pt x="720" y="471"/>
                </a:cubicBezTo>
                <a:cubicBezTo>
                  <a:pt x="720" y="470"/>
                  <a:pt x="720" y="470"/>
                  <a:pt x="720" y="470"/>
                </a:cubicBezTo>
                <a:cubicBezTo>
                  <a:pt x="720" y="470"/>
                  <a:pt x="720" y="471"/>
                  <a:pt x="720" y="471"/>
                </a:cubicBezTo>
                <a:cubicBezTo>
                  <a:pt x="720" y="472"/>
                  <a:pt x="720" y="472"/>
                  <a:pt x="719" y="473"/>
                </a:cubicBezTo>
                <a:cubicBezTo>
                  <a:pt x="719" y="474"/>
                  <a:pt x="719" y="474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20" y="475"/>
                  <a:pt x="720" y="475"/>
                  <a:pt x="720" y="475"/>
                </a:cubicBezTo>
                <a:moveTo>
                  <a:pt x="721" y="502"/>
                </a:moveTo>
                <a:cubicBezTo>
                  <a:pt x="721" y="502"/>
                  <a:pt x="723" y="495"/>
                  <a:pt x="723" y="494"/>
                </a:cubicBezTo>
                <a:cubicBezTo>
                  <a:pt x="722" y="495"/>
                  <a:pt x="722" y="495"/>
                  <a:pt x="721" y="497"/>
                </a:cubicBezTo>
                <a:cubicBezTo>
                  <a:pt x="721" y="497"/>
                  <a:pt x="721" y="497"/>
                  <a:pt x="721" y="497"/>
                </a:cubicBezTo>
                <a:cubicBezTo>
                  <a:pt x="723" y="492"/>
                  <a:pt x="723" y="492"/>
                  <a:pt x="723" y="492"/>
                </a:cubicBezTo>
                <a:cubicBezTo>
                  <a:pt x="723" y="492"/>
                  <a:pt x="723" y="492"/>
                  <a:pt x="723" y="492"/>
                </a:cubicBezTo>
                <a:cubicBezTo>
                  <a:pt x="722" y="491"/>
                  <a:pt x="722" y="491"/>
                  <a:pt x="722" y="491"/>
                </a:cubicBezTo>
                <a:cubicBezTo>
                  <a:pt x="723" y="490"/>
                  <a:pt x="723" y="489"/>
                  <a:pt x="723" y="488"/>
                </a:cubicBezTo>
                <a:cubicBezTo>
                  <a:pt x="724" y="486"/>
                  <a:pt x="724" y="484"/>
                  <a:pt x="725" y="482"/>
                </a:cubicBezTo>
                <a:cubicBezTo>
                  <a:pt x="724" y="482"/>
                  <a:pt x="724" y="482"/>
                  <a:pt x="724" y="482"/>
                </a:cubicBezTo>
                <a:cubicBezTo>
                  <a:pt x="724" y="482"/>
                  <a:pt x="724" y="482"/>
                  <a:pt x="724" y="482"/>
                </a:cubicBezTo>
                <a:cubicBezTo>
                  <a:pt x="724" y="480"/>
                  <a:pt x="725" y="477"/>
                  <a:pt x="726" y="474"/>
                </a:cubicBezTo>
                <a:cubicBezTo>
                  <a:pt x="725" y="475"/>
                  <a:pt x="725" y="475"/>
                  <a:pt x="725" y="475"/>
                </a:cubicBezTo>
                <a:cubicBezTo>
                  <a:pt x="725" y="475"/>
                  <a:pt x="725" y="475"/>
                  <a:pt x="725" y="475"/>
                </a:cubicBezTo>
                <a:cubicBezTo>
                  <a:pt x="725" y="475"/>
                  <a:pt x="724" y="474"/>
                  <a:pt x="725" y="473"/>
                </a:cubicBezTo>
                <a:cubicBezTo>
                  <a:pt x="725" y="472"/>
                  <a:pt x="725" y="472"/>
                  <a:pt x="725" y="472"/>
                </a:cubicBezTo>
                <a:cubicBezTo>
                  <a:pt x="725" y="471"/>
                  <a:pt x="725" y="464"/>
                  <a:pt x="725" y="461"/>
                </a:cubicBezTo>
                <a:cubicBezTo>
                  <a:pt x="725" y="461"/>
                  <a:pt x="725" y="461"/>
                  <a:pt x="725" y="457"/>
                </a:cubicBezTo>
                <a:cubicBezTo>
                  <a:pt x="725" y="457"/>
                  <a:pt x="724" y="458"/>
                  <a:pt x="724" y="458"/>
                </a:cubicBezTo>
                <a:cubicBezTo>
                  <a:pt x="724" y="458"/>
                  <a:pt x="723" y="456"/>
                  <a:pt x="723" y="455"/>
                </a:cubicBezTo>
                <a:cubicBezTo>
                  <a:pt x="722" y="455"/>
                  <a:pt x="722" y="456"/>
                  <a:pt x="722" y="458"/>
                </a:cubicBezTo>
                <a:cubicBezTo>
                  <a:pt x="722" y="461"/>
                  <a:pt x="722" y="461"/>
                  <a:pt x="722" y="465"/>
                </a:cubicBezTo>
                <a:cubicBezTo>
                  <a:pt x="723" y="468"/>
                  <a:pt x="721" y="470"/>
                  <a:pt x="721" y="473"/>
                </a:cubicBezTo>
                <a:cubicBezTo>
                  <a:pt x="721" y="473"/>
                  <a:pt x="721" y="473"/>
                  <a:pt x="721" y="473"/>
                </a:cubicBezTo>
                <a:cubicBezTo>
                  <a:pt x="722" y="474"/>
                  <a:pt x="722" y="474"/>
                  <a:pt x="722" y="474"/>
                </a:cubicBezTo>
                <a:cubicBezTo>
                  <a:pt x="722" y="475"/>
                  <a:pt x="721" y="478"/>
                  <a:pt x="721" y="481"/>
                </a:cubicBezTo>
                <a:cubicBezTo>
                  <a:pt x="721" y="481"/>
                  <a:pt x="720" y="481"/>
                  <a:pt x="720" y="482"/>
                </a:cubicBezTo>
                <a:cubicBezTo>
                  <a:pt x="720" y="485"/>
                  <a:pt x="720" y="488"/>
                  <a:pt x="719" y="491"/>
                </a:cubicBezTo>
                <a:cubicBezTo>
                  <a:pt x="719" y="494"/>
                  <a:pt x="718" y="497"/>
                  <a:pt x="717" y="500"/>
                </a:cubicBezTo>
                <a:cubicBezTo>
                  <a:pt x="716" y="506"/>
                  <a:pt x="715" y="512"/>
                  <a:pt x="713" y="517"/>
                </a:cubicBezTo>
                <a:cubicBezTo>
                  <a:pt x="714" y="516"/>
                  <a:pt x="715" y="515"/>
                  <a:pt x="715" y="514"/>
                </a:cubicBezTo>
                <a:cubicBezTo>
                  <a:pt x="715" y="514"/>
                  <a:pt x="716" y="513"/>
                  <a:pt x="716" y="513"/>
                </a:cubicBezTo>
                <a:cubicBezTo>
                  <a:pt x="716" y="513"/>
                  <a:pt x="718" y="508"/>
                  <a:pt x="719" y="506"/>
                </a:cubicBezTo>
                <a:cubicBezTo>
                  <a:pt x="719" y="506"/>
                  <a:pt x="719" y="506"/>
                  <a:pt x="719" y="505"/>
                </a:cubicBezTo>
                <a:cubicBezTo>
                  <a:pt x="720" y="503"/>
                  <a:pt x="720" y="503"/>
                  <a:pt x="720" y="503"/>
                </a:cubicBezTo>
                <a:cubicBezTo>
                  <a:pt x="720" y="504"/>
                  <a:pt x="720" y="504"/>
                  <a:pt x="720" y="504"/>
                </a:cubicBezTo>
                <a:cubicBezTo>
                  <a:pt x="720" y="503"/>
                  <a:pt x="720" y="503"/>
                  <a:pt x="721" y="502"/>
                </a:cubicBezTo>
                <a:moveTo>
                  <a:pt x="482" y="16"/>
                </a:moveTo>
                <a:cubicBezTo>
                  <a:pt x="480" y="15"/>
                  <a:pt x="479" y="15"/>
                  <a:pt x="479" y="1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480" y="15"/>
                  <a:pt x="480" y="15"/>
                  <a:pt x="481" y="15"/>
                </a:cubicBezTo>
                <a:cubicBezTo>
                  <a:pt x="481" y="15"/>
                  <a:pt x="481" y="15"/>
                  <a:pt x="481" y="15"/>
                </a:cubicBezTo>
                <a:cubicBezTo>
                  <a:pt x="481" y="16"/>
                  <a:pt x="482" y="16"/>
                  <a:pt x="482" y="16"/>
                </a:cubicBezTo>
                <a:cubicBezTo>
                  <a:pt x="483" y="16"/>
                  <a:pt x="483" y="16"/>
                  <a:pt x="483" y="16"/>
                </a:cubicBezTo>
                <a:cubicBezTo>
                  <a:pt x="483" y="16"/>
                  <a:pt x="483" y="16"/>
                  <a:pt x="483" y="16"/>
                </a:cubicBezTo>
                <a:cubicBezTo>
                  <a:pt x="483" y="16"/>
                  <a:pt x="482" y="16"/>
                  <a:pt x="482" y="16"/>
                </a:cubicBezTo>
                <a:moveTo>
                  <a:pt x="492" y="21"/>
                </a:moveTo>
                <a:cubicBezTo>
                  <a:pt x="492" y="20"/>
                  <a:pt x="488" y="19"/>
                  <a:pt x="488" y="19"/>
                </a:cubicBezTo>
                <a:cubicBezTo>
                  <a:pt x="488" y="19"/>
                  <a:pt x="488" y="19"/>
                  <a:pt x="488" y="19"/>
                </a:cubicBezTo>
                <a:cubicBezTo>
                  <a:pt x="489" y="20"/>
                  <a:pt x="490" y="20"/>
                  <a:pt x="490" y="20"/>
                </a:cubicBezTo>
                <a:cubicBezTo>
                  <a:pt x="491" y="20"/>
                  <a:pt x="491" y="20"/>
                  <a:pt x="491" y="21"/>
                </a:cubicBezTo>
                <a:cubicBezTo>
                  <a:pt x="491" y="20"/>
                  <a:pt x="491" y="20"/>
                  <a:pt x="491" y="20"/>
                </a:cubicBezTo>
                <a:cubicBezTo>
                  <a:pt x="491" y="20"/>
                  <a:pt x="492" y="21"/>
                  <a:pt x="492" y="21"/>
                </a:cubicBezTo>
                <a:cubicBezTo>
                  <a:pt x="492" y="21"/>
                  <a:pt x="492" y="21"/>
                  <a:pt x="492" y="21"/>
                </a:cubicBezTo>
                <a:moveTo>
                  <a:pt x="476" y="14"/>
                </a:moveTo>
                <a:cubicBezTo>
                  <a:pt x="475" y="14"/>
                  <a:pt x="475" y="14"/>
                  <a:pt x="474" y="14"/>
                </a:cubicBezTo>
                <a:cubicBezTo>
                  <a:pt x="474" y="13"/>
                  <a:pt x="473" y="13"/>
                  <a:pt x="473" y="13"/>
                </a:cubicBezTo>
                <a:cubicBezTo>
                  <a:pt x="473" y="13"/>
                  <a:pt x="473" y="13"/>
                  <a:pt x="473" y="13"/>
                </a:cubicBezTo>
                <a:cubicBezTo>
                  <a:pt x="469" y="12"/>
                  <a:pt x="468" y="12"/>
                  <a:pt x="467" y="12"/>
                </a:cubicBezTo>
                <a:cubicBezTo>
                  <a:pt x="468" y="12"/>
                  <a:pt x="469" y="12"/>
                  <a:pt x="469" y="12"/>
                </a:cubicBezTo>
                <a:cubicBezTo>
                  <a:pt x="469" y="12"/>
                  <a:pt x="469" y="12"/>
                  <a:pt x="469" y="12"/>
                </a:cubicBezTo>
                <a:cubicBezTo>
                  <a:pt x="467" y="12"/>
                  <a:pt x="465" y="11"/>
                  <a:pt x="463" y="11"/>
                </a:cubicBezTo>
                <a:cubicBezTo>
                  <a:pt x="463" y="11"/>
                  <a:pt x="463" y="11"/>
                  <a:pt x="463" y="11"/>
                </a:cubicBezTo>
                <a:cubicBezTo>
                  <a:pt x="465" y="12"/>
                  <a:pt x="468" y="12"/>
                  <a:pt x="470" y="13"/>
                </a:cubicBezTo>
                <a:cubicBezTo>
                  <a:pt x="470" y="13"/>
                  <a:pt x="470" y="13"/>
                  <a:pt x="470" y="13"/>
                </a:cubicBezTo>
                <a:cubicBezTo>
                  <a:pt x="482" y="17"/>
                  <a:pt x="482" y="17"/>
                  <a:pt x="483" y="17"/>
                </a:cubicBezTo>
                <a:cubicBezTo>
                  <a:pt x="482" y="16"/>
                  <a:pt x="480" y="16"/>
                  <a:pt x="479" y="15"/>
                </a:cubicBezTo>
                <a:cubicBezTo>
                  <a:pt x="480" y="16"/>
                  <a:pt x="480" y="16"/>
                  <a:pt x="480" y="16"/>
                </a:cubicBezTo>
                <a:cubicBezTo>
                  <a:pt x="480" y="16"/>
                  <a:pt x="480" y="16"/>
                  <a:pt x="480" y="16"/>
                </a:cubicBezTo>
                <a:cubicBezTo>
                  <a:pt x="479" y="15"/>
                  <a:pt x="479" y="15"/>
                  <a:pt x="478" y="1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7" y="14"/>
                  <a:pt x="476" y="14"/>
                </a:cubicBezTo>
                <a:moveTo>
                  <a:pt x="460" y="10"/>
                </a:moveTo>
                <a:cubicBezTo>
                  <a:pt x="455" y="9"/>
                  <a:pt x="455" y="9"/>
                  <a:pt x="455" y="9"/>
                </a:cubicBezTo>
                <a:cubicBezTo>
                  <a:pt x="455" y="9"/>
                  <a:pt x="456" y="9"/>
                  <a:pt x="457" y="10"/>
                </a:cubicBezTo>
                <a:cubicBezTo>
                  <a:pt x="457" y="10"/>
                  <a:pt x="457" y="10"/>
                  <a:pt x="455" y="9"/>
                </a:cubicBezTo>
                <a:cubicBezTo>
                  <a:pt x="454" y="9"/>
                  <a:pt x="454" y="9"/>
                  <a:pt x="453" y="9"/>
                </a:cubicBezTo>
                <a:cubicBezTo>
                  <a:pt x="453" y="9"/>
                  <a:pt x="453" y="9"/>
                  <a:pt x="453" y="9"/>
                </a:cubicBezTo>
                <a:cubicBezTo>
                  <a:pt x="454" y="9"/>
                  <a:pt x="455" y="9"/>
                  <a:pt x="456" y="10"/>
                </a:cubicBezTo>
                <a:cubicBezTo>
                  <a:pt x="455" y="10"/>
                  <a:pt x="455" y="10"/>
                  <a:pt x="455" y="10"/>
                </a:cubicBezTo>
                <a:cubicBezTo>
                  <a:pt x="456" y="10"/>
                  <a:pt x="457" y="10"/>
                  <a:pt x="458" y="10"/>
                </a:cubicBezTo>
                <a:cubicBezTo>
                  <a:pt x="457" y="10"/>
                  <a:pt x="457" y="10"/>
                  <a:pt x="457" y="10"/>
                </a:cubicBezTo>
                <a:cubicBezTo>
                  <a:pt x="458" y="11"/>
                  <a:pt x="459" y="11"/>
                  <a:pt x="460" y="11"/>
                </a:cubicBezTo>
                <a:cubicBezTo>
                  <a:pt x="461" y="11"/>
                  <a:pt x="461" y="11"/>
                  <a:pt x="461" y="11"/>
                </a:cubicBezTo>
                <a:cubicBezTo>
                  <a:pt x="462" y="11"/>
                  <a:pt x="462" y="11"/>
                  <a:pt x="466" y="13"/>
                </a:cubicBezTo>
                <a:cubicBezTo>
                  <a:pt x="467" y="13"/>
                  <a:pt x="467" y="13"/>
                  <a:pt x="467" y="13"/>
                </a:cubicBezTo>
                <a:cubicBezTo>
                  <a:pt x="468" y="13"/>
                  <a:pt x="469" y="13"/>
                  <a:pt x="470" y="13"/>
                </a:cubicBezTo>
                <a:cubicBezTo>
                  <a:pt x="470" y="13"/>
                  <a:pt x="470" y="13"/>
                  <a:pt x="470" y="13"/>
                </a:cubicBezTo>
                <a:cubicBezTo>
                  <a:pt x="471" y="13"/>
                  <a:pt x="471" y="13"/>
                  <a:pt x="471" y="13"/>
                </a:cubicBezTo>
                <a:cubicBezTo>
                  <a:pt x="471" y="13"/>
                  <a:pt x="471" y="13"/>
                  <a:pt x="471" y="13"/>
                </a:cubicBezTo>
                <a:cubicBezTo>
                  <a:pt x="470" y="13"/>
                  <a:pt x="470" y="13"/>
                  <a:pt x="469" y="13"/>
                </a:cubicBezTo>
                <a:cubicBezTo>
                  <a:pt x="468" y="12"/>
                  <a:pt x="467" y="12"/>
                  <a:pt x="466" y="12"/>
                </a:cubicBezTo>
                <a:cubicBezTo>
                  <a:pt x="464" y="12"/>
                  <a:pt x="462" y="11"/>
                  <a:pt x="460" y="10"/>
                </a:cubicBezTo>
                <a:moveTo>
                  <a:pt x="445" y="7"/>
                </a:moveTo>
                <a:cubicBezTo>
                  <a:pt x="444" y="7"/>
                  <a:pt x="444" y="7"/>
                  <a:pt x="444" y="7"/>
                </a:cubicBezTo>
                <a:cubicBezTo>
                  <a:pt x="444" y="7"/>
                  <a:pt x="444" y="7"/>
                  <a:pt x="444" y="7"/>
                </a:cubicBezTo>
                <a:cubicBezTo>
                  <a:pt x="443" y="7"/>
                  <a:pt x="443" y="7"/>
                  <a:pt x="443" y="7"/>
                </a:cubicBezTo>
                <a:cubicBezTo>
                  <a:pt x="440" y="6"/>
                  <a:pt x="439" y="6"/>
                  <a:pt x="438" y="6"/>
                </a:cubicBezTo>
                <a:cubicBezTo>
                  <a:pt x="440" y="6"/>
                  <a:pt x="441" y="6"/>
                  <a:pt x="442" y="7"/>
                </a:cubicBezTo>
                <a:cubicBezTo>
                  <a:pt x="442" y="7"/>
                  <a:pt x="442" y="7"/>
                  <a:pt x="442" y="7"/>
                </a:cubicBezTo>
                <a:cubicBezTo>
                  <a:pt x="444" y="7"/>
                  <a:pt x="445" y="7"/>
                  <a:pt x="447" y="8"/>
                </a:cubicBezTo>
                <a:cubicBezTo>
                  <a:pt x="447" y="8"/>
                  <a:pt x="447" y="8"/>
                  <a:pt x="447" y="8"/>
                </a:cubicBezTo>
                <a:cubicBezTo>
                  <a:pt x="450" y="9"/>
                  <a:pt x="450" y="9"/>
                  <a:pt x="450" y="9"/>
                </a:cubicBezTo>
                <a:cubicBezTo>
                  <a:pt x="450" y="9"/>
                  <a:pt x="450" y="9"/>
                  <a:pt x="450" y="9"/>
                </a:cubicBezTo>
                <a:cubicBezTo>
                  <a:pt x="450" y="9"/>
                  <a:pt x="450" y="9"/>
                  <a:pt x="450" y="9"/>
                </a:cubicBezTo>
                <a:cubicBezTo>
                  <a:pt x="451" y="9"/>
                  <a:pt x="452" y="9"/>
                  <a:pt x="452" y="9"/>
                </a:cubicBezTo>
                <a:cubicBezTo>
                  <a:pt x="454" y="9"/>
                  <a:pt x="454" y="9"/>
                  <a:pt x="454" y="9"/>
                </a:cubicBezTo>
                <a:cubicBezTo>
                  <a:pt x="454" y="9"/>
                  <a:pt x="453" y="9"/>
                  <a:pt x="452" y="9"/>
                </a:cubicBezTo>
                <a:cubicBezTo>
                  <a:pt x="453" y="9"/>
                  <a:pt x="453" y="9"/>
                  <a:pt x="453" y="9"/>
                </a:cubicBezTo>
                <a:cubicBezTo>
                  <a:pt x="452" y="9"/>
                  <a:pt x="452" y="9"/>
                  <a:pt x="451" y="9"/>
                </a:cubicBezTo>
                <a:cubicBezTo>
                  <a:pt x="451" y="8"/>
                  <a:pt x="451" y="8"/>
                  <a:pt x="451" y="8"/>
                </a:cubicBezTo>
                <a:cubicBezTo>
                  <a:pt x="451" y="8"/>
                  <a:pt x="451" y="8"/>
                  <a:pt x="449" y="8"/>
                </a:cubicBezTo>
                <a:cubicBezTo>
                  <a:pt x="448" y="8"/>
                  <a:pt x="447" y="7"/>
                  <a:pt x="446" y="7"/>
                </a:cubicBezTo>
                <a:cubicBezTo>
                  <a:pt x="446" y="7"/>
                  <a:pt x="446" y="7"/>
                  <a:pt x="446" y="7"/>
                </a:cubicBezTo>
                <a:cubicBezTo>
                  <a:pt x="446" y="7"/>
                  <a:pt x="445" y="7"/>
                  <a:pt x="445" y="7"/>
                </a:cubicBezTo>
                <a:moveTo>
                  <a:pt x="459" y="11"/>
                </a:moveTo>
                <a:cubicBezTo>
                  <a:pt x="458" y="10"/>
                  <a:pt x="458" y="10"/>
                  <a:pt x="458" y="10"/>
                </a:cubicBezTo>
                <a:cubicBezTo>
                  <a:pt x="457" y="10"/>
                  <a:pt x="457" y="10"/>
                  <a:pt x="457" y="10"/>
                </a:cubicBezTo>
                <a:cubicBezTo>
                  <a:pt x="456" y="10"/>
                  <a:pt x="456" y="10"/>
                  <a:pt x="456" y="10"/>
                </a:cubicBezTo>
                <a:cubicBezTo>
                  <a:pt x="456" y="10"/>
                  <a:pt x="456" y="10"/>
                  <a:pt x="456" y="10"/>
                </a:cubicBezTo>
                <a:cubicBezTo>
                  <a:pt x="455" y="10"/>
                  <a:pt x="454" y="10"/>
                  <a:pt x="454" y="10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3" y="9"/>
                  <a:pt x="453" y="9"/>
                  <a:pt x="453" y="9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7" y="10"/>
                  <a:pt x="457" y="10"/>
                  <a:pt x="458" y="11"/>
                </a:cubicBezTo>
                <a:cubicBezTo>
                  <a:pt x="458" y="11"/>
                  <a:pt x="458" y="11"/>
                  <a:pt x="458" y="11"/>
                </a:cubicBezTo>
                <a:cubicBezTo>
                  <a:pt x="458" y="11"/>
                  <a:pt x="459" y="11"/>
                  <a:pt x="460" y="11"/>
                </a:cubicBezTo>
                <a:cubicBezTo>
                  <a:pt x="460" y="11"/>
                  <a:pt x="460" y="11"/>
                  <a:pt x="460" y="11"/>
                </a:cubicBezTo>
                <a:cubicBezTo>
                  <a:pt x="460" y="11"/>
                  <a:pt x="459" y="11"/>
                  <a:pt x="459" y="11"/>
                </a:cubicBezTo>
                <a:moveTo>
                  <a:pt x="440" y="6"/>
                </a:moveTo>
                <a:cubicBezTo>
                  <a:pt x="440" y="6"/>
                  <a:pt x="437" y="6"/>
                  <a:pt x="436" y="6"/>
                </a:cubicBezTo>
                <a:cubicBezTo>
                  <a:pt x="437" y="6"/>
                  <a:pt x="437" y="6"/>
                  <a:pt x="437" y="6"/>
                </a:cubicBezTo>
                <a:cubicBezTo>
                  <a:pt x="437" y="6"/>
                  <a:pt x="436" y="6"/>
                  <a:pt x="436" y="6"/>
                </a:cubicBezTo>
                <a:cubicBezTo>
                  <a:pt x="437" y="6"/>
                  <a:pt x="437" y="6"/>
                  <a:pt x="437" y="6"/>
                </a:cubicBezTo>
                <a:cubicBezTo>
                  <a:pt x="438" y="6"/>
                  <a:pt x="439" y="6"/>
                  <a:pt x="440" y="6"/>
                </a:cubicBezTo>
                <a:cubicBezTo>
                  <a:pt x="440" y="7"/>
                  <a:pt x="441" y="7"/>
                  <a:pt x="442" y="7"/>
                </a:cubicBezTo>
                <a:cubicBezTo>
                  <a:pt x="442" y="7"/>
                  <a:pt x="442" y="7"/>
                  <a:pt x="442" y="7"/>
                </a:cubicBezTo>
                <a:cubicBezTo>
                  <a:pt x="441" y="7"/>
                  <a:pt x="441" y="7"/>
                  <a:pt x="440" y="6"/>
                </a:cubicBezTo>
                <a:moveTo>
                  <a:pt x="487" y="60"/>
                </a:moveTo>
                <a:cubicBezTo>
                  <a:pt x="487" y="59"/>
                  <a:pt x="487" y="59"/>
                  <a:pt x="486" y="59"/>
                </a:cubicBezTo>
                <a:cubicBezTo>
                  <a:pt x="485" y="59"/>
                  <a:pt x="485" y="59"/>
                  <a:pt x="485" y="59"/>
                </a:cubicBezTo>
                <a:cubicBezTo>
                  <a:pt x="484" y="58"/>
                  <a:pt x="484" y="58"/>
                  <a:pt x="484" y="58"/>
                </a:cubicBezTo>
                <a:cubicBezTo>
                  <a:pt x="483" y="58"/>
                  <a:pt x="482" y="58"/>
                  <a:pt x="480" y="58"/>
                </a:cubicBezTo>
                <a:cubicBezTo>
                  <a:pt x="481" y="58"/>
                  <a:pt x="481" y="58"/>
                  <a:pt x="481" y="58"/>
                </a:cubicBezTo>
                <a:cubicBezTo>
                  <a:pt x="482" y="59"/>
                  <a:pt x="482" y="59"/>
                  <a:pt x="482" y="59"/>
                </a:cubicBezTo>
                <a:cubicBezTo>
                  <a:pt x="483" y="60"/>
                  <a:pt x="483" y="61"/>
                  <a:pt x="484" y="62"/>
                </a:cubicBezTo>
                <a:cubicBezTo>
                  <a:pt x="485" y="62"/>
                  <a:pt x="485" y="62"/>
                  <a:pt x="486" y="62"/>
                </a:cubicBezTo>
                <a:cubicBezTo>
                  <a:pt x="487" y="62"/>
                  <a:pt x="486" y="62"/>
                  <a:pt x="486" y="61"/>
                </a:cubicBezTo>
                <a:cubicBezTo>
                  <a:pt x="486" y="61"/>
                  <a:pt x="486" y="61"/>
                  <a:pt x="486" y="61"/>
                </a:cubicBezTo>
                <a:cubicBezTo>
                  <a:pt x="486" y="61"/>
                  <a:pt x="486" y="61"/>
                  <a:pt x="486" y="61"/>
                </a:cubicBezTo>
                <a:cubicBezTo>
                  <a:pt x="487" y="61"/>
                  <a:pt x="487" y="61"/>
                  <a:pt x="487" y="61"/>
                </a:cubicBezTo>
                <a:cubicBezTo>
                  <a:pt x="487" y="61"/>
                  <a:pt x="487" y="61"/>
                  <a:pt x="487" y="61"/>
                </a:cubicBezTo>
                <a:cubicBezTo>
                  <a:pt x="487" y="60"/>
                  <a:pt x="487" y="60"/>
                  <a:pt x="487" y="60"/>
                </a:cubicBezTo>
                <a:moveTo>
                  <a:pt x="473" y="23"/>
                </a:moveTo>
                <a:cubicBezTo>
                  <a:pt x="471" y="22"/>
                  <a:pt x="471" y="22"/>
                  <a:pt x="468" y="21"/>
                </a:cubicBezTo>
                <a:cubicBezTo>
                  <a:pt x="468" y="21"/>
                  <a:pt x="468" y="21"/>
                  <a:pt x="468" y="21"/>
                </a:cubicBezTo>
                <a:cubicBezTo>
                  <a:pt x="468" y="21"/>
                  <a:pt x="468" y="21"/>
                  <a:pt x="468" y="21"/>
                </a:cubicBezTo>
                <a:cubicBezTo>
                  <a:pt x="468" y="21"/>
                  <a:pt x="468" y="21"/>
                  <a:pt x="467" y="21"/>
                </a:cubicBezTo>
                <a:cubicBezTo>
                  <a:pt x="468" y="22"/>
                  <a:pt x="469" y="22"/>
                  <a:pt x="470" y="23"/>
                </a:cubicBezTo>
                <a:cubicBezTo>
                  <a:pt x="470" y="23"/>
                  <a:pt x="470" y="23"/>
                  <a:pt x="470" y="23"/>
                </a:cubicBezTo>
                <a:cubicBezTo>
                  <a:pt x="469" y="23"/>
                  <a:pt x="469" y="23"/>
                  <a:pt x="469" y="23"/>
                </a:cubicBezTo>
                <a:cubicBezTo>
                  <a:pt x="469" y="23"/>
                  <a:pt x="470" y="23"/>
                  <a:pt x="470" y="23"/>
                </a:cubicBezTo>
                <a:cubicBezTo>
                  <a:pt x="469" y="23"/>
                  <a:pt x="469" y="23"/>
                  <a:pt x="469" y="23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8" y="24"/>
                  <a:pt x="468" y="24"/>
                  <a:pt x="467" y="24"/>
                </a:cubicBezTo>
                <a:cubicBezTo>
                  <a:pt x="467" y="24"/>
                  <a:pt x="467" y="24"/>
                  <a:pt x="467" y="24"/>
                </a:cubicBezTo>
                <a:cubicBezTo>
                  <a:pt x="467" y="24"/>
                  <a:pt x="467" y="24"/>
                  <a:pt x="467" y="24"/>
                </a:cubicBezTo>
                <a:cubicBezTo>
                  <a:pt x="466" y="24"/>
                  <a:pt x="466" y="24"/>
                  <a:pt x="466" y="24"/>
                </a:cubicBezTo>
                <a:cubicBezTo>
                  <a:pt x="466" y="24"/>
                  <a:pt x="466" y="24"/>
                  <a:pt x="466" y="24"/>
                </a:cubicBezTo>
                <a:cubicBezTo>
                  <a:pt x="466" y="25"/>
                  <a:pt x="466" y="25"/>
                  <a:pt x="468" y="26"/>
                </a:cubicBezTo>
                <a:cubicBezTo>
                  <a:pt x="467" y="26"/>
                  <a:pt x="466" y="26"/>
                  <a:pt x="466" y="26"/>
                </a:cubicBezTo>
                <a:cubicBezTo>
                  <a:pt x="466" y="26"/>
                  <a:pt x="466" y="26"/>
                  <a:pt x="467" y="27"/>
                </a:cubicBezTo>
                <a:cubicBezTo>
                  <a:pt x="467" y="27"/>
                  <a:pt x="467" y="27"/>
                  <a:pt x="467" y="27"/>
                </a:cubicBezTo>
                <a:cubicBezTo>
                  <a:pt x="467" y="27"/>
                  <a:pt x="467" y="27"/>
                  <a:pt x="466" y="28"/>
                </a:cubicBezTo>
                <a:cubicBezTo>
                  <a:pt x="466" y="28"/>
                  <a:pt x="466" y="28"/>
                  <a:pt x="469" y="30"/>
                </a:cubicBezTo>
                <a:cubicBezTo>
                  <a:pt x="468" y="30"/>
                  <a:pt x="467" y="29"/>
                  <a:pt x="467" y="30"/>
                </a:cubicBezTo>
                <a:cubicBezTo>
                  <a:pt x="468" y="30"/>
                  <a:pt x="469" y="31"/>
                  <a:pt x="470" y="32"/>
                </a:cubicBezTo>
                <a:cubicBezTo>
                  <a:pt x="470" y="33"/>
                  <a:pt x="470" y="33"/>
                  <a:pt x="470" y="33"/>
                </a:cubicBezTo>
                <a:cubicBezTo>
                  <a:pt x="471" y="33"/>
                  <a:pt x="471" y="33"/>
                  <a:pt x="472" y="34"/>
                </a:cubicBezTo>
                <a:cubicBezTo>
                  <a:pt x="471" y="34"/>
                  <a:pt x="471" y="33"/>
                  <a:pt x="470" y="34"/>
                </a:cubicBezTo>
                <a:cubicBezTo>
                  <a:pt x="470" y="34"/>
                  <a:pt x="470" y="34"/>
                  <a:pt x="470" y="35"/>
                </a:cubicBezTo>
                <a:cubicBezTo>
                  <a:pt x="470" y="35"/>
                  <a:pt x="472" y="37"/>
                  <a:pt x="472" y="36"/>
                </a:cubicBezTo>
                <a:cubicBezTo>
                  <a:pt x="472" y="36"/>
                  <a:pt x="472" y="36"/>
                  <a:pt x="474" y="37"/>
                </a:cubicBezTo>
                <a:cubicBezTo>
                  <a:pt x="474" y="37"/>
                  <a:pt x="474" y="37"/>
                  <a:pt x="474" y="37"/>
                </a:cubicBezTo>
                <a:cubicBezTo>
                  <a:pt x="475" y="37"/>
                  <a:pt x="475" y="37"/>
                  <a:pt x="475" y="37"/>
                </a:cubicBezTo>
                <a:cubicBezTo>
                  <a:pt x="474" y="38"/>
                  <a:pt x="473" y="37"/>
                  <a:pt x="473" y="38"/>
                </a:cubicBezTo>
                <a:cubicBezTo>
                  <a:pt x="473" y="38"/>
                  <a:pt x="474" y="39"/>
                  <a:pt x="475" y="39"/>
                </a:cubicBezTo>
                <a:cubicBezTo>
                  <a:pt x="474" y="39"/>
                  <a:pt x="473" y="39"/>
                  <a:pt x="473" y="40"/>
                </a:cubicBezTo>
                <a:cubicBezTo>
                  <a:pt x="474" y="41"/>
                  <a:pt x="475" y="41"/>
                  <a:pt x="475" y="42"/>
                </a:cubicBezTo>
                <a:cubicBezTo>
                  <a:pt x="475" y="42"/>
                  <a:pt x="475" y="42"/>
                  <a:pt x="476" y="43"/>
                </a:cubicBezTo>
                <a:cubicBezTo>
                  <a:pt x="475" y="43"/>
                  <a:pt x="475" y="43"/>
                  <a:pt x="475" y="43"/>
                </a:cubicBezTo>
                <a:cubicBezTo>
                  <a:pt x="475" y="43"/>
                  <a:pt x="475" y="43"/>
                  <a:pt x="476" y="44"/>
                </a:cubicBezTo>
                <a:cubicBezTo>
                  <a:pt x="476" y="44"/>
                  <a:pt x="476" y="44"/>
                  <a:pt x="476" y="44"/>
                </a:cubicBezTo>
                <a:cubicBezTo>
                  <a:pt x="477" y="46"/>
                  <a:pt x="478" y="46"/>
                  <a:pt x="479" y="47"/>
                </a:cubicBezTo>
                <a:cubicBezTo>
                  <a:pt x="479" y="47"/>
                  <a:pt x="480" y="47"/>
                  <a:pt x="480" y="47"/>
                </a:cubicBezTo>
                <a:cubicBezTo>
                  <a:pt x="480" y="47"/>
                  <a:pt x="480" y="47"/>
                  <a:pt x="480" y="47"/>
                </a:cubicBezTo>
                <a:cubicBezTo>
                  <a:pt x="480" y="47"/>
                  <a:pt x="480" y="47"/>
                  <a:pt x="480" y="47"/>
                </a:cubicBezTo>
                <a:cubicBezTo>
                  <a:pt x="481" y="47"/>
                  <a:pt x="481" y="47"/>
                  <a:pt x="482" y="48"/>
                </a:cubicBezTo>
                <a:cubicBezTo>
                  <a:pt x="482" y="47"/>
                  <a:pt x="482" y="47"/>
                  <a:pt x="481" y="47"/>
                </a:cubicBezTo>
                <a:cubicBezTo>
                  <a:pt x="484" y="48"/>
                  <a:pt x="485" y="48"/>
                  <a:pt x="486" y="49"/>
                </a:cubicBezTo>
                <a:cubicBezTo>
                  <a:pt x="486" y="50"/>
                  <a:pt x="486" y="50"/>
                  <a:pt x="486" y="50"/>
                </a:cubicBezTo>
                <a:cubicBezTo>
                  <a:pt x="487" y="51"/>
                  <a:pt x="487" y="51"/>
                  <a:pt x="487" y="51"/>
                </a:cubicBezTo>
                <a:cubicBezTo>
                  <a:pt x="488" y="51"/>
                  <a:pt x="488" y="51"/>
                  <a:pt x="488" y="51"/>
                </a:cubicBezTo>
                <a:cubicBezTo>
                  <a:pt x="488" y="51"/>
                  <a:pt x="489" y="51"/>
                  <a:pt x="490" y="51"/>
                </a:cubicBezTo>
                <a:cubicBezTo>
                  <a:pt x="492" y="51"/>
                  <a:pt x="494" y="52"/>
                  <a:pt x="495" y="52"/>
                </a:cubicBezTo>
                <a:cubicBezTo>
                  <a:pt x="495" y="52"/>
                  <a:pt x="496" y="52"/>
                  <a:pt x="496" y="52"/>
                </a:cubicBezTo>
                <a:cubicBezTo>
                  <a:pt x="496" y="52"/>
                  <a:pt x="496" y="52"/>
                  <a:pt x="497" y="52"/>
                </a:cubicBezTo>
                <a:cubicBezTo>
                  <a:pt x="496" y="52"/>
                  <a:pt x="496" y="51"/>
                  <a:pt x="495" y="51"/>
                </a:cubicBezTo>
                <a:cubicBezTo>
                  <a:pt x="495" y="51"/>
                  <a:pt x="495" y="51"/>
                  <a:pt x="487" y="46"/>
                </a:cubicBezTo>
                <a:cubicBezTo>
                  <a:pt x="486" y="45"/>
                  <a:pt x="484" y="44"/>
                  <a:pt x="483" y="43"/>
                </a:cubicBezTo>
                <a:cubicBezTo>
                  <a:pt x="483" y="43"/>
                  <a:pt x="483" y="43"/>
                  <a:pt x="483" y="43"/>
                </a:cubicBezTo>
                <a:cubicBezTo>
                  <a:pt x="483" y="42"/>
                  <a:pt x="483" y="42"/>
                  <a:pt x="481" y="41"/>
                </a:cubicBezTo>
                <a:cubicBezTo>
                  <a:pt x="480" y="40"/>
                  <a:pt x="480" y="40"/>
                  <a:pt x="480" y="40"/>
                </a:cubicBezTo>
                <a:cubicBezTo>
                  <a:pt x="480" y="40"/>
                  <a:pt x="480" y="40"/>
                  <a:pt x="480" y="40"/>
                </a:cubicBezTo>
                <a:cubicBezTo>
                  <a:pt x="480" y="39"/>
                  <a:pt x="480" y="39"/>
                  <a:pt x="479" y="39"/>
                </a:cubicBezTo>
                <a:cubicBezTo>
                  <a:pt x="479" y="38"/>
                  <a:pt x="479" y="38"/>
                  <a:pt x="479" y="38"/>
                </a:cubicBezTo>
                <a:cubicBezTo>
                  <a:pt x="479" y="38"/>
                  <a:pt x="479" y="38"/>
                  <a:pt x="479" y="38"/>
                </a:cubicBezTo>
                <a:cubicBezTo>
                  <a:pt x="479" y="38"/>
                  <a:pt x="479" y="38"/>
                  <a:pt x="479" y="38"/>
                </a:cubicBezTo>
                <a:cubicBezTo>
                  <a:pt x="479" y="37"/>
                  <a:pt x="479" y="37"/>
                  <a:pt x="479" y="37"/>
                </a:cubicBezTo>
                <a:cubicBezTo>
                  <a:pt x="479" y="37"/>
                  <a:pt x="479" y="37"/>
                  <a:pt x="479" y="37"/>
                </a:cubicBezTo>
                <a:cubicBezTo>
                  <a:pt x="479" y="37"/>
                  <a:pt x="479" y="37"/>
                  <a:pt x="478" y="36"/>
                </a:cubicBezTo>
                <a:cubicBezTo>
                  <a:pt x="478" y="35"/>
                  <a:pt x="477" y="35"/>
                  <a:pt x="477" y="35"/>
                </a:cubicBezTo>
                <a:cubicBezTo>
                  <a:pt x="477" y="35"/>
                  <a:pt x="477" y="35"/>
                  <a:pt x="477" y="35"/>
                </a:cubicBezTo>
                <a:cubicBezTo>
                  <a:pt x="477" y="34"/>
                  <a:pt x="475" y="33"/>
                  <a:pt x="474" y="32"/>
                </a:cubicBezTo>
                <a:cubicBezTo>
                  <a:pt x="475" y="32"/>
                  <a:pt x="475" y="32"/>
                  <a:pt x="476" y="32"/>
                </a:cubicBezTo>
                <a:cubicBezTo>
                  <a:pt x="475" y="31"/>
                  <a:pt x="475" y="31"/>
                  <a:pt x="475" y="31"/>
                </a:cubicBezTo>
                <a:cubicBezTo>
                  <a:pt x="476" y="31"/>
                  <a:pt x="476" y="31"/>
                  <a:pt x="476" y="31"/>
                </a:cubicBezTo>
                <a:cubicBezTo>
                  <a:pt x="475" y="31"/>
                  <a:pt x="475" y="31"/>
                  <a:pt x="475" y="31"/>
                </a:cubicBezTo>
                <a:cubicBezTo>
                  <a:pt x="475" y="30"/>
                  <a:pt x="475" y="30"/>
                  <a:pt x="475" y="30"/>
                </a:cubicBezTo>
                <a:cubicBezTo>
                  <a:pt x="475" y="30"/>
                  <a:pt x="475" y="30"/>
                  <a:pt x="475" y="30"/>
                </a:cubicBezTo>
                <a:cubicBezTo>
                  <a:pt x="475" y="29"/>
                  <a:pt x="473" y="29"/>
                  <a:pt x="472" y="28"/>
                </a:cubicBezTo>
                <a:cubicBezTo>
                  <a:pt x="473" y="27"/>
                  <a:pt x="473" y="28"/>
                  <a:pt x="474" y="28"/>
                </a:cubicBezTo>
                <a:cubicBezTo>
                  <a:pt x="474" y="27"/>
                  <a:pt x="473" y="27"/>
                  <a:pt x="473" y="27"/>
                </a:cubicBezTo>
                <a:cubicBezTo>
                  <a:pt x="473" y="27"/>
                  <a:pt x="473" y="27"/>
                  <a:pt x="473" y="27"/>
                </a:cubicBezTo>
                <a:cubicBezTo>
                  <a:pt x="473" y="26"/>
                  <a:pt x="473" y="26"/>
                  <a:pt x="473" y="26"/>
                </a:cubicBezTo>
                <a:cubicBezTo>
                  <a:pt x="474" y="26"/>
                  <a:pt x="474" y="26"/>
                  <a:pt x="475" y="26"/>
                </a:cubicBezTo>
                <a:cubicBezTo>
                  <a:pt x="475" y="26"/>
                  <a:pt x="474" y="26"/>
                  <a:pt x="474" y="26"/>
                </a:cubicBezTo>
                <a:cubicBezTo>
                  <a:pt x="475" y="25"/>
                  <a:pt x="475" y="25"/>
                  <a:pt x="475" y="25"/>
                </a:cubicBezTo>
                <a:cubicBezTo>
                  <a:pt x="474" y="25"/>
                  <a:pt x="474" y="25"/>
                  <a:pt x="474" y="25"/>
                </a:cubicBezTo>
                <a:cubicBezTo>
                  <a:pt x="475" y="25"/>
                  <a:pt x="475" y="25"/>
                  <a:pt x="476" y="25"/>
                </a:cubicBezTo>
                <a:cubicBezTo>
                  <a:pt x="475" y="24"/>
                  <a:pt x="475" y="24"/>
                  <a:pt x="473" y="23"/>
                </a:cubicBezTo>
                <a:cubicBezTo>
                  <a:pt x="473" y="23"/>
                  <a:pt x="473" y="23"/>
                  <a:pt x="473" y="23"/>
                </a:cubicBezTo>
                <a:cubicBezTo>
                  <a:pt x="474" y="23"/>
                  <a:pt x="474" y="23"/>
                  <a:pt x="474" y="23"/>
                </a:cubicBezTo>
                <a:cubicBezTo>
                  <a:pt x="474" y="23"/>
                  <a:pt x="473" y="23"/>
                  <a:pt x="473" y="23"/>
                </a:cubicBezTo>
                <a:moveTo>
                  <a:pt x="504" y="38"/>
                </a:moveTo>
                <a:cubicBezTo>
                  <a:pt x="503" y="37"/>
                  <a:pt x="501" y="36"/>
                  <a:pt x="501" y="36"/>
                </a:cubicBezTo>
                <a:cubicBezTo>
                  <a:pt x="500" y="36"/>
                  <a:pt x="500" y="36"/>
                  <a:pt x="500" y="36"/>
                </a:cubicBezTo>
                <a:cubicBezTo>
                  <a:pt x="500" y="36"/>
                  <a:pt x="500" y="36"/>
                  <a:pt x="500" y="36"/>
                </a:cubicBezTo>
                <a:cubicBezTo>
                  <a:pt x="501" y="37"/>
                  <a:pt x="501" y="37"/>
                  <a:pt x="501" y="37"/>
                </a:cubicBezTo>
                <a:cubicBezTo>
                  <a:pt x="502" y="38"/>
                  <a:pt x="502" y="38"/>
                  <a:pt x="502" y="38"/>
                </a:cubicBezTo>
                <a:cubicBezTo>
                  <a:pt x="503" y="39"/>
                  <a:pt x="503" y="39"/>
                  <a:pt x="503" y="39"/>
                </a:cubicBezTo>
                <a:cubicBezTo>
                  <a:pt x="504" y="39"/>
                  <a:pt x="504" y="39"/>
                  <a:pt x="504" y="39"/>
                </a:cubicBezTo>
                <a:cubicBezTo>
                  <a:pt x="504" y="39"/>
                  <a:pt x="504" y="39"/>
                  <a:pt x="504" y="39"/>
                </a:cubicBezTo>
                <a:cubicBezTo>
                  <a:pt x="504" y="39"/>
                  <a:pt x="504" y="39"/>
                  <a:pt x="504" y="39"/>
                </a:cubicBezTo>
                <a:cubicBezTo>
                  <a:pt x="504" y="38"/>
                  <a:pt x="504" y="38"/>
                  <a:pt x="504" y="38"/>
                </a:cubicBezTo>
                <a:cubicBezTo>
                  <a:pt x="504" y="38"/>
                  <a:pt x="504" y="38"/>
                  <a:pt x="504" y="38"/>
                </a:cubicBezTo>
                <a:cubicBezTo>
                  <a:pt x="504" y="38"/>
                  <a:pt x="504" y="38"/>
                  <a:pt x="504" y="38"/>
                </a:cubicBezTo>
                <a:cubicBezTo>
                  <a:pt x="505" y="38"/>
                  <a:pt x="505" y="38"/>
                  <a:pt x="505" y="38"/>
                </a:cubicBezTo>
                <a:cubicBezTo>
                  <a:pt x="505" y="38"/>
                  <a:pt x="504" y="38"/>
                  <a:pt x="504" y="38"/>
                </a:cubicBezTo>
                <a:moveTo>
                  <a:pt x="428" y="7"/>
                </a:moveTo>
                <a:cubicBezTo>
                  <a:pt x="428" y="7"/>
                  <a:pt x="428" y="7"/>
                  <a:pt x="428" y="7"/>
                </a:cubicBezTo>
                <a:cubicBezTo>
                  <a:pt x="428" y="7"/>
                  <a:pt x="427" y="6"/>
                  <a:pt x="426" y="6"/>
                </a:cubicBezTo>
                <a:cubicBezTo>
                  <a:pt x="426" y="6"/>
                  <a:pt x="426" y="6"/>
                  <a:pt x="426" y="6"/>
                </a:cubicBezTo>
                <a:cubicBezTo>
                  <a:pt x="426" y="6"/>
                  <a:pt x="426" y="6"/>
                  <a:pt x="426" y="6"/>
                </a:cubicBezTo>
                <a:cubicBezTo>
                  <a:pt x="426" y="6"/>
                  <a:pt x="426" y="6"/>
                  <a:pt x="426" y="6"/>
                </a:cubicBezTo>
                <a:cubicBezTo>
                  <a:pt x="427" y="7"/>
                  <a:pt x="427" y="7"/>
                  <a:pt x="427" y="7"/>
                </a:cubicBezTo>
                <a:cubicBezTo>
                  <a:pt x="426" y="7"/>
                  <a:pt x="426" y="7"/>
                  <a:pt x="426" y="7"/>
                </a:cubicBezTo>
                <a:cubicBezTo>
                  <a:pt x="426" y="7"/>
                  <a:pt x="427" y="7"/>
                  <a:pt x="427" y="7"/>
                </a:cubicBezTo>
                <a:cubicBezTo>
                  <a:pt x="427" y="7"/>
                  <a:pt x="427" y="7"/>
                  <a:pt x="427" y="7"/>
                </a:cubicBezTo>
                <a:cubicBezTo>
                  <a:pt x="427" y="7"/>
                  <a:pt x="431" y="8"/>
                  <a:pt x="431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8"/>
                  <a:pt x="431" y="8"/>
                  <a:pt x="429" y="7"/>
                </a:cubicBezTo>
                <a:cubicBezTo>
                  <a:pt x="429" y="7"/>
                  <a:pt x="429" y="7"/>
                  <a:pt x="429" y="7"/>
                </a:cubicBezTo>
                <a:cubicBezTo>
                  <a:pt x="428" y="7"/>
                  <a:pt x="428" y="7"/>
                  <a:pt x="428" y="7"/>
                </a:cubicBezTo>
                <a:moveTo>
                  <a:pt x="431" y="8"/>
                </a:moveTo>
                <a:cubicBezTo>
                  <a:pt x="430" y="8"/>
                  <a:pt x="430" y="8"/>
                  <a:pt x="429" y="8"/>
                </a:cubicBezTo>
                <a:cubicBezTo>
                  <a:pt x="429" y="8"/>
                  <a:pt x="429" y="8"/>
                  <a:pt x="428" y="8"/>
                </a:cubicBezTo>
                <a:cubicBezTo>
                  <a:pt x="427" y="7"/>
                  <a:pt x="426" y="7"/>
                  <a:pt x="425" y="7"/>
                </a:cubicBezTo>
                <a:cubicBezTo>
                  <a:pt x="424" y="6"/>
                  <a:pt x="424" y="6"/>
                  <a:pt x="424" y="6"/>
                </a:cubicBezTo>
                <a:cubicBezTo>
                  <a:pt x="424" y="6"/>
                  <a:pt x="424" y="6"/>
                  <a:pt x="424" y="6"/>
                </a:cubicBezTo>
                <a:cubicBezTo>
                  <a:pt x="424" y="6"/>
                  <a:pt x="424" y="6"/>
                  <a:pt x="424" y="7"/>
                </a:cubicBezTo>
                <a:cubicBezTo>
                  <a:pt x="425" y="7"/>
                  <a:pt x="425" y="7"/>
                  <a:pt x="426" y="7"/>
                </a:cubicBezTo>
                <a:cubicBezTo>
                  <a:pt x="425" y="7"/>
                  <a:pt x="425" y="7"/>
                  <a:pt x="425" y="7"/>
                </a:cubicBezTo>
                <a:cubicBezTo>
                  <a:pt x="425" y="7"/>
                  <a:pt x="426" y="7"/>
                  <a:pt x="426" y="7"/>
                </a:cubicBezTo>
                <a:cubicBezTo>
                  <a:pt x="426" y="7"/>
                  <a:pt x="426" y="7"/>
                  <a:pt x="426" y="7"/>
                </a:cubicBezTo>
                <a:cubicBezTo>
                  <a:pt x="427" y="8"/>
                  <a:pt x="427" y="8"/>
                  <a:pt x="428" y="8"/>
                </a:cubicBezTo>
                <a:cubicBezTo>
                  <a:pt x="428" y="8"/>
                  <a:pt x="429" y="8"/>
                  <a:pt x="430" y="9"/>
                </a:cubicBezTo>
                <a:cubicBezTo>
                  <a:pt x="430" y="8"/>
                  <a:pt x="430" y="8"/>
                  <a:pt x="430" y="8"/>
                </a:cubicBezTo>
                <a:cubicBezTo>
                  <a:pt x="429" y="8"/>
                  <a:pt x="429" y="8"/>
                  <a:pt x="429" y="8"/>
                </a:cubicBezTo>
                <a:cubicBezTo>
                  <a:pt x="430" y="8"/>
                  <a:pt x="430" y="8"/>
                  <a:pt x="430" y="8"/>
                </a:cubicBezTo>
                <a:cubicBezTo>
                  <a:pt x="430" y="8"/>
                  <a:pt x="430" y="8"/>
                  <a:pt x="430" y="8"/>
                </a:cubicBezTo>
                <a:cubicBezTo>
                  <a:pt x="430" y="8"/>
                  <a:pt x="430" y="8"/>
                  <a:pt x="431" y="8"/>
                </a:cubicBezTo>
                <a:cubicBezTo>
                  <a:pt x="431" y="8"/>
                  <a:pt x="431" y="8"/>
                  <a:pt x="431" y="8"/>
                </a:cubicBezTo>
                <a:moveTo>
                  <a:pt x="433" y="10"/>
                </a:moveTo>
                <a:cubicBezTo>
                  <a:pt x="433" y="10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3" y="10"/>
                  <a:pt x="433" y="10"/>
                  <a:pt x="433" y="10"/>
                </a:cubicBezTo>
                <a:cubicBezTo>
                  <a:pt x="434" y="10"/>
                  <a:pt x="434" y="10"/>
                  <a:pt x="434" y="10"/>
                </a:cubicBezTo>
                <a:cubicBezTo>
                  <a:pt x="434" y="10"/>
                  <a:pt x="434" y="10"/>
                  <a:pt x="434" y="10"/>
                </a:cubicBezTo>
                <a:cubicBezTo>
                  <a:pt x="433" y="10"/>
                  <a:pt x="433" y="10"/>
                  <a:pt x="433" y="10"/>
                </a:cubicBezTo>
                <a:cubicBezTo>
                  <a:pt x="433" y="10"/>
                  <a:pt x="433" y="10"/>
                  <a:pt x="433" y="10"/>
                </a:cubicBezTo>
                <a:moveTo>
                  <a:pt x="430" y="9"/>
                </a:moveTo>
                <a:cubicBezTo>
                  <a:pt x="429" y="9"/>
                  <a:pt x="429" y="9"/>
                  <a:pt x="429" y="9"/>
                </a:cubicBezTo>
                <a:cubicBezTo>
                  <a:pt x="428" y="8"/>
                  <a:pt x="428" y="8"/>
                  <a:pt x="428" y="8"/>
                </a:cubicBezTo>
                <a:cubicBezTo>
                  <a:pt x="428" y="8"/>
                  <a:pt x="428" y="8"/>
                  <a:pt x="427" y="8"/>
                </a:cubicBezTo>
                <a:cubicBezTo>
                  <a:pt x="427" y="8"/>
                  <a:pt x="427" y="8"/>
                  <a:pt x="427" y="8"/>
                </a:cubicBezTo>
                <a:cubicBezTo>
                  <a:pt x="428" y="9"/>
                  <a:pt x="428" y="9"/>
                  <a:pt x="428" y="9"/>
                </a:cubicBezTo>
                <a:cubicBezTo>
                  <a:pt x="428" y="9"/>
                  <a:pt x="428" y="9"/>
                  <a:pt x="428" y="9"/>
                </a:cubicBezTo>
                <a:cubicBezTo>
                  <a:pt x="429" y="9"/>
                  <a:pt x="429" y="10"/>
                  <a:pt x="430" y="10"/>
                </a:cubicBezTo>
                <a:cubicBezTo>
                  <a:pt x="431" y="10"/>
                  <a:pt x="431" y="10"/>
                  <a:pt x="431" y="10"/>
                </a:cubicBezTo>
                <a:cubicBezTo>
                  <a:pt x="430" y="9"/>
                  <a:pt x="429" y="9"/>
                  <a:pt x="429" y="9"/>
                </a:cubicBezTo>
                <a:cubicBezTo>
                  <a:pt x="430" y="10"/>
                  <a:pt x="431" y="10"/>
                  <a:pt x="432" y="10"/>
                </a:cubicBezTo>
                <a:cubicBezTo>
                  <a:pt x="431" y="10"/>
                  <a:pt x="431" y="10"/>
                  <a:pt x="431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1" y="10"/>
                  <a:pt x="430" y="9"/>
                  <a:pt x="429" y="9"/>
                </a:cubicBezTo>
                <a:cubicBezTo>
                  <a:pt x="430" y="9"/>
                  <a:pt x="430" y="9"/>
                  <a:pt x="430" y="9"/>
                </a:cubicBezTo>
                <a:moveTo>
                  <a:pt x="425" y="7"/>
                </a:moveTo>
                <a:cubicBezTo>
                  <a:pt x="424" y="7"/>
                  <a:pt x="424" y="7"/>
                  <a:pt x="424" y="7"/>
                </a:cubicBezTo>
                <a:cubicBezTo>
                  <a:pt x="423" y="7"/>
                  <a:pt x="423" y="7"/>
                  <a:pt x="423" y="6"/>
                </a:cubicBezTo>
                <a:cubicBezTo>
                  <a:pt x="422" y="6"/>
                  <a:pt x="422" y="6"/>
                  <a:pt x="422" y="6"/>
                </a:cubicBezTo>
                <a:cubicBezTo>
                  <a:pt x="422" y="7"/>
                  <a:pt x="422" y="7"/>
                  <a:pt x="422" y="7"/>
                </a:cubicBezTo>
                <a:cubicBezTo>
                  <a:pt x="422" y="7"/>
                  <a:pt x="422" y="7"/>
                  <a:pt x="419" y="6"/>
                </a:cubicBezTo>
                <a:cubicBezTo>
                  <a:pt x="419" y="5"/>
                  <a:pt x="418" y="5"/>
                  <a:pt x="418" y="5"/>
                </a:cubicBezTo>
                <a:cubicBezTo>
                  <a:pt x="418" y="5"/>
                  <a:pt x="418" y="5"/>
                  <a:pt x="418" y="5"/>
                </a:cubicBezTo>
                <a:cubicBezTo>
                  <a:pt x="418" y="5"/>
                  <a:pt x="418" y="5"/>
                  <a:pt x="418" y="5"/>
                </a:cubicBezTo>
                <a:cubicBezTo>
                  <a:pt x="418" y="5"/>
                  <a:pt x="418" y="5"/>
                  <a:pt x="418" y="5"/>
                </a:cubicBezTo>
                <a:cubicBezTo>
                  <a:pt x="418" y="6"/>
                  <a:pt x="418" y="6"/>
                  <a:pt x="418" y="6"/>
                </a:cubicBezTo>
                <a:cubicBezTo>
                  <a:pt x="419" y="6"/>
                  <a:pt x="420" y="6"/>
                  <a:pt x="421" y="7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7"/>
                  <a:pt x="421" y="7"/>
                  <a:pt x="421" y="7"/>
                </a:cubicBezTo>
                <a:cubicBezTo>
                  <a:pt x="421" y="7"/>
                  <a:pt x="421" y="7"/>
                  <a:pt x="421" y="7"/>
                </a:cubicBezTo>
                <a:cubicBezTo>
                  <a:pt x="422" y="7"/>
                  <a:pt x="422" y="7"/>
                  <a:pt x="422" y="7"/>
                </a:cubicBezTo>
                <a:cubicBezTo>
                  <a:pt x="423" y="7"/>
                  <a:pt x="423" y="8"/>
                  <a:pt x="424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4" y="9"/>
                </a:cubicBezTo>
                <a:cubicBezTo>
                  <a:pt x="424" y="9"/>
                  <a:pt x="424" y="9"/>
                  <a:pt x="424" y="9"/>
                </a:cubicBezTo>
                <a:cubicBezTo>
                  <a:pt x="425" y="9"/>
                  <a:pt x="425" y="9"/>
                  <a:pt x="425" y="9"/>
                </a:cubicBezTo>
                <a:cubicBezTo>
                  <a:pt x="425" y="9"/>
                  <a:pt x="425" y="9"/>
                  <a:pt x="425" y="9"/>
                </a:cubicBezTo>
                <a:cubicBezTo>
                  <a:pt x="425" y="9"/>
                  <a:pt x="425" y="9"/>
                  <a:pt x="425" y="9"/>
                </a:cubicBezTo>
                <a:cubicBezTo>
                  <a:pt x="425" y="9"/>
                  <a:pt x="424" y="9"/>
                  <a:pt x="423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3" y="8"/>
                </a:cubicBezTo>
                <a:cubicBezTo>
                  <a:pt x="423" y="7"/>
                  <a:pt x="423" y="7"/>
                  <a:pt x="423" y="7"/>
                </a:cubicBezTo>
                <a:cubicBezTo>
                  <a:pt x="424" y="8"/>
                  <a:pt x="424" y="8"/>
                  <a:pt x="425" y="8"/>
                </a:cubicBezTo>
                <a:cubicBezTo>
                  <a:pt x="425" y="8"/>
                  <a:pt x="425" y="8"/>
                  <a:pt x="425" y="8"/>
                </a:cubicBezTo>
                <a:cubicBezTo>
                  <a:pt x="422" y="7"/>
                  <a:pt x="422" y="7"/>
                  <a:pt x="422" y="7"/>
                </a:cubicBezTo>
                <a:cubicBezTo>
                  <a:pt x="423" y="7"/>
                  <a:pt x="423" y="7"/>
                  <a:pt x="423" y="7"/>
                </a:cubicBezTo>
                <a:cubicBezTo>
                  <a:pt x="425" y="7"/>
                  <a:pt x="425" y="7"/>
                  <a:pt x="425" y="7"/>
                </a:cubicBezTo>
                <a:cubicBezTo>
                  <a:pt x="425" y="7"/>
                  <a:pt x="425" y="7"/>
                  <a:pt x="425" y="7"/>
                </a:cubicBezTo>
                <a:moveTo>
                  <a:pt x="421" y="8"/>
                </a:moveTo>
                <a:cubicBezTo>
                  <a:pt x="420" y="8"/>
                  <a:pt x="420" y="8"/>
                  <a:pt x="419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8" y="7"/>
                  <a:pt x="417" y="7"/>
                  <a:pt x="417" y="7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7"/>
                  <a:pt x="417" y="7"/>
                  <a:pt x="417" y="7"/>
                </a:cubicBezTo>
                <a:cubicBezTo>
                  <a:pt x="417" y="7"/>
                  <a:pt x="417" y="7"/>
                  <a:pt x="416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7" y="7"/>
                  <a:pt x="417" y="7"/>
                  <a:pt x="417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7"/>
                  <a:pt x="416" y="7"/>
                  <a:pt x="415" y="7"/>
                </a:cubicBezTo>
                <a:cubicBezTo>
                  <a:pt x="416" y="8"/>
                  <a:pt x="416" y="8"/>
                  <a:pt x="416" y="8"/>
                </a:cubicBezTo>
                <a:cubicBezTo>
                  <a:pt x="416" y="8"/>
                  <a:pt x="415" y="7"/>
                  <a:pt x="415" y="7"/>
                </a:cubicBezTo>
                <a:cubicBezTo>
                  <a:pt x="414" y="7"/>
                  <a:pt x="414" y="7"/>
                  <a:pt x="414" y="7"/>
                </a:cubicBezTo>
                <a:cubicBezTo>
                  <a:pt x="416" y="8"/>
                  <a:pt x="417" y="9"/>
                  <a:pt x="417" y="8"/>
                </a:cubicBezTo>
                <a:cubicBezTo>
                  <a:pt x="417" y="8"/>
                  <a:pt x="417" y="8"/>
                  <a:pt x="417" y="8"/>
                </a:cubicBezTo>
                <a:cubicBezTo>
                  <a:pt x="417" y="8"/>
                  <a:pt x="417" y="8"/>
                  <a:pt x="417" y="8"/>
                </a:cubicBezTo>
                <a:cubicBezTo>
                  <a:pt x="417" y="8"/>
                  <a:pt x="417" y="8"/>
                  <a:pt x="417" y="8"/>
                </a:cubicBezTo>
                <a:cubicBezTo>
                  <a:pt x="417" y="8"/>
                  <a:pt x="418" y="8"/>
                  <a:pt x="418" y="8"/>
                </a:cubicBezTo>
                <a:cubicBezTo>
                  <a:pt x="418" y="8"/>
                  <a:pt x="418" y="8"/>
                  <a:pt x="418" y="8"/>
                </a:cubicBezTo>
                <a:cubicBezTo>
                  <a:pt x="419" y="8"/>
                  <a:pt x="419" y="8"/>
                  <a:pt x="420" y="9"/>
                </a:cubicBezTo>
                <a:cubicBezTo>
                  <a:pt x="419" y="9"/>
                  <a:pt x="419" y="9"/>
                  <a:pt x="419" y="9"/>
                </a:cubicBezTo>
                <a:cubicBezTo>
                  <a:pt x="420" y="9"/>
                  <a:pt x="420" y="9"/>
                  <a:pt x="420" y="9"/>
                </a:cubicBezTo>
                <a:cubicBezTo>
                  <a:pt x="421" y="9"/>
                  <a:pt x="421" y="10"/>
                  <a:pt x="422" y="10"/>
                </a:cubicBezTo>
                <a:cubicBezTo>
                  <a:pt x="424" y="10"/>
                  <a:pt x="424" y="10"/>
                  <a:pt x="424" y="10"/>
                </a:cubicBezTo>
                <a:cubicBezTo>
                  <a:pt x="424" y="10"/>
                  <a:pt x="423" y="9"/>
                  <a:pt x="421" y="9"/>
                </a:cubicBezTo>
                <a:cubicBezTo>
                  <a:pt x="421" y="9"/>
                  <a:pt x="421" y="9"/>
                  <a:pt x="421" y="9"/>
                </a:cubicBezTo>
                <a:cubicBezTo>
                  <a:pt x="421" y="9"/>
                  <a:pt x="421" y="9"/>
                  <a:pt x="422" y="9"/>
                </a:cubicBezTo>
                <a:cubicBezTo>
                  <a:pt x="422" y="9"/>
                  <a:pt x="422" y="9"/>
                  <a:pt x="422" y="9"/>
                </a:cubicBezTo>
                <a:cubicBezTo>
                  <a:pt x="422" y="9"/>
                  <a:pt x="422" y="9"/>
                  <a:pt x="422" y="9"/>
                </a:cubicBezTo>
                <a:cubicBezTo>
                  <a:pt x="422" y="8"/>
                  <a:pt x="421" y="8"/>
                  <a:pt x="421" y="8"/>
                </a:cubicBezTo>
                <a:moveTo>
                  <a:pt x="399" y="10"/>
                </a:moveTo>
                <a:cubicBezTo>
                  <a:pt x="399" y="9"/>
                  <a:pt x="399" y="9"/>
                  <a:pt x="399" y="9"/>
                </a:cubicBezTo>
                <a:cubicBezTo>
                  <a:pt x="398" y="9"/>
                  <a:pt x="398" y="9"/>
                  <a:pt x="398" y="9"/>
                </a:cubicBezTo>
                <a:cubicBezTo>
                  <a:pt x="397" y="9"/>
                  <a:pt x="397" y="9"/>
                  <a:pt x="397" y="9"/>
                </a:cubicBezTo>
                <a:cubicBezTo>
                  <a:pt x="397" y="9"/>
                  <a:pt x="397" y="9"/>
                  <a:pt x="397" y="9"/>
                </a:cubicBezTo>
                <a:cubicBezTo>
                  <a:pt x="397" y="9"/>
                  <a:pt x="397" y="9"/>
                  <a:pt x="397" y="9"/>
                </a:cubicBezTo>
                <a:cubicBezTo>
                  <a:pt x="396" y="8"/>
                  <a:pt x="395" y="8"/>
                  <a:pt x="395" y="8"/>
                </a:cubicBezTo>
                <a:cubicBezTo>
                  <a:pt x="395" y="9"/>
                  <a:pt x="395" y="9"/>
                  <a:pt x="394" y="9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3" y="8"/>
                  <a:pt x="393" y="8"/>
                  <a:pt x="393" y="8"/>
                </a:cubicBezTo>
                <a:cubicBezTo>
                  <a:pt x="393" y="8"/>
                  <a:pt x="393" y="8"/>
                  <a:pt x="393" y="8"/>
                </a:cubicBezTo>
                <a:cubicBezTo>
                  <a:pt x="393" y="9"/>
                  <a:pt x="393" y="9"/>
                  <a:pt x="393" y="9"/>
                </a:cubicBezTo>
                <a:cubicBezTo>
                  <a:pt x="393" y="9"/>
                  <a:pt x="393" y="9"/>
                  <a:pt x="393" y="9"/>
                </a:cubicBezTo>
                <a:cubicBezTo>
                  <a:pt x="393" y="9"/>
                  <a:pt x="392" y="8"/>
                  <a:pt x="392" y="8"/>
                </a:cubicBezTo>
                <a:cubicBezTo>
                  <a:pt x="392" y="8"/>
                  <a:pt x="390" y="8"/>
                  <a:pt x="389" y="8"/>
                </a:cubicBezTo>
                <a:cubicBezTo>
                  <a:pt x="389" y="8"/>
                  <a:pt x="388" y="9"/>
                  <a:pt x="390" y="9"/>
                </a:cubicBezTo>
                <a:cubicBezTo>
                  <a:pt x="390" y="9"/>
                  <a:pt x="390" y="9"/>
                  <a:pt x="390" y="9"/>
                </a:cubicBezTo>
                <a:cubicBezTo>
                  <a:pt x="391" y="9"/>
                  <a:pt x="391" y="9"/>
                  <a:pt x="391" y="9"/>
                </a:cubicBezTo>
                <a:cubicBezTo>
                  <a:pt x="391" y="9"/>
                  <a:pt x="391" y="9"/>
                  <a:pt x="392" y="9"/>
                </a:cubicBezTo>
                <a:cubicBezTo>
                  <a:pt x="392" y="9"/>
                  <a:pt x="392" y="10"/>
                  <a:pt x="393" y="10"/>
                </a:cubicBezTo>
                <a:cubicBezTo>
                  <a:pt x="392" y="10"/>
                  <a:pt x="391" y="10"/>
                  <a:pt x="391" y="10"/>
                </a:cubicBezTo>
                <a:cubicBezTo>
                  <a:pt x="391" y="10"/>
                  <a:pt x="391" y="10"/>
                  <a:pt x="391" y="10"/>
                </a:cubicBezTo>
                <a:cubicBezTo>
                  <a:pt x="391" y="11"/>
                  <a:pt x="392" y="11"/>
                  <a:pt x="392" y="11"/>
                </a:cubicBezTo>
                <a:cubicBezTo>
                  <a:pt x="393" y="11"/>
                  <a:pt x="393" y="11"/>
                  <a:pt x="394" y="11"/>
                </a:cubicBezTo>
                <a:cubicBezTo>
                  <a:pt x="394" y="11"/>
                  <a:pt x="394" y="11"/>
                  <a:pt x="394" y="11"/>
                </a:cubicBezTo>
                <a:cubicBezTo>
                  <a:pt x="395" y="11"/>
                  <a:pt x="395" y="11"/>
                  <a:pt x="395" y="11"/>
                </a:cubicBezTo>
                <a:cubicBezTo>
                  <a:pt x="396" y="12"/>
                  <a:pt x="396" y="12"/>
                  <a:pt x="396" y="12"/>
                </a:cubicBezTo>
                <a:cubicBezTo>
                  <a:pt x="397" y="12"/>
                  <a:pt x="397" y="11"/>
                  <a:pt x="397" y="11"/>
                </a:cubicBezTo>
                <a:cubicBezTo>
                  <a:pt x="398" y="11"/>
                  <a:pt x="398" y="11"/>
                  <a:pt x="399" y="11"/>
                </a:cubicBezTo>
                <a:cubicBezTo>
                  <a:pt x="398" y="11"/>
                  <a:pt x="398" y="11"/>
                  <a:pt x="398" y="11"/>
                </a:cubicBezTo>
                <a:cubicBezTo>
                  <a:pt x="398" y="10"/>
                  <a:pt x="398" y="10"/>
                  <a:pt x="398" y="10"/>
                </a:cubicBezTo>
                <a:cubicBezTo>
                  <a:pt x="398" y="10"/>
                  <a:pt x="399" y="10"/>
                  <a:pt x="399" y="10"/>
                </a:cubicBezTo>
                <a:moveTo>
                  <a:pt x="390" y="11"/>
                </a:moveTo>
                <a:cubicBezTo>
                  <a:pt x="390" y="11"/>
                  <a:pt x="390" y="11"/>
                  <a:pt x="390" y="11"/>
                </a:cubicBezTo>
                <a:cubicBezTo>
                  <a:pt x="390" y="11"/>
                  <a:pt x="390" y="11"/>
                  <a:pt x="390" y="11"/>
                </a:cubicBezTo>
                <a:cubicBezTo>
                  <a:pt x="390" y="11"/>
                  <a:pt x="390" y="11"/>
                  <a:pt x="390" y="11"/>
                </a:cubicBezTo>
                <a:cubicBezTo>
                  <a:pt x="390" y="11"/>
                  <a:pt x="390" y="11"/>
                  <a:pt x="390" y="11"/>
                </a:cubicBezTo>
                <a:moveTo>
                  <a:pt x="401" y="18"/>
                </a:moveTo>
                <a:cubicBezTo>
                  <a:pt x="401" y="17"/>
                  <a:pt x="401" y="17"/>
                  <a:pt x="401" y="17"/>
                </a:cubicBezTo>
                <a:cubicBezTo>
                  <a:pt x="401" y="17"/>
                  <a:pt x="401" y="17"/>
                  <a:pt x="399" y="17"/>
                </a:cubicBezTo>
                <a:cubicBezTo>
                  <a:pt x="398" y="16"/>
                  <a:pt x="398" y="16"/>
                  <a:pt x="398" y="16"/>
                </a:cubicBezTo>
                <a:cubicBezTo>
                  <a:pt x="398" y="15"/>
                  <a:pt x="397" y="15"/>
                  <a:pt x="396" y="15"/>
                </a:cubicBezTo>
                <a:cubicBezTo>
                  <a:pt x="396" y="15"/>
                  <a:pt x="396" y="14"/>
                  <a:pt x="395" y="14"/>
                </a:cubicBezTo>
                <a:cubicBezTo>
                  <a:pt x="395" y="14"/>
                  <a:pt x="395" y="14"/>
                  <a:pt x="394" y="13"/>
                </a:cubicBezTo>
                <a:cubicBezTo>
                  <a:pt x="394" y="13"/>
                  <a:pt x="394" y="13"/>
                  <a:pt x="393" y="13"/>
                </a:cubicBezTo>
                <a:cubicBezTo>
                  <a:pt x="393" y="13"/>
                  <a:pt x="393" y="12"/>
                  <a:pt x="392" y="12"/>
                </a:cubicBezTo>
                <a:cubicBezTo>
                  <a:pt x="392" y="12"/>
                  <a:pt x="392" y="12"/>
                  <a:pt x="392" y="12"/>
                </a:cubicBezTo>
                <a:cubicBezTo>
                  <a:pt x="392" y="12"/>
                  <a:pt x="392" y="12"/>
                  <a:pt x="391" y="12"/>
                </a:cubicBezTo>
                <a:cubicBezTo>
                  <a:pt x="390" y="12"/>
                  <a:pt x="390" y="12"/>
                  <a:pt x="390" y="12"/>
                </a:cubicBezTo>
                <a:cubicBezTo>
                  <a:pt x="390" y="11"/>
                  <a:pt x="390" y="11"/>
                  <a:pt x="390" y="11"/>
                </a:cubicBezTo>
                <a:cubicBezTo>
                  <a:pt x="389" y="11"/>
                  <a:pt x="389" y="11"/>
                  <a:pt x="389" y="11"/>
                </a:cubicBezTo>
                <a:cubicBezTo>
                  <a:pt x="389" y="10"/>
                  <a:pt x="389" y="10"/>
                  <a:pt x="389" y="10"/>
                </a:cubicBezTo>
                <a:cubicBezTo>
                  <a:pt x="388" y="10"/>
                  <a:pt x="387" y="9"/>
                  <a:pt x="387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6" y="9"/>
                  <a:pt x="386" y="9"/>
                  <a:pt x="386" y="10"/>
                </a:cubicBezTo>
                <a:cubicBezTo>
                  <a:pt x="386" y="10"/>
                  <a:pt x="386" y="10"/>
                  <a:pt x="386" y="10"/>
                </a:cubicBezTo>
                <a:cubicBezTo>
                  <a:pt x="386" y="11"/>
                  <a:pt x="387" y="11"/>
                  <a:pt x="387" y="11"/>
                </a:cubicBezTo>
                <a:cubicBezTo>
                  <a:pt x="386" y="12"/>
                  <a:pt x="386" y="12"/>
                  <a:pt x="386" y="12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5" y="10"/>
                  <a:pt x="385" y="10"/>
                  <a:pt x="385" y="10"/>
                </a:cubicBezTo>
                <a:cubicBezTo>
                  <a:pt x="385" y="10"/>
                  <a:pt x="385" y="10"/>
                  <a:pt x="385" y="10"/>
                </a:cubicBezTo>
                <a:cubicBezTo>
                  <a:pt x="385" y="10"/>
                  <a:pt x="385" y="10"/>
                  <a:pt x="385" y="10"/>
                </a:cubicBezTo>
                <a:cubicBezTo>
                  <a:pt x="385" y="9"/>
                  <a:pt x="385" y="9"/>
                  <a:pt x="385" y="9"/>
                </a:cubicBezTo>
                <a:cubicBezTo>
                  <a:pt x="384" y="10"/>
                  <a:pt x="384" y="10"/>
                  <a:pt x="384" y="10"/>
                </a:cubicBezTo>
                <a:cubicBezTo>
                  <a:pt x="383" y="10"/>
                  <a:pt x="383" y="10"/>
                  <a:pt x="383" y="10"/>
                </a:cubicBezTo>
                <a:cubicBezTo>
                  <a:pt x="383" y="10"/>
                  <a:pt x="383" y="10"/>
                  <a:pt x="383" y="10"/>
                </a:cubicBezTo>
                <a:cubicBezTo>
                  <a:pt x="383" y="9"/>
                  <a:pt x="383" y="9"/>
                  <a:pt x="383" y="9"/>
                </a:cubicBezTo>
                <a:cubicBezTo>
                  <a:pt x="383" y="9"/>
                  <a:pt x="383" y="9"/>
                  <a:pt x="383" y="9"/>
                </a:cubicBezTo>
                <a:cubicBezTo>
                  <a:pt x="383" y="9"/>
                  <a:pt x="383" y="9"/>
                  <a:pt x="382" y="10"/>
                </a:cubicBezTo>
                <a:cubicBezTo>
                  <a:pt x="382" y="10"/>
                  <a:pt x="381" y="10"/>
                  <a:pt x="381" y="10"/>
                </a:cubicBezTo>
                <a:cubicBezTo>
                  <a:pt x="378" y="10"/>
                  <a:pt x="380" y="11"/>
                  <a:pt x="380" y="11"/>
                </a:cubicBezTo>
                <a:cubicBezTo>
                  <a:pt x="380" y="11"/>
                  <a:pt x="381" y="11"/>
                  <a:pt x="381" y="11"/>
                </a:cubicBezTo>
                <a:cubicBezTo>
                  <a:pt x="381" y="11"/>
                  <a:pt x="381" y="12"/>
                  <a:pt x="381" y="12"/>
                </a:cubicBezTo>
                <a:cubicBezTo>
                  <a:pt x="380" y="13"/>
                  <a:pt x="381" y="13"/>
                  <a:pt x="381" y="14"/>
                </a:cubicBezTo>
                <a:cubicBezTo>
                  <a:pt x="380" y="14"/>
                  <a:pt x="380" y="12"/>
                  <a:pt x="379" y="12"/>
                </a:cubicBezTo>
                <a:cubicBezTo>
                  <a:pt x="379" y="13"/>
                  <a:pt x="379" y="13"/>
                  <a:pt x="379" y="14"/>
                </a:cubicBezTo>
                <a:cubicBezTo>
                  <a:pt x="380" y="15"/>
                  <a:pt x="381" y="15"/>
                  <a:pt x="381" y="15"/>
                </a:cubicBezTo>
                <a:cubicBezTo>
                  <a:pt x="381" y="14"/>
                  <a:pt x="381" y="14"/>
                  <a:pt x="381" y="14"/>
                </a:cubicBezTo>
                <a:cubicBezTo>
                  <a:pt x="381" y="14"/>
                  <a:pt x="381" y="14"/>
                  <a:pt x="381" y="14"/>
                </a:cubicBezTo>
                <a:cubicBezTo>
                  <a:pt x="382" y="15"/>
                  <a:pt x="382" y="15"/>
                  <a:pt x="382" y="15"/>
                </a:cubicBezTo>
                <a:cubicBezTo>
                  <a:pt x="382" y="15"/>
                  <a:pt x="382" y="15"/>
                  <a:pt x="383" y="15"/>
                </a:cubicBezTo>
                <a:cubicBezTo>
                  <a:pt x="383" y="15"/>
                  <a:pt x="383" y="15"/>
                  <a:pt x="383" y="15"/>
                </a:cubicBezTo>
                <a:cubicBezTo>
                  <a:pt x="384" y="15"/>
                  <a:pt x="384" y="14"/>
                  <a:pt x="384" y="14"/>
                </a:cubicBezTo>
                <a:cubicBezTo>
                  <a:pt x="384" y="14"/>
                  <a:pt x="384" y="14"/>
                  <a:pt x="385" y="14"/>
                </a:cubicBezTo>
                <a:cubicBezTo>
                  <a:pt x="385" y="14"/>
                  <a:pt x="385" y="14"/>
                  <a:pt x="385" y="14"/>
                </a:cubicBezTo>
                <a:cubicBezTo>
                  <a:pt x="385" y="13"/>
                  <a:pt x="385" y="13"/>
                  <a:pt x="385" y="13"/>
                </a:cubicBezTo>
                <a:cubicBezTo>
                  <a:pt x="385" y="13"/>
                  <a:pt x="385" y="13"/>
                  <a:pt x="385" y="13"/>
                </a:cubicBezTo>
                <a:cubicBezTo>
                  <a:pt x="385" y="13"/>
                  <a:pt x="385" y="13"/>
                  <a:pt x="385" y="14"/>
                </a:cubicBezTo>
                <a:cubicBezTo>
                  <a:pt x="386" y="14"/>
                  <a:pt x="386" y="14"/>
                  <a:pt x="387" y="14"/>
                </a:cubicBezTo>
                <a:cubicBezTo>
                  <a:pt x="387" y="14"/>
                  <a:pt x="387" y="14"/>
                  <a:pt x="387" y="14"/>
                </a:cubicBezTo>
                <a:cubicBezTo>
                  <a:pt x="388" y="14"/>
                  <a:pt x="388" y="14"/>
                  <a:pt x="388" y="14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88" y="15"/>
                  <a:pt x="388" y="15"/>
                  <a:pt x="387" y="15"/>
                </a:cubicBezTo>
                <a:cubicBezTo>
                  <a:pt x="387" y="15"/>
                  <a:pt x="387" y="15"/>
                  <a:pt x="387" y="15"/>
                </a:cubicBezTo>
                <a:cubicBezTo>
                  <a:pt x="387" y="15"/>
                  <a:pt x="383" y="15"/>
                  <a:pt x="383" y="16"/>
                </a:cubicBezTo>
                <a:cubicBezTo>
                  <a:pt x="383" y="17"/>
                  <a:pt x="383" y="17"/>
                  <a:pt x="383" y="17"/>
                </a:cubicBezTo>
                <a:cubicBezTo>
                  <a:pt x="384" y="17"/>
                  <a:pt x="384" y="17"/>
                  <a:pt x="384" y="17"/>
                </a:cubicBezTo>
                <a:cubicBezTo>
                  <a:pt x="384" y="17"/>
                  <a:pt x="384" y="17"/>
                  <a:pt x="384" y="17"/>
                </a:cubicBezTo>
                <a:cubicBezTo>
                  <a:pt x="385" y="17"/>
                  <a:pt x="385" y="17"/>
                  <a:pt x="386" y="17"/>
                </a:cubicBezTo>
                <a:cubicBezTo>
                  <a:pt x="386" y="17"/>
                  <a:pt x="387" y="16"/>
                  <a:pt x="387" y="16"/>
                </a:cubicBezTo>
                <a:cubicBezTo>
                  <a:pt x="387" y="16"/>
                  <a:pt x="387" y="16"/>
                  <a:pt x="387" y="16"/>
                </a:cubicBezTo>
                <a:cubicBezTo>
                  <a:pt x="387" y="16"/>
                  <a:pt x="387" y="16"/>
                  <a:pt x="388" y="16"/>
                </a:cubicBezTo>
                <a:cubicBezTo>
                  <a:pt x="387" y="17"/>
                  <a:pt x="387" y="17"/>
                  <a:pt x="387" y="17"/>
                </a:cubicBezTo>
                <a:cubicBezTo>
                  <a:pt x="386" y="18"/>
                  <a:pt x="386" y="18"/>
                  <a:pt x="386" y="18"/>
                </a:cubicBezTo>
                <a:cubicBezTo>
                  <a:pt x="386" y="18"/>
                  <a:pt x="386" y="18"/>
                  <a:pt x="386" y="18"/>
                </a:cubicBezTo>
                <a:cubicBezTo>
                  <a:pt x="383" y="17"/>
                  <a:pt x="383" y="18"/>
                  <a:pt x="384" y="19"/>
                </a:cubicBezTo>
                <a:cubicBezTo>
                  <a:pt x="384" y="19"/>
                  <a:pt x="384" y="19"/>
                  <a:pt x="385" y="19"/>
                </a:cubicBezTo>
                <a:cubicBezTo>
                  <a:pt x="386" y="19"/>
                  <a:pt x="386" y="19"/>
                  <a:pt x="388" y="22"/>
                </a:cubicBezTo>
                <a:cubicBezTo>
                  <a:pt x="388" y="22"/>
                  <a:pt x="388" y="22"/>
                  <a:pt x="388" y="22"/>
                </a:cubicBezTo>
                <a:cubicBezTo>
                  <a:pt x="388" y="21"/>
                  <a:pt x="388" y="21"/>
                  <a:pt x="388" y="21"/>
                </a:cubicBezTo>
                <a:cubicBezTo>
                  <a:pt x="388" y="21"/>
                  <a:pt x="389" y="21"/>
                  <a:pt x="389" y="20"/>
                </a:cubicBezTo>
                <a:cubicBezTo>
                  <a:pt x="389" y="19"/>
                  <a:pt x="389" y="19"/>
                  <a:pt x="389" y="18"/>
                </a:cubicBezTo>
                <a:cubicBezTo>
                  <a:pt x="390" y="18"/>
                  <a:pt x="390" y="18"/>
                  <a:pt x="390" y="18"/>
                </a:cubicBezTo>
                <a:cubicBezTo>
                  <a:pt x="390" y="17"/>
                  <a:pt x="390" y="17"/>
                  <a:pt x="390" y="16"/>
                </a:cubicBezTo>
                <a:cubicBezTo>
                  <a:pt x="391" y="16"/>
                  <a:pt x="391" y="16"/>
                  <a:pt x="391" y="16"/>
                </a:cubicBezTo>
                <a:cubicBezTo>
                  <a:pt x="391" y="15"/>
                  <a:pt x="391" y="14"/>
                  <a:pt x="391" y="14"/>
                </a:cubicBezTo>
                <a:cubicBezTo>
                  <a:pt x="391" y="14"/>
                  <a:pt x="392" y="14"/>
                  <a:pt x="393" y="14"/>
                </a:cubicBezTo>
                <a:cubicBezTo>
                  <a:pt x="393" y="14"/>
                  <a:pt x="393" y="14"/>
                  <a:pt x="393" y="14"/>
                </a:cubicBezTo>
                <a:cubicBezTo>
                  <a:pt x="393" y="14"/>
                  <a:pt x="393" y="15"/>
                  <a:pt x="393" y="15"/>
                </a:cubicBezTo>
                <a:cubicBezTo>
                  <a:pt x="395" y="15"/>
                  <a:pt x="395" y="17"/>
                  <a:pt x="395" y="17"/>
                </a:cubicBezTo>
                <a:cubicBezTo>
                  <a:pt x="394" y="17"/>
                  <a:pt x="394" y="18"/>
                  <a:pt x="395" y="18"/>
                </a:cubicBezTo>
                <a:cubicBezTo>
                  <a:pt x="395" y="18"/>
                  <a:pt x="395" y="18"/>
                  <a:pt x="395" y="18"/>
                </a:cubicBezTo>
                <a:cubicBezTo>
                  <a:pt x="396" y="18"/>
                  <a:pt x="396" y="17"/>
                  <a:pt x="397" y="17"/>
                </a:cubicBezTo>
                <a:cubicBezTo>
                  <a:pt x="397" y="18"/>
                  <a:pt x="397" y="18"/>
                  <a:pt x="398" y="19"/>
                </a:cubicBezTo>
                <a:cubicBezTo>
                  <a:pt x="398" y="19"/>
                  <a:pt x="398" y="19"/>
                  <a:pt x="399" y="19"/>
                </a:cubicBezTo>
                <a:cubicBezTo>
                  <a:pt x="399" y="19"/>
                  <a:pt x="399" y="19"/>
                  <a:pt x="399" y="19"/>
                </a:cubicBezTo>
                <a:cubicBezTo>
                  <a:pt x="399" y="18"/>
                  <a:pt x="399" y="18"/>
                  <a:pt x="399" y="18"/>
                </a:cubicBezTo>
                <a:cubicBezTo>
                  <a:pt x="400" y="18"/>
                  <a:pt x="400" y="18"/>
                  <a:pt x="401" y="18"/>
                </a:cubicBezTo>
                <a:cubicBezTo>
                  <a:pt x="401" y="18"/>
                  <a:pt x="401" y="18"/>
                  <a:pt x="401" y="18"/>
                </a:cubicBezTo>
                <a:moveTo>
                  <a:pt x="609" y="325"/>
                </a:moveTo>
                <a:cubicBezTo>
                  <a:pt x="608" y="313"/>
                  <a:pt x="607" y="300"/>
                  <a:pt x="605" y="288"/>
                </a:cubicBezTo>
                <a:cubicBezTo>
                  <a:pt x="590" y="288"/>
                  <a:pt x="575" y="288"/>
                  <a:pt x="558" y="288"/>
                </a:cubicBezTo>
                <a:cubicBezTo>
                  <a:pt x="537" y="287"/>
                  <a:pt x="514" y="287"/>
                  <a:pt x="492" y="287"/>
                </a:cubicBezTo>
                <a:cubicBezTo>
                  <a:pt x="492" y="287"/>
                  <a:pt x="490" y="292"/>
                  <a:pt x="489" y="294"/>
                </a:cubicBezTo>
                <a:cubicBezTo>
                  <a:pt x="488" y="294"/>
                  <a:pt x="488" y="294"/>
                  <a:pt x="488" y="294"/>
                </a:cubicBezTo>
                <a:cubicBezTo>
                  <a:pt x="488" y="295"/>
                  <a:pt x="488" y="295"/>
                  <a:pt x="488" y="295"/>
                </a:cubicBezTo>
                <a:cubicBezTo>
                  <a:pt x="487" y="295"/>
                  <a:pt x="487" y="295"/>
                  <a:pt x="487" y="295"/>
                </a:cubicBezTo>
                <a:cubicBezTo>
                  <a:pt x="486" y="295"/>
                  <a:pt x="486" y="295"/>
                  <a:pt x="484" y="295"/>
                </a:cubicBezTo>
                <a:cubicBezTo>
                  <a:pt x="484" y="295"/>
                  <a:pt x="484" y="295"/>
                  <a:pt x="484" y="295"/>
                </a:cubicBezTo>
                <a:cubicBezTo>
                  <a:pt x="483" y="295"/>
                  <a:pt x="483" y="295"/>
                  <a:pt x="483" y="295"/>
                </a:cubicBezTo>
                <a:cubicBezTo>
                  <a:pt x="482" y="296"/>
                  <a:pt x="482" y="296"/>
                  <a:pt x="482" y="296"/>
                </a:cubicBezTo>
                <a:cubicBezTo>
                  <a:pt x="482" y="296"/>
                  <a:pt x="482" y="296"/>
                  <a:pt x="482" y="296"/>
                </a:cubicBezTo>
                <a:cubicBezTo>
                  <a:pt x="481" y="296"/>
                  <a:pt x="481" y="296"/>
                  <a:pt x="480" y="296"/>
                </a:cubicBezTo>
                <a:cubicBezTo>
                  <a:pt x="480" y="295"/>
                  <a:pt x="479" y="295"/>
                  <a:pt x="479" y="295"/>
                </a:cubicBezTo>
                <a:cubicBezTo>
                  <a:pt x="479" y="295"/>
                  <a:pt x="478" y="294"/>
                  <a:pt x="478" y="294"/>
                </a:cubicBezTo>
                <a:cubicBezTo>
                  <a:pt x="478" y="294"/>
                  <a:pt x="475" y="294"/>
                  <a:pt x="473" y="294"/>
                </a:cubicBezTo>
                <a:cubicBezTo>
                  <a:pt x="473" y="294"/>
                  <a:pt x="473" y="294"/>
                  <a:pt x="473" y="294"/>
                </a:cubicBezTo>
                <a:cubicBezTo>
                  <a:pt x="472" y="294"/>
                  <a:pt x="472" y="294"/>
                  <a:pt x="472" y="294"/>
                </a:cubicBezTo>
                <a:cubicBezTo>
                  <a:pt x="471" y="294"/>
                  <a:pt x="471" y="294"/>
                  <a:pt x="471" y="294"/>
                </a:cubicBezTo>
                <a:cubicBezTo>
                  <a:pt x="473" y="295"/>
                  <a:pt x="474" y="295"/>
                  <a:pt x="477" y="296"/>
                </a:cubicBezTo>
                <a:cubicBezTo>
                  <a:pt x="478" y="296"/>
                  <a:pt x="478" y="297"/>
                  <a:pt x="478" y="297"/>
                </a:cubicBezTo>
                <a:cubicBezTo>
                  <a:pt x="478" y="298"/>
                  <a:pt x="478" y="298"/>
                  <a:pt x="478" y="298"/>
                </a:cubicBezTo>
                <a:cubicBezTo>
                  <a:pt x="478" y="299"/>
                  <a:pt x="478" y="299"/>
                  <a:pt x="479" y="300"/>
                </a:cubicBezTo>
                <a:cubicBezTo>
                  <a:pt x="479" y="300"/>
                  <a:pt x="479" y="301"/>
                  <a:pt x="479" y="301"/>
                </a:cubicBezTo>
                <a:cubicBezTo>
                  <a:pt x="479" y="302"/>
                  <a:pt x="479" y="302"/>
                  <a:pt x="479" y="302"/>
                </a:cubicBezTo>
                <a:cubicBezTo>
                  <a:pt x="479" y="303"/>
                  <a:pt x="479" y="303"/>
                  <a:pt x="479" y="303"/>
                </a:cubicBezTo>
                <a:cubicBezTo>
                  <a:pt x="479" y="306"/>
                  <a:pt x="482" y="308"/>
                  <a:pt x="483" y="311"/>
                </a:cubicBezTo>
                <a:cubicBezTo>
                  <a:pt x="485" y="314"/>
                  <a:pt x="486" y="314"/>
                  <a:pt x="487" y="315"/>
                </a:cubicBezTo>
                <a:cubicBezTo>
                  <a:pt x="488" y="315"/>
                  <a:pt x="488" y="315"/>
                  <a:pt x="489" y="315"/>
                </a:cubicBezTo>
                <a:cubicBezTo>
                  <a:pt x="491" y="316"/>
                  <a:pt x="491" y="313"/>
                  <a:pt x="492" y="312"/>
                </a:cubicBezTo>
                <a:cubicBezTo>
                  <a:pt x="492" y="313"/>
                  <a:pt x="493" y="313"/>
                  <a:pt x="493" y="313"/>
                </a:cubicBezTo>
                <a:cubicBezTo>
                  <a:pt x="495" y="316"/>
                  <a:pt x="498" y="318"/>
                  <a:pt x="499" y="321"/>
                </a:cubicBezTo>
                <a:cubicBezTo>
                  <a:pt x="505" y="332"/>
                  <a:pt x="505" y="332"/>
                  <a:pt x="505" y="332"/>
                </a:cubicBezTo>
                <a:cubicBezTo>
                  <a:pt x="505" y="333"/>
                  <a:pt x="505" y="333"/>
                  <a:pt x="505" y="333"/>
                </a:cubicBezTo>
                <a:cubicBezTo>
                  <a:pt x="504" y="335"/>
                  <a:pt x="504" y="337"/>
                  <a:pt x="505" y="339"/>
                </a:cubicBezTo>
                <a:cubicBezTo>
                  <a:pt x="506" y="341"/>
                  <a:pt x="509" y="340"/>
                  <a:pt x="510" y="341"/>
                </a:cubicBezTo>
                <a:cubicBezTo>
                  <a:pt x="511" y="342"/>
                  <a:pt x="516" y="352"/>
                  <a:pt x="516" y="352"/>
                </a:cubicBezTo>
                <a:cubicBezTo>
                  <a:pt x="518" y="356"/>
                  <a:pt x="514" y="362"/>
                  <a:pt x="519" y="364"/>
                </a:cubicBezTo>
                <a:cubicBezTo>
                  <a:pt x="519" y="364"/>
                  <a:pt x="525" y="368"/>
                  <a:pt x="527" y="373"/>
                </a:cubicBezTo>
                <a:cubicBezTo>
                  <a:pt x="527" y="376"/>
                  <a:pt x="528" y="376"/>
                  <a:pt x="529" y="377"/>
                </a:cubicBezTo>
                <a:cubicBezTo>
                  <a:pt x="531" y="379"/>
                  <a:pt x="531" y="379"/>
                  <a:pt x="538" y="397"/>
                </a:cubicBezTo>
                <a:cubicBezTo>
                  <a:pt x="538" y="401"/>
                  <a:pt x="538" y="404"/>
                  <a:pt x="538" y="408"/>
                </a:cubicBezTo>
                <a:cubicBezTo>
                  <a:pt x="539" y="414"/>
                  <a:pt x="547" y="415"/>
                  <a:pt x="549" y="412"/>
                </a:cubicBezTo>
                <a:cubicBezTo>
                  <a:pt x="553" y="408"/>
                  <a:pt x="553" y="408"/>
                  <a:pt x="555" y="407"/>
                </a:cubicBezTo>
                <a:cubicBezTo>
                  <a:pt x="557" y="407"/>
                  <a:pt x="559" y="407"/>
                  <a:pt x="561" y="407"/>
                </a:cubicBezTo>
                <a:cubicBezTo>
                  <a:pt x="561" y="407"/>
                  <a:pt x="561" y="407"/>
                  <a:pt x="561" y="407"/>
                </a:cubicBezTo>
                <a:cubicBezTo>
                  <a:pt x="562" y="408"/>
                  <a:pt x="562" y="408"/>
                  <a:pt x="563" y="408"/>
                </a:cubicBezTo>
                <a:cubicBezTo>
                  <a:pt x="563" y="408"/>
                  <a:pt x="563" y="408"/>
                  <a:pt x="563" y="408"/>
                </a:cubicBezTo>
                <a:cubicBezTo>
                  <a:pt x="564" y="408"/>
                  <a:pt x="564" y="407"/>
                  <a:pt x="565" y="406"/>
                </a:cubicBezTo>
                <a:cubicBezTo>
                  <a:pt x="569" y="400"/>
                  <a:pt x="577" y="402"/>
                  <a:pt x="582" y="397"/>
                </a:cubicBezTo>
                <a:cubicBezTo>
                  <a:pt x="583" y="396"/>
                  <a:pt x="583" y="396"/>
                  <a:pt x="586" y="396"/>
                </a:cubicBezTo>
                <a:cubicBezTo>
                  <a:pt x="587" y="395"/>
                  <a:pt x="587" y="395"/>
                  <a:pt x="587" y="395"/>
                </a:cubicBezTo>
                <a:cubicBezTo>
                  <a:pt x="587" y="392"/>
                  <a:pt x="587" y="392"/>
                  <a:pt x="588" y="391"/>
                </a:cubicBezTo>
                <a:cubicBezTo>
                  <a:pt x="589" y="391"/>
                  <a:pt x="589" y="391"/>
                  <a:pt x="591" y="390"/>
                </a:cubicBezTo>
                <a:cubicBezTo>
                  <a:pt x="593" y="389"/>
                  <a:pt x="593" y="389"/>
                  <a:pt x="601" y="389"/>
                </a:cubicBezTo>
                <a:cubicBezTo>
                  <a:pt x="601" y="389"/>
                  <a:pt x="601" y="385"/>
                  <a:pt x="603" y="382"/>
                </a:cubicBezTo>
                <a:cubicBezTo>
                  <a:pt x="605" y="382"/>
                  <a:pt x="606" y="382"/>
                  <a:pt x="608" y="382"/>
                </a:cubicBezTo>
                <a:cubicBezTo>
                  <a:pt x="609" y="379"/>
                  <a:pt x="610" y="376"/>
                  <a:pt x="610" y="376"/>
                </a:cubicBezTo>
                <a:cubicBezTo>
                  <a:pt x="611" y="365"/>
                  <a:pt x="610" y="354"/>
                  <a:pt x="610" y="342"/>
                </a:cubicBezTo>
                <a:cubicBezTo>
                  <a:pt x="609" y="343"/>
                  <a:pt x="609" y="343"/>
                  <a:pt x="609" y="343"/>
                </a:cubicBezTo>
                <a:cubicBezTo>
                  <a:pt x="608" y="342"/>
                  <a:pt x="609" y="340"/>
                  <a:pt x="608" y="339"/>
                </a:cubicBezTo>
                <a:cubicBezTo>
                  <a:pt x="607" y="339"/>
                  <a:pt x="607" y="339"/>
                  <a:pt x="607" y="338"/>
                </a:cubicBezTo>
                <a:cubicBezTo>
                  <a:pt x="607" y="335"/>
                  <a:pt x="606" y="333"/>
                  <a:pt x="606" y="331"/>
                </a:cubicBezTo>
                <a:cubicBezTo>
                  <a:pt x="606" y="330"/>
                  <a:pt x="606" y="330"/>
                  <a:pt x="605" y="329"/>
                </a:cubicBezTo>
                <a:cubicBezTo>
                  <a:pt x="602" y="331"/>
                  <a:pt x="602" y="331"/>
                  <a:pt x="601" y="340"/>
                </a:cubicBezTo>
                <a:cubicBezTo>
                  <a:pt x="600" y="340"/>
                  <a:pt x="599" y="340"/>
                  <a:pt x="597" y="340"/>
                </a:cubicBezTo>
                <a:cubicBezTo>
                  <a:pt x="596" y="340"/>
                  <a:pt x="596" y="340"/>
                  <a:pt x="596" y="340"/>
                </a:cubicBezTo>
                <a:cubicBezTo>
                  <a:pt x="595" y="340"/>
                  <a:pt x="594" y="339"/>
                  <a:pt x="593" y="339"/>
                </a:cubicBezTo>
                <a:cubicBezTo>
                  <a:pt x="592" y="339"/>
                  <a:pt x="592" y="339"/>
                  <a:pt x="592" y="339"/>
                </a:cubicBezTo>
                <a:cubicBezTo>
                  <a:pt x="589" y="341"/>
                  <a:pt x="589" y="341"/>
                  <a:pt x="588" y="343"/>
                </a:cubicBezTo>
                <a:cubicBezTo>
                  <a:pt x="588" y="343"/>
                  <a:pt x="584" y="342"/>
                  <a:pt x="584" y="337"/>
                </a:cubicBezTo>
                <a:cubicBezTo>
                  <a:pt x="584" y="337"/>
                  <a:pt x="584" y="336"/>
                  <a:pt x="585" y="336"/>
                </a:cubicBezTo>
                <a:cubicBezTo>
                  <a:pt x="586" y="335"/>
                  <a:pt x="586" y="335"/>
                  <a:pt x="587" y="335"/>
                </a:cubicBezTo>
                <a:cubicBezTo>
                  <a:pt x="587" y="335"/>
                  <a:pt x="588" y="335"/>
                  <a:pt x="588" y="335"/>
                </a:cubicBezTo>
                <a:cubicBezTo>
                  <a:pt x="594" y="338"/>
                  <a:pt x="594" y="334"/>
                  <a:pt x="594" y="334"/>
                </a:cubicBezTo>
                <a:cubicBezTo>
                  <a:pt x="593" y="334"/>
                  <a:pt x="593" y="334"/>
                  <a:pt x="593" y="334"/>
                </a:cubicBezTo>
                <a:cubicBezTo>
                  <a:pt x="592" y="333"/>
                  <a:pt x="592" y="333"/>
                  <a:pt x="591" y="333"/>
                </a:cubicBezTo>
                <a:cubicBezTo>
                  <a:pt x="591" y="333"/>
                  <a:pt x="590" y="333"/>
                  <a:pt x="590" y="334"/>
                </a:cubicBezTo>
                <a:cubicBezTo>
                  <a:pt x="589" y="334"/>
                  <a:pt x="589" y="334"/>
                  <a:pt x="588" y="334"/>
                </a:cubicBezTo>
                <a:cubicBezTo>
                  <a:pt x="585" y="333"/>
                  <a:pt x="582" y="333"/>
                  <a:pt x="580" y="332"/>
                </a:cubicBezTo>
                <a:cubicBezTo>
                  <a:pt x="579" y="332"/>
                  <a:pt x="578" y="332"/>
                  <a:pt x="578" y="332"/>
                </a:cubicBezTo>
                <a:cubicBezTo>
                  <a:pt x="578" y="330"/>
                  <a:pt x="578" y="327"/>
                  <a:pt x="577" y="325"/>
                </a:cubicBezTo>
                <a:cubicBezTo>
                  <a:pt x="576" y="324"/>
                  <a:pt x="576" y="324"/>
                  <a:pt x="570" y="321"/>
                </a:cubicBezTo>
                <a:cubicBezTo>
                  <a:pt x="568" y="316"/>
                  <a:pt x="565" y="311"/>
                  <a:pt x="565" y="305"/>
                </a:cubicBezTo>
                <a:cubicBezTo>
                  <a:pt x="566" y="301"/>
                  <a:pt x="571" y="303"/>
                  <a:pt x="572" y="303"/>
                </a:cubicBezTo>
                <a:cubicBezTo>
                  <a:pt x="572" y="304"/>
                  <a:pt x="572" y="304"/>
                  <a:pt x="576" y="308"/>
                </a:cubicBezTo>
                <a:cubicBezTo>
                  <a:pt x="578" y="310"/>
                  <a:pt x="578" y="310"/>
                  <a:pt x="580" y="314"/>
                </a:cubicBezTo>
                <a:cubicBezTo>
                  <a:pt x="581" y="317"/>
                  <a:pt x="584" y="317"/>
                  <a:pt x="586" y="319"/>
                </a:cubicBezTo>
                <a:cubicBezTo>
                  <a:pt x="589" y="323"/>
                  <a:pt x="590" y="323"/>
                  <a:pt x="598" y="324"/>
                </a:cubicBezTo>
                <a:cubicBezTo>
                  <a:pt x="599" y="324"/>
                  <a:pt x="599" y="324"/>
                  <a:pt x="599" y="324"/>
                </a:cubicBezTo>
                <a:cubicBezTo>
                  <a:pt x="599" y="324"/>
                  <a:pt x="600" y="324"/>
                  <a:pt x="600" y="324"/>
                </a:cubicBezTo>
                <a:cubicBezTo>
                  <a:pt x="601" y="324"/>
                  <a:pt x="602" y="324"/>
                  <a:pt x="604" y="323"/>
                </a:cubicBezTo>
                <a:cubicBezTo>
                  <a:pt x="604" y="323"/>
                  <a:pt x="605" y="323"/>
                  <a:pt x="605" y="323"/>
                </a:cubicBezTo>
                <a:cubicBezTo>
                  <a:pt x="607" y="323"/>
                  <a:pt x="607" y="323"/>
                  <a:pt x="609" y="325"/>
                </a:cubicBezTo>
                <a:cubicBezTo>
                  <a:pt x="609" y="325"/>
                  <a:pt x="609" y="325"/>
                  <a:pt x="609" y="325"/>
                </a:cubicBezTo>
                <a:moveTo>
                  <a:pt x="680" y="160"/>
                </a:moveTo>
                <a:cubicBezTo>
                  <a:pt x="671" y="147"/>
                  <a:pt x="657" y="130"/>
                  <a:pt x="646" y="118"/>
                </a:cubicBezTo>
                <a:cubicBezTo>
                  <a:pt x="649" y="120"/>
                  <a:pt x="614" y="121"/>
                  <a:pt x="550" y="121"/>
                </a:cubicBezTo>
                <a:cubicBezTo>
                  <a:pt x="577" y="168"/>
                  <a:pt x="596" y="225"/>
                  <a:pt x="605" y="288"/>
                </a:cubicBezTo>
                <a:cubicBezTo>
                  <a:pt x="690" y="289"/>
                  <a:pt x="736" y="287"/>
                  <a:pt x="736" y="284"/>
                </a:cubicBezTo>
                <a:cubicBezTo>
                  <a:pt x="730" y="264"/>
                  <a:pt x="730" y="264"/>
                  <a:pt x="730" y="264"/>
                </a:cubicBezTo>
                <a:cubicBezTo>
                  <a:pt x="718" y="228"/>
                  <a:pt x="718" y="227"/>
                  <a:pt x="709" y="210"/>
                </a:cubicBezTo>
                <a:cubicBezTo>
                  <a:pt x="693" y="178"/>
                  <a:pt x="690" y="173"/>
                  <a:pt x="680" y="160"/>
                </a:cubicBezTo>
                <a:moveTo>
                  <a:pt x="415" y="119"/>
                </a:moveTo>
                <a:cubicBezTo>
                  <a:pt x="416" y="119"/>
                  <a:pt x="418" y="119"/>
                  <a:pt x="420" y="119"/>
                </a:cubicBezTo>
                <a:cubicBezTo>
                  <a:pt x="419" y="119"/>
                  <a:pt x="419" y="119"/>
                  <a:pt x="419" y="119"/>
                </a:cubicBezTo>
                <a:cubicBezTo>
                  <a:pt x="418" y="119"/>
                  <a:pt x="418" y="119"/>
                  <a:pt x="418" y="119"/>
                </a:cubicBezTo>
                <a:cubicBezTo>
                  <a:pt x="418" y="119"/>
                  <a:pt x="418" y="119"/>
                  <a:pt x="418" y="119"/>
                </a:cubicBezTo>
                <a:cubicBezTo>
                  <a:pt x="418" y="119"/>
                  <a:pt x="418" y="119"/>
                  <a:pt x="417" y="118"/>
                </a:cubicBezTo>
                <a:cubicBezTo>
                  <a:pt x="417" y="117"/>
                  <a:pt x="417" y="117"/>
                  <a:pt x="417" y="117"/>
                </a:cubicBezTo>
                <a:cubicBezTo>
                  <a:pt x="417" y="117"/>
                  <a:pt x="417" y="117"/>
                  <a:pt x="417" y="117"/>
                </a:cubicBezTo>
                <a:cubicBezTo>
                  <a:pt x="416" y="117"/>
                  <a:pt x="416" y="117"/>
                  <a:pt x="415" y="117"/>
                </a:cubicBezTo>
                <a:cubicBezTo>
                  <a:pt x="415" y="117"/>
                  <a:pt x="415" y="117"/>
                  <a:pt x="415" y="117"/>
                </a:cubicBezTo>
                <a:cubicBezTo>
                  <a:pt x="414" y="118"/>
                  <a:pt x="414" y="118"/>
                  <a:pt x="414" y="118"/>
                </a:cubicBezTo>
                <a:cubicBezTo>
                  <a:pt x="414" y="118"/>
                  <a:pt x="414" y="118"/>
                  <a:pt x="414" y="118"/>
                </a:cubicBezTo>
                <a:cubicBezTo>
                  <a:pt x="415" y="119"/>
                  <a:pt x="415" y="119"/>
                  <a:pt x="415" y="119"/>
                </a:cubicBezTo>
                <a:moveTo>
                  <a:pt x="416" y="52"/>
                </a:moveTo>
                <a:cubicBezTo>
                  <a:pt x="416" y="51"/>
                  <a:pt x="416" y="50"/>
                  <a:pt x="415" y="50"/>
                </a:cubicBezTo>
                <a:cubicBezTo>
                  <a:pt x="415" y="50"/>
                  <a:pt x="415" y="50"/>
                  <a:pt x="415" y="50"/>
                </a:cubicBezTo>
                <a:cubicBezTo>
                  <a:pt x="415" y="50"/>
                  <a:pt x="415" y="50"/>
                  <a:pt x="415" y="50"/>
                </a:cubicBezTo>
                <a:cubicBezTo>
                  <a:pt x="414" y="50"/>
                  <a:pt x="414" y="50"/>
                  <a:pt x="413" y="50"/>
                </a:cubicBezTo>
                <a:cubicBezTo>
                  <a:pt x="414" y="50"/>
                  <a:pt x="414" y="50"/>
                  <a:pt x="414" y="50"/>
                </a:cubicBezTo>
                <a:cubicBezTo>
                  <a:pt x="414" y="51"/>
                  <a:pt x="414" y="51"/>
                  <a:pt x="414" y="51"/>
                </a:cubicBezTo>
                <a:cubicBezTo>
                  <a:pt x="414" y="51"/>
                  <a:pt x="414" y="52"/>
                  <a:pt x="414" y="52"/>
                </a:cubicBezTo>
                <a:cubicBezTo>
                  <a:pt x="415" y="52"/>
                  <a:pt x="415" y="52"/>
                  <a:pt x="416" y="52"/>
                </a:cubicBezTo>
                <a:moveTo>
                  <a:pt x="550" y="121"/>
                </a:moveTo>
                <a:cubicBezTo>
                  <a:pt x="537" y="99"/>
                  <a:pt x="522" y="79"/>
                  <a:pt x="507" y="62"/>
                </a:cubicBezTo>
                <a:cubicBezTo>
                  <a:pt x="507" y="63"/>
                  <a:pt x="507" y="63"/>
                  <a:pt x="507" y="63"/>
                </a:cubicBezTo>
                <a:cubicBezTo>
                  <a:pt x="506" y="64"/>
                  <a:pt x="506" y="64"/>
                  <a:pt x="506" y="64"/>
                </a:cubicBezTo>
                <a:cubicBezTo>
                  <a:pt x="505" y="63"/>
                  <a:pt x="504" y="63"/>
                  <a:pt x="504" y="63"/>
                </a:cubicBezTo>
                <a:cubicBezTo>
                  <a:pt x="504" y="63"/>
                  <a:pt x="504" y="63"/>
                  <a:pt x="503" y="63"/>
                </a:cubicBezTo>
                <a:cubicBezTo>
                  <a:pt x="503" y="64"/>
                  <a:pt x="504" y="65"/>
                  <a:pt x="504" y="65"/>
                </a:cubicBezTo>
                <a:cubicBezTo>
                  <a:pt x="504" y="65"/>
                  <a:pt x="503" y="65"/>
                  <a:pt x="503" y="65"/>
                </a:cubicBezTo>
                <a:cubicBezTo>
                  <a:pt x="501" y="64"/>
                  <a:pt x="501" y="64"/>
                  <a:pt x="498" y="61"/>
                </a:cubicBezTo>
                <a:cubicBezTo>
                  <a:pt x="497" y="62"/>
                  <a:pt x="497" y="62"/>
                  <a:pt x="497" y="62"/>
                </a:cubicBezTo>
                <a:cubicBezTo>
                  <a:pt x="497" y="62"/>
                  <a:pt x="497" y="62"/>
                  <a:pt x="496" y="62"/>
                </a:cubicBezTo>
                <a:cubicBezTo>
                  <a:pt x="496" y="63"/>
                  <a:pt x="496" y="63"/>
                  <a:pt x="496" y="63"/>
                </a:cubicBezTo>
                <a:cubicBezTo>
                  <a:pt x="495" y="63"/>
                  <a:pt x="495" y="63"/>
                  <a:pt x="495" y="63"/>
                </a:cubicBezTo>
                <a:cubicBezTo>
                  <a:pt x="494" y="63"/>
                  <a:pt x="494" y="63"/>
                  <a:pt x="494" y="63"/>
                </a:cubicBezTo>
                <a:cubicBezTo>
                  <a:pt x="494" y="64"/>
                  <a:pt x="493" y="64"/>
                  <a:pt x="493" y="64"/>
                </a:cubicBezTo>
                <a:cubicBezTo>
                  <a:pt x="492" y="65"/>
                  <a:pt x="492" y="65"/>
                  <a:pt x="492" y="65"/>
                </a:cubicBezTo>
                <a:cubicBezTo>
                  <a:pt x="490" y="65"/>
                  <a:pt x="490" y="65"/>
                  <a:pt x="490" y="67"/>
                </a:cubicBezTo>
                <a:cubicBezTo>
                  <a:pt x="489" y="67"/>
                  <a:pt x="489" y="67"/>
                  <a:pt x="488" y="67"/>
                </a:cubicBezTo>
                <a:cubicBezTo>
                  <a:pt x="487" y="68"/>
                  <a:pt x="487" y="68"/>
                  <a:pt x="487" y="68"/>
                </a:cubicBezTo>
                <a:cubicBezTo>
                  <a:pt x="490" y="70"/>
                  <a:pt x="490" y="70"/>
                  <a:pt x="490" y="70"/>
                </a:cubicBezTo>
                <a:cubicBezTo>
                  <a:pt x="489" y="72"/>
                  <a:pt x="489" y="72"/>
                  <a:pt x="486" y="73"/>
                </a:cubicBezTo>
                <a:cubicBezTo>
                  <a:pt x="486" y="73"/>
                  <a:pt x="486" y="73"/>
                  <a:pt x="486" y="73"/>
                </a:cubicBezTo>
                <a:cubicBezTo>
                  <a:pt x="480" y="69"/>
                  <a:pt x="480" y="69"/>
                  <a:pt x="480" y="68"/>
                </a:cubicBezTo>
                <a:cubicBezTo>
                  <a:pt x="481" y="68"/>
                  <a:pt x="482" y="68"/>
                  <a:pt x="483" y="68"/>
                </a:cubicBezTo>
                <a:cubicBezTo>
                  <a:pt x="483" y="67"/>
                  <a:pt x="482" y="66"/>
                  <a:pt x="482" y="65"/>
                </a:cubicBezTo>
                <a:cubicBezTo>
                  <a:pt x="481" y="65"/>
                  <a:pt x="481" y="65"/>
                  <a:pt x="480" y="65"/>
                </a:cubicBezTo>
                <a:cubicBezTo>
                  <a:pt x="479" y="64"/>
                  <a:pt x="479" y="64"/>
                  <a:pt x="477" y="63"/>
                </a:cubicBezTo>
                <a:cubicBezTo>
                  <a:pt x="477" y="63"/>
                  <a:pt x="477" y="63"/>
                  <a:pt x="476" y="63"/>
                </a:cubicBezTo>
                <a:cubicBezTo>
                  <a:pt x="476" y="63"/>
                  <a:pt x="476" y="63"/>
                  <a:pt x="476" y="63"/>
                </a:cubicBezTo>
                <a:cubicBezTo>
                  <a:pt x="475" y="62"/>
                  <a:pt x="475" y="62"/>
                  <a:pt x="473" y="62"/>
                </a:cubicBezTo>
                <a:cubicBezTo>
                  <a:pt x="472" y="62"/>
                  <a:pt x="472" y="62"/>
                  <a:pt x="472" y="62"/>
                </a:cubicBezTo>
                <a:cubicBezTo>
                  <a:pt x="471" y="63"/>
                  <a:pt x="471" y="63"/>
                  <a:pt x="472" y="63"/>
                </a:cubicBezTo>
                <a:cubicBezTo>
                  <a:pt x="472" y="64"/>
                  <a:pt x="472" y="64"/>
                  <a:pt x="473" y="64"/>
                </a:cubicBezTo>
                <a:cubicBezTo>
                  <a:pt x="475" y="65"/>
                  <a:pt x="476" y="67"/>
                  <a:pt x="476" y="68"/>
                </a:cubicBezTo>
                <a:cubicBezTo>
                  <a:pt x="476" y="69"/>
                  <a:pt x="476" y="70"/>
                  <a:pt x="478" y="71"/>
                </a:cubicBezTo>
                <a:cubicBezTo>
                  <a:pt x="479" y="71"/>
                  <a:pt x="479" y="71"/>
                  <a:pt x="481" y="73"/>
                </a:cubicBezTo>
                <a:cubicBezTo>
                  <a:pt x="481" y="73"/>
                  <a:pt x="481" y="73"/>
                  <a:pt x="481" y="73"/>
                </a:cubicBezTo>
                <a:cubicBezTo>
                  <a:pt x="481" y="75"/>
                  <a:pt x="482" y="76"/>
                  <a:pt x="483" y="77"/>
                </a:cubicBezTo>
                <a:cubicBezTo>
                  <a:pt x="480" y="77"/>
                  <a:pt x="480" y="77"/>
                  <a:pt x="480" y="76"/>
                </a:cubicBezTo>
                <a:cubicBezTo>
                  <a:pt x="479" y="75"/>
                  <a:pt x="479" y="75"/>
                  <a:pt x="479" y="75"/>
                </a:cubicBezTo>
                <a:cubicBezTo>
                  <a:pt x="479" y="75"/>
                  <a:pt x="479" y="75"/>
                  <a:pt x="474" y="75"/>
                </a:cubicBezTo>
                <a:cubicBezTo>
                  <a:pt x="474" y="76"/>
                  <a:pt x="474" y="77"/>
                  <a:pt x="474" y="77"/>
                </a:cubicBezTo>
                <a:cubicBezTo>
                  <a:pt x="471" y="78"/>
                  <a:pt x="471" y="78"/>
                  <a:pt x="471" y="80"/>
                </a:cubicBezTo>
                <a:cubicBezTo>
                  <a:pt x="470" y="80"/>
                  <a:pt x="470" y="80"/>
                  <a:pt x="470" y="80"/>
                </a:cubicBezTo>
                <a:cubicBezTo>
                  <a:pt x="470" y="80"/>
                  <a:pt x="470" y="80"/>
                  <a:pt x="470" y="80"/>
                </a:cubicBezTo>
                <a:cubicBezTo>
                  <a:pt x="471" y="82"/>
                  <a:pt x="474" y="83"/>
                  <a:pt x="475" y="85"/>
                </a:cubicBezTo>
                <a:cubicBezTo>
                  <a:pt x="474" y="85"/>
                  <a:pt x="474" y="85"/>
                  <a:pt x="474" y="85"/>
                </a:cubicBezTo>
                <a:cubicBezTo>
                  <a:pt x="471" y="85"/>
                  <a:pt x="471" y="85"/>
                  <a:pt x="470" y="85"/>
                </a:cubicBezTo>
                <a:cubicBezTo>
                  <a:pt x="470" y="85"/>
                  <a:pt x="470" y="85"/>
                  <a:pt x="469" y="85"/>
                </a:cubicBezTo>
                <a:cubicBezTo>
                  <a:pt x="464" y="84"/>
                  <a:pt x="462" y="82"/>
                  <a:pt x="462" y="81"/>
                </a:cubicBezTo>
                <a:cubicBezTo>
                  <a:pt x="461" y="82"/>
                  <a:pt x="461" y="82"/>
                  <a:pt x="460" y="83"/>
                </a:cubicBezTo>
                <a:cubicBezTo>
                  <a:pt x="460" y="84"/>
                  <a:pt x="460" y="85"/>
                  <a:pt x="463" y="85"/>
                </a:cubicBezTo>
                <a:cubicBezTo>
                  <a:pt x="463" y="86"/>
                  <a:pt x="463" y="86"/>
                  <a:pt x="463" y="86"/>
                </a:cubicBezTo>
                <a:cubicBezTo>
                  <a:pt x="464" y="87"/>
                  <a:pt x="464" y="87"/>
                  <a:pt x="464" y="87"/>
                </a:cubicBezTo>
                <a:cubicBezTo>
                  <a:pt x="466" y="87"/>
                  <a:pt x="467" y="87"/>
                  <a:pt x="468" y="88"/>
                </a:cubicBezTo>
                <a:cubicBezTo>
                  <a:pt x="468" y="89"/>
                  <a:pt x="468" y="89"/>
                  <a:pt x="468" y="89"/>
                </a:cubicBezTo>
                <a:cubicBezTo>
                  <a:pt x="467" y="89"/>
                  <a:pt x="466" y="89"/>
                  <a:pt x="465" y="89"/>
                </a:cubicBezTo>
                <a:cubicBezTo>
                  <a:pt x="464" y="90"/>
                  <a:pt x="464" y="90"/>
                  <a:pt x="464" y="90"/>
                </a:cubicBezTo>
                <a:cubicBezTo>
                  <a:pt x="455" y="83"/>
                  <a:pt x="455" y="83"/>
                  <a:pt x="455" y="83"/>
                </a:cubicBezTo>
                <a:cubicBezTo>
                  <a:pt x="454" y="83"/>
                  <a:pt x="453" y="83"/>
                  <a:pt x="453" y="83"/>
                </a:cubicBezTo>
                <a:cubicBezTo>
                  <a:pt x="452" y="80"/>
                  <a:pt x="452" y="80"/>
                  <a:pt x="452" y="80"/>
                </a:cubicBezTo>
                <a:cubicBezTo>
                  <a:pt x="450" y="75"/>
                  <a:pt x="443" y="75"/>
                  <a:pt x="441" y="70"/>
                </a:cubicBezTo>
                <a:cubicBezTo>
                  <a:pt x="443" y="71"/>
                  <a:pt x="452" y="74"/>
                  <a:pt x="452" y="74"/>
                </a:cubicBezTo>
                <a:cubicBezTo>
                  <a:pt x="454" y="74"/>
                  <a:pt x="455" y="75"/>
                  <a:pt x="457" y="75"/>
                </a:cubicBezTo>
                <a:cubicBezTo>
                  <a:pt x="459" y="75"/>
                  <a:pt x="460" y="76"/>
                  <a:pt x="462" y="76"/>
                </a:cubicBezTo>
                <a:cubicBezTo>
                  <a:pt x="463" y="76"/>
                  <a:pt x="463" y="76"/>
                  <a:pt x="464" y="76"/>
                </a:cubicBezTo>
                <a:cubicBezTo>
                  <a:pt x="464" y="76"/>
                  <a:pt x="464" y="76"/>
                  <a:pt x="464" y="76"/>
                </a:cubicBezTo>
                <a:cubicBezTo>
                  <a:pt x="477" y="72"/>
                  <a:pt x="464" y="66"/>
                  <a:pt x="464" y="66"/>
                </a:cubicBezTo>
                <a:cubicBezTo>
                  <a:pt x="454" y="62"/>
                  <a:pt x="454" y="62"/>
                  <a:pt x="454" y="62"/>
                </a:cubicBezTo>
                <a:cubicBezTo>
                  <a:pt x="453" y="61"/>
                  <a:pt x="452" y="61"/>
                  <a:pt x="451" y="61"/>
                </a:cubicBezTo>
                <a:cubicBezTo>
                  <a:pt x="450" y="60"/>
                  <a:pt x="450" y="60"/>
                  <a:pt x="447" y="60"/>
                </a:cubicBezTo>
                <a:cubicBezTo>
                  <a:pt x="446" y="60"/>
                  <a:pt x="446" y="60"/>
                  <a:pt x="446" y="60"/>
                </a:cubicBezTo>
                <a:cubicBezTo>
                  <a:pt x="445" y="60"/>
                  <a:pt x="444" y="59"/>
                  <a:pt x="443" y="58"/>
                </a:cubicBezTo>
                <a:cubicBezTo>
                  <a:pt x="442" y="58"/>
                  <a:pt x="441" y="58"/>
                  <a:pt x="441" y="58"/>
                </a:cubicBezTo>
                <a:cubicBezTo>
                  <a:pt x="441" y="59"/>
                  <a:pt x="441" y="59"/>
                  <a:pt x="441" y="59"/>
                </a:cubicBezTo>
                <a:cubicBezTo>
                  <a:pt x="440" y="60"/>
                  <a:pt x="440" y="60"/>
                  <a:pt x="440" y="60"/>
                </a:cubicBezTo>
                <a:cubicBezTo>
                  <a:pt x="439" y="59"/>
                  <a:pt x="439" y="59"/>
                  <a:pt x="439" y="59"/>
                </a:cubicBezTo>
                <a:cubicBezTo>
                  <a:pt x="439" y="59"/>
                  <a:pt x="439" y="58"/>
                  <a:pt x="439" y="58"/>
                </a:cubicBezTo>
                <a:cubicBezTo>
                  <a:pt x="439" y="57"/>
                  <a:pt x="439" y="57"/>
                  <a:pt x="439" y="57"/>
                </a:cubicBezTo>
                <a:cubicBezTo>
                  <a:pt x="438" y="57"/>
                  <a:pt x="437" y="57"/>
                  <a:pt x="436" y="55"/>
                </a:cubicBezTo>
                <a:cubicBezTo>
                  <a:pt x="436" y="55"/>
                  <a:pt x="435" y="55"/>
                  <a:pt x="435" y="55"/>
                </a:cubicBezTo>
                <a:cubicBezTo>
                  <a:pt x="434" y="56"/>
                  <a:pt x="434" y="56"/>
                  <a:pt x="434" y="56"/>
                </a:cubicBezTo>
                <a:cubicBezTo>
                  <a:pt x="432" y="56"/>
                  <a:pt x="431" y="55"/>
                  <a:pt x="429" y="54"/>
                </a:cubicBezTo>
                <a:cubicBezTo>
                  <a:pt x="428" y="54"/>
                  <a:pt x="428" y="54"/>
                  <a:pt x="428" y="54"/>
                </a:cubicBezTo>
                <a:cubicBezTo>
                  <a:pt x="428" y="54"/>
                  <a:pt x="429" y="54"/>
                  <a:pt x="429" y="54"/>
                </a:cubicBezTo>
                <a:cubicBezTo>
                  <a:pt x="429" y="53"/>
                  <a:pt x="429" y="53"/>
                  <a:pt x="430" y="52"/>
                </a:cubicBezTo>
                <a:cubicBezTo>
                  <a:pt x="429" y="52"/>
                  <a:pt x="427" y="50"/>
                  <a:pt x="423" y="50"/>
                </a:cubicBezTo>
                <a:cubicBezTo>
                  <a:pt x="423" y="50"/>
                  <a:pt x="423" y="51"/>
                  <a:pt x="423" y="51"/>
                </a:cubicBezTo>
                <a:cubicBezTo>
                  <a:pt x="423" y="51"/>
                  <a:pt x="423" y="51"/>
                  <a:pt x="422" y="51"/>
                </a:cubicBezTo>
                <a:cubicBezTo>
                  <a:pt x="422" y="51"/>
                  <a:pt x="421" y="51"/>
                  <a:pt x="421" y="50"/>
                </a:cubicBezTo>
                <a:cubicBezTo>
                  <a:pt x="422" y="49"/>
                  <a:pt x="422" y="49"/>
                  <a:pt x="422" y="49"/>
                </a:cubicBezTo>
                <a:cubicBezTo>
                  <a:pt x="422" y="49"/>
                  <a:pt x="422" y="49"/>
                  <a:pt x="422" y="49"/>
                </a:cubicBezTo>
                <a:cubicBezTo>
                  <a:pt x="418" y="48"/>
                  <a:pt x="418" y="48"/>
                  <a:pt x="418" y="48"/>
                </a:cubicBezTo>
                <a:cubicBezTo>
                  <a:pt x="418" y="49"/>
                  <a:pt x="418" y="50"/>
                  <a:pt x="418" y="50"/>
                </a:cubicBezTo>
                <a:cubicBezTo>
                  <a:pt x="418" y="51"/>
                  <a:pt x="418" y="51"/>
                  <a:pt x="418" y="52"/>
                </a:cubicBezTo>
                <a:cubicBezTo>
                  <a:pt x="418" y="52"/>
                  <a:pt x="418" y="52"/>
                  <a:pt x="418" y="52"/>
                </a:cubicBezTo>
                <a:cubicBezTo>
                  <a:pt x="418" y="50"/>
                  <a:pt x="418" y="50"/>
                  <a:pt x="417" y="49"/>
                </a:cubicBezTo>
                <a:cubicBezTo>
                  <a:pt x="416" y="49"/>
                  <a:pt x="416" y="49"/>
                  <a:pt x="415" y="49"/>
                </a:cubicBezTo>
                <a:cubicBezTo>
                  <a:pt x="415" y="48"/>
                  <a:pt x="415" y="48"/>
                  <a:pt x="415" y="48"/>
                </a:cubicBezTo>
                <a:cubicBezTo>
                  <a:pt x="414" y="48"/>
                  <a:pt x="414" y="48"/>
                  <a:pt x="414" y="48"/>
                </a:cubicBezTo>
                <a:cubicBezTo>
                  <a:pt x="414" y="48"/>
                  <a:pt x="414" y="48"/>
                  <a:pt x="414" y="48"/>
                </a:cubicBezTo>
                <a:cubicBezTo>
                  <a:pt x="413" y="48"/>
                  <a:pt x="412" y="49"/>
                  <a:pt x="411" y="49"/>
                </a:cubicBezTo>
                <a:cubicBezTo>
                  <a:pt x="411" y="50"/>
                  <a:pt x="411" y="50"/>
                  <a:pt x="410" y="51"/>
                </a:cubicBezTo>
                <a:cubicBezTo>
                  <a:pt x="410" y="51"/>
                  <a:pt x="410" y="51"/>
                  <a:pt x="410" y="51"/>
                </a:cubicBezTo>
                <a:cubicBezTo>
                  <a:pt x="409" y="50"/>
                  <a:pt x="409" y="50"/>
                  <a:pt x="409" y="50"/>
                </a:cubicBezTo>
                <a:cubicBezTo>
                  <a:pt x="409" y="50"/>
                  <a:pt x="409" y="50"/>
                  <a:pt x="409" y="49"/>
                </a:cubicBezTo>
                <a:cubicBezTo>
                  <a:pt x="409" y="49"/>
                  <a:pt x="408" y="49"/>
                  <a:pt x="407" y="49"/>
                </a:cubicBezTo>
                <a:cubicBezTo>
                  <a:pt x="406" y="49"/>
                  <a:pt x="405" y="49"/>
                  <a:pt x="404" y="50"/>
                </a:cubicBezTo>
                <a:cubicBezTo>
                  <a:pt x="405" y="52"/>
                  <a:pt x="405" y="52"/>
                  <a:pt x="407" y="52"/>
                </a:cubicBezTo>
                <a:cubicBezTo>
                  <a:pt x="408" y="53"/>
                  <a:pt x="408" y="53"/>
                  <a:pt x="408" y="54"/>
                </a:cubicBezTo>
                <a:cubicBezTo>
                  <a:pt x="408" y="54"/>
                  <a:pt x="407" y="54"/>
                  <a:pt x="407" y="54"/>
                </a:cubicBezTo>
                <a:cubicBezTo>
                  <a:pt x="406" y="53"/>
                  <a:pt x="406" y="53"/>
                  <a:pt x="404" y="53"/>
                </a:cubicBezTo>
                <a:cubicBezTo>
                  <a:pt x="402" y="53"/>
                  <a:pt x="402" y="53"/>
                  <a:pt x="402" y="53"/>
                </a:cubicBezTo>
                <a:cubicBezTo>
                  <a:pt x="402" y="55"/>
                  <a:pt x="402" y="55"/>
                  <a:pt x="402" y="56"/>
                </a:cubicBezTo>
                <a:cubicBezTo>
                  <a:pt x="401" y="55"/>
                  <a:pt x="401" y="54"/>
                  <a:pt x="401" y="54"/>
                </a:cubicBezTo>
                <a:cubicBezTo>
                  <a:pt x="399" y="54"/>
                  <a:pt x="398" y="52"/>
                  <a:pt x="396" y="52"/>
                </a:cubicBezTo>
                <a:cubicBezTo>
                  <a:pt x="396" y="52"/>
                  <a:pt x="396" y="53"/>
                  <a:pt x="396" y="53"/>
                </a:cubicBezTo>
                <a:cubicBezTo>
                  <a:pt x="397" y="56"/>
                  <a:pt x="395" y="57"/>
                  <a:pt x="394" y="57"/>
                </a:cubicBezTo>
                <a:cubicBezTo>
                  <a:pt x="394" y="57"/>
                  <a:pt x="393" y="56"/>
                  <a:pt x="393" y="55"/>
                </a:cubicBezTo>
                <a:cubicBezTo>
                  <a:pt x="393" y="56"/>
                  <a:pt x="393" y="56"/>
                  <a:pt x="393" y="56"/>
                </a:cubicBezTo>
                <a:cubicBezTo>
                  <a:pt x="392" y="56"/>
                  <a:pt x="392" y="56"/>
                  <a:pt x="391" y="56"/>
                </a:cubicBezTo>
                <a:cubicBezTo>
                  <a:pt x="391" y="57"/>
                  <a:pt x="391" y="57"/>
                  <a:pt x="391" y="57"/>
                </a:cubicBezTo>
                <a:cubicBezTo>
                  <a:pt x="391" y="58"/>
                  <a:pt x="392" y="58"/>
                  <a:pt x="392" y="59"/>
                </a:cubicBezTo>
                <a:cubicBezTo>
                  <a:pt x="392" y="59"/>
                  <a:pt x="392" y="60"/>
                  <a:pt x="392" y="60"/>
                </a:cubicBezTo>
                <a:cubicBezTo>
                  <a:pt x="391" y="60"/>
                  <a:pt x="391" y="60"/>
                  <a:pt x="391" y="60"/>
                </a:cubicBezTo>
                <a:cubicBezTo>
                  <a:pt x="391" y="60"/>
                  <a:pt x="391" y="60"/>
                  <a:pt x="388" y="59"/>
                </a:cubicBezTo>
                <a:cubicBezTo>
                  <a:pt x="389" y="59"/>
                  <a:pt x="389" y="58"/>
                  <a:pt x="389" y="57"/>
                </a:cubicBezTo>
                <a:cubicBezTo>
                  <a:pt x="388" y="57"/>
                  <a:pt x="388" y="57"/>
                  <a:pt x="388" y="57"/>
                </a:cubicBezTo>
                <a:cubicBezTo>
                  <a:pt x="388" y="58"/>
                  <a:pt x="388" y="58"/>
                  <a:pt x="388" y="59"/>
                </a:cubicBezTo>
                <a:cubicBezTo>
                  <a:pt x="385" y="59"/>
                  <a:pt x="385" y="59"/>
                  <a:pt x="384" y="59"/>
                </a:cubicBezTo>
                <a:cubicBezTo>
                  <a:pt x="385" y="60"/>
                  <a:pt x="385" y="60"/>
                  <a:pt x="385" y="60"/>
                </a:cubicBezTo>
                <a:cubicBezTo>
                  <a:pt x="384" y="61"/>
                  <a:pt x="384" y="61"/>
                  <a:pt x="384" y="61"/>
                </a:cubicBezTo>
                <a:cubicBezTo>
                  <a:pt x="382" y="61"/>
                  <a:pt x="382" y="61"/>
                  <a:pt x="381" y="62"/>
                </a:cubicBezTo>
                <a:cubicBezTo>
                  <a:pt x="380" y="62"/>
                  <a:pt x="380" y="62"/>
                  <a:pt x="380" y="62"/>
                </a:cubicBezTo>
                <a:cubicBezTo>
                  <a:pt x="380" y="64"/>
                  <a:pt x="380" y="64"/>
                  <a:pt x="380" y="64"/>
                </a:cubicBezTo>
                <a:cubicBezTo>
                  <a:pt x="379" y="64"/>
                  <a:pt x="379" y="64"/>
                  <a:pt x="379" y="64"/>
                </a:cubicBezTo>
                <a:cubicBezTo>
                  <a:pt x="378" y="65"/>
                  <a:pt x="378" y="65"/>
                  <a:pt x="378" y="65"/>
                </a:cubicBezTo>
                <a:cubicBezTo>
                  <a:pt x="379" y="65"/>
                  <a:pt x="379" y="65"/>
                  <a:pt x="379" y="65"/>
                </a:cubicBezTo>
                <a:cubicBezTo>
                  <a:pt x="382" y="63"/>
                  <a:pt x="382" y="63"/>
                  <a:pt x="383" y="63"/>
                </a:cubicBezTo>
                <a:cubicBezTo>
                  <a:pt x="386" y="61"/>
                  <a:pt x="388" y="62"/>
                  <a:pt x="390" y="62"/>
                </a:cubicBezTo>
                <a:cubicBezTo>
                  <a:pt x="390" y="62"/>
                  <a:pt x="390" y="63"/>
                  <a:pt x="390" y="63"/>
                </a:cubicBezTo>
                <a:cubicBezTo>
                  <a:pt x="389" y="63"/>
                  <a:pt x="389" y="63"/>
                  <a:pt x="386" y="64"/>
                </a:cubicBezTo>
                <a:cubicBezTo>
                  <a:pt x="386" y="65"/>
                  <a:pt x="385" y="66"/>
                  <a:pt x="385" y="68"/>
                </a:cubicBezTo>
                <a:cubicBezTo>
                  <a:pt x="384" y="68"/>
                  <a:pt x="383" y="69"/>
                  <a:pt x="383" y="69"/>
                </a:cubicBezTo>
                <a:cubicBezTo>
                  <a:pt x="382" y="71"/>
                  <a:pt x="379" y="72"/>
                  <a:pt x="379" y="72"/>
                </a:cubicBezTo>
                <a:cubicBezTo>
                  <a:pt x="378" y="74"/>
                  <a:pt x="377" y="76"/>
                  <a:pt x="377" y="78"/>
                </a:cubicBezTo>
                <a:cubicBezTo>
                  <a:pt x="376" y="78"/>
                  <a:pt x="376" y="78"/>
                  <a:pt x="376" y="78"/>
                </a:cubicBezTo>
                <a:cubicBezTo>
                  <a:pt x="376" y="78"/>
                  <a:pt x="375" y="79"/>
                  <a:pt x="371" y="81"/>
                </a:cubicBezTo>
                <a:cubicBezTo>
                  <a:pt x="370" y="82"/>
                  <a:pt x="370" y="82"/>
                  <a:pt x="370" y="82"/>
                </a:cubicBezTo>
                <a:cubicBezTo>
                  <a:pt x="371" y="82"/>
                  <a:pt x="371" y="82"/>
                  <a:pt x="371" y="82"/>
                </a:cubicBezTo>
                <a:cubicBezTo>
                  <a:pt x="372" y="82"/>
                  <a:pt x="373" y="82"/>
                  <a:pt x="373" y="82"/>
                </a:cubicBezTo>
                <a:cubicBezTo>
                  <a:pt x="372" y="86"/>
                  <a:pt x="367" y="86"/>
                  <a:pt x="365" y="89"/>
                </a:cubicBezTo>
                <a:cubicBezTo>
                  <a:pt x="364" y="89"/>
                  <a:pt x="363" y="89"/>
                  <a:pt x="363" y="88"/>
                </a:cubicBezTo>
                <a:cubicBezTo>
                  <a:pt x="362" y="88"/>
                  <a:pt x="361" y="88"/>
                  <a:pt x="361" y="88"/>
                </a:cubicBezTo>
                <a:cubicBezTo>
                  <a:pt x="361" y="90"/>
                  <a:pt x="361" y="90"/>
                  <a:pt x="361" y="90"/>
                </a:cubicBezTo>
                <a:cubicBezTo>
                  <a:pt x="361" y="90"/>
                  <a:pt x="361" y="91"/>
                  <a:pt x="361" y="91"/>
                </a:cubicBezTo>
                <a:cubicBezTo>
                  <a:pt x="360" y="91"/>
                  <a:pt x="360" y="92"/>
                  <a:pt x="359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6" y="92"/>
                  <a:pt x="355" y="93"/>
                  <a:pt x="353" y="94"/>
                </a:cubicBezTo>
                <a:cubicBezTo>
                  <a:pt x="352" y="97"/>
                  <a:pt x="349" y="97"/>
                  <a:pt x="347" y="98"/>
                </a:cubicBezTo>
                <a:cubicBezTo>
                  <a:pt x="347" y="99"/>
                  <a:pt x="347" y="100"/>
                  <a:pt x="347" y="100"/>
                </a:cubicBezTo>
                <a:cubicBezTo>
                  <a:pt x="347" y="100"/>
                  <a:pt x="347" y="100"/>
                  <a:pt x="346" y="105"/>
                </a:cubicBezTo>
                <a:cubicBezTo>
                  <a:pt x="345" y="105"/>
                  <a:pt x="345" y="105"/>
                  <a:pt x="345" y="105"/>
                </a:cubicBezTo>
                <a:cubicBezTo>
                  <a:pt x="344" y="106"/>
                  <a:pt x="344" y="107"/>
                  <a:pt x="344" y="108"/>
                </a:cubicBezTo>
                <a:cubicBezTo>
                  <a:pt x="345" y="108"/>
                  <a:pt x="346" y="108"/>
                  <a:pt x="346" y="108"/>
                </a:cubicBezTo>
                <a:cubicBezTo>
                  <a:pt x="347" y="108"/>
                  <a:pt x="347" y="108"/>
                  <a:pt x="347" y="108"/>
                </a:cubicBezTo>
                <a:cubicBezTo>
                  <a:pt x="348" y="108"/>
                  <a:pt x="348" y="108"/>
                  <a:pt x="348" y="108"/>
                </a:cubicBezTo>
                <a:cubicBezTo>
                  <a:pt x="348" y="109"/>
                  <a:pt x="347" y="110"/>
                  <a:pt x="347" y="110"/>
                </a:cubicBezTo>
                <a:cubicBezTo>
                  <a:pt x="346" y="112"/>
                  <a:pt x="346" y="112"/>
                  <a:pt x="345" y="112"/>
                </a:cubicBezTo>
                <a:cubicBezTo>
                  <a:pt x="345" y="113"/>
                  <a:pt x="345" y="113"/>
                  <a:pt x="345" y="114"/>
                </a:cubicBezTo>
                <a:cubicBezTo>
                  <a:pt x="346" y="114"/>
                  <a:pt x="346" y="114"/>
                  <a:pt x="348" y="114"/>
                </a:cubicBezTo>
                <a:cubicBezTo>
                  <a:pt x="348" y="116"/>
                  <a:pt x="348" y="116"/>
                  <a:pt x="347" y="117"/>
                </a:cubicBezTo>
                <a:cubicBezTo>
                  <a:pt x="352" y="117"/>
                  <a:pt x="357" y="117"/>
                  <a:pt x="362" y="117"/>
                </a:cubicBezTo>
                <a:cubicBezTo>
                  <a:pt x="363" y="116"/>
                  <a:pt x="363" y="116"/>
                  <a:pt x="366" y="115"/>
                </a:cubicBezTo>
                <a:cubicBezTo>
                  <a:pt x="366" y="114"/>
                  <a:pt x="366" y="114"/>
                  <a:pt x="366" y="113"/>
                </a:cubicBezTo>
                <a:cubicBezTo>
                  <a:pt x="368" y="113"/>
                  <a:pt x="368" y="115"/>
                  <a:pt x="369" y="116"/>
                </a:cubicBezTo>
                <a:cubicBezTo>
                  <a:pt x="369" y="116"/>
                  <a:pt x="369" y="117"/>
                  <a:pt x="369" y="117"/>
                </a:cubicBezTo>
                <a:cubicBezTo>
                  <a:pt x="378" y="118"/>
                  <a:pt x="387" y="118"/>
                  <a:pt x="395" y="118"/>
                </a:cubicBezTo>
                <a:cubicBezTo>
                  <a:pt x="396" y="118"/>
                  <a:pt x="397" y="118"/>
                  <a:pt x="398" y="117"/>
                </a:cubicBezTo>
                <a:cubicBezTo>
                  <a:pt x="398" y="116"/>
                  <a:pt x="399" y="115"/>
                  <a:pt x="401" y="114"/>
                </a:cubicBezTo>
                <a:cubicBezTo>
                  <a:pt x="401" y="113"/>
                  <a:pt x="401" y="112"/>
                  <a:pt x="401" y="112"/>
                </a:cubicBezTo>
                <a:cubicBezTo>
                  <a:pt x="401" y="112"/>
                  <a:pt x="400" y="111"/>
                  <a:pt x="400" y="111"/>
                </a:cubicBezTo>
                <a:cubicBezTo>
                  <a:pt x="399" y="111"/>
                  <a:pt x="398" y="111"/>
                  <a:pt x="396" y="111"/>
                </a:cubicBezTo>
                <a:cubicBezTo>
                  <a:pt x="396" y="109"/>
                  <a:pt x="396" y="109"/>
                  <a:pt x="396" y="107"/>
                </a:cubicBezTo>
                <a:cubicBezTo>
                  <a:pt x="395" y="107"/>
                  <a:pt x="394" y="107"/>
                  <a:pt x="394" y="107"/>
                </a:cubicBezTo>
                <a:cubicBezTo>
                  <a:pt x="394" y="104"/>
                  <a:pt x="394" y="101"/>
                  <a:pt x="393" y="99"/>
                </a:cubicBezTo>
                <a:cubicBezTo>
                  <a:pt x="394" y="99"/>
                  <a:pt x="394" y="99"/>
                  <a:pt x="397" y="94"/>
                </a:cubicBezTo>
                <a:cubicBezTo>
                  <a:pt x="402" y="93"/>
                  <a:pt x="405" y="88"/>
                  <a:pt x="405" y="88"/>
                </a:cubicBezTo>
                <a:cubicBezTo>
                  <a:pt x="406" y="87"/>
                  <a:pt x="406" y="87"/>
                  <a:pt x="408" y="87"/>
                </a:cubicBezTo>
                <a:cubicBezTo>
                  <a:pt x="409" y="86"/>
                  <a:pt x="409" y="86"/>
                  <a:pt x="409" y="86"/>
                </a:cubicBezTo>
                <a:cubicBezTo>
                  <a:pt x="408" y="83"/>
                  <a:pt x="410" y="80"/>
                  <a:pt x="410" y="77"/>
                </a:cubicBezTo>
                <a:cubicBezTo>
                  <a:pt x="411" y="77"/>
                  <a:pt x="411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4" y="77"/>
                  <a:pt x="414" y="77"/>
                  <a:pt x="414" y="77"/>
                </a:cubicBezTo>
                <a:cubicBezTo>
                  <a:pt x="414" y="77"/>
                  <a:pt x="414" y="77"/>
                  <a:pt x="414" y="77"/>
                </a:cubicBezTo>
                <a:cubicBezTo>
                  <a:pt x="415" y="79"/>
                  <a:pt x="415" y="79"/>
                  <a:pt x="416" y="79"/>
                </a:cubicBezTo>
                <a:cubicBezTo>
                  <a:pt x="417" y="78"/>
                  <a:pt x="417" y="78"/>
                  <a:pt x="417" y="78"/>
                </a:cubicBezTo>
                <a:cubicBezTo>
                  <a:pt x="419" y="79"/>
                  <a:pt x="419" y="79"/>
                  <a:pt x="420" y="80"/>
                </a:cubicBezTo>
                <a:cubicBezTo>
                  <a:pt x="420" y="82"/>
                  <a:pt x="420" y="82"/>
                  <a:pt x="420" y="83"/>
                </a:cubicBezTo>
                <a:cubicBezTo>
                  <a:pt x="420" y="83"/>
                  <a:pt x="419" y="83"/>
                  <a:pt x="418" y="83"/>
                </a:cubicBezTo>
                <a:cubicBezTo>
                  <a:pt x="419" y="86"/>
                  <a:pt x="419" y="86"/>
                  <a:pt x="409" y="95"/>
                </a:cubicBezTo>
                <a:cubicBezTo>
                  <a:pt x="409" y="97"/>
                  <a:pt x="408" y="100"/>
                  <a:pt x="409" y="103"/>
                </a:cubicBezTo>
                <a:cubicBezTo>
                  <a:pt x="409" y="104"/>
                  <a:pt x="409" y="104"/>
                  <a:pt x="409" y="104"/>
                </a:cubicBezTo>
                <a:cubicBezTo>
                  <a:pt x="409" y="105"/>
                  <a:pt x="410" y="106"/>
                  <a:pt x="410" y="106"/>
                </a:cubicBezTo>
                <a:cubicBezTo>
                  <a:pt x="411" y="108"/>
                  <a:pt x="419" y="112"/>
                  <a:pt x="419" y="112"/>
                </a:cubicBezTo>
                <a:cubicBezTo>
                  <a:pt x="420" y="112"/>
                  <a:pt x="420" y="112"/>
                  <a:pt x="420" y="112"/>
                </a:cubicBezTo>
                <a:cubicBezTo>
                  <a:pt x="423" y="111"/>
                  <a:pt x="426" y="111"/>
                  <a:pt x="429" y="110"/>
                </a:cubicBezTo>
                <a:cubicBezTo>
                  <a:pt x="429" y="109"/>
                  <a:pt x="429" y="109"/>
                  <a:pt x="429" y="109"/>
                </a:cubicBezTo>
                <a:cubicBezTo>
                  <a:pt x="432" y="109"/>
                  <a:pt x="434" y="109"/>
                  <a:pt x="436" y="109"/>
                </a:cubicBezTo>
                <a:cubicBezTo>
                  <a:pt x="436" y="109"/>
                  <a:pt x="437" y="108"/>
                  <a:pt x="438" y="108"/>
                </a:cubicBezTo>
                <a:cubicBezTo>
                  <a:pt x="438" y="108"/>
                  <a:pt x="438" y="108"/>
                  <a:pt x="438" y="108"/>
                </a:cubicBezTo>
                <a:cubicBezTo>
                  <a:pt x="439" y="109"/>
                  <a:pt x="439" y="109"/>
                  <a:pt x="440" y="110"/>
                </a:cubicBezTo>
                <a:cubicBezTo>
                  <a:pt x="442" y="111"/>
                  <a:pt x="443" y="111"/>
                  <a:pt x="445" y="111"/>
                </a:cubicBezTo>
                <a:cubicBezTo>
                  <a:pt x="445" y="111"/>
                  <a:pt x="445" y="111"/>
                  <a:pt x="445" y="111"/>
                </a:cubicBezTo>
                <a:cubicBezTo>
                  <a:pt x="445" y="112"/>
                  <a:pt x="445" y="112"/>
                  <a:pt x="445" y="112"/>
                </a:cubicBezTo>
                <a:cubicBezTo>
                  <a:pt x="439" y="112"/>
                  <a:pt x="438" y="112"/>
                  <a:pt x="437" y="116"/>
                </a:cubicBezTo>
                <a:cubicBezTo>
                  <a:pt x="432" y="118"/>
                  <a:pt x="428" y="114"/>
                  <a:pt x="424" y="116"/>
                </a:cubicBezTo>
                <a:cubicBezTo>
                  <a:pt x="422" y="116"/>
                  <a:pt x="422" y="116"/>
                  <a:pt x="421" y="116"/>
                </a:cubicBezTo>
                <a:cubicBezTo>
                  <a:pt x="421" y="117"/>
                  <a:pt x="420" y="118"/>
                  <a:pt x="420" y="118"/>
                </a:cubicBezTo>
                <a:cubicBezTo>
                  <a:pt x="453" y="120"/>
                  <a:pt x="485" y="121"/>
                  <a:pt x="515" y="121"/>
                </a:cubicBezTo>
                <a:cubicBezTo>
                  <a:pt x="528" y="121"/>
                  <a:pt x="539" y="121"/>
                  <a:pt x="550" y="121"/>
                </a:cubicBezTo>
                <a:moveTo>
                  <a:pt x="362" y="117"/>
                </a:moveTo>
                <a:cubicBezTo>
                  <a:pt x="357" y="117"/>
                  <a:pt x="352" y="117"/>
                  <a:pt x="347" y="117"/>
                </a:cubicBezTo>
                <a:cubicBezTo>
                  <a:pt x="347" y="117"/>
                  <a:pt x="347" y="117"/>
                  <a:pt x="347" y="117"/>
                </a:cubicBezTo>
                <a:cubicBezTo>
                  <a:pt x="346" y="118"/>
                  <a:pt x="346" y="118"/>
                  <a:pt x="346" y="118"/>
                </a:cubicBezTo>
                <a:cubicBezTo>
                  <a:pt x="346" y="118"/>
                  <a:pt x="346" y="118"/>
                  <a:pt x="346" y="119"/>
                </a:cubicBezTo>
                <a:cubicBezTo>
                  <a:pt x="346" y="119"/>
                  <a:pt x="346" y="119"/>
                  <a:pt x="346" y="119"/>
                </a:cubicBezTo>
                <a:cubicBezTo>
                  <a:pt x="349" y="119"/>
                  <a:pt x="349" y="119"/>
                  <a:pt x="349" y="119"/>
                </a:cubicBezTo>
                <a:cubicBezTo>
                  <a:pt x="349" y="120"/>
                  <a:pt x="349" y="120"/>
                  <a:pt x="349" y="120"/>
                </a:cubicBezTo>
                <a:cubicBezTo>
                  <a:pt x="349" y="120"/>
                  <a:pt x="349" y="120"/>
                  <a:pt x="350" y="121"/>
                </a:cubicBezTo>
                <a:cubicBezTo>
                  <a:pt x="351" y="121"/>
                  <a:pt x="352" y="121"/>
                  <a:pt x="352" y="121"/>
                </a:cubicBezTo>
                <a:cubicBezTo>
                  <a:pt x="353" y="121"/>
                  <a:pt x="353" y="121"/>
                  <a:pt x="354" y="122"/>
                </a:cubicBezTo>
                <a:cubicBezTo>
                  <a:pt x="354" y="122"/>
                  <a:pt x="354" y="122"/>
                  <a:pt x="355" y="122"/>
                </a:cubicBezTo>
                <a:cubicBezTo>
                  <a:pt x="355" y="122"/>
                  <a:pt x="356" y="121"/>
                  <a:pt x="357" y="121"/>
                </a:cubicBezTo>
                <a:cubicBezTo>
                  <a:pt x="357" y="120"/>
                  <a:pt x="357" y="120"/>
                  <a:pt x="357" y="120"/>
                </a:cubicBezTo>
                <a:cubicBezTo>
                  <a:pt x="359" y="120"/>
                  <a:pt x="359" y="120"/>
                  <a:pt x="359" y="120"/>
                </a:cubicBezTo>
                <a:cubicBezTo>
                  <a:pt x="359" y="120"/>
                  <a:pt x="360" y="119"/>
                  <a:pt x="360" y="119"/>
                </a:cubicBezTo>
                <a:cubicBezTo>
                  <a:pt x="360" y="118"/>
                  <a:pt x="360" y="118"/>
                  <a:pt x="360" y="118"/>
                </a:cubicBezTo>
                <a:cubicBezTo>
                  <a:pt x="361" y="118"/>
                  <a:pt x="361" y="118"/>
                  <a:pt x="362" y="117"/>
                </a:cubicBezTo>
                <a:moveTo>
                  <a:pt x="395" y="118"/>
                </a:moveTo>
                <a:cubicBezTo>
                  <a:pt x="387" y="118"/>
                  <a:pt x="378" y="118"/>
                  <a:pt x="369" y="118"/>
                </a:cubicBezTo>
                <a:cubicBezTo>
                  <a:pt x="369" y="119"/>
                  <a:pt x="371" y="119"/>
                  <a:pt x="371" y="121"/>
                </a:cubicBezTo>
                <a:cubicBezTo>
                  <a:pt x="371" y="121"/>
                  <a:pt x="371" y="121"/>
                  <a:pt x="371" y="121"/>
                </a:cubicBezTo>
                <a:cubicBezTo>
                  <a:pt x="371" y="122"/>
                  <a:pt x="370" y="122"/>
                  <a:pt x="370" y="122"/>
                </a:cubicBezTo>
                <a:cubicBezTo>
                  <a:pt x="370" y="122"/>
                  <a:pt x="370" y="124"/>
                  <a:pt x="371" y="125"/>
                </a:cubicBezTo>
                <a:cubicBezTo>
                  <a:pt x="372" y="125"/>
                  <a:pt x="372" y="125"/>
                  <a:pt x="372" y="125"/>
                </a:cubicBezTo>
                <a:cubicBezTo>
                  <a:pt x="372" y="125"/>
                  <a:pt x="373" y="126"/>
                  <a:pt x="373" y="127"/>
                </a:cubicBezTo>
                <a:cubicBezTo>
                  <a:pt x="373" y="127"/>
                  <a:pt x="373" y="128"/>
                  <a:pt x="373" y="128"/>
                </a:cubicBezTo>
                <a:cubicBezTo>
                  <a:pt x="373" y="129"/>
                  <a:pt x="373" y="129"/>
                  <a:pt x="373" y="129"/>
                </a:cubicBezTo>
                <a:cubicBezTo>
                  <a:pt x="373" y="131"/>
                  <a:pt x="374" y="131"/>
                  <a:pt x="375" y="132"/>
                </a:cubicBezTo>
                <a:cubicBezTo>
                  <a:pt x="376" y="133"/>
                  <a:pt x="376" y="133"/>
                  <a:pt x="376" y="134"/>
                </a:cubicBezTo>
                <a:cubicBezTo>
                  <a:pt x="376" y="135"/>
                  <a:pt x="375" y="135"/>
                  <a:pt x="375" y="136"/>
                </a:cubicBezTo>
                <a:cubicBezTo>
                  <a:pt x="375" y="137"/>
                  <a:pt x="375" y="137"/>
                  <a:pt x="375" y="137"/>
                </a:cubicBezTo>
                <a:cubicBezTo>
                  <a:pt x="375" y="137"/>
                  <a:pt x="376" y="138"/>
                  <a:pt x="376" y="138"/>
                </a:cubicBezTo>
                <a:cubicBezTo>
                  <a:pt x="378" y="139"/>
                  <a:pt x="380" y="139"/>
                  <a:pt x="382" y="139"/>
                </a:cubicBezTo>
                <a:cubicBezTo>
                  <a:pt x="382" y="136"/>
                  <a:pt x="383" y="134"/>
                  <a:pt x="385" y="135"/>
                </a:cubicBezTo>
                <a:cubicBezTo>
                  <a:pt x="385" y="135"/>
                  <a:pt x="386" y="135"/>
                  <a:pt x="386" y="135"/>
                </a:cubicBezTo>
                <a:cubicBezTo>
                  <a:pt x="387" y="135"/>
                  <a:pt x="387" y="135"/>
                  <a:pt x="387" y="135"/>
                </a:cubicBezTo>
                <a:cubicBezTo>
                  <a:pt x="388" y="136"/>
                  <a:pt x="388" y="135"/>
                  <a:pt x="389" y="134"/>
                </a:cubicBezTo>
                <a:cubicBezTo>
                  <a:pt x="389" y="134"/>
                  <a:pt x="390" y="134"/>
                  <a:pt x="391" y="134"/>
                </a:cubicBezTo>
                <a:cubicBezTo>
                  <a:pt x="391" y="133"/>
                  <a:pt x="391" y="132"/>
                  <a:pt x="391" y="131"/>
                </a:cubicBezTo>
                <a:cubicBezTo>
                  <a:pt x="392" y="131"/>
                  <a:pt x="394" y="131"/>
                  <a:pt x="395" y="131"/>
                </a:cubicBezTo>
                <a:cubicBezTo>
                  <a:pt x="395" y="130"/>
                  <a:pt x="395" y="130"/>
                  <a:pt x="395" y="129"/>
                </a:cubicBezTo>
                <a:cubicBezTo>
                  <a:pt x="394" y="129"/>
                  <a:pt x="394" y="129"/>
                  <a:pt x="393" y="129"/>
                </a:cubicBezTo>
                <a:cubicBezTo>
                  <a:pt x="391" y="129"/>
                  <a:pt x="391" y="129"/>
                  <a:pt x="391" y="129"/>
                </a:cubicBezTo>
                <a:cubicBezTo>
                  <a:pt x="391" y="128"/>
                  <a:pt x="391" y="128"/>
                  <a:pt x="391" y="128"/>
                </a:cubicBezTo>
                <a:cubicBezTo>
                  <a:pt x="390" y="128"/>
                  <a:pt x="390" y="128"/>
                  <a:pt x="390" y="128"/>
                </a:cubicBezTo>
                <a:cubicBezTo>
                  <a:pt x="392" y="125"/>
                  <a:pt x="392" y="125"/>
                  <a:pt x="392" y="123"/>
                </a:cubicBezTo>
                <a:cubicBezTo>
                  <a:pt x="393" y="120"/>
                  <a:pt x="393" y="120"/>
                  <a:pt x="393" y="120"/>
                </a:cubicBezTo>
                <a:cubicBezTo>
                  <a:pt x="394" y="119"/>
                  <a:pt x="395" y="119"/>
                  <a:pt x="395" y="118"/>
                </a:cubicBezTo>
                <a:moveTo>
                  <a:pt x="605" y="288"/>
                </a:moveTo>
                <a:cubicBezTo>
                  <a:pt x="596" y="225"/>
                  <a:pt x="577" y="168"/>
                  <a:pt x="550" y="121"/>
                </a:cubicBezTo>
                <a:cubicBezTo>
                  <a:pt x="539" y="121"/>
                  <a:pt x="528" y="121"/>
                  <a:pt x="515" y="121"/>
                </a:cubicBezTo>
                <a:cubicBezTo>
                  <a:pt x="485" y="121"/>
                  <a:pt x="453" y="120"/>
                  <a:pt x="420" y="119"/>
                </a:cubicBezTo>
                <a:cubicBezTo>
                  <a:pt x="418" y="119"/>
                  <a:pt x="416" y="119"/>
                  <a:pt x="415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5" y="120"/>
                  <a:pt x="414" y="120"/>
                  <a:pt x="412" y="121"/>
                </a:cubicBezTo>
                <a:cubicBezTo>
                  <a:pt x="412" y="121"/>
                  <a:pt x="412" y="122"/>
                  <a:pt x="413" y="123"/>
                </a:cubicBezTo>
                <a:cubicBezTo>
                  <a:pt x="415" y="124"/>
                  <a:pt x="415" y="124"/>
                  <a:pt x="418" y="124"/>
                </a:cubicBezTo>
                <a:cubicBezTo>
                  <a:pt x="418" y="123"/>
                  <a:pt x="420" y="122"/>
                  <a:pt x="420" y="121"/>
                </a:cubicBezTo>
                <a:cubicBezTo>
                  <a:pt x="423" y="122"/>
                  <a:pt x="424" y="125"/>
                  <a:pt x="426" y="126"/>
                </a:cubicBezTo>
                <a:cubicBezTo>
                  <a:pt x="426" y="126"/>
                  <a:pt x="426" y="127"/>
                  <a:pt x="426" y="127"/>
                </a:cubicBezTo>
                <a:cubicBezTo>
                  <a:pt x="425" y="128"/>
                  <a:pt x="424" y="129"/>
                  <a:pt x="423" y="130"/>
                </a:cubicBezTo>
                <a:cubicBezTo>
                  <a:pt x="423" y="131"/>
                  <a:pt x="422" y="131"/>
                  <a:pt x="421" y="131"/>
                </a:cubicBezTo>
                <a:cubicBezTo>
                  <a:pt x="421" y="131"/>
                  <a:pt x="420" y="131"/>
                  <a:pt x="420" y="131"/>
                </a:cubicBezTo>
                <a:cubicBezTo>
                  <a:pt x="419" y="130"/>
                  <a:pt x="419" y="129"/>
                  <a:pt x="419" y="129"/>
                </a:cubicBezTo>
                <a:cubicBezTo>
                  <a:pt x="418" y="128"/>
                  <a:pt x="417" y="128"/>
                  <a:pt x="417" y="128"/>
                </a:cubicBezTo>
                <a:cubicBezTo>
                  <a:pt x="417" y="127"/>
                  <a:pt x="417" y="126"/>
                  <a:pt x="417" y="126"/>
                </a:cubicBezTo>
                <a:cubicBezTo>
                  <a:pt x="416" y="126"/>
                  <a:pt x="416" y="126"/>
                  <a:pt x="415" y="126"/>
                </a:cubicBezTo>
                <a:cubicBezTo>
                  <a:pt x="415" y="127"/>
                  <a:pt x="414" y="128"/>
                  <a:pt x="413" y="128"/>
                </a:cubicBezTo>
                <a:cubicBezTo>
                  <a:pt x="412" y="133"/>
                  <a:pt x="410" y="141"/>
                  <a:pt x="410" y="141"/>
                </a:cubicBezTo>
                <a:cubicBezTo>
                  <a:pt x="411" y="141"/>
                  <a:pt x="411" y="141"/>
                  <a:pt x="412" y="142"/>
                </a:cubicBezTo>
                <a:cubicBezTo>
                  <a:pt x="411" y="143"/>
                  <a:pt x="411" y="143"/>
                  <a:pt x="411" y="143"/>
                </a:cubicBezTo>
                <a:cubicBezTo>
                  <a:pt x="404" y="141"/>
                  <a:pt x="404" y="141"/>
                  <a:pt x="402" y="143"/>
                </a:cubicBezTo>
                <a:cubicBezTo>
                  <a:pt x="403" y="144"/>
                  <a:pt x="404" y="145"/>
                  <a:pt x="404" y="146"/>
                </a:cubicBezTo>
                <a:cubicBezTo>
                  <a:pt x="404" y="147"/>
                  <a:pt x="404" y="147"/>
                  <a:pt x="404" y="147"/>
                </a:cubicBezTo>
                <a:cubicBezTo>
                  <a:pt x="403" y="147"/>
                  <a:pt x="403" y="147"/>
                  <a:pt x="403" y="147"/>
                </a:cubicBezTo>
                <a:cubicBezTo>
                  <a:pt x="401" y="145"/>
                  <a:pt x="399" y="144"/>
                  <a:pt x="397" y="142"/>
                </a:cubicBezTo>
                <a:cubicBezTo>
                  <a:pt x="383" y="149"/>
                  <a:pt x="379" y="151"/>
                  <a:pt x="379" y="144"/>
                </a:cubicBezTo>
                <a:cubicBezTo>
                  <a:pt x="377" y="144"/>
                  <a:pt x="377" y="144"/>
                  <a:pt x="377" y="144"/>
                </a:cubicBezTo>
                <a:cubicBezTo>
                  <a:pt x="376" y="145"/>
                  <a:pt x="375" y="145"/>
                  <a:pt x="374" y="145"/>
                </a:cubicBezTo>
                <a:cubicBezTo>
                  <a:pt x="373" y="145"/>
                  <a:pt x="372" y="145"/>
                  <a:pt x="372" y="145"/>
                </a:cubicBezTo>
                <a:cubicBezTo>
                  <a:pt x="371" y="145"/>
                  <a:pt x="370" y="145"/>
                  <a:pt x="370" y="145"/>
                </a:cubicBezTo>
                <a:cubicBezTo>
                  <a:pt x="370" y="145"/>
                  <a:pt x="370" y="146"/>
                  <a:pt x="370" y="147"/>
                </a:cubicBezTo>
                <a:cubicBezTo>
                  <a:pt x="369" y="148"/>
                  <a:pt x="368" y="148"/>
                  <a:pt x="368" y="148"/>
                </a:cubicBezTo>
                <a:cubicBezTo>
                  <a:pt x="367" y="148"/>
                  <a:pt x="367" y="147"/>
                  <a:pt x="366" y="147"/>
                </a:cubicBezTo>
                <a:cubicBezTo>
                  <a:pt x="366" y="146"/>
                  <a:pt x="365" y="145"/>
                  <a:pt x="364" y="145"/>
                </a:cubicBezTo>
                <a:cubicBezTo>
                  <a:pt x="363" y="145"/>
                  <a:pt x="363" y="145"/>
                  <a:pt x="362" y="145"/>
                </a:cubicBezTo>
                <a:cubicBezTo>
                  <a:pt x="362" y="144"/>
                  <a:pt x="362" y="144"/>
                  <a:pt x="362" y="143"/>
                </a:cubicBezTo>
                <a:cubicBezTo>
                  <a:pt x="362" y="143"/>
                  <a:pt x="363" y="142"/>
                  <a:pt x="363" y="141"/>
                </a:cubicBezTo>
                <a:cubicBezTo>
                  <a:pt x="364" y="141"/>
                  <a:pt x="365" y="141"/>
                  <a:pt x="366" y="141"/>
                </a:cubicBezTo>
                <a:cubicBezTo>
                  <a:pt x="368" y="142"/>
                  <a:pt x="370" y="143"/>
                  <a:pt x="372" y="143"/>
                </a:cubicBezTo>
                <a:cubicBezTo>
                  <a:pt x="372" y="142"/>
                  <a:pt x="374" y="140"/>
                  <a:pt x="374" y="135"/>
                </a:cubicBezTo>
                <a:cubicBezTo>
                  <a:pt x="373" y="134"/>
                  <a:pt x="373" y="134"/>
                  <a:pt x="372" y="134"/>
                </a:cubicBezTo>
                <a:cubicBezTo>
                  <a:pt x="369" y="135"/>
                  <a:pt x="369" y="135"/>
                  <a:pt x="368" y="136"/>
                </a:cubicBezTo>
                <a:cubicBezTo>
                  <a:pt x="367" y="137"/>
                  <a:pt x="367" y="137"/>
                  <a:pt x="367" y="137"/>
                </a:cubicBezTo>
                <a:cubicBezTo>
                  <a:pt x="366" y="137"/>
                  <a:pt x="366" y="137"/>
                  <a:pt x="366" y="137"/>
                </a:cubicBezTo>
                <a:cubicBezTo>
                  <a:pt x="366" y="136"/>
                  <a:pt x="366" y="136"/>
                  <a:pt x="366" y="135"/>
                </a:cubicBezTo>
                <a:cubicBezTo>
                  <a:pt x="366" y="135"/>
                  <a:pt x="367" y="134"/>
                  <a:pt x="367" y="134"/>
                </a:cubicBezTo>
                <a:cubicBezTo>
                  <a:pt x="367" y="132"/>
                  <a:pt x="367" y="132"/>
                  <a:pt x="367" y="131"/>
                </a:cubicBezTo>
                <a:cubicBezTo>
                  <a:pt x="367" y="132"/>
                  <a:pt x="366" y="132"/>
                  <a:pt x="366" y="132"/>
                </a:cubicBezTo>
                <a:cubicBezTo>
                  <a:pt x="365" y="125"/>
                  <a:pt x="365" y="125"/>
                  <a:pt x="364" y="124"/>
                </a:cubicBezTo>
                <a:cubicBezTo>
                  <a:pt x="360" y="128"/>
                  <a:pt x="360" y="128"/>
                  <a:pt x="359" y="128"/>
                </a:cubicBezTo>
                <a:cubicBezTo>
                  <a:pt x="358" y="129"/>
                  <a:pt x="358" y="129"/>
                  <a:pt x="358" y="130"/>
                </a:cubicBezTo>
                <a:cubicBezTo>
                  <a:pt x="358" y="131"/>
                  <a:pt x="358" y="131"/>
                  <a:pt x="358" y="131"/>
                </a:cubicBezTo>
                <a:cubicBezTo>
                  <a:pt x="357" y="132"/>
                  <a:pt x="356" y="132"/>
                  <a:pt x="355" y="133"/>
                </a:cubicBezTo>
                <a:cubicBezTo>
                  <a:pt x="353" y="136"/>
                  <a:pt x="357" y="138"/>
                  <a:pt x="356" y="141"/>
                </a:cubicBezTo>
                <a:cubicBezTo>
                  <a:pt x="356" y="142"/>
                  <a:pt x="356" y="142"/>
                  <a:pt x="356" y="142"/>
                </a:cubicBezTo>
                <a:cubicBezTo>
                  <a:pt x="355" y="144"/>
                  <a:pt x="355" y="144"/>
                  <a:pt x="355" y="144"/>
                </a:cubicBezTo>
                <a:cubicBezTo>
                  <a:pt x="356" y="145"/>
                  <a:pt x="356" y="147"/>
                  <a:pt x="356" y="148"/>
                </a:cubicBezTo>
                <a:cubicBezTo>
                  <a:pt x="356" y="149"/>
                  <a:pt x="356" y="150"/>
                  <a:pt x="356" y="150"/>
                </a:cubicBezTo>
                <a:cubicBezTo>
                  <a:pt x="356" y="150"/>
                  <a:pt x="355" y="150"/>
                  <a:pt x="355" y="150"/>
                </a:cubicBezTo>
                <a:cubicBezTo>
                  <a:pt x="354" y="150"/>
                  <a:pt x="354" y="150"/>
                  <a:pt x="353" y="150"/>
                </a:cubicBezTo>
                <a:cubicBezTo>
                  <a:pt x="351" y="151"/>
                  <a:pt x="351" y="151"/>
                  <a:pt x="350" y="150"/>
                </a:cubicBezTo>
                <a:cubicBezTo>
                  <a:pt x="346" y="150"/>
                  <a:pt x="346" y="150"/>
                  <a:pt x="337" y="156"/>
                </a:cubicBezTo>
                <a:cubicBezTo>
                  <a:pt x="336" y="155"/>
                  <a:pt x="336" y="155"/>
                  <a:pt x="335" y="155"/>
                </a:cubicBezTo>
                <a:cubicBezTo>
                  <a:pt x="335" y="155"/>
                  <a:pt x="335" y="155"/>
                  <a:pt x="334" y="155"/>
                </a:cubicBezTo>
                <a:cubicBezTo>
                  <a:pt x="334" y="155"/>
                  <a:pt x="333" y="155"/>
                  <a:pt x="333" y="155"/>
                </a:cubicBezTo>
                <a:cubicBezTo>
                  <a:pt x="332" y="155"/>
                  <a:pt x="332" y="156"/>
                  <a:pt x="332" y="157"/>
                </a:cubicBezTo>
                <a:cubicBezTo>
                  <a:pt x="334" y="158"/>
                  <a:pt x="334" y="158"/>
                  <a:pt x="334" y="158"/>
                </a:cubicBezTo>
                <a:cubicBezTo>
                  <a:pt x="334" y="159"/>
                  <a:pt x="334" y="160"/>
                  <a:pt x="333" y="161"/>
                </a:cubicBezTo>
                <a:cubicBezTo>
                  <a:pt x="330" y="161"/>
                  <a:pt x="330" y="161"/>
                  <a:pt x="325" y="165"/>
                </a:cubicBezTo>
                <a:cubicBezTo>
                  <a:pt x="324" y="165"/>
                  <a:pt x="324" y="165"/>
                  <a:pt x="324" y="165"/>
                </a:cubicBezTo>
                <a:cubicBezTo>
                  <a:pt x="323" y="165"/>
                  <a:pt x="322" y="165"/>
                  <a:pt x="322" y="165"/>
                </a:cubicBezTo>
                <a:cubicBezTo>
                  <a:pt x="320" y="167"/>
                  <a:pt x="320" y="169"/>
                  <a:pt x="319" y="171"/>
                </a:cubicBezTo>
                <a:cubicBezTo>
                  <a:pt x="317" y="171"/>
                  <a:pt x="316" y="171"/>
                  <a:pt x="314" y="172"/>
                </a:cubicBezTo>
                <a:cubicBezTo>
                  <a:pt x="314" y="173"/>
                  <a:pt x="313" y="174"/>
                  <a:pt x="313" y="175"/>
                </a:cubicBezTo>
                <a:cubicBezTo>
                  <a:pt x="312" y="175"/>
                  <a:pt x="311" y="175"/>
                  <a:pt x="310" y="175"/>
                </a:cubicBezTo>
                <a:cubicBezTo>
                  <a:pt x="309" y="174"/>
                  <a:pt x="309" y="174"/>
                  <a:pt x="309" y="174"/>
                </a:cubicBezTo>
                <a:cubicBezTo>
                  <a:pt x="308" y="174"/>
                  <a:pt x="307" y="174"/>
                  <a:pt x="307" y="174"/>
                </a:cubicBezTo>
                <a:cubicBezTo>
                  <a:pt x="306" y="173"/>
                  <a:pt x="306" y="173"/>
                  <a:pt x="306" y="173"/>
                </a:cubicBezTo>
                <a:cubicBezTo>
                  <a:pt x="305" y="172"/>
                  <a:pt x="305" y="172"/>
                  <a:pt x="304" y="172"/>
                </a:cubicBezTo>
                <a:cubicBezTo>
                  <a:pt x="303" y="173"/>
                  <a:pt x="303" y="174"/>
                  <a:pt x="303" y="175"/>
                </a:cubicBezTo>
                <a:cubicBezTo>
                  <a:pt x="303" y="175"/>
                  <a:pt x="304" y="176"/>
                  <a:pt x="304" y="176"/>
                </a:cubicBezTo>
                <a:cubicBezTo>
                  <a:pt x="304" y="176"/>
                  <a:pt x="303" y="177"/>
                  <a:pt x="303" y="178"/>
                </a:cubicBezTo>
                <a:cubicBezTo>
                  <a:pt x="303" y="179"/>
                  <a:pt x="303" y="179"/>
                  <a:pt x="303" y="179"/>
                </a:cubicBezTo>
                <a:cubicBezTo>
                  <a:pt x="303" y="179"/>
                  <a:pt x="303" y="180"/>
                  <a:pt x="303" y="180"/>
                </a:cubicBezTo>
                <a:cubicBezTo>
                  <a:pt x="301" y="180"/>
                  <a:pt x="298" y="180"/>
                  <a:pt x="296" y="180"/>
                </a:cubicBezTo>
                <a:cubicBezTo>
                  <a:pt x="295" y="179"/>
                  <a:pt x="295" y="179"/>
                  <a:pt x="295" y="178"/>
                </a:cubicBezTo>
                <a:cubicBezTo>
                  <a:pt x="289" y="179"/>
                  <a:pt x="289" y="179"/>
                  <a:pt x="288" y="180"/>
                </a:cubicBezTo>
                <a:cubicBezTo>
                  <a:pt x="288" y="182"/>
                  <a:pt x="289" y="182"/>
                  <a:pt x="289" y="182"/>
                </a:cubicBezTo>
                <a:cubicBezTo>
                  <a:pt x="290" y="183"/>
                  <a:pt x="291" y="184"/>
                  <a:pt x="292" y="184"/>
                </a:cubicBezTo>
                <a:cubicBezTo>
                  <a:pt x="294" y="184"/>
                  <a:pt x="294" y="184"/>
                  <a:pt x="295" y="184"/>
                </a:cubicBezTo>
                <a:cubicBezTo>
                  <a:pt x="298" y="187"/>
                  <a:pt x="298" y="187"/>
                  <a:pt x="298" y="188"/>
                </a:cubicBezTo>
                <a:cubicBezTo>
                  <a:pt x="299" y="191"/>
                  <a:pt x="299" y="193"/>
                  <a:pt x="299" y="195"/>
                </a:cubicBezTo>
                <a:cubicBezTo>
                  <a:pt x="300" y="196"/>
                  <a:pt x="301" y="197"/>
                  <a:pt x="302" y="199"/>
                </a:cubicBezTo>
                <a:cubicBezTo>
                  <a:pt x="302" y="201"/>
                  <a:pt x="302" y="201"/>
                  <a:pt x="297" y="213"/>
                </a:cubicBezTo>
                <a:cubicBezTo>
                  <a:pt x="296" y="214"/>
                  <a:pt x="294" y="215"/>
                  <a:pt x="293" y="215"/>
                </a:cubicBezTo>
                <a:cubicBezTo>
                  <a:pt x="292" y="215"/>
                  <a:pt x="292" y="215"/>
                  <a:pt x="292" y="215"/>
                </a:cubicBezTo>
                <a:cubicBezTo>
                  <a:pt x="289" y="214"/>
                  <a:pt x="286" y="214"/>
                  <a:pt x="283" y="212"/>
                </a:cubicBezTo>
                <a:cubicBezTo>
                  <a:pt x="279" y="211"/>
                  <a:pt x="276" y="211"/>
                  <a:pt x="273" y="211"/>
                </a:cubicBezTo>
                <a:cubicBezTo>
                  <a:pt x="269" y="210"/>
                  <a:pt x="269" y="210"/>
                  <a:pt x="268" y="209"/>
                </a:cubicBezTo>
                <a:cubicBezTo>
                  <a:pt x="268" y="209"/>
                  <a:pt x="268" y="209"/>
                  <a:pt x="268" y="209"/>
                </a:cubicBezTo>
                <a:cubicBezTo>
                  <a:pt x="267" y="210"/>
                  <a:pt x="267" y="210"/>
                  <a:pt x="266" y="210"/>
                </a:cubicBezTo>
                <a:cubicBezTo>
                  <a:pt x="264" y="212"/>
                  <a:pt x="262" y="212"/>
                  <a:pt x="260" y="212"/>
                </a:cubicBezTo>
                <a:cubicBezTo>
                  <a:pt x="260" y="213"/>
                  <a:pt x="260" y="213"/>
                  <a:pt x="260" y="213"/>
                </a:cubicBezTo>
                <a:cubicBezTo>
                  <a:pt x="262" y="217"/>
                  <a:pt x="258" y="221"/>
                  <a:pt x="260" y="225"/>
                </a:cubicBezTo>
                <a:cubicBezTo>
                  <a:pt x="259" y="227"/>
                  <a:pt x="259" y="229"/>
                  <a:pt x="259" y="232"/>
                </a:cubicBezTo>
                <a:cubicBezTo>
                  <a:pt x="254" y="239"/>
                  <a:pt x="254" y="239"/>
                  <a:pt x="255" y="241"/>
                </a:cubicBezTo>
                <a:cubicBezTo>
                  <a:pt x="256" y="243"/>
                  <a:pt x="256" y="244"/>
                  <a:pt x="256" y="244"/>
                </a:cubicBezTo>
                <a:cubicBezTo>
                  <a:pt x="255" y="245"/>
                  <a:pt x="255" y="245"/>
                  <a:pt x="255" y="245"/>
                </a:cubicBezTo>
                <a:cubicBezTo>
                  <a:pt x="254" y="247"/>
                  <a:pt x="254" y="247"/>
                  <a:pt x="254" y="251"/>
                </a:cubicBezTo>
                <a:cubicBezTo>
                  <a:pt x="255" y="251"/>
                  <a:pt x="256" y="251"/>
                  <a:pt x="257" y="251"/>
                </a:cubicBezTo>
                <a:cubicBezTo>
                  <a:pt x="259" y="251"/>
                  <a:pt x="260" y="250"/>
                  <a:pt x="262" y="253"/>
                </a:cubicBezTo>
                <a:cubicBezTo>
                  <a:pt x="263" y="253"/>
                  <a:pt x="264" y="252"/>
                  <a:pt x="265" y="252"/>
                </a:cubicBezTo>
                <a:cubicBezTo>
                  <a:pt x="266" y="252"/>
                  <a:pt x="266" y="252"/>
                  <a:pt x="269" y="254"/>
                </a:cubicBezTo>
                <a:cubicBezTo>
                  <a:pt x="270" y="255"/>
                  <a:pt x="270" y="257"/>
                  <a:pt x="271" y="258"/>
                </a:cubicBezTo>
                <a:cubicBezTo>
                  <a:pt x="271" y="258"/>
                  <a:pt x="272" y="258"/>
                  <a:pt x="272" y="258"/>
                </a:cubicBezTo>
                <a:cubicBezTo>
                  <a:pt x="271" y="257"/>
                  <a:pt x="271" y="257"/>
                  <a:pt x="271" y="257"/>
                </a:cubicBezTo>
                <a:cubicBezTo>
                  <a:pt x="281" y="254"/>
                  <a:pt x="289" y="246"/>
                  <a:pt x="301" y="246"/>
                </a:cubicBezTo>
                <a:cubicBezTo>
                  <a:pt x="303" y="244"/>
                  <a:pt x="303" y="243"/>
                  <a:pt x="303" y="242"/>
                </a:cubicBezTo>
                <a:cubicBezTo>
                  <a:pt x="302" y="241"/>
                  <a:pt x="301" y="240"/>
                  <a:pt x="301" y="239"/>
                </a:cubicBezTo>
                <a:cubicBezTo>
                  <a:pt x="301" y="238"/>
                  <a:pt x="301" y="238"/>
                  <a:pt x="304" y="232"/>
                </a:cubicBezTo>
                <a:cubicBezTo>
                  <a:pt x="306" y="229"/>
                  <a:pt x="320" y="226"/>
                  <a:pt x="320" y="226"/>
                </a:cubicBezTo>
                <a:cubicBezTo>
                  <a:pt x="322" y="224"/>
                  <a:pt x="322" y="223"/>
                  <a:pt x="322" y="222"/>
                </a:cubicBezTo>
                <a:cubicBezTo>
                  <a:pt x="322" y="222"/>
                  <a:pt x="322" y="222"/>
                  <a:pt x="322" y="221"/>
                </a:cubicBezTo>
                <a:cubicBezTo>
                  <a:pt x="322" y="216"/>
                  <a:pt x="322" y="212"/>
                  <a:pt x="329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1" y="214"/>
                  <a:pt x="331" y="214"/>
                  <a:pt x="331" y="214"/>
                </a:cubicBezTo>
                <a:cubicBezTo>
                  <a:pt x="334" y="216"/>
                  <a:pt x="334" y="216"/>
                  <a:pt x="336" y="216"/>
                </a:cubicBezTo>
                <a:cubicBezTo>
                  <a:pt x="337" y="216"/>
                  <a:pt x="337" y="216"/>
                  <a:pt x="338" y="216"/>
                </a:cubicBezTo>
                <a:cubicBezTo>
                  <a:pt x="338" y="216"/>
                  <a:pt x="339" y="216"/>
                  <a:pt x="340" y="216"/>
                </a:cubicBezTo>
                <a:cubicBezTo>
                  <a:pt x="340" y="214"/>
                  <a:pt x="340" y="214"/>
                  <a:pt x="342" y="212"/>
                </a:cubicBezTo>
                <a:cubicBezTo>
                  <a:pt x="344" y="212"/>
                  <a:pt x="344" y="212"/>
                  <a:pt x="345" y="212"/>
                </a:cubicBezTo>
                <a:cubicBezTo>
                  <a:pt x="346" y="212"/>
                  <a:pt x="348" y="212"/>
                  <a:pt x="351" y="208"/>
                </a:cubicBezTo>
                <a:cubicBezTo>
                  <a:pt x="358" y="209"/>
                  <a:pt x="357" y="217"/>
                  <a:pt x="362" y="220"/>
                </a:cubicBezTo>
                <a:cubicBezTo>
                  <a:pt x="363" y="220"/>
                  <a:pt x="364" y="221"/>
                  <a:pt x="364" y="223"/>
                </a:cubicBezTo>
                <a:cubicBezTo>
                  <a:pt x="380" y="233"/>
                  <a:pt x="388" y="241"/>
                  <a:pt x="387" y="246"/>
                </a:cubicBezTo>
                <a:cubicBezTo>
                  <a:pt x="385" y="247"/>
                  <a:pt x="373" y="249"/>
                  <a:pt x="369" y="249"/>
                </a:cubicBezTo>
                <a:cubicBezTo>
                  <a:pt x="369" y="249"/>
                  <a:pt x="368" y="250"/>
                  <a:pt x="368" y="250"/>
                </a:cubicBezTo>
                <a:cubicBezTo>
                  <a:pt x="371" y="252"/>
                  <a:pt x="373" y="255"/>
                  <a:pt x="377" y="256"/>
                </a:cubicBezTo>
                <a:cubicBezTo>
                  <a:pt x="379" y="256"/>
                  <a:pt x="382" y="256"/>
                  <a:pt x="384" y="256"/>
                </a:cubicBezTo>
                <a:cubicBezTo>
                  <a:pt x="384" y="255"/>
                  <a:pt x="384" y="253"/>
                  <a:pt x="384" y="252"/>
                </a:cubicBezTo>
                <a:cubicBezTo>
                  <a:pt x="389" y="250"/>
                  <a:pt x="392" y="245"/>
                  <a:pt x="396" y="242"/>
                </a:cubicBezTo>
                <a:cubicBezTo>
                  <a:pt x="396" y="240"/>
                  <a:pt x="396" y="240"/>
                  <a:pt x="396" y="239"/>
                </a:cubicBezTo>
                <a:cubicBezTo>
                  <a:pt x="393" y="239"/>
                  <a:pt x="393" y="239"/>
                  <a:pt x="392" y="239"/>
                </a:cubicBezTo>
                <a:cubicBezTo>
                  <a:pt x="391" y="239"/>
                  <a:pt x="391" y="238"/>
                  <a:pt x="391" y="238"/>
                </a:cubicBezTo>
                <a:cubicBezTo>
                  <a:pt x="393" y="236"/>
                  <a:pt x="394" y="236"/>
                  <a:pt x="395" y="236"/>
                </a:cubicBezTo>
                <a:cubicBezTo>
                  <a:pt x="398" y="237"/>
                  <a:pt x="398" y="237"/>
                  <a:pt x="400" y="239"/>
                </a:cubicBezTo>
                <a:cubicBezTo>
                  <a:pt x="400" y="239"/>
                  <a:pt x="400" y="239"/>
                  <a:pt x="400" y="234"/>
                </a:cubicBezTo>
                <a:cubicBezTo>
                  <a:pt x="396" y="231"/>
                  <a:pt x="391" y="230"/>
                  <a:pt x="389" y="226"/>
                </a:cubicBezTo>
                <a:cubicBezTo>
                  <a:pt x="388" y="226"/>
                  <a:pt x="385" y="226"/>
                  <a:pt x="380" y="221"/>
                </a:cubicBezTo>
                <a:cubicBezTo>
                  <a:pt x="381" y="219"/>
                  <a:pt x="381" y="219"/>
                  <a:pt x="375" y="215"/>
                </a:cubicBezTo>
                <a:cubicBezTo>
                  <a:pt x="375" y="214"/>
                  <a:pt x="374" y="214"/>
                  <a:pt x="374" y="214"/>
                </a:cubicBezTo>
                <a:cubicBezTo>
                  <a:pt x="374" y="213"/>
                  <a:pt x="373" y="212"/>
                  <a:pt x="373" y="211"/>
                </a:cubicBezTo>
                <a:cubicBezTo>
                  <a:pt x="372" y="210"/>
                  <a:pt x="370" y="210"/>
                  <a:pt x="369" y="210"/>
                </a:cubicBezTo>
                <a:cubicBezTo>
                  <a:pt x="369" y="209"/>
                  <a:pt x="369" y="209"/>
                  <a:pt x="369" y="208"/>
                </a:cubicBezTo>
                <a:cubicBezTo>
                  <a:pt x="370" y="207"/>
                  <a:pt x="370" y="207"/>
                  <a:pt x="370" y="207"/>
                </a:cubicBezTo>
                <a:cubicBezTo>
                  <a:pt x="371" y="206"/>
                  <a:pt x="371" y="205"/>
                  <a:pt x="371" y="205"/>
                </a:cubicBezTo>
                <a:cubicBezTo>
                  <a:pt x="371" y="204"/>
                  <a:pt x="371" y="203"/>
                  <a:pt x="371" y="202"/>
                </a:cubicBezTo>
                <a:cubicBezTo>
                  <a:pt x="374" y="201"/>
                  <a:pt x="375" y="202"/>
                  <a:pt x="376" y="205"/>
                </a:cubicBezTo>
                <a:cubicBezTo>
                  <a:pt x="384" y="206"/>
                  <a:pt x="386" y="216"/>
                  <a:pt x="394" y="217"/>
                </a:cubicBezTo>
                <a:cubicBezTo>
                  <a:pt x="394" y="218"/>
                  <a:pt x="394" y="218"/>
                  <a:pt x="395" y="218"/>
                </a:cubicBezTo>
                <a:cubicBezTo>
                  <a:pt x="398" y="222"/>
                  <a:pt x="404" y="223"/>
                  <a:pt x="406" y="228"/>
                </a:cubicBezTo>
                <a:cubicBezTo>
                  <a:pt x="404" y="234"/>
                  <a:pt x="404" y="234"/>
                  <a:pt x="406" y="236"/>
                </a:cubicBezTo>
                <a:cubicBezTo>
                  <a:pt x="407" y="239"/>
                  <a:pt x="407" y="242"/>
                  <a:pt x="411" y="242"/>
                </a:cubicBezTo>
                <a:cubicBezTo>
                  <a:pt x="413" y="244"/>
                  <a:pt x="413" y="246"/>
                  <a:pt x="413" y="247"/>
                </a:cubicBezTo>
                <a:cubicBezTo>
                  <a:pt x="412" y="247"/>
                  <a:pt x="411" y="247"/>
                  <a:pt x="410" y="247"/>
                </a:cubicBezTo>
                <a:cubicBezTo>
                  <a:pt x="410" y="247"/>
                  <a:pt x="409" y="246"/>
                  <a:pt x="409" y="246"/>
                </a:cubicBezTo>
                <a:cubicBezTo>
                  <a:pt x="409" y="246"/>
                  <a:pt x="408" y="247"/>
                  <a:pt x="408" y="247"/>
                </a:cubicBezTo>
                <a:cubicBezTo>
                  <a:pt x="411" y="251"/>
                  <a:pt x="411" y="251"/>
                  <a:pt x="414" y="252"/>
                </a:cubicBezTo>
                <a:cubicBezTo>
                  <a:pt x="414" y="252"/>
                  <a:pt x="414" y="251"/>
                  <a:pt x="414" y="251"/>
                </a:cubicBezTo>
                <a:cubicBezTo>
                  <a:pt x="416" y="252"/>
                  <a:pt x="417" y="252"/>
                  <a:pt x="419" y="254"/>
                </a:cubicBezTo>
                <a:cubicBezTo>
                  <a:pt x="418" y="256"/>
                  <a:pt x="418" y="257"/>
                  <a:pt x="419" y="258"/>
                </a:cubicBezTo>
                <a:cubicBezTo>
                  <a:pt x="421" y="259"/>
                  <a:pt x="421" y="259"/>
                  <a:pt x="422" y="259"/>
                </a:cubicBezTo>
                <a:cubicBezTo>
                  <a:pt x="423" y="259"/>
                  <a:pt x="424" y="259"/>
                  <a:pt x="424" y="259"/>
                </a:cubicBezTo>
                <a:cubicBezTo>
                  <a:pt x="425" y="258"/>
                  <a:pt x="426" y="257"/>
                  <a:pt x="426" y="256"/>
                </a:cubicBezTo>
                <a:cubicBezTo>
                  <a:pt x="426" y="255"/>
                  <a:pt x="426" y="255"/>
                  <a:pt x="426" y="254"/>
                </a:cubicBezTo>
                <a:cubicBezTo>
                  <a:pt x="426" y="254"/>
                  <a:pt x="426" y="253"/>
                  <a:pt x="426" y="253"/>
                </a:cubicBezTo>
                <a:cubicBezTo>
                  <a:pt x="426" y="252"/>
                  <a:pt x="427" y="252"/>
                  <a:pt x="427" y="251"/>
                </a:cubicBezTo>
                <a:cubicBezTo>
                  <a:pt x="428" y="252"/>
                  <a:pt x="430" y="252"/>
                  <a:pt x="430" y="253"/>
                </a:cubicBezTo>
                <a:cubicBezTo>
                  <a:pt x="431" y="253"/>
                  <a:pt x="432" y="253"/>
                  <a:pt x="432" y="253"/>
                </a:cubicBezTo>
                <a:cubicBezTo>
                  <a:pt x="432" y="253"/>
                  <a:pt x="433" y="252"/>
                  <a:pt x="433" y="252"/>
                </a:cubicBezTo>
                <a:cubicBezTo>
                  <a:pt x="433" y="251"/>
                  <a:pt x="433" y="249"/>
                  <a:pt x="433" y="248"/>
                </a:cubicBezTo>
                <a:cubicBezTo>
                  <a:pt x="435" y="248"/>
                  <a:pt x="436" y="248"/>
                  <a:pt x="437" y="248"/>
                </a:cubicBezTo>
                <a:cubicBezTo>
                  <a:pt x="436" y="246"/>
                  <a:pt x="435" y="246"/>
                  <a:pt x="433" y="245"/>
                </a:cubicBezTo>
                <a:cubicBezTo>
                  <a:pt x="433" y="246"/>
                  <a:pt x="432" y="247"/>
                  <a:pt x="432" y="248"/>
                </a:cubicBezTo>
                <a:cubicBezTo>
                  <a:pt x="429" y="248"/>
                  <a:pt x="429" y="247"/>
                  <a:pt x="427" y="241"/>
                </a:cubicBezTo>
                <a:cubicBezTo>
                  <a:pt x="424" y="240"/>
                  <a:pt x="424" y="240"/>
                  <a:pt x="422" y="238"/>
                </a:cubicBezTo>
                <a:cubicBezTo>
                  <a:pt x="422" y="237"/>
                  <a:pt x="422" y="237"/>
                  <a:pt x="422" y="236"/>
                </a:cubicBezTo>
                <a:cubicBezTo>
                  <a:pt x="424" y="236"/>
                  <a:pt x="424" y="236"/>
                  <a:pt x="424" y="236"/>
                </a:cubicBezTo>
                <a:cubicBezTo>
                  <a:pt x="425" y="236"/>
                  <a:pt x="426" y="237"/>
                  <a:pt x="427" y="237"/>
                </a:cubicBezTo>
                <a:cubicBezTo>
                  <a:pt x="429" y="237"/>
                  <a:pt x="429" y="237"/>
                  <a:pt x="430" y="237"/>
                </a:cubicBezTo>
                <a:cubicBezTo>
                  <a:pt x="430" y="237"/>
                  <a:pt x="430" y="238"/>
                  <a:pt x="431" y="238"/>
                </a:cubicBezTo>
                <a:cubicBezTo>
                  <a:pt x="431" y="237"/>
                  <a:pt x="431" y="235"/>
                  <a:pt x="431" y="234"/>
                </a:cubicBezTo>
                <a:cubicBezTo>
                  <a:pt x="433" y="232"/>
                  <a:pt x="433" y="232"/>
                  <a:pt x="442" y="236"/>
                </a:cubicBezTo>
                <a:cubicBezTo>
                  <a:pt x="442" y="236"/>
                  <a:pt x="443" y="237"/>
                  <a:pt x="443" y="238"/>
                </a:cubicBezTo>
                <a:cubicBezTo>
                  <a:pt x="443" y="238"/>
                  <a:pt x="443" y="238"/>
                  <a:pt x="444" y="238"/>
                </a:cubicBezTo>
                <a:cubicBezTo>
                  <a:pt x="445" y="240"/>
                  <a:pt x="445" y="240"/>
                  <a:pt x="445" y="240"/>
                </a:cubicBezTo>
                <a:cubicBezTo>
                  <a:pt x="444" y="240"/>
                  <a:pt x="443" y="241"/>
                  <a:pt x="443" y="241"/>
                </a:cubicBezTo>
                <a:cubicBezTo>
                  <a:pt x="443" y="244"/>
                  <a:pt x="448" y="245"/>
                  <a:pt x="447" y="249"/>
                </a:cubicBezTo>
                <a:cubicBezTo>
                  <a:pt x="447" y="250"/>
                  <a:pt x="447" y="251"/>
                  <a:pt x="447" y="251"/>
                </a:cubicBezTo>
                <a:cubicBezTo>
                  <a:pt x="447" y="252"/>
                  <a:pt x="447" y="252"/>
                  <a:pt x="447" y="253"/>
                </a:cubicBezTo>
                <a:cubicBezTo>
                  <a:pt x="447" y="254"/>
                  <a:pt x="448" y="255"/>
                  <a:pt x="449" y="256"/>
                </a:cubicBezTo>
                <a:cubicBezTo>
                  <a:pt x="449" y="256"/>
                  <a:pt x="449" y="256"/>
                  <a:pt x="449" y="256"/>
                </a:cubicBezTo>
                <a:cubicBezTo>
                  <a:pt x="450" y="257"/>
                  <a:pt x="450" y="257"/>
                  <a:pt x="450" y="257"/>
                </a:cubicBezTo>
                <a:cubicBezTo>
                  <a:pt x="450" y="257"/>
                  <a:pt x="450" y="257"/>
                  <a:pt x="450" y="257"/>
                </a:cubicBezTo>
                <a:cubicBezTo>
                  <a:pt x="451" y="258"/>
                  <a:pt x="451" y="258"/>
                  <a:pt x="451" y="258"/>
                </a:cubicBezTo>
                <a:cubicBezTo>
                  <a:pt x="452" y="258"/>
                  <a:pt x="452" y="258"/>
                  <a:pt x="452" y="258"/>
                </a:cubicBezTo>
                <a:cubicBezTo>
                  <a:pt x="452" y="259"/>
                  <a:pt x="452" y="259"/>
                  <a:pt x="452" y="260"/>
                </a:cubicBezTo>
                <a:cubicBezTo>
                  <a:pt x="452" y="261"/>
                  <a:pt x="452" y="261"/>
                  <a:pt x="452" y="261"/>
                </a:cubicBezTo>
                <a:cubicBezTo>
                  <a:pt x="451" y="261"/>
                  <a:pt x="451" y="261"/>
                  <a:pt x="451" y="261"/>
                </a:cubicBezTo>
                <a:cubicBezTo>
                  <a:pt x="451" y="262"/>
                  <a:pt x="451" y="262"/>
                  <a:pt x="451" y="262"/>
                </a:cubicBezTo>
                <a:cubicBezTo>
                  <a:pt x="451" y="263"/>
                  <a:pt x="451" y="264"/>
                  <a:pt x="452" y="265"/>
                </a:cubicBezTo>
                <a:cubicBezTo>
                  <a:pt x="452" y="266"/>
                  <a:pt x="452" y="266"/>
                  <a:pt x="452" y="266"/>
                </a:cubicBezTo>
                <a:cubicBezTo>
                  <a:pt x="453" y="266"/>
                  <a:pt x="453" y="266"/>
                  <a:pt x="453" y="266"/>
                </a:cubicBezTo>
                <a:cubicBezTo>
                  <a:pt x="454" y="265"/>
                  <a:pt x="454" y="265"/>
                  <a:pt x="454" y="265"/>
                </a:cubicBezTo>
                <a:cubicBezTo>
                  <a:pt x="454" y="263"/>
                  <a:pt x="454" y="263"/>
                  <a:pt x="454" y="263"/>
                </a:cubicBezTo>
                <a:cubicBezTo>
                  <a:pt x="454" y="262"/>
                  <a:pt x="454" y="261"/>
                  <a:pt x="454" y="261"/>
                </a:cubicBezTo>
                <a:cubicBezTo>
                  <a:pt x="455" y="259"/>
                  <a:pt x="455" y="259"/>
                  <a:pt x="455" y="259"/>
                </a:cubicBezTo>
                <a:cubicBezTo>
                  <a:pt x="456" y="259"/>
                  <a:pt x="456" y="259"/>
                  <a:pt x="456" y="259"/>
                </a:cubicBezTo>
                <a:cubicBezTo>
                  <a:pt x="456" y="260"/>
                  <a:pt x="456" y="260"/>
                  <a:pt x="456" y="260"/>
                </a:cubicBezTo>
                <a:cubicBezTo>
                  <a:pt x="457" y="260"/>
                  <a:pt x="457" y="260"/>
                  <a:pt x="457" y="260"/>
                </a:cubicBezTo>
                <a:cubicBezTo>
                  <a:pt x="457" y="261"/>
                  <a:pt x="457" y="261"/>
                  <a:pt x="457" y="261"/>
                </a:cubicBezTo>
                <a:cubicBezTo>
                  <a:pt x="458" y="261"/>
                  <a:pt x="459" y="262"/>
                  <a:pt x="459" y="262"/>
                </a:cubicBezTo>
                <a:cubicBezTo>
                  <a:pt x="460" y="263"/>
                  <a:pt x="460" y="263"/>
                  <a:pt x="460" y="263"/>
                </a:cubicBezTo>
                <a:cubicBezTo>
                  <a:pt x="460" y="264"/>
                  <a:pt x="460" y="264"/>
                  <a:pt x="460" y="264"/>
                </a:cubicBezTo>
                <a:cubicBezTo>
                  <a:pt x="461" y="264"/>
                  <a:pt x="461" y="264"/>
                  <a:pt x="461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264"/>
                  <a:pt x="464" y="264"/>
                  <a:pt x="464" y="265"/>
                </a:cubicBezTo>
                <a:cubicBezTo>
                  <a:pt x="466" y="265"/>
                  <a:pt x="466" y="265"/>
                  <a:pt x="466" y="265"/>
                </a:cubicBezTo>
                <a:cubicBezTo>
                  <a:pt x="467" y="265"/>
                  <a:pt x="467" y="265"/>
                  <a:pt x="467" y="265"/>
                </a:cubicBezTo>
                <a:cubicBezTo>
                  <a:pt x="467" y="264"/>
                  <a:pt x="467" y="264"/>
                  <a:pt x="467" y="264"/>
                </a:cubicBezTo>
                <a:cubicBezTo>
                  <a:pt x="467" y="264"/>
                  <a:pt x="467" y="264"/>
                  <a:pt x="467" y="264"/>
                </a:cubicBezTo>
                <a:cubicBezTo>
                  <a:pt x="467" y="263"/>
                  <a:pt x="467" y="263"/>
                  <a:pt x="467" y="263"/>
                </a:cubicBezTo>
                <a:cubicBezTo>
                  <a:pt x="467" y="262"/>
                  <a:pt x="467" y="261"/>
                  <a:pt x="468" y="260"/>
                </a:cubicBezTo>
                <a:cubicBezTo>
                  <a:pt x="468" y="259"/>
                  <a:pt x="468" y="259"/>
                  <a:pt x="468" y="259"/>
                </a:cubicBezTo>
                <a:cubicBezTo>
                  <a:pt x="469" y="259"/>
                  <a:pt x="469" y="259"/>
                  <a:pt x="469" y="259"/>
                </a:cubicBezTo>
                <a:cubicBezTo>
                  <a:pt x="470" y="259"/>
                  <a:pt x="471" y="259"/>
                  <a:pt x="472" y="260"/>
                </a:cubicBezTo>
                <a:cubicBezTo>
                  <a:pt x="474" y="261"/>
                  <a:pt x="474" y="261"/>
                  <a:pt x="474" y="261"/>
                </a:cubicBezTo>
                <a:cubicBezTo>
                  <a:pt x="476" y="263"/>
                  <a:pt x="476" y="263"/>
                  <a:pt x="476" y="263"/>
                </a:cubicBezTo>
                <a:cubicBezTo>
                  <a:pt x="477" y="263"/>
                  <a:pt x="477" y="263"/>
                  <a:pt x="477" y="263"/>
                </a:cubicBezTo>
                <a:cubicBezTo>
                  <a:pt x="477" y="264"/>
                  <a:pt x="477" y="264"/>
                  <a:pt x="477" y="264"/>
                </a:cubicBezTo>
                <a:cubicBezTo>
                  <a:pt x="478" y="264"/>
                  <a:pt x="478" y="264"/>
                  <a:pt x="478" y="264"/>
                </a:cubicBezTo>
                <a:cubicBezTo>
                  <a:pt x="478" y="264"/>
                  <a:pt x="478" y="264"/>
                  <a:pt x="478" y="264"/>
                </a:cubicBezTo>
                <a:cubicBezTo>
                  <a:pt x="481" y="264"/>
                  <a:pt x="484" y="264"/>
                  <a:pt x="486" y="265"/>
                </a:cubicBezTo>
                <a:cubicBezTo>
                  <a:pt x="486" y="264"/>
                  <a:pt x="486" y="263"/>
                  <a:pt x="486" y="263"/>
                </a:cubicBezTo>
                <a:cubicBezTo>
                  <a:pt x="486" y="262"/>
                  <a:pt x="486" y="262"/>
                  <a:pt x="486" y="262"/>
                </a:cubicBezTo>
                <a:cubicBezTo>
                  <a:pt x="486" y="261"/>
                  <a:pt x="486" y="261"/>
                  <a:pt x="486" y="260"/>
                </a:cubicBezTo>
                <a:cubicBezTo>
                  <a:pt x="486" y="260"/>
                  <a:pt x="487" y="260"/>
                  <a:pt x="487" y="260"/>
                </a:cubicBezTo>
                <a:cubicBezTo>
                  <a:pt x="488" y="259"/>
                  <a:pt x="488" y="259"/>
                  <a:pt x="488" y="259"/>
                </a:cubicBezTo>
                <a:cubicBezTo>
                  <a:pt x="489" y="259"/>
                  <a:pt x="489" y="259"/>
                  <a:pt x="489" y="259"/>
                </a:cubicBezTo>
                <a:cubicBezTo>
                  <a:pt x="490" y="260"/>
                  <a:pt x="491" y="261"/>
                  <a:pt x="492" y="261"/>
                </a:cubicBezTo>
                <a:cubicBezTo>
                  <a:pt x="493" y="262"/>
                  <a:pt x="494" y="262"/>
                  <a:pt x="494" y="262"/>
                </a:cubicBezTo>
                <a:cubicBezTo>
                  <a:pt x="494" y="261"/>
                  <a:pt x="494" y="261"/>
                  <a:pt x="494" y="261"/>
                </a:cubicBezTo>
                <a:cubicBezTo>
                  <a:pt x="495" y="261"/>
                  <a:pt x="495" y="261"/>
                  <a:pt x="495" y="261"/>
                </a:cubicBezTo>
                <a:cubicBezTo>
                  <a:pt x="495" y="260"/>
                  <a:pt x="495" y="260"/>
                  <a:pt x="495" y="260"/>
                </a:cubicBezTo>
                <a:cubicBezTo>
                  <a:pt x="496" y="260"/>
                  <a:pt x="496" y="260"/>
                  <a:pt x="496" y="260"/>
                </a:cubicBezTo>
                <a:cubicBezTo>
                  <a:pt x="497" y="262"/>
                  <a:pt x="497" y="262"/>
                  <a:pt x="497" y="262"/>
                </a:cubicBezTo>
                <a:cubicBezTo>
                  <a:pt x="497" y="263"/>
                  <a:pt x="497" y="263"/>
                  <a:pt x="497" y="263"/>
                </a:cubicBezTo>
                <a:cubicBezTo>
                  <a:pt x="497" y="264"/>
                  <a:pt x="497" y="265"/>
                  <a:pt x="497" y="266"/>
                </a:cubicBezTo>
                <a:cubicBezTo>
                  <a:pt x="496" y="268"/>
                  <a:pt x="496" y="270"/>
                  <a:pt x="497" y="273"/>
                </a:cubicBezTo>
                <a:cubicBezTo>
                  <a:pt x="497" y="273"/>
                  <a:pt x="497" y="273"/>
                  <a:pt x="497" y="273"/>
                </a:cubicBezTo>
                <a:cubicBezTo>
                  <a:pt x="497" y="274"/>
                  <a:pt x="498" y="274"/>
                  <a:pt x="498" y="275"/>
                </a:cubicBezTo>
                <a:cubicBezTo>
                  <a:pt x="498" y="275"/>
                  <a:pt x="497" y="276"/>
                  <a:pt x="497" y="277"/>
                </a:cubicBezTo>
                <a:cubicBezTo>
                  <a:pt x="497" y="277"/>
                  <a:pt x="497" y="277"/>
                  <a:pt x="497" y="277"/>
                </a:cubicBezTo>
                <a:cubicBezTo>
                  <a:pt x="497" y="278"/>
                  <a:pt x="497" y="278"/>
                  <a:pt x="497" y="278"/>
                </a:cubicBezTo>
                <a:cubicBezTo>
                  <a:pt x="496" y="280"/>
                  <a:pt x="496" y="280"/>
                  <a:pt x="496" y="280"/>
                </a:cubicBezTo>
                <a:cubicBezTo>
                  <a:pt x="496" y="280"/>
                  <a:pt x="496" y="280"/>
                  <a:pt x="496" y="280"/>
                </a:cubicBezTo>
                <a:cubicBezTo>
                  <a:pt x="494" y="284"/>
                  <a:pt x="494" y="284"/>
                  <a:pt x="493" y="284"/>
                </a:cubicBezTo>
                <a:cubicBezTo>
                  <a:pt x="492" y="285"/>
                  <a:pt x="492" y="285"/>
                  <a:pt x="492" y="285"/>
                </a:cubicBezTo>
                <a:cubicBezTo>
                  <a:pt x="492" y="285"/>
                  <a:pt x="492" y="285"/>
                  <a:pt x="492" y="285"/>
                </a:cubicBezTo>
                <a:cubicBezTo>
                  <a:pt x="492" y="286"/>
                  <a:pt x="492" y="286"/>
                  <a:pt x="492" y="286"/>
                </a:cubicBezTo>
                <a:cubicBezTo>
                  <a:pt x="514" y="287"/>
                  <a:pt x="537" y="287"/>
                  <a:pt x="558" y="288"/>
                </a:cubicBezTo>
                <a:cubicBezTo>
                  <a:pt x="575" y="288"/>
                  <a:pt x="590" y="288"/>
                  <a:pt x="605" y="288"/>
                </a:cubicBezTo>
                <a:moveTo>
                  <a:pt x="554" y="46"/>
                </a:moveTo>
                <a:cubicBezTo>
                  <a:pt x="531" y="34"/>
                  <a:pt x="531" y="34"/>
                  <a:pt x="531" y="34"/>
                </a:cubicBezTo>
                <a:cubicBezTo>
                  <a:pt x="531" y="34"/>
                  <a:pt x="531" y="34"/>
                  <a:pt x="531" y="34"/>
                </a:cubicBezTo>
                <a:cubicBezTo>
                  <a:pt x="532" y="34"/>
                  <a:pt x="532" y="34"/>
                  <a:pt x="532" y="34"/>
                </a:cubicBezTo>
                <a:cubicBezTo>
                  <a:pt x="533" y="35"/>
                  <a:pt x="533" y="35"/>
                  <a:pt x="533" y="35"/>
                </a:cubicBezTo>
                <a:cubicBezTo>
                  <a:pt x="532" y="35"/>
                  <a:pt x="532" y="35"/>
                  <a:pt x="532" y="35"/>
                </a:cubicBezTo>
                <a:cubicBezTo>
                  <a:pt x="533" y="35"/>
                  <a:pt x="533" y="35"/>
                  <a:pt x="533" y="35"/>
                </a:cubicBezTo>
                <a:cubicBezTo>
                  <a:pt x="534" y="35"/>
                  <a:pt x="534" y="35"/>
                  <a:pt x="534" y="35"/>
                </a:cubicBezTo>
                <a:cubicBezTo>
                  <a:pt x="533" y="35"/>
                  <a:pt x="533" y="35"/>
                  <a:pt x="533" y="35"/>
                </a:cubicBezTo>
                <a:cubicBezTo>
                  <a:pt x="532" y="35"/>
                  <a:pt x="530" y="34"/>
                  <a:pt x="529" y="33"/>
                </a:cubicBezTo>
                <a:cubicBezTo>
                  <a:pt x="530" y="33"/>
                  <a:pt x="530" y="34"/>
                  <a:pt x="531" y="34"/>
                </a:cubicBezTo>
                <a:cubicBezTo>
                  <a:pt x="531" y="34"/>
                  <a:pt x="530" y="34"/>
                  <a:pt x="529" y="33"/>
                </a:cubicBezTo>
                <a:cubicBezTo>
                  <a:pt x="528" y="33"/>
                  <a:pt x="528" y="33"/>
                  <a:pt x="525" y="31"/>
                </a:cubicBezTo>
                <a:cubicBezTo>
                  <a:pt x="524" y="31"/>
                  <a:pt x="524" y="31"/>
                  <a:pt x="524" y="31"/>
                </a:cubicBezTo>
                <a:cubicBezTo>
                  <a:pt x="523" y="31"/>
                  <a:pt x="523" y="31"/>
                  <a:pt x="523" y="31"/>
                </a:cubicBezTo>
                <a:cubicBezTo>
                  <a:pt x="525" y="32"/>
                  <a:pt x="527" y="32"/>
                  <a:pt x="529" y="33"/>
                </a:cubicBezTo>
                <a:cubicBezTo>
                  <a:pt x="529" y="33"/>
                  <a:pt x="529" y="33"/>
                  <a:pt x="529" y="33"/>
                </a:cubicBezTo>
                <a:cubicBezTo>
                  <a:pt x="529" y="34"/>
                  <a:pt x="529" y="34"/>
                  <a:pt x="529" y="34"/>
                </a:cubicBezTo>
                <a:cubicBezTo>
                  <a:pt x="530" y="34"/>
                  <a:pt x="531" y="34"/>
                  <a:pt x="532" y="35"/>
                </a:cubicBezTo>
                <a:cubicBezTo>
                  <a:pt x="532" y="35"/>
                  <a:pt x="532" y="35"/>
                  <a:pt x="533" y="35"/>
                </a:cubicBezTo>
                <a:cubicBezTo>
                  <a:pt x="533" y="35"/>
                  <a:pt x="534" y="36"/>
                  <a:pt x="534" y="36"/>
                </a:cubicBezTo>
                <a:cubicBezTo>
                  <a:pt x="534" y="36"/>
                  <a:pt x="534" y="36"/>
                  <a:pt x="534" y="36"/>
                </a:cubicBezTo>
                <a:cubicBezTo>
                  <a:pt x="535" y="37"/>
                  <a:pt x="535" y="37"/>
                  <a:pt x="535" y="37"/>
                </a:cubicBezTo>
                <a:cubicBezTo>
                  <a:pt x="535" y="37"/>
                  <a:pt x="535" y="37"/>
                  <a:pt x="535" y="37"/>
                </a:cubicBezTo>
                <a:cubicBezTo>
                  <a:pt x="536" y="37"/>
                  <a:pt x="536" y="37"/>
                  <a:pt x="536" y="37"/>
                </a:cubicBezTo>
                <a:cubicBezTo>
                  <a:pt x="535" y="37"/>
                  <a:pt x="535" y="37"/>
                  <a:pt x="535" y="37"/>
                </a:cubicBezTo>
                <a:cubicBezTo>
                  <a:pt x="535" y="37"/>
                  <a:pt x="529" y="34"/>
                  <a:pt x="526" y="32"/>
                </a:cubicBezTo>
                <a:cubicBezTo>
                  <a:pt x="526" y="32"/>
                  <a:pt x="526" y="32"/>
                  <a:pt x="526" y="32"/>
                </a:cubicBezTo>
                <a:cubicBezTo>
                  <a:pt x="525" y="32"/>
                  <a:pt x="524" y="31"/>
                  <a:pt x="524" y="31"/>
                </a:cubicBezTo>
                <a:cubicBezTo>
                  <a:pt x="523" y="31"/>
                  <a:pt x="523" y="31"/>
                  <a:pt x="522" y="30"/>
                </a:cubicBezTo>
                <a:cubicBezTo>
                  <a:pt x="522" y="30"/>
                  <a:pt x="522" y="30"/>
                  <a:pt x="522" y="30"/>
                </a:cubicBezTo>
                <a:cubicBezTo>
                  <a:pt x="521" y="30"/>
                  <a:pt x="521" y="30"/>
                  <a:pt x="517" y="28"/>
                </a:cubicBezTo>
                <a:cubicBezTo>
                  <a:pt x="517" y="28"/>
                  <a:pt x="517" y="28"/>
                  <a:pt x="517" y="28"/>
                </a:cubicBezTo>
                <a:cubicBezTo>
                  <a:pt x="516" y="27"/>
                  <a:pt x="514" y="27"/>
                  <a:pt x="513" y="26"/>
                </a:cubicBezTo>
                <a:cubicBezTo>
                  <a:pt x="513" y="26"/>
                  <a:pt x="513" y="26"/>
                  <a:pt x="513" y="26"/>
                </a:cubicBezTo>
                <a:cubicBezTo>
                  <a:pt x="511" y="25"/>
                  <a:pt x="509" y="25"/>
                  <a:pt x="507" y="24"/>
                </a:cubicBezTo>
                <a:cubicBezTo>
                  <a:pt x="507" y="24"/>
                  <a:pt x="507" y="24"/>
                  <a:pt x="507" y="24"/>
                </a:cubicBezTo>
                <a:cubicBezTo>
                  <a:pt x="504" y="23"/>
                  <a:pt x="502" y="22"/>
                  <a:pt x="499" y="21"/>
                </a:cubicBezTo>
                <a:cubicBezTo>
                  <a:pt x="498" y="21"/>
                  <a:pt x="498" y="21"/>
                  <a:pt x="498" y="21"/>
                </a:cubicBezTo>
                <a:cubicBezTo>
                  <a:pt x="498" y="21"/>
                  <a:pt x="498" y="21"/>
                  <a:pt x="498" y="21"/>
                </a:cubicBezTo>
                <a:cubicBezTo>
                  <a:pt x="498" y="21"/>
                  <a:pt x="499" y="21"/>
                  <a:pt x="499" y="21"/>
                </a:cubicBezTo>
                <a:cubicBezTo>
                  <a:pt x="499" y="21"/>
                  <a:pt x="498" y="21"/>
                  <a:pt x="497" y="21"/>
                </a:cubicBezTo>
                <a:cubicBezTo>
                  <a:pt x="498" y="21"/>
                  <a:pt x="499" y="21"/>
                  <a:pt x="500" y="22"/>
                </a:cubicBezTo>
                <a:cubicBezTo>
                  <a:pt x="500" y="22"/>
                  <a:pt x="500" y="22"/>
                  <a:pt x="500" y="22"/>
                </a:cubicBezTo>
                <a:cubicBezTo>
                  <a:pt x="499" y="22"/>
                  <a:pt x="499" y="22"/>
                  <a:pt x="499" y="22"/>
                </a:cubicBezTo>
                <a:cubicBezTo>
                  <a:pt x="499" y="21"/>
                  <a:pt x="498" y="21"/>
                  <a:pt x="498" y="21"/>
                </a:cubicBezTo>
                <a:cubicBezTo>
                  <a:pt x="497" y="21"/>
                  <a:pt x="496" y="20"/>
                  <a:pt x="494" y="20"/>
                </a:cubicBezTo>
                <a:cubicBezTo>
                  <a:pt x="494" y="20"/>
                  <a:pt x="494" y="20"/>
                  <a:pt x="494" y="20"/>
                </a:cubicBezTo>
                <a:cubicBezTo>
                  <a:pt x="494" y="20"/>
                  <a:pt x="493" y="20"/>
                  <a:pt x="489" y="18"/>
                </a:cubicBezTo>
                <a:cubicBezTo>
                  <a:pt x="489" y="18"/>
                  <a:pt x="488" y="18"/>
                  <a:pt x="487" y="17"/>
                </a:cubicBezTo>
                <a:cubicBezTo>
                  <a:pt x="486" y="18"/>
                  <a:pt x="486" y="18"/>
                  <a:pt x="486" y="18"/>
                </a:cubicBezTo>
                <a:cubicBezTo>
                  <a:pt x="497" y="21"/>
                  <a:pt x="497" y="21"/>
                  <a:pt x="499" y="22"/>
                </a:cubicBezTo>
                <a:cubicBezTo>
                  <a:pt x="498" y="22"/>
                  <a:pt x="498" y="22"/>
                  <a:pt x="498" y="22"/>
                </a:cubicBezTo>
                <a:cubicBezTo>
                  <a:pt x="498" y="22"/>
                  <a:pt x="499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1" y="24"/>
                  <a:pt x="501" y="24"/>
                  <a:pt x="502" y="24"/>
                </a:cubicBezTo>
                <a:cubicBezTo>
                  <a:pt x="502" y="24"/>
                  <a:pt x="503" y="24"/>
                  <a:pt x="503" y="25"/>
                </a:cubicBezTo>
                <a:cubicBezTo>
                  <a:pt x="503" y="24"/>
                  <a:pt x="503" y="24"/>
                  <a:pt x="500" y="24"/>
                </a:cubicBezTo>
                <a:cubicBezTo>
                  <a:pt x="499" y="24"/>
                  <a:pt x="499" y="24"/>
                  <a:pt x="499" y="24"/>
                </a:cubicBezTo>
                <a:cubicBezTo>
                  <a:pt x="498" y="23"/>
                  <a:pt x="498" y="23"/>
                  <a:pt x="498" y="23"/>
                </a:cubicBezTo>
                <a:cubicBezTo>
                  <a:pt x="500" y="24"/>
                  <a:pt x="501" y="25"/>
                  <a:pt x="502" y="25"/>
                </a:cubicBezTo>
                <a:cubicBezTo>
                  <a:pt x="502" y="25"/>
                  <a:pt x="502" y="25"/>
                  <a:pt x="502" y="25"/>
                </a:cubicBezTo>
                <a:cubicBezTo>
                  <a:pt x="503" y="26"/>
                  <a:pt x="504" y="26"/>
                  <a:pt x="504" y="27"/>
                </a:cubicBezTo>
                <a:cubicBezTo>
                  <a:pt x="504" y="27"/>
                  <a:pt x="504" y="27"/>
                  <a:pt x="504" y="27"/>
                </a:cubicBezTo>
                <a:cubicBezTo>
                  <a:pt x="506" y="29"/>
                  <a:pt x="506" y="29"/>
                  <a:pt x="515" y="34"/>
                </a:cubicBezTo>
                <a:cubicBezTo>
                  <a:pt x="516" y="34"/>
                  <a:pt x="516" y="34"/>
                  <a:pt x="517" y="34"/>
                </a:cubicBezTo>
                <a:cubicBezTo>
                  <a:pt x="517" y="35"/>
                  <a:pt x="517" y="35"/>
                  <a:pt x="517" y="35"/>
                </a:cubicBezTo>
                <a:cubicBezTo>
                  <a:pt x="517" y="35"/>
                  <a:pt x="517" y="35"/>
                  <a:pt x="517" y="35"/>
                </a:cubicBezTo>
                <a:cubicBezTo>
                  <a:pt x="517" y="35"/>
                  <a:pt x="517" y="35"/>
                  <a:pt x="517" y="35"/>
                </a:cubicBezTo>
                <a:cubicBezTo>
                  <a:pt x="516" y="35"/>
                  <a:pt x="516" y="35"/>
                  <a:pt x="515" y="35"/>
                </a:cubicBezTo>
                <a:cubicBezTo>
                  <a:pt x="515" y="36"/>
                  <a:pt x="515" y="36"/>
                  <a:pt x="514" y="36"/>
                </a:cubicBezTo>
                <a:cubicBezTo>
                  <a:pt x="515" y="36"/>
                  <a:pt x="515" y="36"/>
                  <a:pt x="515" y="36"/>
                </a:cubicBezTo>
                <a:cubicBezTo>
                  <a:pt x="515" y="37"/>
                  <a:pt x="515" y="37"/>
                  <a:pt x="515" y="37"/>
                </a:cubicBezTo>
                <a:cubicBezTo>
                  <a:pt x="515" y="37"/>
                  <a:pt x="515" y="37"/>
                  <a:pt x="514" y="37"/>
                </a:cubicBezTo>
                <a:cubicBezTo>
                  <a:pt x="515" y="37"/>
                  <a:pt x="524" y="42"/>
                  <a:pt x="525" y="43"/>
                </a:cubicBezTo>
                <a:cubicBezTo>
                  <a:pt x="526" y="43"/>
                  <a:pt x="526" y="43"/>
                  <a:pt x="526" y="43"/>
                </a:cubicBezTo>
                <a:cubicBezTo>
                  <a:pt x="526" y="43"/>
                  <a:pt x="527" y="43"/>
                  <a:pt x="530" y="44"/>
                </a:cubicBezTo>
                <a:cubicBezTo>
                  <a:pt x="530" y="45"/>
                  <a:pt x="531" y="45"/>
                  <a:pt x="531" y="45"/>
                </a:cubicBezTo>
                <a:cubicBezTo>
                  <a:pt x="532" y="46"/>
                  <a:pt x="532" y="46"/>
                  <a:pt x="532" y="46"/>
                </a:cubicBezTo>
                <a:cubicBezTo>
                  <a:pt x="531" y="46"/>
                  <a:pt x="531" y="46"/>
                  <a:pt x="524" y="43"/>
                </a:cubicBezTo>
                <a:cubicBezTo>
                  <a:pt x="524" y="43"/>
                  <a:pt x="523" y="43"/>
                  <a:pt x="523" y="43"/>
                </a:cubicBezTo>
                <a:cubicBezTo>
                  <a:pt x="522" y="43"/>
                  <a:pt x="521" y="42"/>
                  <a:pt x="520" y="42"/>
                </a:cubicBezTo>
                <a:cubicBezTo>
                  <a:pt x="519" y="41"/>
                  <a:pt x="519" y="41"/>
                  <a:pt x="519" y="41"/>
                </a:cubicBezTo>
                <a:cubicBezTo>
                  <a:pt x="519" y="42"/>
                  <a:pt x="519" y="42"/>
                  <a:pt x="519" y="42"/>
                </a:cubicBezTo>
                <a:cubicBezTo>
                  <a:pt x="520" y="43"/>
                  <a:pt x="520" y="43"/>
                  <a:pt x="520" y="43"/>
                </a:cubicBezTo>
                <a:cubicBezTo>
                  <a:pt x="522" y="43"/>
                  <a:pt x="522" y="43"/>
                  <a:pt x="524" y="45"/>
                </a:cubicBezTo>
                <a:cubicBezTo>
                  <a:pt x="524" y="45"/>
                  <a:pt x="524" y="45"/>
                  <a:pt x="522" y="44"/>
                </a:cubicBezTo>
                <a:cubicBezTo>
                  <a:pt x="521" y="44"/>
                  <a:pt x="521" y="44"/>
                  <a:pt x="521" y="44"/>
                </a:cubicBezTo>
                <a:cubicBezTo>
                  <a:pt x="523" y="46"/>
                  <a:pt x="525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30" y="48"/>
                  <a:pt x="533" y="50"/>
                  <a:pt x="533" y="50"/>
                </a:cubicBezTo>
                <a:cubicBezTo>
                  <a:pt x="530" y="48"/>
                  <a:pt x="526" y="48"/>
                  <a:pt x="523" y="46"/>
                </a:cubicBezTo>
                <a:cubicBezTo>
                  <a:pt x="522" y="46"/>
                  <a:pt x="521" y="45"/>
                  <a:pt x="521" y="45"/>
                </a:cubicBezTo>
                <a:cubicBezTo>
                  <a:pt x="515" y="41"/>
                  <a:pt x="515" y="41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7" y="43"/>
                  <a:pt x="517" y="43"/>
                  <a:pt x="517" y="43"/>
                </a:cubicBezTo>
                <a:cubicBezTo>
                  <a:pt x="518" y="44"/>
                  <a:pt x="518" y="44"/>
                  <a:pt x="519" y="44"/>
                </a:cubicBezTo>
                <a:cubicBezTo>
                  <a:pt x="518" y="44"/>
                  <a:pt x="518" y="44"/>
                  <a:pt x="518" y="44"/>
                </a:cubicBezTo>
                <a:cubicBezTo>
                  <a:pt x="519" y="46"/>
                  <a:pt x="521" y="47"/>
                  <a:pt x="521" y="47"/>
                </a:cubicBezTo>
                <a:cubicBezTo>
                  <a:pt x="521" y="48"/>
                  <a:pt x="521" y="48"/>
                  <a:pt x="521" y="48"/>
                </a:cubicBezTo>
                <a:cubicBezTo>
                  <a:pt x="530" y="53"/>
                  <a:pt x="530" y="53"/>
                  <a:pt x="532" y="54"/>
                </a:cubicBezTo>
                <a:cubicBezTo>
                  <a:pt x="532" y="55"/>
                  <a:pt x="532" y="55"/>
                  <a:pt x="532" y="55"/>
                </a:cubicBezTo>
                <a:cubicBezTo>
                  <a:pt x="534" y="56"/>
                  <a:pt x="537" y="58"/>
                  <a:pt x="539" y="60"/>
                </a:cubicBezTo>
                <a:cubicBezTo>
                  <a:pt x="540" y="60"/>
                  <a:pt x="541" y="60"/>
                  <a:pt x="541" y="60"/>
                </a:cubicBezTo>
                <a:cubicBezTo>
                  <a:pt x="541" y="59"/>
                  <a:pt x="540" y="59"/>
                  <a:pt x="540" y="58"/>
                </a:cubicBezTo>
                <a:cubicBezTo>
                  <a:pt x="540" y="58"/>
                  <a:pt x="540" y="58"/>
                  <a:pt x="540" y="58"/>
                </a:cubicBezTo>
                <a:cubicBezTo>
                  <a:pt x="546" y="60"/>
                  <a:pt x="550" y="65"/>
                  <a:pt x="556" y="67"/>
                </a:cubicBezTo>
                <a:cubicBezTo>
                  <a:pt x="557" y="68"/>
                  <a:pt x="558" y="68"/>
                  <a:pt x="559" y="69"/>
                </a:cubicBezTo>
                <a:cubicBezTo>
                  <a:pt x="558" y="70"/>
                  <a:pt x="558" y="70"/>
                  <a:pt x="558" y="70"/>
                </a:cubicBezTo>
                <a:cubicBezTo>
                  <a:pt x="555" y="68"/>
                  <a:pt x="555" y="68"/>
                  <a:pt x="553" y="67"/>
                </a:cubicBezTo>
                <a:cubicBezTo>
                  <a:pt x="553" y="66"/>
                  <a:pt x="553" y="66"/>
                  <a:pt x="552" y="66"/>
                </a:cubicBezTo>
                <a:cubicBezTo>
                  <a:pt x="552" y="66"/>
                  <a:pt x="546" y="61"/>
                  <a:pt x="544" y="62"/>
                </a:cubicBezTo>
                <a:cubicBezTo>
                  <a:pt x="543" y="62"/>
                  <a:pt x="543" y="62"/>
                  <a:pt x="543" y="62"/>
                </a:cubicBezTo>
                <a:cubicBezTo>
                  <a:pt x="544" y="64"/>
                  <a:pt x="554" y="73"/>
                  <a:pt x="554" y="73"/>
                </a:cubicBezTo>
                <a:cubicBezTo>
                  <a:pt x="553" y="73"/>
                  <a:pt x="553" y="73"/>
                  <a:pt x="553" y="73"/>
                </a:cubicBezTo>
                <a:cubicBezTo>
                  <a:pt x="553" y="73"/>
                  <a:pt x="553" y="74"/>
                  <a:pt x="553" y="75"/>
                </a:cubicBezTo>
                <a:cubicBezTo>
                  <a:pt x="553" y="75"/>
                  <a:pt x="554" y="76"/>
                  <a:pt x="554" y="76"/>
                </a:cubicBezTo>
                <a:cubicBezTo>
                  <a:pt x="554" y="76"/>
                  <a:pt x="554" y="76"/>
                  <a:pt x="554" y="76"/>
                </a:cubicBezTo>
                <a:cubicBezTo>
                  <a:pt x="553" y="76"/>
                  <a:pt x="553" y="76"/>
                  <a:pt x="551" y="76"/>
                </a:cubicBezTo>
                <a:cubicBezTo>
                  <a:pt x="550" y="75"/>
                  <a:pt x="549" y="75"/>
                  <a:pt x="548" y="75"/>
                </a:cubicBezTo>
                <a:cubicBezTo>
                  <a:pt x="547" y="75"/>
                  <a:pt x="547" y="75"/>
                  <a:pt x="547" y="75"/>
                </a:cubicBezTo>
                <a:cubicBezTo>
                  <a:pt x="547" y="74"/>
                  <a:pt x="546" y="74"/>
                  <a:pt x="546" y="73"/>
                </a:cubicBezTo>
                <a:cubicBezTo>
                  <a:pt x="547" y="73"/>
                  <a:pt x="548" y="74"/>
                  <a:pt x="550" y="74"/>
                </a:cubicBezTo>
                <a:cubicBezTo>
                  <a:pt x="550" y="73"/>
                  <a:pt x="550" y="72"/>
                  <a:pt x="547" y="68"/>
                </a:cubicBezTo>
                <a:cubicBezTo>
                  <a:pt x="547" y="68"/>
                  <a:pt x="547" y="68"/>
                  <a:pt x="533" y="57"/>
                </a:cubicBezTo>
                <a:cubicBezTo>
                  <a:pt x="532" y="56"/>
                  <a:pt x="532" y="56"/>
                  <a:pt x="531" y="56"/>
                </a:cubicBezTo>
                <a:cubicBezTo>
                  <a:pt x="527" y="52"/>
                  <a:pt x="527" y="52"/>
                  <a:pt x="520" y="48"/>
                </a:cubicBezTo>
                <a:cubicBezTo>
                  <a:pt x="518" y="47"/>
                  <a:pt x="516" y="45"/>
                  <a:pt x="515" y="44"/>
                </a:cubicBezTo>
                <a:cubicBezTo>
                  <a:pt x="515" y="44"/>
                  <a:pt x="515" y="44"/>
                  <a:pt x="516" y="44"/>
                </a:cubicBezTo>
                <a:cubicBezTo>
                  <a:pt x="510" y="41"/>
                  <a:pt x="510" y="41"/>
                  <a:pt x="510" y="41"/>
                </a:cubicBezTo>
                <a:cubicBezTo>
                  <a:pt x="509" y="41"/>
                  <a:pt x="508" y="40"/>
                  <a:pt x="507" y="40"/>
                </a:cubicBezTo>
                <a:cubicBezTo>
                  <a:pt x="506" y="40"/>
                  <a:pt x="506" y="40"/>
                  <a:pt x="506" y="40"/>
                </a:cubicBezTo>
                <a:cubicBezTo>
                  <a:pt x="505" y="40"/>
                  <a:pt x="505" y="40"/>
                  <a:pt x="505" y="40"/>
                </a:cubicBezTo>
                <a:cubicBezTo>
                  <a:pt x="506" y="41"/>
                  <a:pt x="506" y="41"/>
                  <a:pt x="506" y="41"/>
                </a:cubicBezTo>
                <a:cubicBezTo>
                  <a:pt x="505" y="41"/>
                  <a:pt x="505" y="41"/>
                  <a:pt x="505" y="41"/>
                </a:cubicBezTo>
                <a:cubicBezTo>
                  <a:pt x="506" y="43"/>
                  <a:pt x="513" y="48"/>
                  <a:pt x="513" y="48"/>
                </a:cubicBezTo>
                <a:cubicBezTo>
                  <a:pt x="512" y="48"/>
                  <a:pt x="512" y="48"/>
                  <a:pt x="512" y="48"/>
                </a:cubicBezTo>
                <a:cubicBezTo>
                  <a:pt x="512" y="49"/>
                  <a:pt x="512" y="49"/>
                  <a:pt x="512" y="49"/>
                </a:cubicBezTo>
                <a:cubicBezTo>
                  <a:pt x="513" y="50"/>
                  <a:pt x="513" y="50"/>
                  <a:pt x="513" y="50"/>
                </a:cubicBezTo>
                <a:cubicBezTo>
                  <a:pt x="514" y="50"/>
                  <a:pt x="514" y="50"/>
                  <a:pt x="514" y="50"/>
                </a:cubicBezTo>
                <a:cubicBezTo>
                  <a:pt x="514" y="51"/>
                  <a:pt x="515" y="51"/>
                  <a:pt x="515" y="51"/>
                </a:cubicBezTo>
                <a:cubicBezTo>
                  <a:pt x="516" y="51"/>
                  <a:pt x="519" y="53"/>
                  <a:pt x="520" y="54"/>
                </a:cubicBezTo>
                <a:cubicBezTo>
                  <a:pt x="521" y="56"/>
                  <a:pt x="523" y="57"/>
                  <a:pt x="530" y="60"/>
                </a:cubicBezTo>
                <a:cubicBezTo>
                  <a:pt x="532" y="62"/>
                  <a:pt x="532" y="62"/>
                  <a:pt x="535" y="65"/>
                </a:cubicBezTo>
                <a:cubicBezTo>
                  <a:pt x="535" y="65"/>
                  <a:pt x="534" y="65"/>
                  <a:pt x="534" y="65"/>
                </a:cubicBezTo>
                <a:cubicBezTo>
                  <a:pt x="533" y="65"/>
                  <a:pt x="533" y="65"/>
                  <a:pt x="516" y="57"/>
                </a:cubicBezTo>
                <a:cubicBezTo>
                  <a:pt x="515" y="57"/>
                  <a:pt x="515" y="57"/>
                  <a:pt x="514" y="57"/>
                </a:cubicBezTo>
                <a:cubicBezTo>
                  <a:pt x="513" y="57"/>
                  <a:pt x="512" y="56"/>
                  <a:pt x="511" y="56"/>
                </a:cubicBezTo>
                <a:cubicBezTo>
                  <a:pt x="510" y="56"/>
                  <a:pt x="510" y="56"/>
                  <a:pt x="509" y="56"/>
                </a:cubicBezTo>
                <a:cubicBezTo>
                  <a:pt x="507" y="55"/>
                  <a:pt x="505" y="54"/>
                  <a:pt x="503" y="53"/>
                </a:cubicBezTo>
                <a:cubicBezTo>
                  <a:pt x="502" y="53"/>
                  <a:pt x="502" y="52"/>
                  <a:pt x="501" y="52"/>
                </a:cubicBezTo>
                <a:cubicBezTo>
                  <a:pt x="500" y="52"/>
                  <a:pt x="500" y="52"/>
                  <a:pt x="500" y="52"/>
                </a:cubicBezTo>
                <a:cubicBezTo>
                  <a:pt x="500" y="53"/>
                  <a:pt x="500" y="53"/>
                  <a:pt x="500" y="53"/>
                </a:cubicBezTo>
                <a:cubicBezTo>
                  <a:pt x="504" y="57"/>
                  <a:pt x="511" y="56"/>
                  <a:pt x="514" y="62"/>
                </a:cubicBezTo>
                <a:cubicBezTo>
                  <a:pt x="514" y="62"/>
                  <a:pt x="514" y="62"/>
                  <a:pt x="514" y="62"/>
                </a:cubicBezTo>
                <a:cubicBezTo>
                  <a:pt x="514" y="63"/>
                  <a:pt x="514" y="64"/>
                  <a:pt x="514" y="65"/>
                </a:cubicBezTo>
                <a:cubicBezTo>
                  <a:pt x="514" y="65"/>
                  <a:pt x="514" y="65"/>
                  <a:pt x="514" y="65"/>
                </a:cubicBezTo>
                <a:cubicBezTo>
                  <a:pt x="510" y="61"/>
                  <a:pt x="510" y="61"/>
                  <a:pt x="510" y="61"/>
                </a:cubicBezTo>
                <a:cubicBezTo>
                  <a:pt x="509" y="61"/>
                  <a:pt x="509" y="61"/>
                  <a:pt x="509" y="61"/>
                </a:cubicBezTo>
                <a:cubicBezTo>
                  <a:pt x="509" y="61"/>
                  <a:pt x="509" y="61"/>
                  <a:pt x="509" y="61"/>
                </a:cubicBezTo>
                <a:cubicBezTo>
                  <a:pt x="509" y="62"/>
                  <a:pt x="509" y="62"/>
                  <a:pt x="509" y="62"/>
                </a:cubicBezTo>
                <a:cubicBezTo>
                  <a:pt x="508" y="63"/>
                  <a:pt x="508" y="63"/>
                  <a:pt x="508" y="63"/>
                </a:cubicBezTo>
                <a:cubicBezTo>
                  <a:pt x="508" y="63"/>
                  <a:pt x="508" y="63"/>
                  <a:pt x="508" y="63"/>
                </a:cubicBezTo>
                <a:cubicBezTo>
                  <a:pt x="507" y="62"/>
                  <a:pt x="507" y="62"/>
                  <a:pt x="507" y="62"/>
                </a:cubicBezTo>
                <a:cubicBezTo>
                  <a:pt x="522" y="79"/>
                  <a:pt x="537" y="99"/>
                  <a:pt x="550" y="121"/>
                </a:cubicBezTo>
                <a:cubicBezTo>
                  <a:pt x="614" y="121"/>
                  <a:pt x="649" y="120"/>
                  <a:pt x="646" y="118"/>
                </a:cubicBezTo>
                <a:cubicBezTo>
                  <a:pt x="644" y="116"/>
                  <a:pt x="644" y="116"/>
                  <a:pt x="644" y="116"/>
                </a:cubicBezTo>
                <a:cubicBezTo>
                  <a:pt x="617" y="89"/>
                  <a:pt x="617" y="89"/>
                  <a:pt x="602" y="77"/>
                </a:cubicBezTo>
                <a:cubicBezTo>
                  <a:pt x="573" y="57"/>
                  <a:pt x="569" y="54"/>
                  <a:pt x="554" y="46"/>
                </a:cubicBezTo>
                <a:moveTo>
                  <a:pt x="624" y="357"/>
                </a:moveTo>
                <a:cubicBezTo>
                  <a:pt x="624" y="357"/>
                  <a:pt x="624" y="357"/>
                  <a:pt x="624" y="357"/>
                </a:cubicBezTo>
                <a:cubicBezTo>
                  <a:pt x="624" y="356"/>
                  <a:pt x="624" y="354"/>
                  <a:pt x="623" y="354"/>
                </a:cubicBezTo>
                <a:cubicBezTo>
                  <a:pt x="623" y="353"/>
                  <a:pt x="622" y="353"/>
                  <a:pt x="621" y="353"/>
                </a:cubicBezTo>
                <a:cubicBezTo>
                  <a:pt x="620" y="352"/>
                  <a:pt x="620" y="352"/>
                  <a:pt x="620" y="352"/>
                </a:cubicBezTo>
                <a:cubicBezTo>
                  <a:pt x="619" y="351"/>
                  <a:pt x="620" y="349"/>
                  <a:pt x="619" y="348"/>
                </a:cubicBezTo>
                <a:cubicBezTo>
                  <a:pt x="618" y="346"/>
                  <a:pt x="616" y="345"/>
                  <a:pt x="615" y="345"/>
                </a:cubicBezTo>
                <a:cubicBezTo>
                  <a:pt x="613" y="345"/>
                  <a:pt x="615" y="341"/>
                  <a:pt x="614" y="340"/>
                </a:cubicBezTo>
                <a:cubicBezTo>
                  <a:pt x="612" y="338"/>
                  <a:pt x="612" y="338"/>
                  <a:pt x="612" y="338"/>
                </a:cubicBezTo>
                <a:cubicBezTo>
                  <a:pt x="612" y="338"/>
                  <a:pt x="611" y="338"/>
                  <a:pt x="610" y="338"/>
                </a:cubicBezTo>
                <a:cubicBezTo>
                  <a:pt x="611" y="341"/>
                  <a:pt x="611" y="341"/>
                  <a:pt x="610" y="342"/>
                </a:cubicBezTo>
                <a:cubicBezTo>
                  <a:pt x="610" y="354"/>
                  <a:pt x="611" y="365"/>
                  <a:pt x="610" y="376"/>
                </a:cubicBezTo>
                <a:cubicBezTo>
                  <a:pt x="611" y="376"/>
                  <a:pt x="611" y="376"/>
                  <a:pt x="611" y="376"/>
                </a:cubicBezTo>
                <a:cubicBezTo>
                  <a:pt x="612" y="376"/>
                  <a:pt x="612" y="376"/>
                  <a:pt x="612" y="376"/>
                </a:cubicBezTo>
                <a:cubicBezTo>
                  <a:pt x="613" y="376"/>
                  <a:pt x="613" y="376"/>
                  <a:pt x="613" y="376"/>
                </a:cubicBezTo>
                <a:cubicBezTo>
                  <a:pt x="614" y="375"/>
                  <a:pt x="614" y="374"/>
                  <a:pt x="614" y="374"/>
                </a:cubicBezTo>
                <a:cubicBezTo>
                  <a:pt x="614" y="373"/>
                  <a:pt x="614" y="373"/>
                  <a:pt x="614" y="372"/>
                </a:cubicBezTo>
                <a:cubicBezTo>
                  <a:pt x="614" y="372"/>
                  <a:pt x="614" y="372"/>
                  <a:pt x="614" y="372"/>
                </a:cubicBezTo>
                <a:cubicBezTo>
                  <a:pt x="614" y="370"/>
                  <a:pt x="616" y="368"/>
                  <a:pt x="617" y="368"/>
                </a:cubicBezTo>
                <a:cubicBezTo>
                  <a:pt x="618" y="368"/>
                  <a:pt x="618" y="368"/>
                  <a:pt x="618" y="368"/>
                </a:cubicBezTo>
                <a:cubicBezTo>
                  <a:pt x="618" y="368"/>
                  <a:pt x="618" y="369"/>
                  <a:pt x="619" y="369"/>
                </a:cubicBezTo>
                <a:cubicBezTo>
                  <a:pt x="620" y="366"/>
                  <a:pt x="619" y="362"/>
                  <a:pt x="620" y="359"/>
                </a:cubicBezTo>
                <a:cubicBezTo>
                  <a:pt x="620" y="358"/>
                  <a:pt x="620" y="358"/>
                  <a:pt x="622" y="358"/>
                </a:cubicBezTo>
                <a:cubicBezTo>
                  <a:pt x="622" y="358"/>
                  <a:pt x="623" y="358"/>
                  <a:pt x="624" y="357"/>
                </a:cubicBezTo>
                <a:moveTo>
                  <a:pt x="743" y="321"/>
                </a:moveTo>
                <a:cubicBezTo>
                  <a:pt x="741" y="310"/>
                  <a:pt x="738" y="295"/>
                  <a:pt x="736" y="284"/>
                </a:cubicBezTo>
                <a:cubicBezTo>
                  <a:pt x="736" y="287"/>
                  <a:pt x="690" y="289"/>
                  <a:pt x="605" y="288"/>
                </a:cubicBezTo>
                <a:cubicBezTo>
                  <a:pt x="607" y="300"/>
                  <a:pt x="608" y="313"/>
                  <a:pt x="609" y="325"/>
                </a:cubicBezTo>
                <a:cubicBezTo>
                  <a:pt x="610" y="327"/>
                  <a:pt x="610" y="330"/>
                  <a:pt x="612" y="331"/>
                </a:cubicBezTo>
                <a:cubicBezTo>
                  <a:pt x="614" y="331"/>
                  <a:pt x="616" y="331"/>
                  <a:pt x="618" y="331"/>
                </a:cubicBezTo>
                <a:cubicBezTo>
                  <a:pt x="621" y="330"/>
                  <a:pt x="621" y="334"/>
                  <a:pt x="623" y="334"/>
                </a:cubicBezTo>
                <a:cubicBezTo>
                  <a:pt x="625" y="334"/>
                  <a:pt x="627" y="334"/>
                  <a:pt x="628" y="334"/>
                </a:cubicBezTo>
                <a:cubicBezTo>
                  <a:pt x="629" y="335"/>
                  <a:pt x="629" y="335"/>
                  <a:pt x="630" y="335"/>
                </a:cubicBezTo>
                <a:cubicBezTo>
                  <a:pt x="637" y="335"/>
                  <a:pt x="637" y="335"/>
                  <a:pt x="637" y="335"/>
                </a:cubicBezTo>
                <a:cubicBezTo>
                  <a:pt x="643" y="334"/>
                  <a:pt x="643" y="334"/>
                  <a:pt x="643" y="334"/>
                </a:cubicBezTo>
                <a:cubicBezTo>
                  <a:pt x="644" y="334"/>
                  <a:pt x="646" y="334"/>
                  <a:pt x="647" y="334"/>
                </a:cubicBezTo>
                <a:cubicBezTo>
                  <a:pt x="648" y="334"/>
                  <a:pt x="655" y="341"/>
                  <a:pt x="656" y="346"/>
                </a:cubicBezTo>
                <a:cubicBezTo>
                  <a:pt x="656" y="346"/>
                  <a:pt x="656" y="346"/>
                  <a:pt x="657" y="346"/>
                </a:cubicBezTo>
                <a:cubicBezTo>
                  <a:pt x="657" y="347"/>
                  <a:pt x="657" y="347"/>
                  <a:pt x="658" y="349"/>
                </a:cubicBezTo>
                <a:cubicBezTo>
                  <a:pt x="659" y="349"/>
                  <a:pt x="659" y="349"/>
                  <a:pt x="660" y="349"/>
                </a:cubicBezTo>
                <a:cubicBezTo>
                  <a:pt x="661" y="349"/>
                  <a:pt x="661" y="349"/>
                  <a:pt x="664" y="351"/>
                </a:cubicBezTo>
                <a:cubicBezTo>
                  <a:pt x="657" y="352"/>
                  <a:pt x="661" y="356"/>
                  <a:pt x="661" y="356"/>
                </a:cubicBezTo>
                <a:cubicBezTo>
                  <a:pt x="664" y="358"/>
                  <a:pt x="663" y="363"/>
                  <a:pt x="668" y="363"/>
                </a:cubicBezTo>
                <a:cubicBezTo>
                  <a:pt x="670" y="360"/>
                  <a:pt x="670" y="360"/>
                  <a:pt x="671" y="360"/>
                </a:cubicBezTo>
                <a:cubicBezTo>
                  <a:pt x="671" y="359"/>
                  <a:pt x="671" y="358"/>
                  <a:pt x="672" y="358"/>
                </a:cubicBezTo>
                <a:cubicBezTo>
                  <a:pt x="672" y="358"/>
                  <a:pt x="672" y="357"/>
                  <a:pt x="673" y="357"/>
                </a:cubicBezTo>
                <a:cubicBezTo>
                  <a:pt x="676" y="360"/>
                  <a:pt x="676" y="371"/>
                  <a:pt x="676" y="372"/>
                </a:cubicBezTo>
                <a:cubicBezTo>
                  <a:pt x="676" y="373"/>
                  <a:pt x="676" y="374"/>
                  <a:pt x="676" y="375"/>
                </a:cubicBezTo>
                <a:cubicBezTo>
                  <a:pt x="674" y="389"/>
                  <a:pt x="682" y="401"/>
                  <a:pt x="681" y="415"/>
                </a:cubicBezTo>
                <a:cubicBezTo>
                  <a:pt x="681" y="416"/>
                  <a:pt x="681" y="416"/>
                  <a:pt x="681" y="416"/>
                </a:cubicBezTo>
                <a:cubicBezTo>
                  <a:pt x="680" y="424"/>
                  <a:pt x="683" y="431"/>
                  <a:pt x="683" y="439"/>
                </a:cubicBezTo>
                <a:cubicBezTo>
                  <a:pt x="684" y="439"/>
                  <a:pt x="684" y="440"/>
                  <a:pt x="684" y="441"/>
                </a:cubicBezTo>
                <a:cubicBezTo>
                  <a:pt x="684" y="441"/>
                  <a:pt x="685" y="441"/>
                  <a:pt x="685" y="441"/>
                </a:cubicBezTo>
                <a:cubicBezTo>
                  <a:pt x="690" y="437"/>
                  <a:pt x="690" y="437"/>
                  <a:pt x="696" y="409"/>
                </a:cubicBezTo>
                <a:cubicBezTo>
                  <a:pt x="696" y="407"/>
                  <a:pt x="697" y="405"/>
                  <a:pt x="697" y="402"/>
                </a:cubicBezTo>
                <a:cubicBezTo>
                  <a:pt x="697" y="395"/>
                  <a:pt x="697" y="395"/>
                  <a:pt x="698" y="394"/>
                </a:cubicBezTo>
                <a:cubicBezTo>
                  <a:pt x="705" y="394"/>
                  <a:pt x="710" y="372"/>
                  <a:pt x="710" y="371"/>
                </a:cubicBezTo>
                <a:cubicBezTo>
                  <a:pt x="710" y="371"/>
                  <a:pt x="710" y="371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4" y="367"/>
                  <a:pt x="714" y="367"/>
                  <a:pt x="714" y="367"/>
                </a:cubicBezTo>
                <a:cubicBezTo>
                  <a:pt x="715" y="366"/>
                  <a:pt x="715" y="366"/>
                  <a:pt x="715" y="358"/>
                </a:cubicBezTo>
                <a:cubicBezTo>
                  <a:pt x="716" y="357"/>
                  <a:pt x="716" y="357"/>
                  <a:pt x="717" y="357"/>
                </a:cubicBezTo>
                <a:cubicBezTo>
                  <a:pt x="718" y="358"/>
                  <a:pt x="718" y="358"/>
                  <a:pt x="718" y="358"/>
                </a:cubicBezTo>
                <a:cubicBezTo>
                  <a:pt x="718" y="358"/>
                  <a:pt x="718" y="358"/>
                  <a:pt x="718" y="358"/>
                </a:cubicBezTo>
                <a:cubicBezTo>
                  <a:pt x="719" y="357"/>
                  <a:pt x="720" y="355"/>
                  <a:pt x="721" y="354"/>
                </a:cubicBezTo>
                <a:cubicBezTo>
                  <a:pt x="721" y="353"/>
                  <a:pt x="722" y="353"/>
                  <a:pt x="723" y="353"/>
                </a:cubicBezTo>
                <a:cubicBezTo>
                  <a:pt x="723" y="352"/>
                  <a:pt x="723" y="351"/>
                  <a:pt x="723" y="350"/>
                </a:cubicBezTo>
                <a:cubicBezTo>
                  <a:pt x="724" y="350"/>
                  <a:pt x="724" y="350"/>
                  <a:pt x="724" y="350"/>
                </a:cubicBezTo>
                <a:cubicBezTo>
                  <a:pt x="725" y="353"/>
                  <a:pt x="726" y="358"/>
                  <a:pt x="727" y="365"/>
                </a:cubicBezTo>
                <a:cubicBezTo>
                  <a:pt x="728" y="369"/>
                  <a:pt x="728" y="369"/>
                  <a:pt x="728" y="370"/>
                </a:cubicBezTo>
                <a:cubicBezTo>
                  <a:pt x="728" y="371"/>
                  <a:pt x="728" y="371"/>
                  <a:pt x="728" y="372"/>
                </a:cubicBezTo>
                <a:cubicBezTo>
                  <a:pt x="728" y="373"/>
                  <a:pt x="728" y="373"/>
                  <a:pt x="728" y="375"/>
                </a:cubicBezTo>
                <a:cubicBezTo>
                  <a:pt x="728" y="376"/>
                  <a:pt x="728" y="376"/>
                  <a:pt x="728" y="376"/>
                </a:cubicBezTo>
                <a:cubicBezTo>
                  <a:pt x="729" y="376"/>
                  <a:pt x="729" y="376"/>
                  <a:pt x="729" y="376"/>
                </a:cubicBezTo>
                <a:cubicBezTo>
                  <a:pt x="732" y="381"/>
                  <a:pt x="727" y="387"/>
                  <a:pt x="730" y="392"/>
                </a:cubicBezTo>
                <a:cubicBezTo>
                  <a:pt x="731" y="392"/>
                  <a:pt x="731" y="392"/>
                  <a:pt x="731" y="392"/>
                </a:cubicBezTo>
                <a:cubicBezTo>
                  <a:pt x="731" y="391"/>
                  <a:pt x="732" y="391"/>
                  <a:pt x="733" y="389"/>
                </a:cubicBezTo>
                <a:cubicBezTo>
                  <a:pt x="733" y="389"/>
                  <a:pt x="733" y="388"/>
                  <a:pt x="733" y="388"/>
                </a:cubicBezTo>
                <a:cubicBezTo>
                  <a:pt x="733" y="387"/>
                  <a:pt x="733" y="387"/>
                  <a:pt x="733" y="387"/>
                </a:cubicBezTo>
                <a:cubicBezTo>
                  <a:pt x="733" y="386"/>
                  <a:pt x="733" y="386"/>
                  <a:pt x="733" y="385"/>
                </a:cubicBezTo>
                <a:cubicBezTo>
                  <a:pt x="737" y="389"/>
                  <a:pt x="735" y="403"/>
                  <a:pt x="731" y="428"/>
                </a:cubicBezTo>
                <a:cubicBezTo>
                  <a:pt x="731" y="429"/>
                  <a:pt x="731" y="430"/>
                  <a:pt x="731" y="430"/>
                </a:cubicBezTo>
                <a:cubicBezTo>
                  <a:pt x="730" y="436"/>
                  <a:pt x="731" y="442"/>
                  <a:pt x="730" y="448"/>
                </a:cubicBezTo>
                <a:cubicBezTo>
                  <a:pt x="730" y="449"/>
                  <a:pt x="730" y="449"/>
                  <a:pt x="730" y="449"/>
                </a:cubicBezTo>
                <a:cubicBezTo>
                  <a:pt x="729" y="453"/>
                  <a:pt x="729" y="456"/>
                  <a:pt x="729" y="459"/>
                </a:cubicBezTo>
                <a:cubicBezTo>
                  <a:pt x="728" y="462"/>
                  <a:pt x="728" y="464"/>
                  <a:pt x="727" y="467"/>
                </a:cubicBezTo>
                <a:cubicBezTo>
                  <a:pt x="726" y="470"/>
                  <a:pt x="725" y="476"/>
                  <a:pt x="726" y="480"/>
                </a:cubicBezTo>
                <a:cubicBezTo>
                  <a:pt x="726" y="480"/>
                  <a:pt x="726" y="480"/>
                  <a:pt x="726" y="480"/>
                </a:cubicBezTo>
                <a:cubicBezTo>
                  <a:pt x="727" y="478"/>
                  <a:pt x="727" y="476"/>
                  <a:pt x="727" y="476"/>
                </a:cubicBezTo>
                <a:cubicBezTo>
                  <a:pt x="728" y="473"/>
                  <a:pt x="731" y="459"/>
                  <a:pt x="731" y="459"/>
                </a:cubicBezTo>
                <a:cubicBezTo>
                  <a:pt x="731" y="458"/>
                  <a:pt x="731" y="458"/>
                  <a:pt x="731" y="458"/>
                </a:cubicBezTo>
                <a:cubicBezTo>
                  <a:pt x="731" y="457"/>
                  <a:pt x="731" y="457"/>
                  <a:pt x="732" y="457"/>
                </a:cubicBezTo>
                <a:cubicBezTo>
                  <a:pt x="732" y="456"/>
                  <a:pt x="732" y="456"/>
                  <a:pt x="732" y="455"/>
                </a:cubicBezTo>
                <a:cubicBezTo>
                  <a:pt x="732" y="455"/>
                  <a:pt x="732" y="454"/>
                  <a:pt x="732" y="454"/>
                </a:cubicBezTo>
                <a:cubicBezTo>
                  <a:pt x="732" y="453"/>
                  <a:pt x="733" y="452"/>
                  <a:pt x="733" y="451"/>
                </a:cubicBezTo>
                <a:cubicBezTo>
                  <a:pt x="732" y="450"/>
                  <a:pt x="732" y="438"/>
                  <a:pt x="733" y="434"/>
                </a:cubicBezTo>
                <a:cubicBezTo>
                  <a:pt x="733" y="433"/>
                  <a:pt x="733" y="433"/>
                  <a:pt x="733" y="432"/>
                </a:cubicBezTo>
                <a:cubicBezTo>
                  <a:pt x="733" y="431"/>
                  <a:pt x="733" y="431"/>
                  <a:pt x="733" y="430"/>
                </a:cubicBezTo>
                <a:cubicBezTo>
                  <a:pt x="733" y="428"/>
                  <a:pt x="733" y="426"/>
                  <a:pt x="733" y="424"/>
                </a:cubicBezTo>
                <a:cubicBezTo>
                  <a:pt x="734" y="421"/>
                  <a:pt x="737" y="408"/>
                  <a:pt x="737" y="407"/>
                </a:cubicBezTo>
                <a:cubicBezTo>
                  <a:pt x="738" y="410"/>
                  <a:pt x="737" y="412"/>
                  <a:pt x="737" y="414"/>
                </a:cubicBezTo>
                <a:cubicBezTo>
                  <a:pt x="738" y="414"/>
                  <a:pt x="738" y="414"/>
                  <a:pt x="738" y="414"/>
                </a:cubicBezTo>
                <a:cubicBezTo>
                  <a:pt x="738" y="413"/>
                  <a:pt x="738" y="413"/>
                  <a:pt x="738" y="413"/>
                </a:cubicBezTo>
                <a:cubicBezTo>
                  <a:pt x="739" y="417"/>
                  <a:pt x="739" y="417"/>
                  <a:pt x="737" y="440"/>
                </a:cubicBezTo>
                <a:cubicBezTo>
                  <a:pt x="742" y="419"/>
                  <a:pt x="742" y="419"/>
                  <a:pt x="743" y="409"/>
                </a:cubicBezTo>
                <a:cubicBezTo>
                  <a:pt x="743" y="407"/>
                  <a:pt x="744" y="406"/>
                  <a:pt x="744" y="404"/>
                </a:cubicBezTo>
                <a:cubicBezTo>
                  <a:pt x="745" y="395"/>
                  <a:pt x="745" y="395"/>
                  <a:pt x="744" y="385"/>
                </a:cubicBezTo>
                <a:cubicBezTo>
                  <a:pt x="743" y="379"/>
                  <a:pt x="743" y="364"/>
                  <a:pt x="744" y="355"/>
                </a:cubicBezTo>
                <a:cubicBezTo>
                  <a:pt x="745" y="355"/>
                  <a:pt x="745" y="356"/>
                  <a:pt x="745" y="356"/>
                </a:cubicBezTo>
                <a:cubicBezTo>
                  <a:pt x="745" y="357"/>
                  <a:pt x="745" y="357"/>
                  <a:pt x="745" y="357"/>
                </a:cubicBezTo>
                <a:cubicBezTo>
                  <a:pt x="745" y="360"/>
                  <a:pt x="745" y="362"/>
                  <a:pt x="745" y="364"/>
                </a:cubicBezTo>
                <a:cubicBezTo>
                  <a:pt x="745" y="368"/>
                  <a:pt x="745" y="371"/>
                  <a:pt x="745" y="374"/>
                </a:cubicBezTo>
                <a:cubicBezTo>
                  <a:pt x="745" y="375"/>
                  <a:pt x="745" y="375"/>
                  <a:pt x="746" y="375"/>
                </a:cubicBezTo>
                <a:cubicBezTo>
                  <a:pt x="746" y="365"/>
                  <a:pt x="746" y="365"/>
                  <a:pt x="745" y="364"/>
                </a:cubicBezTo>
                <a:cubicBezTo>
                  <a:pt x="745" y="361"/>
                  <a:pt x="745" y="359"/>
                  <a:pt x="745" y="356"/>
                </a:cubicBezTo>
                <a:cubicBezTo>
                  <a:pt x="745" y="356"/>
                  <a:pt x="745" y="356"/>
                  <a:pt x="745" y="356"/>
                </a:cubicBezTo>
                <a:cubicBezTo>
                  <a:pt x="745" y="355"/>
                  <a:pt x="745" y="354"/>
                  <a:pt x="745" y="353"/>
                </a:cubicBezTo>
                <a:cubicBezTo>
                  <a:pt x="745" y="352"/>
                  <a:pt x="745" y="352"/>
                  <a:pt x="745" y="352"/>
                </a:cubicBezTo>
                <a:cubicBezTo>
                  <a:pt x="745" y="343"/>
                  <a:pt x="744" y="330"/>
                  <a:pt x="743" y="321"/>
                </a:cubicBezTo>
                <a:moveTo>
                  <a:pt x="299" y="117"/>
                </a:moveTo>
                <a:cubicBezTo>
                  <a:pt x="299" y="117"/>
                  <a:pt x="299" y="117"/>
                  <a:pt x="299" y="117"/>
                </a:cubicBezTo>
                <a:cubicBezTo>
                  <a:pt x="297" y="117"/>
                  <a:pt x="297" y="117"/>
                  <a:pt x="297" y="117"/>
                </a:cubicBezTo>
                <a:cubicBezTo>
                  <a:pt x="297" y="118"/>
                  <a:pt x="296" y="118"/>
                  <a:pt x="296" y="118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294" y="119"/>
                  <a:pt x="294" y="119"/>
                  <a:pt x="294" y="119"/>
                </a:cubicBezTo>
                <a:cubicBezTo>
                  <a:pt x="293" y="120"/>
                  <a:pt x="293" y="120"/>
                  <a:pt x="292" y="121"/>
                </a:cubicBezTo>
                <a:cubicBezTo>
                  <a:pt x="292" y="121"/>
                  <a:pt x="292" y="122"/>
                  <a:pt x="292" y="122"/>
                </a:cubicBezTo>
                <a:cubicBezTo>
                  <a:pt x="292" y="123"/>
                  <a:pt x="292" y="123"/>
                  <a:pt x="292" y="123"/>
                </a:cubicBezTo>
                <a:cubicBezTo>
                  <a:pt x="294" y="122"/>
                  <a:pt x="294" y="122"/>
                  <a:pt x="294" y="122"/>
                </a:cubicBezTo>
                <a:cubicBezTo>
                  <a:pt x="295" y="120"/>
                  <a:pt x="295" y="120"/>
                  <a:pt x="295" y="120"/>
                </a:cubicBezTo>
                <a:cubicBezTo>
                  <a:pt x="295" y="120"/>
                  <a:pt x="295" y="120"/>
                  <a:pt x="295" y="120"/>
                </a:cubicBezTo>
                <a:cubicBezTo>
                  <a:pt x="296" y="121"/>
                  <a:pt x="297" y="120"/>
                  <a:pt x="297" y="120"/>
                </a:cubicBezTo>
                <a:cubicBezTo>
                  <a:pt x="297" y="119"/>
                  <a:pt x="297" y="119"/>
                  <a:pt x="297" y="119"/>
                </a:cubicBezTo>
                <a:cubicBezTo>
                  <a:pt x="297" y="119"/>
                  <a:pt x="298" y="119"/>
                  <a:pt x="298" y="118"/>
                </a:cubicBezTo>
                <a:cubicBezTo>
                  <a:pt x="298" y="118"/>
                  <a:pt x="298" y="118"/>
                  <a:pt x="298" y="118"/>
                </a:cubicBezTo>
                <a:cubicBezTo>
                  <a:pt x="298" y="118"/>
                  <a:pt x="299" y="117"/>
                  <a:pt x="299" y="117"/>
                </a:cubicBezTo>
                <a:moveTo>
                  <a:pt x="324" y="158"/>
                </a:moveTo>
                <a:cubicBezTo>
                  <a:pt x="324" y="157"/>
                  <a:pt x="324" y="156"/>
                  <a:pt x="324" y="156"/>
                </a:cubicBezTo>
                <a:cubicBezTo>
                  <a:pt x="323" y="155"/>
                  <a:pt x="323" y="153"/>
                  <a:pt x="323" y="153"/>
                </a:cubicBezTo>
                <a:cubicBezTo>
                  <a:pt x="323" y="152"/>
                  <a:pt x="322" y="152"/>
                  <a:pt x="322" y="151"/>
                </a:cubicBezTo>
                <a:cubicBezTo>
                  <a:pt x="321" y="152"/>
                  <a:pt x="321" y="152"/>
                  <a:pt x="321" y="152"/>
                </a:cubicBezTo>
                <a:cubicBezTo>
                  <a:pt x="321" y="152"/>
                  <a:pt x="321" y="153"/>
                  <a:pt x="319" y="154"/>
                </a:cubicBezTo>
                <a:cubicBezTo>
                  <a:pt x="318" y="155"/>
                  <a:pt x="318" y="155"/>
                  <a:pt x="318" y="149"/>
                </a:cubicBezTo>
                <a:cubicBezTo>
                  <a:pt x="317" y="149"/>
                  <a:pt x="316" y="149"/>
                  <a:pt x="315" y="149"/>
                </a:cubicBezTo>
                <a:cubicBezTo>
                  <a:pt x="316" y="145"/>
                  <a:pt x="317" y="144"/>
                  <a:pt x="314" y="143"/>
                </a:cubicBezTo>
                <a:cubicBezTo>
                  <a:pt x="314" y="143"/>
                  <a:pt x="314" y="143"/>
                  <a:pt x="314" y="142"/>
                </a:cubicBezTo>
                <a:cubicBezTo>
                  <a:pt x="313" y="142"/>
                  <a:pt x="313" y="142"/>
                  <a:pt x="313" y="142"/>
                </a:cubicBezTo>
                <a:cubicBezTo>
                  <a:pt x="313" y="141"/>
                  <a:pt x="313" y="140"/>
                  <a:pt x="312" y="139"/>
                </a:cubicBezTo>
                <a:cubicBezTo>
                  <a:pt x="312" y="139"/>
                  <a:pt x="312" y="139"/>
                  <a:pt x="312" y="139"/>
                </a:cubicBezTo>
                <a:cubicBezTo>
                  <a:pt x="312" y="138"/>
                  <a:pt x="311" y="135"/>
                  <a:pt x="310" y="135"/>
                </a:cubicBezTo>
                <a:cubicBezTo>
                  <a:pt x="306" y="135"/>
                  <a:pt x="306" y="135"/>
                  <a:pt x="306" y="134"/>
                </a:cubicBezTo>
                <a:cubicBezTo>
                  <a:pt x="307" y="131"/>
                  <a:pt x="307" y="131"/>
                  <a:pt x="310" y="131"/>
                </a:cubicBezTo>
                <a:cubicBezTo>
                  <a:pt x="310" y="131"/>
                  <a:pt x="310" y="130"/>
                  <a:pt x="310" y="130"/>
                </a:cubicBezTo>
                <a:cubicBezTo>
                  <a:pt x="310" y="128"/>
                  <a:pt x="312" y="128"/>
                  <a:pt x="313" y="127"/>
                </a:cubicBezTo>
                <a:cubicBezTo>
                  <a:pt x="313" y="126"/>
                  <a:pt x="313" y="125"/>
                  <a:pt x="314" y="123"/>
                </a:cubicBezTo>
                <a:cubicBezTo>
                  <a:pt x="311" y="123"/>
                  <a:pt x="308" y="123"/>
                  <a:pt x="305" y="123"/>
                </a:cubicBezTo>
                <a:cubicBezTo>
                  <a:pt x="307" y="120"/>
                  <a:pt x="307" y="120"/>
                  <a:pt x="307" y="120"/>
                </a:cubicBezTo>
                <a:cubicBezTo>
                  <a:pt x="308" y="119"/>
                  <a:pt x="310" y="119"/>
                  <a:pt x="310" y="118"/>
                </a:cubicBezTo>
                <a:cubicBezTo>
                  <a:pt x="310" y="117"/>
                  <a:pt x="310" y="117"/>
                  <a:pt x="309" y="117"/>
                </a:cubicBezTo>
                <a:cubicBezTo>
                  <a:pt x="309" y="117"/>
                  <a:pt x="309" y="117"/>
                  <a:pt x="309" y="117"/>
                </a:cubicBezTo>
                <a:cubicBezTo>
                  <a:pt x="308" y="117"/>
                  <a:pt x="308" y="117"/>
                  <a:pt x="307" y="117"/>
                </a:cubicBezTo>
                <a:cubicBezTo>
                  <a:pt x="306" y="117"/>
                  <a:pt x="304" y="116"/>
                  <a:pt x="303" y="117"/>
                </a:cubicBezTo>
                <a:cubicBezTo>
                  <a:pt x="303" y="118"/>
                  <a:pt x="302" y="119"/>
                  <a:pt x="301" y="120"/>
                </a:cubicBezTo>
                <a:cubicBezTo>
                  <a:pt x="301" y="121"/>
                  <a:pt x="301" y="122"/>
                  <a:pt x="300" y="123"/>
                </a:cubicBezTo>
                <a:cubicBezTo>
                  <a:pt x="298" y="124"/>
                  <a:pt x="298" y="124"/>
                  <a:pt x="298" y="124"/>
                </a:cubicBezTo>
                <a:cubicBezTo>
                  <a:pt x="297" y="123"/>
                  <a:pt x="297" y="123"/>
                  <a:pt x="297" y="122"/>
                </a:cubicBezTo>
                <a:cubicBezTo>
                  <a:pt x="296" y="123"/>
                  <a:pt x="296" y="123"/>
                  <a:pt x="296" y="123"/>
                </a:cubicBezTo>
                <a:cubicBezTo>
                  <a:pt x="294" y="123"/>
                  <a:pt x="294" y="126"/>
                  <a:pt x="294" y="126"/>
                </a:cubicBezTo>
                <a:cubicBezTo>
                  <a:pt x="295" y="127"/>
                  <a:pt x="296" y="126"/>
                  <a:pt x="297" y="127"/>
                </a:cubicBezTo>
                <a:cubicBezTo>
                  <a:pt x="296" y="128"/>
                  <a:pt x="296" y="128"/>
                  <a:pt x="296" y="128"/>
                </a:cubicBezTo>
                <a:cubicBezTo>
                  <a:pt x="296" y="128"/>
                  <a:pt x="296" y="128"/>
                  <a:pt x="296" y="129"/>
                </a:cubicBezTo>
                <a:cubicBezTo>
                  <a:pt x="295" y="130"/>
                  <a:pt x="296" y="131"/>
                  <a:pt x="294" y="131"/>
                </a:cubicBezTo>
                <a:cubicBezTo>
                  <a:pt x="292" y="132"/>
                  <a:pt x="292" y="133"/>
                  <a:pt x="292" y="133"/>
                </a:cubicBezTo>
                <a:cubicBezTo>
                  <a:pt x="292" y="134"/>
                  <a:pt x="292" y="134"/>
                  <a:pt x="292" y="134"/>
                </a:cubicBezTo>
                <a:cubicBezTo>
                  <a:pt x="292" y="134"/>
                  <a:pt x="293" y="134"/>
                  <a:pt x="294" y="134"/>
                </a:cubicBezTo>
                <a:cubicBezTo>
                  <a:pt x="294" y="134"/>
                  <a:pt x="294" y="133"/>
                  <a:pt x="295" y="134"/>
                </a:cubicBezTo>
                <a:cubicBezTo>
                  <a:pt x="295" y="135"/>
                  <a:pt x="295" y="135"/>
                  <a:pt x="296" y="135"/>
                </a:cubicBezTo>
                <a:cubicBezTo>
                  <a:pt x="296" y="136"/>
                  <a:pt x="297" y="136"/>
                  <a:pt x="297" y="135"/>
                </a:cubicBezTo>
                <a:cubicBezTo>
                  <a:pt x="297" y="135"/>
                  <a:pt x="297" y="135"/>
                  <a:pt x="298" y="134"/>
                </a:cubicBezTo>
                <a:cubicBezTo>
                  <a:pt x="299" y="135"/>
                  <a:pt x="299" y="135"/>
                  <a:pt x="299" y="135"/>
                </a:cubicBezTo>
                <a:cubicBezTo>
                  <a:pt x="298" y="136"/>
                  <a:pt x="299" y="137"/>
                  <a:pt x="299" y="138"/>
                </a:cubicBezTo>
                <a:cubicBezTo>
                  <a:pt x="298" y="139"/>
                  <a:pt x="297" y="138"/>
                  <a:pt x="296" y="139"/>
                </a:cubicBezTo>
                <a:cubicBezTo>
                  <a:pt x="296" y="140"/>
                  <a:pt x="296" y="140"/>
                  <a:pt x="296" y="141"/>
                </a:cubicBezTo>
                <a:cubicBezTo>
                  <a:pt x="298" y="141"/>
                  <a:pt x="299" y="141"/>
                  <a:pt x="301" y="141"/>
                </a:cubicBezTo>
                <a:cubicBezTo>
                  <a:pt x="302" y="140"/>
                  <a:pt x="302" y="140"/>
                  <a:pt x="302" y="140"/>
                </a:cubicBezTo>
                <a:cubicBezTo>
                  <a:pt x="304" y="142"/>
                  <a:pt x="301" y="145"/>
                  <a:pt x="304" y="146"/>
                </a:cubicBezTo>
                <a:cubicBezTo>
                  <a:pt x="304" y="146"/>
                  <a:pt x="304" y="146"/>
                  <a:pt x="304" y="146"/>
                </a:cubicBezTo>
                <a:cubicBezTo>
                  <a:pt x="304" y="147"/>
                  <a:pt x="303" y="148"/>
                  <a:pt x="303" y="149"/>
                </a:cubicBezTo>
                <a:cubicBezTo>
                  <a:pt x="304" y="150"/>
                  <a:pt x="303" y="151"/>
                  <a:pt x="302" y="151"/>
                </a:cubicBezTo>
                <a:cubicBezTo>
                  <a:pt x="300" y="152"/>
                  <a:pt x="299" y="150"/>
                  <a:pt x="297" y="150"/>
                </a:cubicBezTo>
                <a:cubicBezTo>
                  <a:pt x="297" y="150"/>
                  <a:pt x="297" y="150"/>
                  <a:pt x="297" y="150"/>
                </a:cubicBezTo>
                <a:cubicBezTo>
                  <a:pt x="296" y="150"/>
                  <a:pt x="296" y="150"/>
                  <a:pt x="295" y="151"/>
                </a:cubicBezTo>
                <a:cubicBezTo>
                  <a:pt x="295" y="152"/>
                  <a:pt x="295" y="152"/>
                  <a:pt x="295" y="152"/>
                </a:cubicBezTo>
                <a:cubicBezTo>
                  <a:pt x="294" y="152"/>
                  <a:pt x="294" y="152"/>
                  <a:pt x="293" y="152"/>
                </a:cubicBezTo>
                <a:cubicBezTo>
                  <a:pt x="292" y="153"/>
                  <a:pt x="292" y="153"/>
                  <a:pt x="292" y="153"/>
                </a:cubicBezTo>
                <a:cubicBezTo>
                  <a:pt x="294" y="154"/>
                  <a:pt x="295" y="153"/>
                  <a:pt x="297" y="154"/>
                </a:cubicBezTo>
                <a:cubicBezTo>
                  <a:pt x="297" y="154"/>
                  <a:pt x="297" y="155"/>
                  <a:pt x="296" y="156"/>
                </a:cubicBezTo>
                <a:cubicBezTo>
                  <a:pt x="296" y="156"/>
                  <a:pt x="296" y="156"/>
                  <a:pt x="295" y="156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1" y="159"/>
                  <a:pt x="291" y="159"/>
                  <a:pt x="291" y="160"/>
                </a:cubicBezTo>
                <a:cubicBezTo>
                  <a:pt x="293" y="161"/>
                  <a:pt x="295" y="159"/>
                  <a:pt x="296" y="160"/>
                </a:cubicBezTo>
                <a:cubicBezTo>
                  <a:pt x="298" y="161"/>
                  <a:pt x="299" y="160"/>
                  <a:pt x="301" y="161"/>
                </a:cubicBezTo>
                <a:cubicBezTo>
                  <a:pt x="301" y="162"/>
                  <a:pt x="301" y="162"/>
                  <a:pt x="300" y="163"/>
                </a:cubicBezTo>
                <a:cubicBezTo>
                  <a:pt x="300" y="163"/>
                  <a:pt x="299" y="163"/>
                  <a:pt x="296" y="163"/>
                </a:cubicBezTo>
                <a:cubicBezTo>
                  <a:pt x="295" y="163"/>
                  <a:pt x="295" y="164"/>
                  <a:pt x="294" y="165"/>
                </a:cubicBezTo>
                <a:cubicBezTo>
                  <a:pt x="293" y="165"/>
                  <a:pt x="292" y="165"/>
                  <a:pt x="291" y="165"/>
                </a:cubicBezTo>
                <a:cubicBezTo>
                  <a:pt x="291" y="168"/>
                  <a:pt x="291" y="168"/>
                  <a:pt x="287" y="169"/>
                </a:cubicBezTo>
                <a:cubicBezTo>
                  <a:pt x="288" y="170"/>
                  <a:pt x="288" y="170"/>
                  <a:pt x="291" y="169"/>
                </a:cubicBezTo>
                <a:cubicBezTo>
                  <a:pt x="292" y="169"/>
                  <a:pt x="292" y="169"/>
                  <a:pt x="293" y="168"/>
                </a:cubicBezTo>
                <a:cubicBezTo>
                  <a:pt x="293" y="168"/>
                  <a:pt x="293" y="168"/>
                  <a:pt x="295" y="169"/>
                </a:cubicBezTo>
                <a:cubicBezTo>
                  <a:pt x="296" y="169"/>
                  <a:pt x="296" y="169"/>
                  <a:pt x="297" y="169"/>
                </a:cubicBezTo>
                <a:cubicBezTo>
                  <a:pt x="298" y="167"/>
                  <a:pt x="298" y="167"/>
                  <a:pt x="298" y="166"/>
                </a:cubicBezTo>
                <a:cubicBezTo>
                  <a:pt x="300" y="167"/>
                  <a:pt x="302" y="166"/>
                  <a:pt x="304" y="167"/>
                </a:cubicBezTo>
                <a:cubicBezTo>
                  <a:pt x="306" y="167"/>
                  <a:pt x="306" y="165"/>
                  <a:pt x="307" y="165"/>
                </a:cubicBezTo>
                <a:cubicBezTo>
                  <a:pt x="309" y="165"/>
                  <a:pt x="309" y="167"/>
                  <a:pt x="310" y="167"/>
                </a:cubicBezTo>
                <a:cubicBezTo>
                  <a:pt x="311" y="167"/>
                  <a:pt x="311" y="167"/>
                  <a:pt x="311" y="167"/>
                </a:cubicBezTo>
                <a:cubicBezTo>
                  <a:pt x="312" y="167"/>
                  <a:pt x="314" y="167"/>
                  <a:pt x="316" y="166"/>
                </a:cubicBezTo>
                <a:cubicBezTo>
                  <a:pt x="317" y="165"/>
                  <a:pt x="317" y="165"/>
                  <a:pt x="317" y="165"/>
                </a:cubicBezTo>
                <a:cubicBezTo>
                  <a:pt x="319" y="165"/>
                  <a:pt x="319" y="165"/>
                  <a:pt x="320" y="165"/>
                </a:cubicBezTo>
                <a:cubicBezTo>
                  <a:pt x="320" y="164"/>
                  <a:pt x="320" y="164"/>
                  <a:pt x="320" y="164"/>
                </a:cubicBezTo>
                <a:cubicBezTo>
                  <a:pt x="320" y="163"/>
                  <a:pt x="319" y="162"/>
                  <a:pt x="319" y="161"/>
                </a:cubicBezTo>
                <a:cubicBezTo>
                  <a:pt x="319" y="161"/>
                  <a:pt x="319" y="161"/>
                  <a:pt x="319" y="161"/>
                </a:cubicBezTo>
                <a:cubicBezTo>
                  <a:pt x="319" y="160"/>
                  <a:pt x="319" y="159"/>
                  <a:pt x="321" y="160"/>
                </a:cubicBezTo>
                <a:cubicBezTo>
                  <a:pt x="321" y="160"/>
                  <a:pt x="321" y="160"/>
                  <a:pt x="322" y="158"/>
                </a:cubicBezTo>
                <a:cubicBezTo>
                  <a:pt x="323" y="158"/>
                  <a:pt x="323" y="158"/>
                  <a:pt x="324" y="158"/>
                </a:cubicBezTo>
                <a:moveTo>
                  <a:pt x="281" y="142"/>
                </a:moveTo>
                <a:cubicBezTo>
                  <a:pt x="281" y="142"/>
                  <a:pt x="281" y="142"/>
                  <a:pt x="281" y="142"/>
                </a:cubicBezTo>
                <a:cubicBezTo>
                  <a:pt x="281" y="142"/>
                  <a:pt x="281" y="142"/>
                  <a:pt x="281" y="142"/>
                </a:cubicBezTo>
                <a:cubicBezTo>
                  <a:pt x="281" y="142"/>
                  <a:pt x="281" y="142"/>
                  <a:pt x="281" y="142"/>
                </a:cubicBezTo>
                <a:moveTo>
                  <a:pt x="293" y="143"/>
                </a:moveTo>
                <a:cubicBezTo>
                  <a:pt x="293" y="143"/>
                  <a:pt x="294" y="142"/>
                  <a:pt x="293" y="141"/>
                </a:cubicBezTo>
                <a:cubicBezTo>
                  <a:pt x="292" y="140"/>
                  <a:pt x="293" y="139"/>
                  <a:pt x="293" y="139"/>
                </a:cubicBezTo>
                <a:cubicBezTo>
                  <a:pt x="293" y="139"/>
                  <a:pt x="293" y="138"/>
                  <a:pt x="292" y="138"/>
                </a:cubicBezTo>
                <a:cubicBezTo>
                  <a:pt x="292" y="138"/>
                  <a:pt x="291" y="138"/>
                  <a:pt x="291" y="138"/>
                </a:cubicBezTo>
                <a:cubicBezTo>
                  <a:pt x="291" y="137"/>
                  <a:pt x="291" y="137"/>
                  <a:pt x="291" y="137"/>
                </a:cubicBezTo>
                <a:cubicBezTo>
                  <a:pt x="290" y="137"/>
                  <a:pt x="290" y="137"/>
                  <a:pt x="290" y="137"/>
                </a:cubicBezTo>
                <a:cubicBezTo>
                  <a:pt x="289" y="137"/>
                  <a:pt x="288" y="138"/>
                  <a:pt x="288" y="138"/>
                </a:cubicBezTo>
                <a:cubicBezTo>
                  <a:pt x="287" y="138"/>
                  <a:pt x="287" y="138"/>
                  <a:pt x="287" y="139"/>
                </a:cubicBezTo>
                <a:cubicBezTo>
                  <a:pt x="287" y="139"/>
                  <a:pt x="286" y="139"/>
                  <a:pt x="286" y="139"/>
                </a:cubicBezTo>
                <a:cubicBezTo>
                  <a:pt x="285" y="139"/>
                  <a:pt x="285" y="139"/>
                  <a:pt x="285" y="139"/>
                </a:cubicBezTo>
                <a:cubicBezTo>
                  <a:pt x="285" y="138"/>
                  <a:pt x="285" y="138"/>
                  <a:pt x="285" y="137"/>
                </a:cubicBezTo>
                <a:cubicBezTo>
                  <a:pt x="284" y="137"/>
                  <a:pt x="284" y="137"/>
                  <a:pt x="282" y="137"/>
                </a:cubicBezTo>
                <a:cubicBezTo>
                  <a:pt x="282" y="139"/>
                  <a:pt x="281" y="140"/>
                  <a:pt x="281" y="142"/>
                </a:cubicBezTo>
                <a:cubicBezTo>
                  <a:pt x="280" y="142"/>
                  <a:pt x="280" y="143"/>
                  <a:pt x="279" y="142"/>
                </a:cubicBezTo>
                <a:cubicBezTo>
                  <a:pt x="278" y="142"/>
                  <a:pt x="278" y="143"/>
                  <a:pt x="277" y="143"/>
                </a:cubicBezTo>
                <a:cubicBezTo>
                  <a:pt x="277" y="143"/>
                  <a:pt x="277" y="143"/>
                  <a:pt x="276" y="142"/>
                </a:cubicBezTo>
                <a:cubicBezTo>
                  <a:pt x="275" y="142"/>
                  <a:pt x="275" y="142"/>
                  <a:pt x="275" y="142"/>
                </a:cubicBezTo>
                <a:cubicBezTo>
                  <a:pt x="274" y="145"/>
                  <a:pt x="273" y="147"/>
                  <a:pt x="273" y="149"/>
                </a:cubicBezTo>
                <a:cubicBezTo>
                  <a:pt x="274" y="149"/>
                  <a:pt x="274" y="149"/>
                  <a:pt x="276" y="149"/>
                </a:cubicBezTo>
                <a:cubicBezTo>
                  <a:pt x="275" y="150"/>
                  <a:pt x="275" y="151"/>
                  <a:pt x="275" y="152"/>
                </a:cubicBezTo>
                <a:cubicBezTo>
                  <a:pt x="272" y="153"/>
                  <a:pt x="272" y="153"/>
                  <a:pt x="271" y="154"/>
                </a:cubicBezTo>
                <a:cubicBezTo>
                  <a:pt x="271" y="154"/>
                  <a:pt x="271" y="154"/>
                  <a:pt x="271" y="154"/>
                </a:cubicBezTo>
                <a:cubicBezTo>
                  <a:pt x="271" y="155"/>
                  <a:pt x="271" y="156"/>
                  <a:pt x="270" y="156"/>
                </a:cubicBezTo>
                <a:cubicBezTo>
                  <a:pt x="270" y="157"/>
                  <a:pt x="269" y="157"/>
                  <a:pt x="269" y="157"/>
                </a:cubicBezTo>
                <a:cubicBezTo>
                  <a:pt x="269" y="158"/>
                  <a:pt x="269" y="158"/>
                  <a:pt x="269" y="158"/>
                </a:cubicBezTo>
                <a:cubicBezTo>
                  <a:pt x="269" y="158"/>
                  <a:pt x="268" y="159"/>
                  <a:pt x="269" y="159"/>
                </a:cubicBezTo>
                <a:cubicBezTo>
                  <a:pt x="270" y="160"/>
                  <a:pt x="271" y="160"/>
                  <a:pt x="271" y="160"/>
                </a:cubicBezTo>
                <a:cubicBezTo>
                  <a:pt x="273" y="159"/>
                  <a:pt x="274" y="160"/>
                  <a:pt x="274" y="160"/>
                </a:cubicBezTo>
                <a:cubicBezTo>
                  <a:pt x="275" y="160"/>
                  <a:pt x="277" y="159"/>
                  <a:pt x="277" y="159"/>
                </a:cubicBezTo>
                <a:cubicBezTo>
                  <a:pt x="277" y="159"/>
                  <a:pt x="277" y="159"/>
                  <a:pt x="277" y="158"/>
                </a:cubicBezTo>
                <a:cubicBezTo>
                  <a:pt x="278" y="157"/>
                  <a:pt x="278" y="157"/>
                  <a:pt x="278" y="157"/>
                </a:cubicBezTo>
                <a:cubicBezTo>
                  <a:pt x="281" y="157"/>
                  <a:pt x="284" y="157"/>
                  <a:pt x="286" y="157"/>
                </a:cubicBezTo>
                <a:cubicBezTo>
                  <a:pt x="286" y="157"/>
                  <a:pt x="287" y="156"/>
                  <a:pt x="287" y="156"/>
                </a:cubicBezTo>
                <a:cubicBezTo>
                  <a:pt x="287" y="155"/>
                  <a:pt x="286" y="155"/>
                  <a:pt x="286" y="154"/>
                </a:cubicBezTo>
                <a:cubicBezTo>
                  <a:pt x="287" y="153"/>
                  <a:pt x="287" y="154"/>
                  <a:pt x="288" y="153"/>
                </a:cubicBezTo>
                <a:cubicBezTo>
                  <a:pt x="288" y="152"/>
                  <a:pt x="288" y="152"/>
                  <a:pt x="289" y="150"/>
                </a:cubicBezTo>
                <a:cubicBezTo>
                  <a:pt x="289" y="149"/>
                  <a:pt x="290" y="148"/>
                  <a:pt x="290" y="147"/>
                </a:cubicBezTo>
                <a:cubicBezTo>
                  <a:pt x="290" y="146"/>
                  <a:pt x="290" y="145"/>
                  <a:pt x="290" y="145"/>
                </a:cubicBezTo>
                <a:cubicBezTo>
                  <a:pt x="292" y="145"/>
                  <a:pt x="293" y="144"/>
                  <a:pt x="293" y="143"/>
                </a:cubicBezTo>
                <a:moveTo>
                  <a:pt x="544" y="571"/>
                </a:moveTo>
                <a:cubicBezTo>
                  <a:pt x="544" y="571"/>
                  <a:pt x="544" y="570"/>
                  <a:pt x="545" y="570"/>
                </a:cubicBezTo>
                <a:cubicBezTo>
                  <a:pt x="548" y="559"/>
                  <a:pt x="548" y="559"/>
                  <a:pt x="548" y="559"/>
                </a:cubicBezTo>
                <a:cubicBezTo>
                  <a:pt x="547" y="558"/>
                  <a:pt x="547" y="556"/>
                  <a:pt x="543" y="555"/>
                </a:cubicBezTo>
                <a:cubicBezTo>
                  <a:pt x="542" y="559"/>
                  <a:pt x="542" y="559"/>
                  <a:pt x="542" y="559"/>
                </a:cubicBezTo>
                <a:cubicBezTo>
                  <a:pt x="541" y="560"/>
                  <a:pt x="541" y="560"/>
                  <a:pt x="535" y="564"/>
                </a:cubicBezTo>
                <a:cubicBezTo>
                  <a:pt x="535" y="564"/>
                  <a:pt x="533" y="567"/>
                  <a:pt x="533" y="567"/>
                </a:cubicBezTo>
                <a:cubicBezTo>
                  <a:pt x="533" y="568"/>
                  <a:pt x="533" y="568"/>
                  <a:pt x="533" y="568"/>
                </a:cubicBezTo>
                <a:cubicBezTo>
                  <a:pt x="532" y="569"/>
                  <a:pt x="531" y="568"/>
                  <a:pt x="531" y="569"/>
                </a:cubicBezTo>
                <a:cubicBezTo>
                  <a:pt x="530" y="570"/>
                  <a:pt x="530" y="571"/>
                  <a:pt x="528" y="572"/>
                </a:cubicBezTo>
                <a:cubicBezTo>
                  <a:pt x="525" y="575"/>
                  <a:pt x="522" y="572"/>
                  <a:pt x="518" y="573"/>
                </a:cubicBezTo>
                <a:cubicBezTo>
                  <a:pt x="517" y="574"/>
                  <a:pt x="516" y="574"/>
                  <a:pt x="516" y="575"/>
                </a:cubicBezTo>
                <a:cubicBezTo>
                  <a:pt x="515" y="576"/>
                  <a:pt x="515" y="577"/>
                  <a:pt x="514" y="579"/>
                </a:cubicBezTo>
                <a:cubicBezTo>
                  <a:pt x="513" y="580"/>
                  <a:pt x="512" y="581"/>
                  <a:pt x="511" y="582"/>
                </a:cubicBezTo>
                <a:cubicBezTo>
                  <a:pt x="511" y="582"/>
                  <a:pt x="509" y="588"/>
                  <a:pt x="510" y="589"/>
                </a:cubicBezTo>
                <a:cubicBezTo>
                  <a:pt x="510" y="590"/>
                  <a:pt x="510" y="590"/>
                  <a:pt x="510" y="591"/>
                </a:cubicBezTo>
                <a:cubicBezTo>
                  <a:pt x="510" y="591"/>
                  <a:pt x="509" y="594"/>
                  <a:pt x="509" y="594"/>
                </a:cubicBezTo>
                <a:cubicBezTo>
                  <a:pt x="509" y="595"/>
                  <a:pt x="508" y="595"/>
                  <a:pt x="508" y="594"/>
                </a:cubicBezTo>
                <a:cubicBezTo>
                  <a:pt x="507" y="594"/>
                  <a:pt x="507" y="594"/>
                  <a:pt x="504" y="597"/>
                </a:cubicBezTo>
                <a:cubicBezTo>
                  <a:pt x="503" y="599"/>
                  <a:pt x="503" y="601"/>
                  <a:pt x="501" y="603"/>
                </a:cubicBezTo>
                <a:cubicBezTo>
                  <a:pt x="501" y="603"/>
                  <a:pt x="501" y="603"/>
                  <a:pt x="500" y="604"/>
                </a:cubicBezTo>
                <a:cubicBezTo>
                  <a:pt x="500" y="604"/>
                  <a:pt x="500" y="604"/>
                  <a:pt x="500" y="605"/>
                </a:cubicBezTo>
                <a:cubicBezTo>
                  <a:pt x="500" y="606"/>
                  <a:pt x="500" y="608"/>
                  <a:pt x="500" y="609"/>
                </a:cubicBezTo>
                <a:cubicBezTo>
                  <a:pt x="499" y="610"/>
                  <a:pt x="499" y="610"/>
                  <a:pt x="499" y="611"/>
                </a:cubicBezTo>
                <a:cubicBezTo>
                  <a:pt x="498" y="614"/>
                  <a:pt x="498" y="614"/>
                  <a:pt x="497" y="616"/>
                </a:cubicBezTo>
                <a:cubicBezTo>
                  <a:pt x="499" y="617"/>
                  <a:pt x="501" y="616"/>
                  <a:pt x="503" y="616"/>
                </a:cubicBezTo>
                <a:cubicBezTo>
                  <a:pt x="503" y="617"/>
                  <a:pt x="503" y="617"/>
                  <a:pt x="503" y="618"/>
                </a:cubicBezTo>
                <a:cubicBezTo>
                  <a:pt x="505" y="619"/>
                  <a:pt x="510" y="620"/>
                  <a:pt x="515" y="615"/>
                </a:cubicBezTo>
                <a:cubicBezTo>
                  <a:pt x="517" y="612"/>
                  <a:pt x="517" y="609"/>
                  <a:pt x="519" y="606"/>
                </a:cubicBezTo>
                <a:cubicBezTo>
                  <a:pt x="521" y="604"/>
                  <a:pt x="523" y="603"/>
                  <a:pt x="524" y="601"/>
                </a:cubicBezTo>
                <a:cubicBezTo>
                  <a:pt x="526" y="599"/>
                  <a:pt x="526" y="596"/>
                  <a:pt x="528" y="593"/>
                </a:cubicBezTo>
                <a:cubicBezTo>
                  <a:pt x="529" y="592"/>
                  <a:pt x="531" y="592"/>
                  <a:pt x="532" y="591"/>
                </a:cubicBezTo>
                <a:cubicBezTo>
                  <a:pt x="533" y="590"/>
                  <a:pt x="534" y="591"/>
                  <a:pt x="535" y="590"/>
                </a:cubicBezTo>
                <a:cubicBezTo>
                  <a:pt x="536" y="588"/>
                  <a:pt x="535" y="585"/>
                  <a:pt x="536" y="583"/>
                </a:cubicBezTo>
                <a:cubicBezTo>
                  <a:pt x="537" y="582"/>
                  <a:pt x="539" y="581"/>
                  <a:pt x="539" y="579"/>
                </a:cubicBezTo>
                <a:cubicBezTo>
                  <a:pt x="539" y="579"/>
                  <a:pt x="540" y="578"/>
                  <a:pt x="540" y="577"/>
                </a:cubicBezTo>
                <a:cubicBezTo>
                  <a:pt x="540" y="577"/>
                  <a:pt x="540" y="576"/>
                  <a:pt x="540" y="575"/>
                </a:cubicBezTo>
                <a:cubicBezTo>
                  <a:pt x="540" y="575"/>
                  <a:pt x="541" y="575"/>
                  <a:pt x="541" y="574"/>
                </a:cubicBezTo>
                <a:cubicBezTo>
                  <a:pt x="541" y="573"/>
                  <a:pt x="543" y="572"/>
                  <a:pt x="544" y="571"/>
                </a:cubicBezTo>
                <a:moveTo>
                  <a:pt x="577" y="426"/>
                </a:moveTo>
                <a:cubicBezTo>
                  <a:pt x="577" y="425"/>
                  <a:pt x="577" y="423"/>
                  <a:pt x="575" y="421"/>
                </a:cubicBezTo>
                <a:cubicBezTo>
                  <a:pt x="568" y="420"/>
                  <a:pt x="563" y="428"/>
                  <a:pt x="556" y="426"/>
                </a:cubicBezTo>
                <a:cubicBezTo>
                  <a:pt x="555" y="426"/>
                  <a:pt x="554" y="426"/>
                  <a:pt x="552" y="426"/>
                </a:cubicBezTo>
                <a:cubicBezTo>
                  <a:pt x="546" y="427"/>
                  <a:pt x="544" y="426"/>
                  <a:pt x="541" y="425"/>
                </a:cubicBezTo>
                <a:cubicBezTo>
                  <a:pt x="539" y="419"/>
                  <a:pt x="539" y="419"/>
                  <a:pt x="539" y="417"/>
                </a:cubicBezTo>
                <a:cubicBezTo>
                  <a:pt x="538" y="417"/>
                  <a:pt x="537" y="416"/>
                  <a:pt x="537" y="416"/>
                </a:cubicBezTo>
                <a:cubicBezTo>
                  <a:pt x="536" y="414"/>
                  <a:pt x="536" y="412"/>
                  <a:pt x="536" y="411"/>
                </a:cubicBezTo>
                <a:cubicBezTo>
                  <a:pt x="519" y="396"/>
                  <a:pt x="504" y="384"/>
                  <a:pt x="507" y="371"/>
                </a:cubicBezTo>
                <a:cubicBezTo>
                  <a:pt x="507" y="371"/>
                  <a:pt x="507" y="370"/>
                  <a:pt x="507" y="367"/>
                </a:cubicBezTo>
                <a:cubicBezTo>
                  <a:pt x="507" y="365"/>
                  <a:pt x="507" y="364"/>
                  <a:pt x="506" y="362"/>
                </a:cubicBezTo>
                <a:cubicBezTo>
                  <a:pt x="506" y="362"/>
                  <a:pt x="477" y="309"/>
                  <a:pt x="477" y="300"/>
                </a:cubicBezTo>
                <a:cubicBezTo>
                  <a:pt x="474" y="297"/>
                  <a:pt x="470" y="297"/>
                  <a:pt x="468" y="295"/>
                </a:cubicBezTo>
                <a:cubicBezTo>
                  <a:pt x="467" y="295"/>
                  <a:pt x="467" y="295"/>
                  <a:pt x="465" y="295"/>
                </a:cubicBezTo>
                <a:cubicBezTo>
                  <a:pt x="464" y="295"/>
                  <a:pt x="462" y="296"/>
                  <a:pt x="461" y="297"/>
                </a:cubicBezTo>
                <a:cubicBezTo>
                  <a:pt x="460" y="297"/>
                  <a:pt x="460" y="297"/>
                  <a:pt x="460" y="297"/>
                </a:cubicBezTo>
                <a:cubicBezTo>
                  <a:pt x="443" y="293"/>
                  <a:pt x="427" y="284"/>
                  <a:pt x="410" y="284"/>
                </a:cubicBezTo>
                <a:cubicBezTo>
                  <a:pt x="409" y="297"/>
                  <a:pt x="409" y="297"/>
                  <a:pt x="408" y="299"/>
                </a:cubicBezTo>
                <a:cubicBezTo>
                  <a:pt x="408" y="299"/>
                  <a:pt x="407" y="299"/>
                  <a:pt x="406" y="299"/>
                </a:cubicBezTo>
                <a:cubicBezTo>
                  <a:pt x="405" y="299"/>
                  <a:pt x="405" y="299"/>
                  <a:pt x="403" y="299"/>
                </a:cubicBezTo>
                <a:cubicBezTo>
                  <a:pt x="399" y="298"/>
                  <a:pt x="397" y="294"/>
                  <a:pt x="394" y="293"/>
                </a:cubicBezTo>
                <a:cubicBezTo>
                  <a:pt x="390" y="293"/>
                  <a:pt x="386" y="293"/>
                  <a:pt x="381" y="291"/>
                </a:cubicBezTo>
                <a:cubicBezTo>
                  <a:pt x="379" y="283"/>
                  <a:pt x="367" y="283"/>
                  <a:pt x="367" y="283"/>
                </a:cubicBezTo>
                <a:cubicBezTo>
                  <a:pt x="361" y="283"/>
                  <a:pt x="361" y="283"/>
                  <a:pt x="354" y="261"/>
                </a:cubicBezTo>
                <a:cubicBezTo>
                  <a:pt x="355" y="260"/>
                  <a:pt x="355" y="260"/>
                  <a:pt x="360" y="258"/>
                </a:cubicBezTo>
                <a:cubicBezTo>
                  <a:pt x="360" y="258"/>
                  <a:pt x="359" y="257"/>
                  <a:pt x="359" y="256"/>
                </a:cubicBezTo>
                <a:cubicBezTo>
                  <a:pt x="357" y="255"/>
                  <a:pt x="355" y="254"/>
                  <a:pt x="353" y="254"/>
                </a:cubicBezTo>
                <a:cubicBezTo>
                  <a:pt x="337" y="254"/>
                  <a:pt x="337" y="254"/>
                  <a:pt x="329" y="258"/>
                </a:cubicBezTo>
                <a:cubicBezTo>
                  <a:pt x="325" y="255"/>
                  <a:pt x="318" y="249"/>
                  <a:pt x="310" y="257"/>
                </a:cubicBezTo>
                <a:cubicBezTo>
                  <a:pt x="306" y="257"/>
                  <a:pt x="303" y="257"/>
                  <a:pt x="299" y="257"/>
                </a:cubicBezTo>
                <a:cubicBezTo>
                  <a:pt x="299" y="258"/>
                  <a:pt x="299" y="258"/>
                  <a:pt x="285" y="264"/>
                </a:cubicBezTo>
                <a:cubicBezTo>
                  <a:pt x="285" y="264"/>
                  <a:pt x="285" y="264"/>
                  <a:pt x="284" y="264"/>
                </a:cubicBezTo>
                <a:cubicBezTo>
                  <a:pt x="279" y="263"/>
                  <a:pt x="274" y="265"/>
                  <a:pt x="270" y="261"/>
                </a:cubicBezTo>
                <a:cubicBezTo>
                  <a:pt x="270" y="261"/>
                  <a:pt x="268" y="260"/>
                  <a:pt x="268" y="260"/>
                </a:cubicBezTo>
                <a:cubicBezTo>
                  <a:pt x="266" y="263"/>
                  <a:pt x="265" y="269"/>
                  <a:pt x="265" y="269"/>
                </a:cubicBezTo>
                <a:cubicBezTo>
                  <a:pt x="263" y="270"/>
                  <a:pt x="262" y="271"/>
                  <a:pt x="257" y="270"/>
                </a:cubicBezTo>
                <a:cubicBezTo>
                  <a:pt x="256" y="273"/>
                  <a:pt x="256" y="276"/>
                  <a:pt x="255" y="280"/>
                </a:cubicBezTo>
                <a:cubicBezTo>
                  <a:pt x="253" y="280"/>
                  <a:pt x="250" y="279"/>
                  <a:pt x="247" y="281"/>
                </a:cubicBezTo>
                <a:cubicBezTo>
                  <a:pt x="246" y="286"/>
                  <a:pt x="244" y="291"/>
                  <a:pt x="243" y="297"/>
                </a:cubicBezTo>
                <a:cubicBezTo>
                  <a:pt x="243" y="298"/>
                  <a:pt x="243" y="299"/>
                  <a:pt x="243" y="301"/>
                </a:cubicBezTo>
                <a:cubicBezTo>
                  <a:pt x="240" y="301"/>
                  <a:pt x="238" y="301"/>
                  <a:pt x="236" y="301"/>
                </a:cubicBezTo>
                <a:cubicBezTo>
                  <a:pt x="235" y="307"/>
                  <a:pt x="227" y="311"/>
                  <a:pt x="224" y="311"/>
                </a:cubicBezTo>
                <a:cubicBezTo>
                  <a:pt x="220" y="319"/>
                  <a:pt x="213" y="326"/>
                  <a:pt x="211" y="334"/>
                </a:cubicBezTo>
                <a:cubicBezTo>
                  <a:pt x="210" y="334"/>
                  <a:pt x="210" y="334"/>
                  <a:pt x="209" y="334"/>
                </a:cubicBezTo>
                <a:cubicBezTo>
                  <a:pt x="209" y="334"/>
                  <a:pt x="209" y="334"/>
                  <a:pt x="207" y="335"/>
                </a:cubicBezTo>
                <a:cubicBezTo>
                  <a:pt x="207" y="335"/>
                  <a:pt x="206" y="335"/>
                  <a:pt x="205" y="335"/>
                </a:cubicBezTo>
                <a:cubicBezTo>
                  <a:pt x="204" y="348"/>
                  <a:pt x="204" y="349"/>
                  <a:pt x="198" y="351"/>
                </a:cubicBezTo>
                <a:cubicBezTo>
                  <a:pt x="198" y="351"/>
                  <a:pt x="198" y="352"/>
                  <a:pt x="197" y="353"/>
                </a:cubicBezTo>
                <a:cubicBezTo>
                  <a:pt x="197" y="354"/>
                  <a:pt x="197" y="356"/>
                  <a:pt x="198" y="357"/>
                </a:cubicBezTo>
                <a:cubicBezTo>
                  <a:pt x="206" y="359"/>
                  <a:pt x="206" y="359"/>
                  <a:pt x="207" y="361"/>
                </a:cubicBezTo>
                <a:cubicBezTo>
                  <a:pt x="204" y="366"/>
                  <a:pt x="204" y="366"/>
                  <a:pt x="204" y="381"/>
                </a:cubicBezTo>
                <a:cubicBezTo>
                  <a:pt x="204" y="382"/>
                  <a:pt x="204" y="383"/>
                  <a:pt x="204" y="386"/>
                </a:cubicBezTo>
                <a:cubicBezTo>
                  <a:pt x="204" y="386"/>
                  <a:pt x="204" y="386"/>
                  <a:pt x="200" y="390"/>
                </a:cubicBezTo>
                <a:cubicBezTo>
                  <a:pt x="200" y="393"/>
                  <a:pt x="201" y="396"/>
                  <a:pt x="202" y="399"/>
                </a:cubicBezTo>
                <a:cubicBezTo>
                  <a:pt x="202" y="402"/>
                  <a:pt x="202" y="402"/>
                  <a:pt x="202" y="402"/>
                </a:cubicBezTo>
                <a:cubicBezTo>
                  <a:pt x="202" y="413"/>
                  <a:pt x="220" y="423"/>
                  <a:pt x="220" y="424"/>
                </a:cubicBezTo>
                <a:cubicBezTo>
                  <a:pt x="220" y="430"/>
                  <a:pt x="220" y="435"/>
                  <a:pt x="234" y="438"/>
                </a:cubicBezTo>
                <a:cubicBezTo>
                  <a:pt x="235" y="441"/>
                  <a:pt x="235" y="441"/>
                  <a:pt x="235" y="445"/>
                </a:cubicBezTo>
                <a:cubicBezTo>
                  <a:pt x="247" y="456"/>
                  <a:pt x="255" y="455"/>
                  <a:pt x="255" y="455"/>
                </a:cubicBezTo>
                <a:cubicBezTo>
                  <a:pt x="255" y="454"/>
                  <a:pt x="256" y="452"/>
                  <a:pt x="257" y="451"/>
                </a:cubicBezTo>
                <a:cubicBezTo>
                  <a:pt x="260" y="450"/>
                  <a:pt x="262" y="451"/>
                  <a:pt x="265" y="451"/>
                </a:cubicBezTo>
                <a:cubicBezTo>
                  <a:pt x="266" y="451"/>
                  <a:pt x="266" y="451"/>
                  <a:pt x="268" y="451"/>
                </a:cubicBezTo>
                <a:cubicBezTo>
                  <a:pt x="270" y="451"/>
                  <a:pt x="273" y="451"/>
                  <a:pt x="275" y="451"/>
                </a:cubicBezTo>
                <a:cubicBezTo>
                  <a:pt x="277" y="456"/>
                  <a:pt x="281" y="455"/>
                  <a:pt x="290" y="453"/>
                </a:cubicBezTo>
                <a:cubicBezTo>
                  <a:pt x="293" y="447"/>
                  <a:pt x="295" y="447"/>
                  <a:pt x="305" y="449"/>
                </a:cubicBezTo>
                <a:cubicBezTo>
                  <a:pt x="305" y="449"/>
                  <a:pt x="306" y="449"/>
                  <a:pt x="306" y="449"/>
                </a:cubicBezTo>
                <a:cubicBezTo>
                  <a:pt x="312" y="443"/>
                  <a:pt x="317" y="446"/>
                  <a:pt x="319" y="446"/>
                </a:cubicBezTo>
                <a:cubicBezTo>
                  <a:pt x="321" y="456"/>
                  <a:pt x="323" y="457"/>
                  <a:pt x="327" y="458"/>
                </a:cubicBezTo>
                <a:cubicBezTo>
                  <a:pt x="334" y="458"/>
                  <a:pt x="341" y="458"/>
                  <a:pt x="347" y="459"/>
                </a:cubicBezTo>
                <a:cubicBezTo>
                  <a:pt x="347" y="461"/>
                  <a:pt x="347" y="463"/>
                  <a:pt x="347" y="467"/>
                </a:cubicBezTo>
                <a:cubicBezTo>
                  <a:pt x="347" y="467"/>
                  <a:pt x="345" y="485"/>
                  <a:pt x="343" y="489"/>
                </a:cubicBezTo>
                <a:cubicBezTo>
                  <a:pt x="342" y="489"/>
                  <a:pt x="341" y="489"/>
                  <a:pt x="341" y="489"/>
                </a:cubicBezTo>
                <a:cubicBezTo>
                  <a:pt x="340" y="490"/>
                  <a:pt x="340" y="491"/>
                  <a:pt x="340" y="491"/>
                </a:cubicBezTo>
                <a:cubicBezTo>
                  <a:pt x="355" y="500"/>
                  <a:pt x="356" y="518"/>
                  <a:pt x="365" y="531"/>
                </a:cubicBezTo>
                <a:cubicBezTo>
                  <a:pt x="364" y="532"/>
                  <a:pt x="364" y="533"/>
                  <a:pt x="364" y="533"/>
                </a:cubicBezTo>
                <a:cubicBezTo>
                  <a:pt x="364" y="534"/>
                  <a:pt x="364" y="535"/>
                  <a:pt x="364" y="536"/>
                </a:cubicBezTo>
                <a:cubicBezTo>
                  <a:pt x="364" y="540"/>
                  <a:pt x="365" y="540"/>
                  <a:pt x="367" y="541"/>
                </a:cubicBezTo>
                <a:cubicBezTo>
                  <a:pt x="367" y="553"/>
                  <a:pt x="357" y="562"/>
                  <a:pt x="356" y="574"/>
                </a:cubicBezTo>
                <a:cubicBezTo>
                  <a:pt x="356" y="580"/>
                  <a:pt x="357" y="580"/>
                  <a:pt x="361" y="583"/>
                </a:cubicBezTo>
                <a:cubicBezTo>
                  <a:pt x="361" y="589"/>
                  <a:pt x="361" y="591"/>
                  <a:pt x="366" y="594"/>
                </a:cubicBezTo>
                <a:cubicBezTo>
                  <a:pt x="368" y="603"/>
                  <a:pt x="368" y="603"/>
                  <a:pt x="370" y="604"/>
                </a:cubicBezTo>
                <a:cubicBezTo>
                  <a:pt x="370" y="607"/>
                  <a:pt x="369" y="610"/>
                  <a:pt x="369" y="613"/>
                </a:cubicBezTo>
                <a:cubicBezTo>
                  <a:pt x="369" y="614"/>
                  <a:pt x="375" y="632"/>
                  <a:pt x="382" y="639"/>
                </a:cubicBezTo>
                <a:cubicBezTo>
                  <a:pt x="381" y="642"/>
                  <a:pt x="381" y="642"/>
                  <a:pt x="383" y="645"/>
                </a:cubicBezTo>
                <a:cubicBezTo>
                  <a:pt x="383" y="646"/>
                  <a:pt x="383" y="646"/>
                  <a:pt x="383" y="647"/>
                </a:cubicBezTo>
                <a:cubicBezTo>
                  <a:pt x="382" y="648"/>
                  <a:pt x="380" y="649"/>
                  <a:pt x="380" y="650"/>
                </a:cubicBezTo>
                <a:cubicBezTo>
                  <a:pt x="380" y="650"/>
                  <a:pt x="381" y="651"/>
                  <a:pt x="381" y="651"/>
                </a:cubicBezTo>
                <a:cubicBezTo>
                  <a:pt x="382" y="651"/>
                  <a:pt x="383" y="651"/>
                  <a:pt x="383" y="651"/>
                </a:cubicBezTo>
                <a:cubicBezTo>
                  <a:pt x="383" y="654"/>
                  <a:pt x="383" y="654"/>
                  <a:pt x="386" y="656"/>
                </a:cubicBezTo>
                <a:cubicBezTo>
                  <a:pt x="389" y="656"/>
                  <a:pt x="391" y="656"/>
                  <a:pt x="394" y="656"/>
                </a:cubicBezTo>
                <a:cubicBezTo>
                  <a:pt x="398" y="655"/>
                  <a:pt x="398" y="655"/>
                  <a:pt x="401" y="654"/>
                </a:cubicBezTo>
                <a:cubicBezTo>
                  <a:pt x="404" y="654"/>
                  <a:pt x="408" y="654"/>
                  <a:pt x="412" y="653"/>
                </a:cubicBezTo>
                <a:cubicBezTo>
                  <a:pt x="413" y="653"/>
                  <a:pt x="413" y="652"/>
                  <a:pt x="413" y="651"/>
                </a:cubicBezTo>
                <a:cubicBezTo>
                  <a:pt x="422" y="650"/>
                  <a:pt x="422" y="650"/>
                  <a:pt x="424" y="647"/>
                </a:cubicBezTo>
                <a:cubicBezTo>
                  <a:pt x="424" y="647"/>
                  <a:pt x="451" y="634"/>
                  <a:pt x="448" y="620"/>
                </a:cubicBezTo>
                <a:cubicBezTo>
                  <a:pt x="448" y="619"/>
                  <a:pt x="460" y="612"/>
                  <a:pt x="465" y="610"/>
                </a:cubicBezTo>
                <a:cubicBezTo>
                  <a:pt x="466" y="606"/>
                  <a:pt x="466" y="606"/>
                  <a:pt x="464" y="592"/>
                </a:cubicBezTo>
                <a:cubicBezTo>
                  <a:pt x="476" y="582"/>
                  <a:pt x="492" y="578"/>
                  <a:pt x="500" y="564"/>
                </a:cubicBezTo>
                <a:cubicBezTo>
                  <a:pt x="500" y="563"/>
                  <a:pt x="501" y="562"/>
                  <a:pt x="501" y="560"/>
                </a:cubicBezTo>
                <a:cubicBezTo>
                  <a:pt x="502" y="558"/>
                  <a:pt x="502" y="557"/>
                  <a:pt x="501" y="555"/>
                </a:cubicBezTo>
                <a:cubicBezTo>
                  <a:pt x="502" y="551"/>
                  <a:pt x="503" y="547"/>
                  <a:pt x="503" y="542"/>
                </a:cubicBezTo>
                <a:cubicBezTo>
                  <a:pt x="499" y="535"/>
                  <a:pt x="505" y="528"/>
                  <a:pt x="502" y="521"/>
                </a:cubicBezTo>
                <a:cubicBezTo>
                  <a:pt x="502" y="519"/>
                  <a:pt x="502" y="519"/>
                  <a:pt x="502" y="519"/>
                </a:cubicBezTo>
                <a:cubicBezTo>
                  <a:pt x="515" y="479"/>
                  <a:pt x="568" y="470"/>
                  <a:pt x="577" y="426"/>
                </a:cubicBezTo>
                <a:moveTo>
                  <a:pt x="133" y="516"/>
                </a:moveTo>
                <a:cubicBezTo>
                  <a:pt x="132" y="514"/>
                  <a:pt x="129" y="503"/>
                  <a:pt x="124" y="501"/>
                </a:cubicBezTo>
                <a:cubicBezTo>
                  <a:pt x="123" y="501"/>
                  <a:pt x="122" y="501"/>
                  <a:pt x="120" y="501"/>
                </a:cubicBezTo>
                <a:cubicBezTo>
                  <a:pt x="114" y="498"/>
                  <a:pt x="113" y="486"/>
                  <a:pt x="105" y="490"/>
                </a:cubicBezTo>
                <a:cubicBezTo>
                  <a:pt x="103" y="490"/>
                  <a:pt x="101" y="490"/>
                  <a:pt x="99" y="489"/>
                </a:cubicBezTo>
                <a:cubicBezTo>
                  <a:pt x="96" y="486"/>
                  <a:pt x="96" y="486"/>
                  <a:pt x="93" y="486"/>
                </a:cubicBezTo>
                <a:cubicBezTo>
                  <a:pt x="93" y="487"/>
                  <a:pt x="93" y="489"/>
                  <a:pt x="93" y="490"/>
                </a:cubicBezTo>
                <a:cubicBezTo>
                  <a:pt x="89" y="489"/>
                  <a:pt x="89" y="488"/>
                  <a:pt x="89" y="486"/>
                </a:cubicBezTo>
                <a:cubicBezTo>
                  <a:pt x="89" y="486"/>
                  <a:pt x="90" y="485"/>
                  <a:pt x="90" y="485"/>
                </a:cubicBezTo>
                <a:cubicBezTo>
                  <a:pt x="83" y="478"/>
                  <a:pt x="82" y="478"/>
                  <a:pt x="80" y="478"/>
                </a:cubicBezTo>
                <a:cubicBezTo>
                  <a:pt x="80" y="478"/>
                  <a:pt x="80" y="478"/>
                  <a:pt x="79" y="477"/>
                </a:cubicBezTo>
                <a:cubicBezTo>
                  <a:pt x="77" y="475"/>
                  <a:pt x="77" y="475"/>
                  <a:pt x="74" y="476"/>
                </a:cubicBezTo>
                <a:cubicBezTo>
                  <a:pt x="75" y="477"/>
                  <a:pt x="75" y="479"/>
                  <a:pt x="76" y="481"/>
                </a:cubicBezTo>
                <a:cubicBezTo>
                  <a:pt x="75" y="481"/>
                  <a:pt x="74" y="481"/>
                  <a:pt x="73" y="481"/>
                </a:cubicBezTo>
                <a:cubicBezTo>
                  <a:pt x="73" y="480"/>
                  <a:pt x="73" y="479"/>
                  <a:pt x="72" y="478"/>
                </a:cubicBezTo>
                <a:cubicBezTo>
                  <a:pt x="72" y="477"/>
                  <a:pt x="73" y="476"/>
                  <a:pt x="73" y="475"/>
                </a:cubicBezTo>
                <a:cubicBezTo>
                  <a:pt x="73" y="475"/>
                  <a:pt x="73" y="474"/>
                  <a:pt x="73" y="474"/>
                </a:cubicBezTo>
                <a:cubicBezTo>
                  <a:pt x="73" y="472"/>
                  <a:pt x="73" y="472"/>
                  <a:pt x="68" y="470"/>
                </a:cubicBezTo>
                <a:cubicBezTo>
                  <a:pt x="68" y="470"/>
                  <a:pt x="68" y="470"/>
                  <a:pt x="68" y="470"/>
                </a:cubicBezTo>
                <a:cubicBezTo>
                  <a:pt x="68" y="470"/>
                  <a:pt x="67" y="470"/>
                  <a:pt x="66" y="470"/>
                </a:cubicBezTo>
                <a:cubicBezTo>
                  <a:pt x="67" y="474"/>
                  <a:pt x="67" y="474"/>
                  <a:pt x="67" y="475"/>
                </a:cubicBezTo>
                <a:cubicBezTo>
                  <a:pt x="66" y="475"/>
                  <a:pt x="65" y="475"/>
                  <a:pt x="65" y="475"/>
                </a:cubicBezTo>
                <a:cubicBezTo>
                  <a:pt x="65" y="474"/>
                  <a:pt x="64" y="473"/>
                  <a:pt x="64" y="472"/>
                </a:cubicBezTo>
                <a:cubicBezTo>
                  <a:pt x="65" y="471"/>
                  <a:pt x="66" y="470"/>
                  <a:pt x="66" y="469"/>
                </a:cubicBezTo>
                <a:cubicBezTo>
                  <a:pt x="65" y="461"/>
                  <a:pt x="65" y="461"/>
                  <a:pt x="64" y="459"/>
                </a:cubicBezTo>
                <a:cubicBezTo>
                  <a:pt x="64" y="459"/>
                  <a:pt x="63" y="459"/>
                  <a:pt x="62" y="459"/>
                </a:cubicBezTo>
                <a:cubicBezTo>
                  <a:pt x="62" y="457"/>
                  <a:pt x="62" y="454"/>
                  <a:pt x="61" y="451"/>
                </a:cubicBezTo>
                <a:cubicBezTo>
                  <a:pt x="59" y="446"/>
                  <a:pt x="55" y="442"/>
                  <a:pt x="52" y="437"/>
                </a:cubicBezTo>
                <a:cubicBezTo>
                  <a:pt x="51" y="437"/>
                  <a:pt x="50" y="436"/>
                  <a:pt x="49" y="436"/>
                </a:cubicBezTo>
                <a:cubicBezTo>
                  <a:pt x="49" y="435"/>
                  <a:pt x="48" y="435"/>
                  <a:pt x="48" y="434"/>
                </a:cubicBezTo>
                <a:cubicBezTo>
                  <a:pt x="47" y="435"/>
                  <a:pt x="45" y="435"/>
                  <a:pt x="45" y="435"/>
                </a:cubicBezTo>
                <a:cubicBezTo>
                  <a:pt x="44" y="435"/>
                  <a:pt x="44" y="435"/>
                  <a:pt x="44" y="435"/>
                </a:cubicBezTo>
                <a:cubicBezTo>
                  <a:pt x="44" y="435"/>
                  <a:pt x="34" y="422"/>
                  <a:pt x="32" y="419"/>
                </a:cubicBezTo>
                <a:cubicBezTo>
                  <a:pt x="32" y="419"/>
                  <a:pt x="32" y="418"/>
                  <a:pt x="31" y="417"/>
                </a:cubicBezTo>
                <a:cubicBezTo>
                  <a:pt x="30" y="415"/>
                  <a:pt x="30" y="415"/>
                  <a:pt x="30" y="412"/>
                </a:cubicBezTo>
                <a:cubicBezTo>
                  <a:pt x="30" y="412"/>
                  <a:pt x="30" y="412"/>
                  <a:pt x="29" y="412"/>
                </a:cubicBezTo>
                <a:cubicBezTo>
                  <a:pt x="29" y="412"/>
                  <a:pt x="28" y="413"/>
                  <a:pt x="28" y="413"/>
                </a:cubicBezTo>
                <a:cubicBezTo>
                  <a:pt x="27" y="412"/>
                  <a:pt x="27" y="412"/>
                  <a:pt x="26" y="408"/>
                </a:cubicBezTo>
                <a:cubicBezTo>
                  <a:pt x="26" y="408"/>
                  <a:pt x="27" y="407"/>
                  <a:pt x="27" y="407"/>
                </a:cubicBezTo>
                <a:cubicBezTo>
                  <a:pt x="26" y="406"/>
                  <a:pt x="26" y="405"/>
                  <a:pt x="25" y="404"/>
                </a:cubicBezTo>
                <a:cubicBezTo>
                  <a:pt x="24" y="406"/>
                  <a:pt x="24" y="406"/>
                  <a:pt x="24" y="406"/>
                </a:cubicBezTo>
                <a:cubicBezTo>
                  <a:pt x="24" y="406"/>
                  <a:pt x="24" y="406"/>
                  <a:pt x="24" y="406"/>
                </a:cubicBezTo>
                <a:cubicBezTo>
                  <a:pt x="23" y="405"/>
                  <a:pt x="22" y="405"/>
                  <a:pt x="22" y="405"/>
                </a:cubicBezTo>
                <a:cubicBezTo>
                  <a:pt x="22" y="406"/>
                  <a:pt x="22" y="407"/>
                  <a:pt x="22" y="409"/>
                </a:cubicBezTo>
                <a:cubicBezTo>
                  <a:pt x="21" y="409"/>
                  <a:pt x="21" y="409"/>
                  <a:pt x="21" y="410"/>
                </a:cubicBezTo>
                <a:cubicBezTo>
                  <a:pt x="20" y="406"/>
                  <a:pt x="20" y="406"/>
                  <a:pt x="18" y="405"/>
                </a:cubicBezTo>
                <a:cubicBezTo>
                  <a:pt x="18" y="405"/>
                  <a:pt x="17" y="405"/>
                  <a:pt x="16" y="405"/>
                </a:cubicBezTo>
                <a:cubicBezTo>
                  <a:pt x="16" y="404"/>
                  <a:pt x="15" y="404"/>
                  <a:pt x="15" y="403"/>
                </a:cubicBezTo>
                <a:cubicBezTo>
                  <a:pt x="15" y="402"/>
                  <a:pt x="15" y="401"/>
                  <a:pt x="14" y="399"/>
                </a:cubicBezTo>
                <a:cubicBezTo>
                  <a:pt x="13" y="398"/>
                  <a:pt x="12" y="397"/>
                  <a:pt x="12" y="396"/>
                </a:cubicBezTo>
                <a:cubicBezTo>
                  <a:pt x="12" y="396"/>
                  <a:pt x="12" y="409"/>
                  <a:pt x="11" y="413"/>
                </a:cubicBezTo>
                <a:cubicBezTo>
                  <a:pt x="9" y="402"/>
                  <a:pt x="10" y="396"/>
                  <a:pt x="10" y="393"/>
                </a:cubicBezTo>
                <a:cubicBezTo>
                  <a:pt x="10" y="392"/>
                  <a:pt x="10" y="392"/>
                  <a:pt x="10" y="392"/>
                </a:cubicBezTo>
                <a:cubicBezTo>
                  <a:pt x="10" y="392"/>
                  <a:pt x="10" y="392"/>
                  <a:pt x="9" y="392"/>
                </a:cubicBezTo>
                <a:cubicBezTo>
                  <a:pt x="9" y="394"/>
                  <a:pt x="9" y="394"/>
                  <a:pt x="9" y="397"/>
                </a:cubicBezTo>
                <a:cubicBezTo>
                  <a:pt x="8" y="397"/>
                  <a:pt x="8" y="397"/>
                  <a:pt x="7" y="398"/>
                </a:cubicBezTo>
                <a:cubicBezTo>
                  <a:pt x="7" y="399"/>
                  <a:pt x="6" y="401"/>
                  <a:pt x="6" y="401"/>
                </a:cubicBezTo>
                <a:cubicBezTo>
                  <a:pt x="6" y="404"/>
                  <a:pt x="6" y="406"/>
                  <a:pt x="6" y="410"/>
                </a:cubicBezTo>
                <a:cubicBezTo>
                  <a:pt x="2" y="424"/>
                  <a:pt x="12" y="436"/>
                  <a:pt x="10" y="449"/>
                </a:cubicBezTo>
                <a:cubicBezTo>
                  <a:pt x="11" y="454"/>
                  <a:pt x="11" y="454"/>
                  <a:pt x="11" y="456"/>
                </a:cubicBezTo>
                <a:cubicBezTo>
                  <a:pt x="12" y="461"/>
                  <a:pt x="12" y="461"/>
                  <a:pt x="13" y="465"/>
                </a:cubicBezTo>
                <a:cubicBezTo>
                  <a:pt x="13" y="465"/>
                  <a:pt x="13" y="465"/>
                  <a:pt x="13" y="466"/>
                </a:cubicBezTo>
                <a:cubicBezTo>
                  <a:pt x="16" y="475"/>
                  <a:pt x="16" y="475"/>
                  <a:pt x="16" y="476"/>
                </a:cubicBezTo>
                <a:cubicBezTo>
                  <a:pt x="17" y="477"/>
                  <a:pt x="17" y="478"/>
                  <a:pt x="17" y="479"/>
                </a:cubicBezTo>
                <a:cubicBezTo>
                  <a:pt x="17" y="479"/>
                  <a:pt x="18" y="484"/>
                  <a:pt x="21" y="492"/>
                </a:cubicBezTo>
                <a:cubicBezTo>
                  <a:pt x="21" y="493"/>
                  <a:pt x="21" y="493"/>
                  <a:pt x="22" y="494"/>
                </a:cubicBezTo>
                <a:cubicBezTo>
                  <a:pt x="25" y="502"/>
                  <a:pt x="28" y="509"/>
                  <a:pt x="32" y="517"/>
                </a:cubicBezTo>
                <a:cubicBezTo>
                  <a:pt x="32" y="518"/>
                  <a:pt x="32" y="519"/>
                  <a:pt x="33" y="520"/>
                </a:cubicBezTo>
                <a:cubicBezTo>
                  <a:pt x="38" y="531"/>
                  <a:pt x="50" y="555"/>
                  <a:pt x="61" y="564"/>
                </a:cubicBezTo>
                <a:cubicBezTo>
                  <a:pt x="64" y="567"/>
                  <a:pt x="66" y="571"/>
                  <a:pt x="68" y="575"/>
                </a:cubicBezTo>
                <a:cubicBezTo>
                  <a:pt x="69" y="576"/>
                  <a:pt x="70" y="577"/>
                  <a:pt x="70" y="578"/>
                </a:cubicBezTo>
                <a:cubicBezTo>
                  <a:pt x="70" y="579"/>
                  <a:pt x="70" y="579"/>
                  <a:pt x="70" y="579"/>
                </a:cubicBezTo>
                <a:cubicBezTo>
                  <a:pt x="71" y="579"/>
                  <a:pt x="71" y="579"/>
                  <a:pt x="72" y="580"/>
                </a:cubicBezTo>
                <a:cubicBezTo>
                  <a:pt x="72" y="581"/>
                  <a:pt x="72" y="581"/>
                  <a:pt x="73" y="582"/>
                </a:cubicBezTo>
                <a:cubicBezTo>
                  <a:pt x="73" y="582"/>
                  <a:pt x="73" y="582"/>
                  <a:pt x="73" y="583"/>
                </a:cubicBezTo>
                <a:cubicBezTo>
                  <a:pt x="75" y="586"/>
                  <a:pt x="75" y="586"/>
                  <a:pt x="76" y="587"/>
                </a:cubicBezTo>
                <a:cubicBezTo>
                  <a:pt x="76" y="587"/>
                  <a:pt x="76" y="587"/>
                  <a:pt x="76" y="587"/>
                </a:cubicBezTo>
                <a:cubicBezTo>
                  <a:pt x="77" y="588"/>
                  <a:pt x="77" y="588"/>
                  <a:pt x="78" y="590"/>
                </a:cubicBezTo>
                <a:cubicBezTo>
                  <a:pt x="78" y="590"/>
                  <a:pt x="79" y="591"/>
                  <a:pt x="79" y="591"/>
                </a:cubicBezTo>
                <a:cubicBezTo>
                  <a:pt x="79" y="592"/>
                  <a:pt x="79" y="592"/>
                  <a:pt x="79" y="592"/>
                </a:cubicBezTo>
                <a:cubicBezTo>
                  <a:pt x="79" y="592"/>
                  <a:pt x="80" y="592"/>
                  <a:pt x="80" y="592"/>
                </a:cubicBezTo>
                <a:cubicBezTo>
                  <a:pt x="81" y="594"/>
                  <a:pt x="81" y="595"/>
                  <a:pt x="83" y="597"/>
                </a:cubicBezTo>
                <a:cubicBezTo>
                  <a:pt x="83" y="597"/>
                  <a:pt x="84" y="598"/>
                  <a:pt x="84" y="598"/>
                </a:cubicBezTo>
                <a:cubicBezTo>
                  <a:pt x="84" y="598"/>
                  <a:pt x="84" y="599"/>
                  <a:pt x="85" y="599"/>
                </a:cubicBezTo>
                <a:cubicBezTo>
                  <a:pt x="87" y="602"/>
                  <a:pt x="89" y="606"/>
                  <a:pt x="92" y="609"/>
                </a:cubicBezTo>
                <a:cubicBezTo>
                  <a:pt x="92" y="609"/>
                  <a:pt x="100" y="619"/>
                  <a:pt x="102" y="622"/>
                </a:cubicBezTo>
                <a:cubicBezTo>
                  <a:pt x="103" y="622"/>
                  <a:pt x="103" y="623"/>
                  <a:pt x="103" y="623"/>
                </a:cubicBezTo>
                <a:cubicBezTo>
                  <a:pt x="110" y="630"/>
                  <a:pt x="117" y="637"/>
                  <a:pt x="123" y="644"/>
                </a:cubicBezTo>
                <a:cubicBezTo>
                  <a:pt x="124" y="645"/>
                  <a:pt x="124" y="645"/>
                  <a:pt x="126" y="647"/>
                </a:cubicBezTo>
                <a:cubicBezTo>
                  <a:pt x="126" y="647"/>
                  <a:pt x="127" y="648"/>
                  <a:pt x="127" y="648"/>
                </a:cubicBezTo>
                <a:cubicBezTo>
                  <a:pt x="148" y="666"/>
                  <a:pt x="148" y="666"/>
                  <a:pt x="152" y="669"/>
                </a:cubicBezTo>
                <a:cubicBezTo>
                  <a:pt x="156" y="672"/>
                  <a:pt x="160" y="675"/>
                  <a:pt x="165" y="678"/>
                </a:cubicBezTo>
                <a:cubicBezTo>
                  <a:pt x="165" y="678"/>
                  <a:pt x="165" y="678"/>
                  <a:pt x="165" y="678"/>
                </a:cubicBezTo>
                <a:cubicBezTo>
                  <a:pt x="156" y="672"/>
                  <a:pt x="156" y="672"/>
                  <a:pt x="156" y="672"/>
                </a:cubicBezTo>
                <a:cubicBezTo>
                  <a:pt x="157" y="672"/>
                  <a:pt x="157" y="672"/>
                  <a:pt x="157" y="672"/>
                </a:cubicBezTo>
                <a:cubicBezTo>
                  <a:pt x="158" y="673"/>
                  <a:pt x="159" y="674"/>
                  <a:pt x="161" y="675"/>
                </a:cubicBezTo>
                <a:cubicBezTo>
                  <a:pt x="161" y="675"/>
                  <a:pt x="161" y="676"/>
                  <a:pt x="162" y="676"/>
                </a:cubicBezTo>
                <a:cubicBezTo>
                  <a:pt x="163" y="677"/>
                  <a:pt x="165" y="678"/>
                  <a:pt x="167" y="680"/>
                </a:cubicBezTo>
                <a:cubicBezTo>
                  <a:pt x="169" y="681"/>
                  <a:pt x="169" y="681"/>
                  <a:pt x="178" y="687"/>
                </a:cubicBezTo>
                <a:cubicBezTo>
                  <a:pt x="177" y="686"/>
                  <a:pt x="175" y="685"/>
                  <a:pt x="174" y="685"/>
                </a:cubicBezTo>
                <a:cubicBezTo>
                  <a:pt x="174" y="684"/>
                  <a:pt x="174" y="684"/>
                  <a:pt x="173" y="684"/>
                </a:cubicBezTo>
                <a:cubicBezTo>
                  <a:pt x="172" y="683"/>
                  <a:pt x="172" y="683"/>
                  <a:pt x="171" y="683"/>
                </a:cubicBezTo>
                <a:cubicBezTo>
                  <a:pt x="172" y="683"/>
                  <a:pt x="172" y="683"/>
                  <a:pt x="172" y="683"/>
                </a:cubicBezTo>
                <a:cubicBezTo>
                  <a:pt x="173" y="684"/>
                  <a:pt x="174" y="684"/>
                  <a:pt x="175" y="685"/>
                </a:cubicBezTo>
                <a:cubicBezTo>
                  <a:pt x="177" y="686"/>
                  <a:pt x="180" y="688"/>
                  <a:pt x="182" y="689"/>
                </a:cubicBezTo>
                <a:cubicBezTo>
                  <a:pt x="181" y="689"/>
                  <a:pt x="179" y="688"/>
                  <a:pt x="178" y="687"/>
                </a:cubicBezTo>
                <a:cubicBezTo>
                  <a:pt x="179" y="688"/>
                  <a:pt x="180" y="688"/>
                  <a:pt x="181" y="689"/>
                </a:cubicBezTo>
                <a:cubicBezTo>
                  <a:pt x="186" y="692"/>
                  <a:pt x="191" y="695"/>
                  <a:pt x="196" y="698"/>
                </a:cubicBezTo>
                <a:cubicBezTo>
                  <a:pt x="197" y="698"/>
                  <a:pt x="197" y="698"/>
                  <a:pt x="198" y="699"/>
                </a:cubicBezTo>
                <a:cubicBezTo>
                  <a:pt x="199" y="700"/>
                  <a:pt x="201" y="700"/>
                  <a:pt x="202" y="701"/>
                </a:cubicBezTo>
                <a:cubicBezTo>
                  <a:pt x="203" y="701"/>
                  <a:pt x="203" y="701"/>
                  <a:pt x="203" y="702"/>
                </a:cubicBezTo>
                <a:cubicBezTo>
                  <a:pt x="207" y="703"/>
                  <a:pt x="210" y="705"/>
                  <a:pt x="213" y="706"/>
                </a:cubicBezTo>
                <a:cubicBezTo>
                  <a:pt x="214" y="707"/>
                  <a:pt x="214" y="707"/>
                  <a:pt x="214" y="707"/>
                </a:cubicBezTo>
                <a:cubicBezTo>
                  <a:pt x="215" y="707"/>
                  <a:pt x="215" y="707"/>
                  <a:pt x="215" y="707"/>
                </a:cubicBezTo>
                <a:cubicBezTo>
                  <a:pt x="215" y="708"/>
                  <a:pt x="215" y="708"/>
                  <a:pt x="215" y="708"/>
                </a:cubicBezTo>
                <a:cubicBezTo>
                  <a:pt x="219" y="709"/>
                  <a:pt x="219" y="709"/>
                  <a:pt x="220" y="710"/>
                </a:cubicBezTo>
                <a:cubicBezTo>
                  <a:pt x="221" y="710"/>
                  <a:pt x="221" y="710"/>
                  <a:pt x="221" y="710"/>
                </a:cubicBezTo>
                <a:cubicBezTo>
                  <a:pt x="228" y="713"/>
                  <a:pt x="237" y="717"/>
                  <a:pt x="237" y="717"/>
                </a:cubicBezTo>
                <a:cubicBezTo>
                  <a:pt x="237" y="717"/>
                  <a:pt x="238" y="717"/>
                  <a:pt x="238" y="717"/>
                </a:cubicBezTo>
                <a:cubicBezTo>
                  <a:pt x="240" y="718"/>
                  <a:pt x="240" y="718"/>
                  <a:pt x="243" y="719"/>
                </a:cubicBezTo>
                <a:cubicBezTo>
                  <a:pt x="243" y="719"/>
                  <a:pt x="243" y="719"/>
                  <a:pt x="245" y="719"/>
                </a:cubicBezTo>
                <a:cubicBezTo>
                  <a:pt x="245" y="719"/>
                  <a:pt x="245" y="719"/>
                  <a:pt x="245" y="719"/>
                </a:cubicBezTo>
                <a:cubicBezTo>
                  <a:pt x="241" y="717"/>
                  <a:pt x="241" y="717"/>
                  <a:pt x="239" y="717"/>
                </a:cubicBezTo>
                <a:cubicBezTo>
                  <a:pt x="238" y="717"/>
                  <a:pt x="238" y="716"/>
                  <a:pt x="236" y="716"/>
                </a:cubicBezTo>
                <a:cubicBezTo>
                  <a:pt x="236" y="716"/>
                  <a:pt x="230" y="713"/>
                  <a:pt x="227" y="712"/>
                </a:cubicBezTo>
                <a:cubicBezTo>
                  <a:pt x="226" y="712"/>
                  <a:pt x="226" y="712"/>
                  <a:pt x="225" y="711"/>
                </a:cubicBezTo>
                <a:cubicBezTo>
                  <a:pt x="218" y="708"/>
                  <a:pt x="218" y="708"/>
                  <a:pt x="217" y="707"/>
                </a:cubicBezTo>
                <a:cubicBezTo>
                  <a:pt x="217" y="707"/>
                  <a:pt x="216" y="707"/>
                  <a:pt x="215" y="706"/>
                </a:cubicBezTo>
                <a:cubicBezTo>
                  <a:pt x="214" y="706"/>
                  <a:pt x="212" y="705"/>
                  <a:pt x="210" y="704"/>
                </a:cubicBezTo>
                <a:cubicBezTo>
                  <a:pt x="210" y="704"/>
                  <a:pt x="209" y="704"/>
                  <a:pt x="209" y="703"/>
                </a:cubicBezTo>
                <a:cubicBezTo>
                  <a:pt x="209" y="703"/>
                  <a:pt x="209" y="704"/>
                  <a:pt x="208" y="703"/>
                </a:cubicBezTo>
                <a:cubicBezTo>
                  <a:pt x="203" y="700"/>
                  <a:pt x="196" y="695"/>
                  <a:pt x="196" y="695"/>
                </a:cubicBezTo>
                <a:cubicBezTo>
                  <a:pt x="195" y="695"/>
                  <a:pt x="194" y="694"/>
                  <a:pt x="194" y="694"/>
                </a:cubicBezTo>
                <a:cubicBezTo>
                  <a:pt x="193" y="694"/>
                  <a:pt x="193" y="694"/>
                  <a:pt x="192" y="693"/>
                </a:cubicBezTo>
                <a:cubicBezTo>
                  <a:pt x="190" y="692"/>
                  <a:pt x="187" y="691"/>
                  <a:pt x="184" y="689"/>
                </a:cubicBezTo>
                <a:cubicBezTo>
                  <a:pt x="184" y="689"/>
                  <a:pt x="184" y="689"/>
                  <a:pt x="183" y="688"/>
                </a:cubicBezTo>
                <a:cubicBezTo>
                  <a:pt x="182" y="688"/>
                  <a:pt x="181" y="687"/>
                  <a:pt x="180" y="686"/>
                </a:cubicBezTo>
                <a:cubicBezTo>
                  <a:pt x="181" y="686"/>
                  <a:pt x="181" y="686"/>
                  <a:pt x="182" y="686"/>
                </a:cubicBezTo>
                <a:cubicBezTo>
                  <a:pt x="180" y="685"/>
                  <a:pt x="178" y="684"/>
                  <a:pt x="176" y="682"/>
                </a:cubicBezTo>
                <a:cubicBezTo>
                  <a:pt x="173" y="680"/>
                  <a:pt x="171" y="678"/>
                  <a:pt x="168" y="676"/>
                </a:cubicBezTo>
                <a:cubicBezTo>
                  <a:pt x="168" y="675"/>
                  <a:pt x="168" y="675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7" y="675"/>
                </a:cubicBezTo>
                <a:cubicBezTo>
                  <a:pt x="165" y="675"/>
                  <a:pt x="165" y="675"/>
                  <a:pt x="161" y="671"/>
                </a:cubicBezTo>
                <a:cubicBezTo>
                  <a:pt x="160" y="671"/>
                  <a:pt x="159" y="670"/>
                  <a:pt x="158" y="669"/>
                </a:cubicBezTo>
                <a:cubicBezTo>
                  <a:pt x="158" y="669"/>
                  <a:pt x="158" y="669"/>
                  <a:pt x="160" y="670"/>
                </a:cubicBezTo>
                <a:cubicBezTo>
                  <a:pt x="161" y="670"/>
                  <a:pt x="161" y="671"/>
                  <a:pt x="162" y="671"/>
                </a:cubicBezTo>
                <a:cubicBezTo>
                  <a:pt x="162" y="671"/>
                  <a:pt x="163" y="671"/>
                  <a:pt x="163" y="671"/>
                </a:cubicBezTo>
                <a:cubicBezTo>
                  <a:pt x="162" y="670"/>
                  <a:pt x="162" y="670"/>
                  <a:pt x="161" y="670"/>
                </a:cubicBezTo>
                <a:cubicBezTo>
                  <a:pt x="161" y="669"/>
                  <a:pt x="161" y="669"/>
                  <a:pt x="159" y="668"/>
                </a:cubicBezTo>
                <a:cubicBezTo>
                  <a:pt x="158" y="667"/>
                  <a:pt x="158" y="667"/>
                  <a:pt x="154" y="663"/>
                </a:cubicBezTo>
                <a:cubicBezTo>
                  <a:pt x="153" y="663"/>
                  <a:pt x="153" y="662"/>
                  <a:pt x="152" y="662"/>
                </a:cubicBezTo>
                <a:cubicBezTo>
                  <a:pt x="152" y="662"/>
                  <a:pt x="153" y="662"/>
                  <a:pt x="153" y="662"/>
                </a:cubicBezTo>
                <a:cubicBezTo>
                  <a:pt x="154" y="662"/>
                  <a:pt x="154" y="662"/>
                  <a:pt x="154" y="661"/>
                </a:cubicBezTo>
                <a:cubicBezTo>
                  <a:pt x="155" y="661"/>
                  <a:pt x="155" y="661"/>
                  <a:pt x="157" y="662"/>
                </a:cubicBezTo>
                <a:cubicBezTo>
                  <a:pt x="155" y="660"/>
                  <a:pt x="153" y="657"/>
                  <a:pt x="152" y="655"/>
                </a:cubicBezTo>
                <a:cubicBezTo>
                  <a:pt x="151" y="653"/>
                  <a:pt x="151" y="653"/>
                  <a:pt x="151" y="653"/>
                </a:cubicBezTo>
                <a:cubicBezTo>
                  <a:pt x="150" y="653"/>
                  <a:pt x="149" y="652"/>
                  <a:pt x="148" y="651"/>
                </a:cubicBezTo>
                <a:cubicBezTo>
                  <a:pt x="148" y="651"/>
                  <a:pt x="148" y="651"/>
                  <a:pt x="147" y="651"/>
                </a:cubicBezTo>
                <a:cubicBezTo>
                  <a:pt x="147" y="650"/>
                  <a:pt x="146" y="650"/>
                  <a:pt x="145" y="648"/>
                </a:cubicBezTo>
                <a:cubicBezTo>
                  <a:pt x="142" y="646"/>
                  <a:pt x="139" y="645"/>
                  <a:pt x="137" y="643"/>
                </a:cubicBezTo>
                <a:cubicBezTo>
                  <a:pt x="138" y="643"/>
                  <a:pt x="138" y="643"/>
                  <a:pt x="139" y="643"/>
                </a:cubicBezTo>
                <a:cubicBezTo>
                  <a:pt x="145" y="646"/>
                  <a:pt x="145" y="646"/>
                  <a:pt x="146" y="644"/>
                </a:cubicBezTo>
                <a:cubicBezTo>
                  <a:pt x="137" y="630"/>
                  <a:pt x="137" y="628"/>
                  <a:pt x="137" y="627"/>
                </a:cubicBezTo>
                <a:cubicBezTo>
                  <a:pt x="138" y="628"/>
                  <a:pt x="139" y="630"/>
                  <a:pt x="140" y="631"/>
                </a:cubicBezTo>
                <a:cubicBezTo>
                  <a:pt x="137" y="619"/>
                  <a:pt x="125" y="611"/>
                  <a:pt x="127" y="597"/>
                </a:cubicBezTo>
                <a:cubicBezTo>
                  <a:pt x="128" y="597"/>
                  <a:pt x="129" y="597"/>
                  <a:pt x="130" y="597"/>
                </a:cubicBezTo>
                <a:cubicBezTo>
                  <a:pt x="130" y="596"/>
                  <a:pt x="131" y="594"/>
                  <a:pt x="131" y="593"/>
                </a:cubicBezTo>
                <a:cubicBezTo>
                  <a:pt x="133" y="594"/>
                  <a:pt x="136" y="594"/>
                  <a:pt x="138" y="594"/>
                </a:cubicBezTo>
                <a:cubicBezTo>
                  <a:pt x="138" y="593"/>
                  <a:pt x="138" y="592"/>
                  <a:pt x="137" y="591"/>
                </a:cubicBezTo>
                <a:cubicBezTo>
                  <a:pt x="138" y="590"/>
                  <a:pt x="138" y="590"/>
                  <a:pt x="138" y="590"/>
                </a:cubicBezTo>
                <a:cubicBezTo>
                  <a:pt x="137" y="585"/>
                  <a:pt x="137" y="585"/>
                  <a:pt x="137" y="584"/>
                </a:cubicBezTo>
                <a:cubicBezTo>
                  <a:pt x="137" y="583"/>
                  <a:pt x="138" y="583"/>
                  <a:pt x="138" y="583"/>
                </a:cubicBezTo>
                <a:cubicBezTo>
                  <a:pt x="136" y="579"/>
                  <a:pt x="136" y="578"/>
                  <a:pt x="136" y="575"/>
                </a:cubicBezTo>
                <a:cubicBezTo>
                  <a:pt x="136" y="575"/>
                  <a:pt x="136" y="575"/>
                  <a:pt x="136" y="575"/>
                </a:cubicBezTo>
                <a:cubicBezTo>
                  <a:pt x="136" y="572"/>
                  <a:pt x="134" y="569"/>
                  <a:pt x="133" y="566"/>
                </a:cubicBezTo>
                <a:cubicBezTo>
                  <a:pt x="133" y="566"/>
                  <a:pt x="133" y="566"/>
                  <a:pt x="133" y="564"/>
                </a:cubicBezTo>
                <a:cubicBezTo>
                  <a:pt x="133" y="561"/>
                  <a:pt x="132" y="559"/>
                  <a:pt x="131" y="557"/>
                </a:cubicBezTo>
                <a:cubicBezTo>
                  <a:pt x="131" y="557"/>
                  <a:pt x="131" y="556"/>
                  <a:pt x="130" y="555"/>
                </a:cubicBezTo>
                <a:cubicBezTo>
                  <a:pt x="130" y="554"/>
                  <a:pt x="130" y="554"/>
                  <a:pt x="129" y="553"/>
                </a:cubicBezTo>
                <a:cubicBezTo>
                  <a:pt x="129" y="552"/>
                  <a:pt x="129" y="552"/>
                  <a:pt x="128" y="550"/>
                </a:cubicBezTo>
                <a:cubicBezTo>
                  <a:pt x="127" y="548"/>
                  <a:pt x="126" y="545"/>
                  <a:pt x="126" y="543"/>
                </a:cubicBezTo>
                <a:cubicBezTo>
                  <a:pt x="126" y="543"/>
                  <a:pt x="126" y="543"/>
                  <a:pt x="129" y="535"/>
                </a:cubicBezTo>
                <a:cubicBezTo>
                  <a:pt x="129" y="534"/>
                  <a:pt x="130" y="534"/>
                  <a:pt x="130" y="534"/>
                </a:cubicBezTo>
                <a:cubicBezTo>
                  <a:pt x="130" y="533"/>
                  <a:pt x="131" y="533"/>
                  <a:pt x="131" y="532"/>
                </a:cubicBezTo>
                <a:cubicBezTo>
                  <a:pt x="131" y="532"/>
                  <a:pt x="132" y="525"/>
                  <a:pt x="133" y="522"/>
                </a:cubicBezTo>
                <a:cubicBezTo>
                  <a:pt x="134" y="519"/>
                  <a:pt x="134" y="519"/>
                  <a:pt x="133" y="516"/>
                </a:cubicBezTo>
                <a:moveTo>
                  <a:pt x="19" y="357"/>
                </a:moveTo>
                <a:cubicBezTo>
                  <a:pt x="20" y="357"/>
                  <a:pt x="20" y="357"/>
                  <a:pt x="20" y="357"/>
                </a:cubicBezTo>
                <a:cubicBezTo>
                  <a:pt x="19" y="357"/>
                  <a:pt x="19" y="356"/>
                  <a:pt x="19" y="356"/>
                </a:cubicBezTo>
                <a:cubicBezTo>
                  <a:pt x="19" y="355"/>
                  <a:pt x="19" y="353"/>
                  <a:pt x="19" y="352"/>
                </a:cubicBezTo>
                <a:cubicBezTo>
                  <a:pt x="17" y="353"/>
                  <a:pt x="17" y="353"/>
                  <a:pt x="17" y="353"/>
                </a:cubicBezTo>
                <a:cubicBezTo>
                  <a:pt x="16" y="353"/>
                  <a:pt x="16" y="353"/>
                  <a:pt x="16" y="353"/>
                </a:cubicBezTo>
                <a:cubicBezTo>
                  <a:pt x="16" y="352"/>
                  <a:pt x="16" y="352"/>
                  <a:pt x="15" y="351"/>
                </a:cubicBezTo>
                <a:cubicBezTo>
                  <a:pt x="15" y="351"/>
                  <a:pt x="15" y="351"/>
                  <a:pt x="15" y="351"/>
                </a:cubicBezTo>
                <a:cubicBezTo>
                  <a:pt x="14" y="352"/>
                  <a:pt x="14" y="353"/>
                  <a:pt x="14" y="353"/>
                </a:cubicBezTo>
                <a:cubicBezTo>
                  <a:pt x="13" y="353"/>
                  <a:pt x="13" y="353"/>
                  <a:pt x="13" y="353"/>
                </a:cubicBezTo>
                <a:cubicBezTo>
                  <a:pt x="13" y="353"/>
                  <a:pt x="13" y="353"/>
                  <a:pt x="12" y="352"/>
                </a:cubicBezTo>
                <a:cubicBezTo>
                  <a:pt x="12" y="351"/>
                  <a:pt x="12" y="351"/>
                  <a:pt x="12" y="351"/>
                </a:cubicBezTo>
                <a:cubicBezTo>
                  <a:pt x="12" y="350"/>
                  <a:pt x="12" y="350"/>
                  <a:pt x="11" y="349"/>
                </a:cubicBezTo>
                <a:cubicBezTo>
                  <a:pt x="11" y="348"/>
                  <a:pt x="11" y="348"/>
                  <a:pt x="11" y="348"/>
                </a:cubicBezTo>
                <a:cubicBezTo>
                  <a:pt x="11" y="348"/>
                  <a:pt x="11" y="348"/>
                  <a:pt x="11" y="348"/>
                </a:cubicBezTo>
                <a:cubicBezTo>
                  <a:pt x="10" y="348"/>
                  <a:pt x="10" y="348"/>
                  <a:pt x="10" y="348"/>
                </a:cubicBezTo>
                <a:cubicBezTo>
                  <a:pt x="10" y="348"/>
                  <a:pt x="10" y="347"/>
                  <a:pt x="9" y="347"/>
                </a:cubicBezTo>
                <a:cubicBezTo>
                  <a:pt x="9" y="347"/>
                  <a:pt x="9" y="347"/>
                  <a:pt x="8" y="348"/>
                </a:cubicBezTo>
                <a:cubicBezTo>
                  <a:pt x="8" y="350"/>
                  <a:pt x="8" y="353"/>
                  <a:pt x="8" y="355"/>
                </a:cubicBezTo>
                <a:cubicBezTo>
                  <a:pt x="8" y="359"/>
                  <a:pt x="8" y="360"/>
                  <a:pt x="8" y="360"/>
                </a:cubicBezTo>
                <a:cubicBezTo>
                  <a:pt x="9" y="360"/>
                  <a:pt x="9" y="360"/>
                  <a:pt x="9" y="360"/>
                </a:cubicBezTo>
                <a:cubicBezTo>
                  <a:pt x="9" y="360"/>
                  <a:pt x="9" y="360"/>
                  <a:pt x="10" y="358"/>
                </a:cubicBezTo>
                <a:cubicBezTo>
                  <a:pt x="10" y="357"/>
                  <a:pt x="11" y="357"/>
                  <a:pt x="11" y="357"/>
                </a:cubicBezTo>
                <a:cubicBezTo>
                  <a:pt x="11" y="357"/>
                  <a:pt x="11" y="357"/>
                  <a:pt x="12" y="358"/>
                </a:cubicBezTo>
                <a:cubicBezTo>
                  <a:pt x="12" y="358"/>
                  <a:pt x="12" y="358"/>
                  <a:pt x="12" y="358"/>
                </a:cubicBezTo>
                <a:cubicBezTo>
                  <a:pt x="12" y="358"/>
                  <a:pt x="12" y="358"/>
                  <a:pt x="12" y="358"/>
                </a:cubicBezTo>
                <a:cubicBezTo>
                  <a:pt x="12" y="357"/>
                  <a:pt x="12" y="357"/>
                  <a:pt x="13" y="358"/>
                </a:cubicBezTo>
                <a:cubicBezTo>
                  <a:pt x="14" y="358"/>
                  <a:pt x="15" y="357"/>
                  <a:pt x="15" y="357"/>
                </a:cubicBezTo>
                <a:cubicBezTo>
                  <a:pt x="16" y="357"/>
                  <a:pt x="16" y="357"/>
                  <a:pt x="16" y="357"/>
                </a:cubicBezTo>
                <a:cubicBezTo>
                  <a:pt x="17" y="358"/>
                  <a:pt x="18" y="358"/>
                  <a:pt x="18" y="358"/>
                </a:cubicBezTo>
                <a:cubicBezTo>
                  <a:pt x="19" y="358"/>
                  <a:pt x="19" y="358"/>
                  <a:pt x="19" y="358"/>
                </a:cubicBezTo>
                <a:cubicBezTo>
                  <a:pt x="19" y="358"/>
                  <a:pt x="19" y="358"/>
                  <a:pt x="19" y="357"/>
                </a:cubicBezTo>
                <a:moveTo>
                  <a:pt x="4" y="358"/>
                </a:moveTo>
                <a:cubicBezTo>
                  <a:pt x="4" y="357"/>
                  <a:pt x="4" y="355"/>
                  <a:pt x="4" y="355"/>
                </a:cubicBezTo>
                <a:cubicBezTo>
                  <a:pt x="4" y="354"/>
                  <a:pt x="4" y="354"/>
                  <a:pt x="4" y="354"/>
                </a:cubicBezTo>
                <a:cubicBezTo>
                  <a:pt x="4" y="354"/>
                  <a:pt x="4" y="353"/>
                  <a:pt x="4" y="353"/>
                </a:cubicBezTo>
                <a:cubicBezTo>
                  <a:pt x="4" y="353"/>
                  <a:pt x="4" y="353"/>
                  <a:pt x="4" y="353"/>
                </a:cubicBezTo>
                <a:cubicBezTo>
                  <a:pt x="3" y="353"/>
                  <a:pt x="3" y="352"/>
                  <a:pt x="3" y="352"/>
                </a:cubicBezTo>
                <a:cubicBezTo>
                  <a:pt x="3" y="356"/>
                  <a:pt x="3" y="356"/>
                  <a:pt x="3" y="356"/>
                </a:cubicBezTo>
                <a:cubicBezTo>
                  <a:pt x="3" y="356"/>
                  <a:pt x="3" y="356"/>
                  <a:pt x="3" y="356"/>
                </a:cubicBezTo>
                <a:cubicBezTo>
                  <a:pt x="3" y="356"/>
                  <a:pt x="3" y="356"/>
                  <a:pt x="3" y="356"/>
                </a:cubicBezTo>
                <a:cubicBezTo>
                  <a:pt x="3" y="356"/>
                  <a:pt x="4" y="357"/>
                  <a:pt x="4" y="357"/>
                </a:cubicBezTo>
                <a:cubicBezTo>
                  <a:pt x="4" y="358"/>
                  <a:pt x="4" y="359"/>
                  <a:pt x="4" y="360"/>
                </a:cubicBezTo>
                <a:cubicBezTo>
                  <a:pt x="4" y="360"/>
                  <a:pt x="4" y="360"/>
                  <a:pt x="4" y="360"/>
                </a:cubicBezTo>
                <a:cubicBezTo>
                  <a:pt x="4" y="360"/>
                  <a:pt x="4" y="360"/>
                  <a:pt x="4" y="358"/>
                </a:cubicBezTo>
                <a:moveTo>
                  <a:pt x="4" y="343"/>
                </a:moveTo>
                <a:cubicBezTo>
                  <a:pt x="5" y="343"/>
                  <a:pt x="6" y="343"/>
                  <a:pt x="7" y="343"/>
                </a:cubicBezTo>
                <a:cubicBezTo>
                  <a:pt x="7" y="342"/>
                  <a:pt x="7" y="336"/>
                  <a:pt x="6" y="335"/>
                </a:cubicBezTo>
                <a:cubicBezTo>
                  <a:pt x="6" y="335"/>
                  <a:pt x="6" y="335"/>
                  <a:pt x="6" y="335"/>
                </a:cubicBezTo>
                <a:cubicBezTo>
                  <a:pt x="5" y="335"/>
                  <a:pt x="5" y="335"/>
                  <a:pt x="5" y="335"/>
                </a:cubicBezTo>
                <a:cubicBezTo>
                  <a:pt x="5" y="335"/>
                  <a:pt x="5" y="335"/>
                  <a:pt x="5" y="335"/>
                </a:cubicBezTo>
                <a:cubicBezTo>
                  <a:pt x="5" y="335"/>
                  <a:pt x="5" y="335"/>
                  <a:pt x="4" y="327"/>
                </a:cubicBezTo>
                <a:cubicBezTo>
                  <a:pt x="4" y="325"/>
                  <a:pt x="4" y="325"/>
                  <a:pt x="4" y="324"/>
                </a:cubicBezTo>
                <a:cubicBezTo>
                  <a:pt x="5" y="323"/>
                  <a:pt x="5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4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3" y="323"/>
                  <a:pt x="3" y="323"/>
                  <a:pt x="3" y="323"/>
                </a:cubicBezTo>
                <a:cubicBezTo>
                  <a:pt x="3" y="323"/>
                  <a:pt x="2" y="331"/>
                  <a:pt x="3" y="332"/>
                </a:cubicBezTo>
                <a:cubicBezTo>
                  <a:pt x="3" y="331"/>
                  <a:pt x="3" y="330"/>
                  <a:pt x="3" y="329"/>
                </a:cubicBezTo>
                <a:cubicBezTo>
                  <a:pt x="4" y="329"/>
                  <a:pt x="3" y="332"/>
                  <a:pt x="3" y="334"/>
                </a:cubicBezTo>
                <a:cubicBezTo>
                  <a:pt x="3" y="335"/>
                  <a:pt x="3" y="337"/>
                  <a:pt x="4" y="337"/>
                </a:cubicBezTo>
                <a:cubicBezTo>
                  <a:pt x="4" y="337"/>
                  <a:pt x="4" y="337"/>
                  <a:pt x="4" y="337"/>
                </a:cubicBezTo>
                <a:cubicBezTo>
                  <a:pt x="4" y="337"/>
                  <a:pt x="4" y="337"/>
                  <a:pt x="4" y="339"/>
                </a:cubicBezTo>
                <a:cubicBezTo>
                  <a:pt x="4" y="339"/>
                  <a:pt x="4" y="342"/>
                  <a:pt x="4" y="343"/>
                </a:cubicBezTo>
                <a:moveTo>
                  <a:pt x="287" y="80"/>
                </a:moveTo>
                <a:cubicBezTo>
                  <a:pt x="287" y="79"/>
                  <a:pt x="288" y="78"/>
                  <a:pt x="289" y="77"/>
                </a:cubicBezTo>
                <a:cubicBezTo>
                  <a:pt x="289" y="76"/>
                  <a:pt x="289" y="76"/>
                  <a:pt x="289" y="75"/>
                </a:cubicBezTo>
                <a:cubicBezTo>
                  <a:pt x="288" y="75"/>
                  <a:pt x="288" y="75"/>
                  <a:pt x="287" y="74"/>
                </a:cubicBezTo>
                <a:cubicBezTo>
                  <a:pt x="289" y="71"/>
                  <a:pt x="289" y="71"/>
                  <a:pt x="290" y="70"/>
                </a:cubicBezTo>
                <a:cubicBezTo>
                  <a:pt x="289" y="70"/>
                  <a:pt x="288" y="70"/>
                  <a:pt x="287" y="70"/>
                </a:cubicBezTo>
                <a:cubicBezTo>
                  <a:pt x="286" y="70"/>
                  <a:pt x="286" y="70"/>
                  <a:pt x="286" y="70"/>
                </a:cubicBezTo>
                <a:cubicBezTo>
                  <a:pt x="284" y="70"/>
                  <a:pt x="282" y="72"/>
                  <a:pt x="280" y="72"/>
                </a:cubicBezTo>
                <a:cubicBezTo>
                  <a:pt x="279" y="72"/>
                  <a:pt x="279" y="72"/>
                  <a:pt x="278" y="72"/>
                </a:cubicBezTo>
                <a:cubicBezTo>
                  <a:pt x="278" y="71"/>
                  <a:pt x="277" y="71"/>
                  <a:pt x="276" y="71"/>
                </a:cubicBezTo>
                <a:cubicBezTo>
                  <a:pt x="274" y="71"/>
                  <a:pt x="272" y="73"/>
                  <a:pt x="270" y="73"/>
                </a:cubicBezTo>
                <a:cubicBezTo>
                  <a:pt x="270" y="73"/>
                  <a:pt x="269" y="73"/>
                  <a:pt x="268" y="73"/>
                </a:cubicBezTo>
                <a:cubicBezTo>
                  <a:pt x="268" y="72"/>
                  <a:pt x="269" y="72"/>
                  <a:pt x="269" y="71"/>
                </a:cubicBezTo>
                <a:cubicBezTo>
                  <a:pt x="269" y="71"/>
                  <a:pt x="270" y="70"/>
                  <a:pt x="270" y="70"/>
                </a:cubicBezTo>
                <a:cubicBezTo>
                  <a:pt x="270" y="69"/>
                  <a:pt x="270" y="69"/>
                  <a:pt x="270" y="68"/>
                </a:cubicBezTo>
                <a:cubicBezTo>
                  <a:pt x="269" y="69"/>
                  <a:pt x="269" y="69"/>
                  <a:pt x="269" y="69"/>
                </a:cubicBezTo>
                <a:cubicBezTo>
                  <a:pt x="268" y="69"/>
                  <a:pt x="268" y="70"/>
                  <a:pt x="268" y="70"/>
                </a:cubicBezTo>
                <a:cubicBezTo>
                  <a:pt x="268" y="70"/>
                  <a:pt x="262" y="67"/>
                  <a:pt x="258" y="73"/>
                </a:cubicBezTo>
                <a:cubicBezTo>
                  <a:pt x="259" y="73"/>
                  <a:pt x="260" y="73"/>
                  <a:pt x="261" y="73"/>
                </a:cubicBezTo>
                <a:cubicBezTo>
                  <a:pt x="263" y="73"/>
                  <a:pt x="263" y="73"/>
                  <a:pt x="263" y="73"/>
                </a:cubicBezTo>
                <a:cubicBezTo>
                  <a:pt x="263" y="75"/>
                  <a:pt x="263" y="75"/>
                  <a:pt x="263" y="75"/>
                </a:cubicBezTo>
                <a:cubicBezTo>
                  <a:pt x="264" y="76"/>
                  <a:pt x="262" y="76"/>
                  <a:pt x="262" y="77"/>
                </a:cubicBezTo>
                <a:cubicBezTo>
                  <a:pt x="260" y="76"/>
                  <a:pt x="257" y="76"/>
                  <a:pt x="256" y="76"/>
                </a:cubicBezTo>
                <a:cubicBezTo>
                  <a:pt x="255" y="77"/>
                  <a:pt x="255" y="78"/>
                  <a:pt x="254" y="79"/>
                </a:cubicBezTo>
                <a:cubicBezTo>
                  <a:pt x="255" y="78"/>
                  <a:pt x="255" y="78"/>
                  <a:pt x="256" y="78"/>
                </a:cubicBezTo>
                <a:cubicBezTo>
                  <a:pt x="257" y="78"/>
                  <a:pt x="258" y="78"/>
                  <a:pt x="258" y="78"/>
                </a:cubicBezTo>
                <a:cubicBezTo>
                  <a:pt x="259" y="79"/>
                  <a:pt x="259" y="79"/>
                  <a:pt x="259" y="79"/>
                </a:cubicBezTo>
                <a:cubicBezTo>
                  <a:pt x="258" y="80"/>
                  <a:pt x="257" y="81"/>
                  <a:pt x="256" y="82"/>
                </a:cubicBezTo>
                <a:cubicBezTo>
                  <a:pt x="256" y="83"/>
                  <a:pt x="256" y="83"/>
                  <a:pt x="256" y="83"/>
                </a:cubicBezTo>
                <a:cubicBezTo>
                  <a:pt x="256" y="83"/>
                  <a:pt x="257" y="83"/>
                  <a:pt x="257" y="83"/>
                </a:cubicBezTo>
                <a:cubicBezTo>
                  <a:pt x="259" y="83"/>
                  <a:pt x="260" y="83"/>
                  <a:pt x="261" y="83"/>
                </a:cubicBezTo>
                <a:cubicBezTo>
                  <a:pt x="262" y="83"/>
                  <a:pt x="262" y="83"/>
                  <a:pt x="263" y="83"/>
                </a:cubicBezTo>
                <a:cubicBezTo>
                  <a:pt x="264" y="83"/>
                  <a:pt x="264" y="83"/>
                  <a:pt x="264" y="84"/>
                </a:cubicBezTo>
                <a:cubicBezTo>
                  <a:pt x="264" y="84"/>
                  <a:pt x="264" y="86"/>
                  <a:pt x="266" y="86"/>
                </a:cubicBezTo>
                <a:cubicBezTo>
                  <a:pt x="267" y="86"/>
                  <a:pt x="268" y="86"/>
                  <a:pt x="269" y="86"/>
                </a:cubicBezTo>
                <a:cubicBezTo>
                  <a:pt x="270" y="85"/>
                  <a:pt x="270" y="85"/>
                  <a:pt x="272" y="83"/>
                </a:cubicBezTo>
                <a:cubicBezTo>
                  <a:pt x="273" y="83"/>
                  <a:pt x="275" y="82"/>
                  <a:pt x="275" y="82"/>
                </a:cubicBezTo>
                <a:cubicBezTo>
                  <a:pt x="276" y="82"/>
                  <a:pt x="277" y="82"/>
                  <a:pt x="277" y="81"/>
                </a:cubicBezTo>
                <a:cubicBezTo>
                  <a:pt x="278" y="80"/>
                  <a:pt x="279" y="80"/>
                  <a:pt x="281" y="80"/>
                </a:cubicBezTo>
                <a:cubicBezTo>
                  <a:pt x="282" y="79"/>
                  <a:pt x="282" y="79"/>
                  <a:pt x="287" y="80"/>
                </a:cubicBezTo>
                <a:moveTo>
                  <a:pt x="103" y="171"/>
                </a:moveTo>
                <a:cubicBezTo>
                  <a:pt x="104" y="170"/>
                  <a:pt x="104" y="170"/>
                  <a:pt x="104" y="170"/>
                </a:cubicBezTo>
                <a:cubicBezTo>
                  <a:pt x="104" y="169"/>
                  <a:pt x="104" y="169"/>
                  <a:pt x="104" y="168"/>
                </a:cubicBezTo>
                <a:cubicBezTo>
                  <a:pt x="104" y="168"/>
                  <a:pt x="104" y="168"/>
                  <a:pt x="104" y="168"/>
                </a:cubicBezTo>
                <a:cubicBezTo>
                  <a:pt x="103" y="168"/>
                  <a:pt x="103" y="164"/>
                  <a:pt x="103" y="164"/>
                </a:cubicBezTo>
                <a:cubicBezTo>
                  <a:pt x="103" y="163"/>
                  <a:pt x="103" y="163"/>
                  <a:pt x="101" y="162"/>
                </a:cubicBezTo>
                <a:cubicBezTo>
                  <a:pt x="101" y="162"/>
                  <a:pt x="101" y="162"/>
                  <a:pt x="101" y="161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05" y="157"/>
                  <a:pt x="106" y="157"/>
                  <a:pt x="106" y="157"/>
                </a:cubicBezTo>
                <a:cubicBezTo>
                  <a:pt x="108" y="155"/>
                  <a:pt x="108" y="154"/>
                  <a:pt x="108" y="153"/>
                </a:cubicBezTo>
                <a:cubicBezTo>
                  <a:pt x="108" y="152"/>
                  <a:pt x="108" y="152"/>
                  <a:pt x="108" y="152"/>
                </a:cubicBezTo>
                <a:cubicBezTo>
                  <a:pt x="108" y="152"/>
                  <a:pt x="106" y="153"/>
                  <a:pt x="106" y="153"/>
                </a:cubicBezTo>
                <a:cubicBezTo>
                  <a:pt x="104" y="155"/>
                  <a:pt x="104" y="157"/>
                  <a:pt x="102" y="158"/>
                </a:cubicBezTo>
                <a:cubicBezTo>
                  <a:pt x="99" y="162"/>
                  <a:pt x="95" y="165"/>
                  <a:pt x="92" y="168"/>
                </a:cubicBezTo>
                <a:cubicBezTo>
                  <a:pt x="90" y="170"/>
                  <a:pt x="90" y="170"/>
                  <a:pt x="88" y="174"/>
                </a:cubicBezTo>
                <a:cubicBezTo>
                  <a:pt x="90" y="175"/>
                  <a:pt x="92" y="175"/>
                  <a:pt x="94" y="175"/>
                </a:cubicBezTo>
                <a:cubicBezTo>
                  <a:pt x="95" y="175"/>
                  <a:pt x="95" y="175"/>
                  <a:pt x="95" y="177"/>
                </a:cubicBezTo>
                <a:cubicBezTo>
                  <a:pt x="94" y="180"/>
                  <a:pt x="95" y="181"/>
                  <a:pt x="95" y="182"/>
                </a:cubicBezTo>
                <a:cubicBezTo>
                  <a:pt x="96" y="181"/>
                  <a:pt x="96" y="181"/>
                  <a:pt x="96" y="181"/>
                </a:cubicBezTo>
                <a:cubicBezTo>
                  <a:pt x="97" y="181"/>
                  <a:pt x="97" y="180"/>
                  <a:pt x="99" y="176"/>
                </a:cubicBezTo>
                <a:cubicBezTo>
                  <a:pt x="101" y="173"/>
                  <a:pt x="101" y="173"/>
                  <a:pt x="103" y="171"/>
                </a:cubicBezTo>
                <a:moveTo>
                  <a:pt x="89" y="162"/>
                </a:moveTo>
                <a:cubicBezTo>
                  <a:pt x="89" y="162"/>
                  <a:pt x="89" y="162"/>
                  <a:pt x="89" y="162"/>
                </a:cubicBezTo>
                <a:cubicBezTo>
                  <a:pt x="89" y="162"/>
                  <a:pt x="89" y="161"/>
                  <a:pt x="88" y="161"/>
                </a:cubicBezTo>
                <a:cubicBezTo>
                  <a:pt x="88" y="161"/>
                  <a:pt x="88" y="161"/>
                  <a:pt x="88" y="161"/>
                </a:cubicBezTo>
                <a:cubicBezTo>
                  <a:pt x="88" y="160"/>
                  <a:pt x="88" y="160"/>
                  <a:pt x="88" y="159"/>
                </a:cubicBezTo>
                <a:cubicBezTo>
                  <a:pt x="88" y="158"/>
                  <a:pt x="88" y="158"/>
                  <a:pt x="88" y="158"/>
                </a:cubicBezTo>
                <a:cubicBezTo>
                  <a:pt x="88" y="158"/>
                  <a:pt x="88" y="158"/>
                  <a:pt x="88" y="158"/>
                </a:cubicBezTo>
                <a:cubicBezTo>
                  <a:pt x="87" y="158"/>
                  <a:pt x="87" y="159"/>
                  <a:pt x="86" y="159"/>
                </a:cubicBezTo>
                <a:cubicBezTo>
                  <a:pt x="86" y="159"/>
                  <a:pt x="86" y="160"/>
                  <a:pt x="86" y="160"/>
                </a:cubicBezTo>
                <a:cubicBezTo>
                  <a:pt x="86" y="161"/>
                  <a:pt x="86" y="161"/>
                  <a:pt x="86" y="162"/>
                </a:cubicBezTo>
                <a:cubicBezTo>
                  <a:pt x="85" y="165"/>
                  <a:pt x="85" y="165"/>
                  <a:pt x="85" y="165"/>
                </a:cubicBezTo>
                <a:cubicBezTo>
                  <a:pt x="85" y="166"/>
                  <a:pt x="85" y="166"/>
                  <a:pt x="89" y="162"/>
                </a:cubicBezTo>
                <a:moveTo>
                  <a:pt x="363" y="4"/>
                </a:moveTo>
                <a:cubicBezTo>
                  <a:pt x="363" y="3"/>
                  <a:pt x="363" y="3"/>
                  <a:pt x="363" y="3"/>
                </a:cubicBezTo>
                <a:cubicBezTo>
                  <a:pt x="363" y="3"/>
                  <a:pt x="363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1" y="3"/>
                </a:cubicBezTo>
                <a:cubicBezTo>
                  <a:pt x="361" y="3"/>
                  <a:pt x="356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3" y="4"/>
                </a:cubicBezTo>
                <a:cubicBezTo>
                  <a:pt x="351" y="5"/>
                  <a:pt x="349" y="5"/>
                  <a:pt x="348" y="6"/>
                </a:cubicBezTo>
                <a:cubicBezTo>
                  <a:pt x="350" y="5"/>
                  <a:pt x="352" y="5"/>
                  <a:pt x="354" y="4"/>
                </a:cubicBezTo>
                <a:cubicBezTo>
                  <a:pt x="354" y="4"/>
                  <a:pt x="355" y="4"/>
                  <a:pt x="355" y="4"/>
                </a:cubicBezTo>
                <a:cubicBezTo>
                  <a:pt x="358" y="3"/>
                  <a:pt x="358" y="3"/>
                  <a:pt x="360" y="3"/>
                </a:cubicBezTo>
                <a:cubicBezTo>
                  <a:pt x="359" y="3"/>
                  <a:pt x="359" y="3"/>
                  <a:pt x="359" y="3"/>
                </a:cubicBezTo>
                <a:cubicBezTo>
                  <a:pt x="357" y="3"/>
                  <a:pt x="354" y="3"/>
                  <a:pt x="352" y="4"/>
                </a:cubicBezTo>
                <a:cubicBezTo>
                  <a:pt x="354" y="3"/>
                  <a:pt x="354" y="3"/>
                  <a:pt x="355" y="3"/>
                </a:cubicBezTo>
                <a:cubicBezTo>
                  <a:pt x="355" y="3"/>
                  <a:pt x="355" y="3"/>
                  <a:pt x="356" y="3"/>
                </a:cubicBezTo>
                <a:cubicBezTo>
                  <a:pt x="357" y="3"/>
                  <a:pt x="357" y="3"/>
                  <a:pt x="357" y="3"/>
                </a:cubicBezTo>
                <a:cubicBezTo>
                  <a:pt x="357" y="3"/>
                  <a:pt x="357" y="3"/>
                  <a:pt x="357" y="3"/>
                </a:cubicBezTo>
                <a:cubicBezTo>
                  <a:pt x="357" y="3"/>
                  <a:pt x="356" y="3"/>
                  <a:pt x="356" y="3"/>
                </a:cubicBezTo>
                <a:cubicBezTo>
                  <a:pt x="355" y="3"/>
                  <a:pt x="355" y="3"/>
                  <a:pt x="354" y="3"/>
                </a:cubicBezTo>
                <a:cubicBezTo>
                  <a:pt x="354" y="3"/>
                  <a:pt x="353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0" y="3"/>
                  <a:pt x="350" y="3"/>
                </a:cubicBezTo>
                <a:cubicBezTo>
                  <a:pt x="351" y="3"/>
                  <a:pt x="353" y="2"/>
                  <a:pt x="355" y="2"/>
                </a:cubicBezTo>
                <a:cubicBezTo>
                  <a:pt x="356" y="2"/>
                  <a:pt x="356" y="2"/>
                  <a:pt x="358" y="2"/>
                </a:cubicBezTo>
                <a:cubicBezTo>
                  <a:pt x="359" y="2"/>
                  <a:pt x="359" y="2"/>
                  <a:pt x="359" y="2"/>
                </a:cubicBezTo>
                <a:cubicBezTo>
                  <a:pt x="359" y="2"/>
                  <a:pt x="360" y="2"/>
                  <a:pt x="361" y="2"/>
                </a:cubicBezTo>
                <a:cubicBezTo>
                  <a:pt x="362" y="2"/>
                  <a:pt x="362" y="2"/>
                  <a:pt x="364" y="2"/>
                </a:cubicBezTo>
                <a:cubicBezTo>
                  <a:pt x="364" y="2"/>
                  <a:pt x="365" y="2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6" y="1"/>
                  <a:pt x="366" y="1"/>
                  <a:pt x="366" y="1"/>
                </a:cubicBezTo>
                <a:cubicBezTo>
                  <a:pt x="366" y="1"/>
                  <a:pt x="366" y="1"/>
                  <a:pt x="366" y="1"/>
                </a:cubicBezTo>
                <a:cubicBezTo>
                  <a:pt x="366" y="1"/>
                  <a:pt x="365" y="1"/>
                  <a:pt x="366" y="1"/>
                </a:cubicBezTo>
                <a:cubicBezTo>
                  <a:pt x="366" y="1"/>
                  <a:pt x="366" y="1"/>
                  <a:pt x="366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4" y="1"/>
                  <a:pt x="364" y="1"/>
                  <a:pt x="364" y="1"/>
                </a:cubicBezTo>
                <a:cubicBezTo>
                  <a:pt x="363" y="1"/>
                  <a:pt x="363" y="1"/>
                  <a:pt x="363" y="1"/>
                </a:cubicBezTo>
                <a:cubicBezTo>
                  <a:pt x="364" y="1"/>
                  <a:pt x="364" y="1"/>
                  <a:pt x="364" y="1"/>
                </a:cubicBezTo>
                <a:cubicBezTo>
                  <a:pt x="364" y="1"/>
                  <a:pt x="364" y="1"/>
                  <a:pt x="365" y="1"/>
                </a:cubicBezTo>
                <a:cubicBezTo>
                  <a:pt x="365" y="1"/>
                  <a:pt x="366" y="1"/>
                  <a:pt x="366" y="1"/>
                </a:cubicBezTo>
                <a:cubicBezTo>
                  <a:pt x="367" y="1"/>
                  <a:pt x="367" y="1"/>
                  <a:pt x="368" y="1"/>
                </a:cubicBezTo>
                <a:cubicBezTo>
                  <a:pt x="369" y="1"/>
                  <a:pt x="370" y="0"/>
                  <a:pt x="370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0"/>
                  <a:pt x="370" y="0"/>
                  <a:pt x="369" y="0"/>
                </a:cubicBezTo>
                <a:cubicBezTo>
                  <a:pt x="369" y="0"/>
                  <a:pt x="368" y="0"/>
                  <a:pt x="367" y="0"/>
                </a:cubicBezTo>
                <a:cubicBezTo>
                  <a:pt x="367" y="0"/>
                  <a:pt x="367" y="0"/>
                  <a:pt x="367" y="0"/>
                </a:cubicBezTo>
                <a:cubicBezTo>
                  <a:pt x="367" y="0"/>
                  <a:pt x="367" y="0"/>
                  <a:pt x="367" y="0"/>
                </a:cubicBezTo>
                <a:cubicBezTo>
                  <a:pt x="365" y="0"/>
                  <a:pt x="363" y="1"/>
                  <a:pt x="362" y="1"/>
                </a:cubicBezTo>
                <a:cubicBezTo>
                  <a:pt x="361" y="1"/>
                  <a:pt x="361" y="1"/>
                  <a:pt x="362" y="0"/>
                </a:cubicBezTo>
                <a:cubicBezTo>
                  <a:pt x="362" y="0"/>
                  <a:pt x="363" y="0"/>
                  <a:pt x="363" y="0"/>
                </a:cubicBezTo>
                <a:cubicBezTo>
                  <a:pt x="363" y="0"/>
                  <a:pt x="362" y="0"/>
                  <a:pt x="361" y="0"/>
                </a:cubicBezTo>
                <a:cubicBezTo>
                  <a:pt x="361" y="0"/>
                  <a:pt x="361" y="0"/>
                  <a:pt x="361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59" y="0"/>
                  <a:pt x="359" y="1"/>
                  <a:pt x="358" y="1"/>
                </a:cubicBezTo>
                <a:cubicBezTo>
                  <a:pt x="357" y="1"/>
                  <a:pt x="357" y="1"/>
                  <a:pt x="357" y="1"/>
                </a:cubicBezTo>
                <a:cubicBezTo>
                  <a:pt x="357" y="1"/>
                  <a:pt x="357" y="1"/>
                  <a:pt x="357" y="1"/>
                </a:cubicBezTo>
                <a:cubicBezTo>
                  <a:pt x="357" y="1"/>
                  <a:pt x="357" y="1"/>
                  <a:pt x="357" y="1"/>
                </a:cubicBezTo>
                <a:cubicBezTo>
                  <a:pt x="356" y="1"/>
                  <a:pt x="356" y="1"/>
                  <a:pt x="356" y="1"/>
                </a:cubicBezTo>
                <a:cubicBezTo>
                  <a:pt x="356" y="1"/>
                  <a:pt x="356" y="1"/>
                  <a:pt x="356" y="1"/>
                </a:cubicBezTo>
                <a:cubicBezTo>
                  <a:pt x="355" y="1"/>
                  <a:pt x="354" y="1"/>
                  <a:pt x="353" y="1"/>
                </a:cubicBezTo>
                <a:cubicBezTo>
                  <a:pt x="353" y="1"/>
                  <a:pt x="353" y="1"/>
                  <a:pt x="353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2" y="1"/>
                  <a:pt x="352" y="1"/>
                  <a:pt x="352" y="1"/>
                </a:cubicBezTo>
                <a:cubicBezTo>
                  <a:pt x="352" y="1"/>
                  <a:pt x="352" y="1"/>
                  <a:pt x="352" y="1"/>
                </a:cubicBezTo>
                <a:cubicBezTo>
                  <a:pt x="351" y="1"/>
                  <a:pt x="351" y="1"/>
                  <a:pt x="351" y="1"/>
                </a:cubicBezTo>
                <a:cubicBezTo>
                  <a:pt x="351" y="1"/>
                  <a:pt x="351" y="1"/>
                  <a:pt x="351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2"/>
                  <a:pt x="350" y="2"/>
                  <a:pt x="350" y="2"/>
                </a:cubicBezTo>
                <a:cubicBezTo>
                  <a:pt x="350" y="2"/>
                  <a:pt x="350" y="2"/>
                  <a:pt x="350" y="2"/>
                </a:cubicBezTo>
                <a:cubicBezTo>
                  <a:pt x="350" y="2"/>
                  <a:pt x="350" y="2"/>
                  <a:pt x="350" y="2"/>
                </a:cubicBezTo>
                <a:cubicBezTo>
                  <a:pt x="350" y="2"/>
                  <a:pt x="350" y="2"/>
                  <a:pt x="350" y="2"/>
                </a:cubicBezTo>
                <a:cubicBezTo>
                  <a:pt x="349" y="2"/>
                  <a:pt x="349" y="2"/>
                  <a:pt x="349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7" y="2"/>
                  <a:pt x="347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9" y="2"/>
                  <a:pt x="349" y="2"/>
                  <a:pt x="349" y="2"/>
                </a:cubicBezTo>
                <a:cubicBezTo>
                  <a:pt x="349" y="2"/>
                  <a:pt x="349" y="2"/>
                  <a:pt x="349" y="2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1" y="1"/>
                  <a:pt x="351" y="1"/>
                  <a:pt x="351" y="1"/>
                </a:cubicBezTo>
                <a:cubicBezTo>
                  <a:pt x="351" y="1"/>
                  <a:pt x="350" y="1"/>
                  <a:pt x="350" y="1"/>
                </a:cubicBezTo>
                <a:cubicBezTo>
                  <a:pt x="349" y="1"/>
                  <a:pt x="348" y="1"/>
                  <a:pt x="348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4" y="2"/>
                  <a:pt x="344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3" y="2"/>
                  <a:pt x="342" y="2"/>
                  <a:pt x="341" y="2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7" y="1"/>
                  <a:pt x="347" y="1"/>
                  <a:pt x="347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8" y="1"/>
                  <a:pt x="348" y="1"/>
                  <a:pt x="346" y="1"/>
                </a:cubicBezTo>
                <a:cubicBezTo>
                  <a:pt x="345" y="2"/>
                  <a:pt x="344" y="2"/>
                  <a:pt x="343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0" y="2"/>
                  <a:pt x="339" y="2"/>
                  <a:pt x="338" y="3"/>
                </a:cubicBezTo>
                <a:cubicBezTo>
                  <a:pt x="338" y="3"/>
                  <a:pt x="338" y="3"/>
                  <a:pt x="338" y="3"/>
                </a:cubicBezTo>
                <a:cubicBezTo>
                  <a:pt x="337" y="3"/>
                  <a:pt x="337" y="3"/>
                  <a:pt x="337" y="3"/>
                </a:cubicBezTo>
                <a:cubicBezTo>
                  <a:pt x="338" y="2"/>
                  <a:pt x="338" y="2"/>
                  <a:pt x="338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9" y="2"/>
                  <a:pt x="340" y="2"/>
                  <a:pt x="340" y="2"/>
                </a:cubicBezTo>
                <a:cubicBezTo>
                  <a:pt x="341" y="2"/>
                  <a:pt x="341" y="2"/>
                  <a:pt x="342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1"/>
                  <a:pt x="346" y="1"/>
                  <a:pt x="346" y="1"/>
                </a:cubicBezTo>
                <a:cubicBezTo>
                  <a:pt x="347" y="1"/>
                  <a:pt x="347" y="1"/>
                  <a:pt x="348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7" y="1"/>
                  <a:pt x="347" y="1"/>
                  <a:pt x="347" y="1"/>
                </a:cubicBezTo>
                <a:cubicBezTo>
                  <a:pt x="347" y="1"/>
                  <a:pt x="347" y="1"/>
                  <a:pt x="347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4" y="1"/>
                  <a:pt x="344" y="1"/>
                  <a:pt x="344" y="1"/>
                </a:cubicBezTo>
                <a:cubicBezTo>
                  <a:pt x="344" y="1"/>
                  <a:pt x="344" y="1"/>
                  <a:pt x="344" y="1"/>
                </a:cubicBezTo>
                <a:cubicBezTo>
                  <a:pt x="343" y="1"/>
                  <a:pt x="343" y="1"/>
                  <a:pt x="343" y="1"/>
                </a:cubicBezTo>
                <a:cubicBezTo>
                  <a:pt x="343" y="1"/>
                  <a:pt x="343" y="1"/>
                  <a:pt x="343" y="1"/>
                </a:cubicBezTo>
                <a:cubicBezTo>
                  <a:pt x="343" y="2"/>
                  <a:pt x="343" y="2"/>
                  <a:pt x="343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6" y="2"/>
                  <a:pt x="336" y="2"/>
                  <a:pt x="336" y="2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6" y="3"/>
                  <a:pt x="336" y="3"/>
                  <a:pt x="336" y="3"/>
                </a:cubicBezTo>
                <a:cubicBezTo>
                  <a:pt x="336" y="2"/>
                  <a:pt x="336" y="2"/>
                  <a:pt x="336" y="2"/>
                </a:cubicBezTo>
                <a:cubicBezTo>
                  <a:pt x="336" y="2"/>
                  <a:pt x="336" y="2"/>
                  <a:pt x="336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7" y="2"/>
                  <a:pt x="336" y="2"/>
                  <a:pt x="336" y="2"/>
                </a:cubicBezTo>
                <a:cubicBezTo>
                  <a:pt x="335" y="2"/>
                  <a:pt x="335" y="2"/>
                  <a:pt x="335" y="2"/>
                </a:cubicBezTo>
                <a:cubicBezTo>
                  <a:pt x="335" y="2"/>
                  <a:pt x="335" y="2"/>
                  <a:pt x="335" y="2"/>
                </a:cubicBezTo>
                <a:cubicBezTo>
                  <a:pt x="334" y="2"/>
                  <a:pt x="334" y="2"/>
                  <a:pt x="334" y="2"/>
                </a:cubicBezTo>
                <a:cubicBezTo>
                  <a:pt x="332" y="3"/>
                  <a:pt x="331" y="3"/>
                  <a:pt x="329" y="3"/>
                </a:cubicBezTo>
                <a:cubicBezTo>
                  <a:pt x="329" y="3"/>
                  <a:pt x="329" y="3"/>
                  <a:pt x="329" y="3"/>
                </a:cubicBezTo>
                <a:cubicBezTo>
                  <a:pt x="330" y="3"/>
                  <a:pt x="330" y="3"/>
                  <a:pt x="330" y="3"/>
                </a:cubicBezTo>
                <a:cubicBezTo>
                  <a:pt x="330" y="3"/>
                  <a:pt x="330" y="3"/>
                  <a:pt x="330" y="3"/>
                </a:cubicBezTo>
                <a:cubicBezTo>
                  <a:pt x="330" y="3"/>
                  <a:pt x="330" y="3"/>
                  <a:pt x="330" y="3"/>
                </a:cubicBezTo>
                <a:cubicBezTo>
                  <a:pt x="330" y="3"/>
                  <a:pt x="329" y="3"/>
                  <a:pt x="328" y="3"/>
                </a:cubicBezTo>
                <a:cubicBezTo>
                  <a:pt x="327" y="3"/>
                  <a:pt x="326" y="3"/>
                  <a:pt x="325" y="3"/>
                </a:cubicBezTo>
                <a:cubicBezTo>
                  <a:pt x="325" y="3"/>
                  <a:pt x="324" y="4"/>
                  <a:pt x="323" y="4"/>
                </a:cubicBezTo>
                <a:cubicBezTo>
                  <a:pt x="323" y="4"/>
                  <a:pt x="323" y="4"/>
                  <a:pt x="323" y="4"/>
                </a:cubicBezTo>
                <a:cubicBezTo>
                  <a:pt x="323" y="4"/>
                  <a:pt x="323" y="4"/>
                  <a:pt x="323" y="4"/>
                </a:cubicBezTo>
                <a:cubicBezTo>
                  <a:pt x="323" y="4"/>
                  <a:pt x="323" y="4"/>
                  <a:pt x="323" y="4"/>
                </a:cubicBezTo>
                <a:cubicBezTo>
                  <a:pt x="322" y="4"/>
                  <a:pt x="322" y="4"/>
                  <a:pt x="322" y="4"/>
                </a:cubicBezTo>
                <a:cubicBezTo>
                  <a:pt x="322" y="4"/>
                  <a:pt x="322" y="4"/>
                  <a:pt x="322" y="4"/>
                </a:cubicBezTo>
                <a:cubicBezTo>
                  <a:pt x="322" y="4"/>
                  <a:pt x="322" y="4"/>
                  <a:pt x="322" y="4"/>
                </a:cubicBezTo>
                <a:cubicBezTo>
                  <a:pt x="321" y="4"/>
                  <a:pt x="321" y="4"/>
                  <a:pt x="321" y="4"/>
                </a:cubicBezTo>
                <a:cubicBezTo>
                  <a:pt x="321" y="4"/>
                  <a:pt x="321" y="4"/>
                  <a:pt x="321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19" y="4"/>
                  <a:pt x="319" y="4"/>
                  <a:pt x="319" y="4"/>
                </a:cubicBezTo>
                <a:cubicBezTo>
                  <a:pt x="319" y="4"/>
                  <a:pt x="318" y="4"/>
                  <a:pt x="317" y="5"/>
                </a:cubicBezTo>
                <a:cubicBezTo>
                  <a:pt x="317" y="5"/>
                  <a:pt x="317" y="5"/>
                  <a:pt x="317" y="5"/>
                </a:cubicBezTo>
                <a:cubicBezTo>
                  <a:pt x="316" y="5"/>
                  <a:pt x="315" y="5"/>
                  <a:pt x="315" y="5"/>
                </a:cubicBezTo>
                <a:cubicBezTo>
                  <a:pt x="315" y="5"/>
                  <a:pt x="315" y="5"/>
                  <a:pt x="314" y="5"/>
                </a:cubicBezTo>
                <a:cubicBezTo>
                  <a:pt x="314" y="5"/>
                  <a:pt x="314" y="5"/>
                  <a:pt x="314" y="5"/>
                </a:cubicBezTo>
                <a:cubicBezTo>
                  <a:pt x="313" y="5"/>
                  <a:pt x="313" y="5"/>
                  <a:pt x="313" y="5"/>
                </a:cubicBezTo>
                <a:cubicBezTo>
                  <a:pt x="313" y="5"/>
                  <a:pt x="313" y="5"/>
                  <a:pt x="314" y="5"/>
                </a:cubicBezTo>
                <a:cubicBezTo>
                  <a:pt x="314" y="5"/>
                  <a:pt x="314" y="5"/>
                  <a:pt x="314" y="5"/>
                </a:cubicBezTo>
                <a:cubicBezTo>
                  <a:pt x="315" y="5"/>
                  <a:pt x="315" y="5"/>
                  <a:pt x="315" y="5"/>
                </a:cubicBezTo>
                <a:cubicBezTo>
                  <a:pt x="314" y="5"/>
                  <a:pt x="313" y="6"/>
                  <a:pt x="312" y="6"/>
                </a:cubicBezTo>
                <a:cubicBezTo>
                  <a:pt x="311" y="6"/>
                  <a:pt x="311" y="6"/>
                  <a:pt x="311" y="6"/>
                </a:cubicBezTo>
                <a:cubicBezTo>
                  <a:pt x="311" y="6"/>
                  <a:pt x="311" y="6"/>
                  <a:pt x="311" y="6"/>
                </a:cubicBezTo>
                <a:cubicBezTo>
                  <a:pt x="310" y="6"/>
                  <a:pt x="310" y="6"/>
                  <a:pt x="310" y="6"/>
                </a:cubicBezTo>
                <a:cubicBezTo>
                  <a:pt x="309" y="6"/>
                  <a:pt x="308" y="6"/>
                  <a:pt x="307" y="7"/>
                </a:cubicBezTo>
                <a:cubicBezTo>
                  <a:pt x="306" y="7"/>
                  <a:pt x="305" y="7"/>
                  <a:pt x="305" y="7"/>
                </a:cubicBezTo>
                <a:cubicBezTo>
                  <a:pt x="304" y="7"/>
                  <a:pt x="304" y="7"/>
                  <a:pt x="304" y="7"/>
                </a:cubicBezTo>
                <a:cubicBezTo>
                  <a:pt x="303" y="7"/>
                  <a:pt x="303" y="7"/>
                  <a:pt x="303" y="7"/>
                </a:cubicBezTo>
                <a:cubicBezTo>
                  <a:pt x="303" y="7"/>
                  <a:pt x="303" y="7"/>
                  <a:pt x="303" y="7"/>
                </a:cubicBezTo>
                <a:cubicBezTo>
                  <a:pt x="303" y="7"/>
                  <a:pt x="303" y="7"/>
                  <a:pt x="303" y="7"/>
                </a:cubicBezTo>
                <a:cubicBezTo>
                  <a:pt x="302" y="8"/>
                  <a:pt x="302" y="8"/>
                  <a:pt x="302" y="8"/>
                </a:cubicBezTo>
                <a:cubicBezTo>
                  <a:pt x="302" y="8"/>
                  <a:pt x="302" y="8"/>
                  <a:pt x="302" y="8"/>
                </a:cubicBezTo>
                <a:cubicBezTo>
                  <a:pt x="302" y="7"/>
                  <a:pt x="302" y="7"/>
                  <a:pt x="302" y="7"/>
                </a:cubicBezTo>
                <a:cubicBezTo>
                  <a:pt x="302" y="7"/>
                  <a:pt x="302" y="7"/>
                  <a:pt x="302" y="7"/>
                </a:cubicBezTo>
                <a:cubicBezTo>
                  <a:pt x="301" y="8"/>
                  <a:pt x="301" y="8"/>
                  <a:pt x="301" y="8"/>
                </a:cubicBezTo>
                <a:cubicBezTo>
                  <a:pt x="300" y="8"/>
                  <a:pt x="300" y="8"/>
                  <a:pt x="300" y="8"/>
                </a:cubicBezTo>
                <a:cubicBezTo>
                  <a:pt x="300" y="8"/>
                  <a:pt x="300" y="8"/>
                  <a:pt x="299" y="8"/>
                </a:cubicBezTo>
                <a:cubicBezTo>
                  <a:pt x="299" y="8"/>
                  <a:pt x="298" y="8"/>
                  <a:pt x="298" y="8"/>
                </a:cubicBezTo>
                <a:cubicBezTo>
                  <a:pt x="298" y="8"/>
                  <a:pt x="298" y="8"/>
                  <a:pt x="298" y="8"/>
                </a:cubicBezTo>
                <a:cubicBezTo>
                  <a:pt x="298" y="8"/>
                  <a:pt x="298" y="8"/>
                  <a:pt x="297" y="8"/>
                </a:cubicBezTo>
                <a:cubicBezTo>
                  <a:pt x="296" y="8"/>
                  <a:pt x="296" y="8"/>
                  <a:pt x="296" y="8"/>
                </a:cubicBezTo>
                <a:cubicBezTo>
                  <a:pt x="295" y="8"/>
                  <a:pt x="295" y="8"/>
                  <a:pt x="295" y="8"/>
                </a:cubicBezTo>
                <a:cubicBezTo>
                  <a:pt x="295" y="8"/>
                  <a:pt x="295" y="8"/>
                  <a:pt x="295" y="8"/>
                </a:cubicBezTo>
                <a:cubicBezTo>
                  <a:pt x="295" y="9"/>
                  <a:pt x="295" y="9"/>
                  <a:pt x="295" y="9"/>
                </a:cubicBezTo>
                <a:cubicBezTo>
                  <a:pt x="294" y="9"/>
                  <a:pt x="294" y="9"/>
                  <a:pt x="294" y="9"/>
                </a:cubicBezTo>
                <a:cubicBezTo>
                  <a:pt x="294" y="9"/>
                  <a:pt x="294" y="9"/>
                  <a:pt x="294" y="9"/>
                </a:cubicBezTo>
                <a:cubicBezTo>
                  <a:pt x="293" y="9"/>
                  <a:pt x="293" y="9"/>
                  <a:pt x="293" y="9"/>
                </a:cubicBezTo>
                <a:cubicBezTo>
                  <a:pt x="292" y="9"/>
                  <a:pt x="292" y="9"/>
                  <a:pt x="292" y="9"/>
                </a:cubicBezTo>
                <a:cubicBezTo>
                  <a:pt x="292" y="9"/>
                  <a:pt x="292" y="9"/>
                  <a:pt x="292" y="9"/>
                </a:cubicBezTo>
                <a:cubicBezTo>
                  <a:pt x="292" y="9"/>
                  <a:pt x="292" y="9"/>
                  <a:pt x="292" y="9"/>
                </a:cubicBezTo>
                <a:cubicBezTo>
                  <a:pt x="289" y="10"/>
                  <a:pt x="287" y="11"/>
                  <a:pt x="284" y="11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3" y="12"/>
                  <a:pt x="283" y="12"/>
                  <a:pt x="283" y="12"/>
                </a:cubicBezTo>
                <a:cubicBezTo>
                  <a:pt x="283" y="12"/>
                  <a:pt x="283" y="12"/>
                  <a:pt x="283" y="12"/>
                </a:cubicBezTo>
                <a:cubicBezTo>
                  <a:pt x="282" y="12"/>
                  <a:pt x="282" y="12"/>
                  <a:pt x="282" y="12"/>
                </a:cubicBezTo>
                <a:cubicBezTo>
                  <a:pt x="282" y="12"/>
                  <a:pt x="282" y="12"/>
                  <a:pt x="282" y="12"/>
                </a:cubicBezTo>
                <a:cubicBezTo>
                  <a:pt x="283" y="12"/>
                  <a:pt x="283" y="12"/>
                  <a:pt x="283" y="12"/>
                </a:cubicBezTo>
                <a:cubicBezTo>
                  <a:pt x="284" y="12"/>
                  <a:pt x="284" y="12"/>
                  <a:pt x="284" y="12"/>
                </a:cubicBezTo>
                <a:cubicBezTo>
                  <a:pt x="284" y="12"/>
                  <a:pt x="284" y="12"/>
                  <a:pt x="285" y="12"/>
                </a:cubicBezTo>
                <a:cubicBezTo>
                  <a:pt x="285" y="12"/>
                  <a:pt x="285" y="12"/>
                  <a:pt x="285" y="12"/>
                </a:cubicBezTo>
                <a:cubicBezTo>
                  <a:pt x="285" y="12"/>
                  <a:pt x="285" y="12"/>
                  <a:pt x="285" y="12"/>
                </a:cubicBezTo>
                <a:cubicBezTo>
                  <a:pt x="284" y="12"/>
                  <a:pt x="283" y="12"/>
                  <a:pt x="282" y="13"/>
                </a:cubicBezTo>
                <a:cubicBezTo>
                  <a:pt x="282" y="13"/>
                  <a:pt x="282" y="13"/>
                  <a:pt x="281" y="13"/>
                </a:cubicBezTo>
                <a:cubicBezTo>
                  <a:pt x="281" y="13"/>
                  <a:pt x="281" y="13"/>
                  <a:pt x="281" y="13"/>
                </a:cubicBezTo>
                <a:cubicBezTo>
                  <a:pt x="280" y="13"/>
                  <a:pt x="280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8" y="13"/>
                  <a:pt x="278" y="13"/>
                  <a:pt x="278" y="13"/>
                </a:cubicBezTo>
                <a:cubicBezTo>
                  <a:pt x="278" y="13"/>
                  <a:pt x="278" y="13"/>
                  <a:pt x="278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8" y="13"/>
                  <a:pt x="278" y="13"/>
                  <a:pt x="277" y="13"/>
                </a:cubicBezTo>
                <a:cubicBezTo>
                  <a:pt x="277" y="13"/>
                  <a:pt x="277" y="13"/>
                  <a:pt x="277" y="13"/>
                </a:cubicBezTo>
                <a:cubicBezTo>
                  <a:pt x="276" y="14"/>
                  <a:pt x="275" y="14"/>
                  <a:pt x="274" y="14"/>
                </a:cubicBezTo>
                <a:cubicBezTo>
                  <a:pt x="274" y="14"/>
                  <a:pt x="274" y="14"/>
                  <a:pt x="274" y="14"/>
                </a:cubicBezTo>
                <a:cubicBezTo>
                  <a:pt x="273" y="15"/>
                  <a:pt x="273" y="15"/>
                  <a:pt x="271" y="15"/>
                </a:cubicBezTo>
                <a:cubicBezTo>
                  <a:pt x="271" y="16"/>
                  <a:pt x="271" y="16"/>
                  <a:pt x="271" y="16"/>
                </a:cubicBezTo>
                <a:cubicBezTo>
                  <a:pt x="270" y="16"/>
                  <a:pt x="270" y="16"/>
                  <a:pt x="270" y="16"/>
                </a:cubicBezTo>
                <a:cubicBezTo>
                  <a:pt x="270" y="16"/>
                  <a:pt x="270" y="16"/>
                  <a:pt x="270" y="16"/>
                </a:cubicBezTo>
                <a:cubicBezTo>
                  <a:pt x="269" y="16"/>
                  <a:pt x="269" y="16"/>
                  <a:pt x="269" y="16"/>
                </a:cubicBezTo>
                <a:cubicBezTo>
                  <a:pt x="269" y="16"/>
                  <a:pt x="269" y="16"/>
                  <a:pt x="269" y="16"/>
                </a:cubicBezTo>
                <a:cubicBezTo>
                  <a:pt x="268" y="16"/>
                  <a:pt x="268" y="16"/>
                  <a:pt x="268" y="16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6" y="18"/>
                  <a:pt x="266" y="18"/>
                  <a:pt x="266" y="18"/>
                </a:cubicBezTo>
                <a:cubicBezTo>
                  <a:pt x="266" y="17"/>
                  <a:pt x="267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2" y="16"/>
                  <a:pt x="272" y="16"/>
                  <a:pt x="272" y="16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8"/>
                  <a:pt x="271" y="18"/>
                  <a:pt x="271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69" y="19"/>
                  <a:pt x="269" y="19"/>
                  <a:pt x="269" y="19"/>
                </a:cubicBezTo>
                <a:cubicBezTo>
                  <a:pt x="270" y="19"/>
                  <a:pt x="270" y="19"/>
                  <a:pt x="270" y="19"/>
                </a:cubicBezTo>
                <a:cubicBezTo>
                  <a:pt x="270" y="19"/>
                  <a:pt x="270" y="19"/>
                  <a:pt x="270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20"/>
                  <a:pt x="268" y="20"/>
                  <a:pt x="268" y="20"/>
                </a:cubicBezTo>
                <a:cubicBezTo>
                  <a:pt x="267" y="20"/>
                  <a:pt x="267" y="20"/>
                  <a:pt x="267" y="20"/>
                </a:cubicBezTo>
                <a:cubicBezTo>
                  <a:pt x="266" y="21"/>
                  <a:pt x="264" y="21"/>
                  <a:pt x="263" y="22"/>
                </a:cubicBezTo>
                <a:cubicBezTo>
                  <a:pt x="262" y="22"/>
                  <a:pt x="262" y="22"/>
                  <a:pt x="262" y="22"/>
                </a:cubicBezTo>
                <a:cubicBezTo>
                  <a:pt x="262" y="22"/>
                  <a:pt x="262" y="22"/>
                  <a:pt x="262" y="22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0" y="23"/>
                  <a:pt x="260" y="23"/>
                  <a:pt x="259" y="24"/>
                </a:cubicBezTo>
                <a:cubicBezTo>
                  <a:pt x="259" y="24"/>
                  <a:pt x="259" y="24"/>
                  <a:pt x="259" y="24"/>
                </a:cubicBezTo>
                <a:cubicBezTo>
                  <a:pt x="259" y="24"/>
                  <a:pt x="258" y="24"/>
                  <a:pt x="258" y="24"/>
                </a:cubicBezTo>
                <a:cubicBezTo>
                  <a:pt x="257" y="25"/>
                  <a:pt x="257" y="25"/>
                  <a:pt x="257" y="25"/>
                </a:cubicBezTo>
                <a:cubicBezTo>
                  <a:pt x="257" y="25"/>
                  <a:pt x="257" y="25"/>
                  <a:pt x="257" y="25"/>
                </a:cubicBezTo>
                <a:cubicBezTo>
                  <a:pt x="256" y="25"/>
                  <a:pt x="256" y="25"/>
                  <a:pt x="256" y="25"/>
                </a:cubicBezTo>
                <a:cubicBezTo>
                  <a:pt x="256" y="26"/>
                  <a:pt x="255" y="26"/>
                  <a:pt x="254" y="26"/>
                </a:cubicBezTo>
                <a:cubicBezTo>
                  <a:pt x="254" y="27"/>
                  <a:pt x="253" y="27"/>
                  <a:pt x="252" y="27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251" y="28"/>
                  <a:pt x="251" y="28"/>
                  <a:pt x="251" y="28"/>
                </a:cubicBezTo>
                <a:cubicBezTo>
                  <a:pt x="251" y="28"/>
                  <a:pt x="251" y="28"/>
                  <a:pt x="250" y="29"/>
                </a:cubicBezTo>
                <a:cubicBezTo>
                  <a:pt x="249" y="29"/>
                  <a:pt x="249" y="29"/>
                  <a:pt x="247" y="30"/>
                </a:cubicBezTo>
                <a:cubicBezTo>
                  <a:pt x="246" y="31"/>
                  <a:pt x="245" y="31"/>
                  <a:pt x="244" y="32"/>
                </a:cubicBezTo>
                <a:cubicBezTo>
                  <a:pt x="243" y="32"/>
                  <a:pt x="242" y="32"/>
                  <a:pt x="242" y="33"/>
                </a:cubicBezTo>
                <a:cubicBezTo>
                  <a:pt x="242" y="33"/>
                  <a:pt x="242" y="33"/>
                  <a:pt x="242" y="33"/>
                </a:cubicBezTo>
                <a:cubicBezTo>
                  <a:pt x="242" y="33"/>
                  <a:pt x="241" y="33"/>
                  <a:pt x="240" y="34"/>
                </a:cubicBezTo>
                <a:cubicBezTo>
                  <a:pt x="239" y="34"/>
                  <a:pt x="239" y="34"/>
                  <a:pt x="239" y="34"/>
                </a:cubicBezTo>
                <a:cubicBezTo>
                  <a:pt x="238" y="35"/>
                  <a:pt x="237" y="35"/>
                  <a:pt x="235" y="36"/>
                </a:cubicBezTo>
                <a:cubicBezTo>
                  <a:pt x="235" y="36"/>
                  <a:pt x="235" y="36"/>
                  <a:pt x="235" y="36"/>
                </a:cubicBezTo>
                <a:cubicBezTo>
                  <a:pt x="234" y="36"/>
                  <a:pt x="233" y="37"/>
                  <a:pt x="233" y="37"/>
                </a:cubicBezTo>
                <a:cubicBezTo>
                  <a:pt x="232" y="38"/>
                  <a:pt x="232" y="38"/>
                  <a:pt x="232" y="38"/>
                </a:cubicBezTo>
                <a:cubicBezTo>
                  <a:pt x="232" y="38"/>
                  <a:pt x="232" y="38"/>
                  <a:pt x="232" y="38"/>
                </a:cubicBezTo>
                <a:cubicBezTo>
                  <a:pt x="233" y="38"/>
                  <a:pt x="233" y="38"/>
                  <a:pt x="234" y="38"/>
                </a:cubicBezTo>
                <a:cubicBezTo>
                  <a:pt x="235" y="37"/>
                  <a:pt x="235" y="37"/>
                  <a:pt x="237" y="38"/>
                </a:cubicBezTo>
                <a:cubicBezTo>
                  <a:pt x="234" y="39"/>
                  <a:pt x="234" y="39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2" y="42"/>
                  <a:pt x="232" y="42"/>
                  <a:pt x="231" y="43"/>
                </a:cubicBezTo>
                <a:cubicBezTo>
                  <a:pt x="230" y="43"/>
                  <a:pt x="230" y="43"/>
                  <a:pt x="230" y="43"/>
                </a:cubicBezTo>
                <a:cubicBezTo>
                  <a:pt x="230" y="43"/>
                  <a:pt x="230" y="43"/>
                  <a:pt x="229" y="43"/>
                </a:cubicBezTo>
                <a:cubicBezTo>
                  <a:pt x="229" y="43"/>
                  <a:pt x="229" y="43"/>
                  <a:pt x="229" y="43"/>
                </a:cubicBezTo>
                <a:cubicBezTo>
                  <a:pt x="229" y="43"/>
                  <a:pt x="229" y="43"/>
                  <a:pt x="228" y="42"/>
                </a:cubicBezTo>
                <a:cubicBezTo>
                  <a:pt x="229" y="42"/>
                  <a:pt x="229" y="42"/>
                  <a:pt x="229" y="42"/>
                </a:cubicBezTo>
                <a:cubicBezTo>
                  <a:pt x="219" y="46"/>
                  <a:pt x="219" y="46"/>
                  <a:pt x="219" y="46"/>
                </a:cubicBezTo>
                <a:cubicBezTo>
                  <a:pt x="219" y="47"/>
                  <a:pt x="219" y="47"/>
                  <a:pt x="217" y="49"/>
                </a:cubicBezTo>
                <a:cubicBezTo>
                  <a:pt x="220" y="48"/>
                  <a:pt x="220" y="48"/>
                  <a:pt x="221" y="48"/>
                </a:cubicBezTo>
                <a:cubicBezTo>
                  <a:pt x="222" y="47"/>
                  <a:pt x="223" y="46"/>
                  <a:pt x="224" y="46"/>
                </a:cubicBezTo>
                <a:cubicBezTo>
                  <a:pt x="224" y="45"/>
                  <a:pt x="224" y="45"/>
                  <a:pt x="224" y="45"/>
                </a:cubicBezTo>
                <a:cubicBezTo>
                  <a:pt x="225" y="44"/>
                  <a:pt x="225" y="44"/>
                  <a:pt x="225" y="44"/>
                </a:cubicBezTo>
                <a:cubicBezTo>
                  <a:pt x="225" y="44"/>
                  <a:pt x="225" y="44"/>
                  <a:pt x="226" y="44"/>
                </a:cubicBezTo>
                <a:cubicBezTo>
                  <a:pt x="226" y="45"/>
                  <a:pt x="226" y="45"/>
                  <a:pt x="226" y="45"/>
                </a:cubicBezTo>
                <a:cubicBezTo>
                  <a:pt x="226" y="45"/>
                  <a:pt x="226" y="45"/>
                  <a:pt x="227" y="46"/>
                </a:cubicBezTo>
                <a:cubicBezTo>
                  <a:pt x="226" y="46"/>
                  <a:pt x="226" y="46"/>
                  <a:pt x="226" y="46"/>
                </a:cubicBezTo>
                <a:cubicBezTo>
                  <a:pt x="226" y="46"/>
                  <a:pt x="225" y="47"/>
                  <a:pt x="225" y="47"/>
                </a:cubicBezTo>
                <a:cubicBezTo>
                  <a:pt x="224" y="47"/>
                  <a:pt x="223" y="48"/>
                  <a:pt x="222" y="48"/>
                </a:cubicBezTo>
                <a:cubicBezTo>
                  <a:pt x="222" y="48"/>
                  <a:pt x="222" y="48"/>
                  <a:pt x="221" y="49"/>
                </a:cubicBezTo>
                <a:cubicBezTo>
                  <a:pt x="221" y="49"/>
                  <a:pt x="220" y="50"/>
                  <a:pt x="220" y="50"/>
                </a:cubicBezTo>
                <a:cubicBezTo>
                  <a:pt x="219" y="51"/>
                  <a:pt x="218" y="52"/>
                  <a:pt x="217" y="52"/>
                </a:cubicBezTo>
                <a:cubicBezTo>
                  <a:pt x="217" y="52"/>
                  <a:pt x="216" y="52"/>
                  <a:pt x="215" y="52"/>
                </a:cubicBezTo>
                <a:cubicBezTo>
                  <a:pt x="215" y="52"/>
                  <a:pt x="214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2" y="53"/>
                </a:cubicBezTo>
                <a:cubicBezTo>
                  <a:pt x="211" y="54"/>
                  <a:pt x="209" y="55"/>
                  <a:pt x="208" y="55"/>
                </a:cubicBezTo>
                <a:cubicBezTo>
                  <a:pt x="206" y="56"/>
                  <a:pt x="204" y="56"/>
                  <a:pt x="203" y="58"/>
                </a:cubicBezTo>
                <a:cubicBezTo>
                  <a:pt x="203" y="58"/>
                  <a:pt x="203" y="58"/>
                  <a:pt x="202" y="59"/>
                </a:cubicBezTo>
                <a:cubicBezTo>
                  <a:pt x="193" y="66"/>
                  <a:pt x="193" y="66"/>
                  <a:pt x="193" y="67"/>
                </a:cubicBezTo>
                <a:cubicBezTo>
                  <a:pt x="194" y="67"/>
                  <a:pt x="194" y="67"/>
                  <a:pt x="195" y="67"/>
                </a:cubicBezTo>
                <a:cubicBezTo>
                  <a:pt x="195" y="67"/>
                  <a:pt x="195" y="67"/>
                  <a:pt x="195" y="67"/>
                </a:cubicBezTo>
                <a:cubicBezTo>
                  <a:pt x="195" y="68"/>
                  <a:pt x="194" y="68"/>
                  <a:pt x="194" y="69"/>
                </a:cubicBezTo>
                <a:cubicBezTo>
                  <a:pt x="193" y="69"/>
                  <a:pt x="193" y="68"/>
                  <a:pt x="193" y="69"/>
                </a:cubicBezTo>
                <a:cubicBezTo>
                  <a:pt x="187" y="73"/>
                  <a:pt x="187" y="73"/>
                  <a:pt x="186" y="74"/>
                </a:cubicBezTo>
                <a:cubicBezTo>
                  <a:pt x="188" y="74"/>
                  <a:pt x="189" y="72"/>
                  <a:pt x="191" y="73"/>
                </a:cubicBezTo>
                <a:cubicBezTo>
                  <a:pt x="190" y="73"/>
                  <a:pt x="189" y="74"/>
                  <a:pt x="187" y="76"/>
                </a:cubicBezTo>
                <a:cubicBezTo>
                  <a:pt x="182" y="79"/>
                  <a:pt x="178" y="81"/>
                  <a:pt x="173" y="94"/>
                </a:cubicBezTo>
                <a:cubicBezTo>
                  <a:pt x="173" y="95"/>
                  <a:pt x="173" y="95"/>
                  <a:pt x="173" y="95"/>
                </a:cubicBezTo>
                <a:cubicBezTo>
                  <a:pt x="173" y="95"/>
                  <a:pt x="173" y="96"/>
                  <a:pt x="173" y="97"/>
                </a:cubicBezTo>
                <a:cubicBezTo>
                  <a:pt x="174" y="97"/>
                  <a:pt x="174" y="97"/>
                  <a:pt x="175" y="96"/>
                </a:cubicBezTo>
                <a:cubicBezTo>
                  <a:pt x="175" y="96"/>
                  <a:pt x="175" y="96"/>
                  <a:pt x="176" y="96"/>
                </a:cubicBezTo>
                <a:cubicBezTo>
                  <a:pt x="176" y="96"/>
                  <a:pt x="176" y="96"/>
                  <a:pt x="177" y="97"/>
                </a:cubicBezTo>
                <a:cubicBezTo>
                  <a:pt x="176" y="97"/>
                  <a:pt x="176" y="98"/>
                  <a:pt x="175" y="99"/>
                </a:cubicBezTo>
                <a:cubicBezTo>
                  <a:pt x="176" y="99"/>
                  <a:pt x="176" y="100"/>
                  <a:pt x="177" y="100"/>
                </a:cubicBezTo>
                <a:cubicBezTo>
                  <a:pt x="176" y="101"/>
                  <a:pt x="176" y="102"/>
                  <a:pt x="176" y="102"/>
                </a:cubicBezTo>
                <a:cubicBezTo>
                  <a:pt x="177" y="102"/>
                  <a:pt x="180" y="102"/>
                  <a:pt x="182" y="100"/>
                </a:cubicBezTo>
                <a:cubicBezTo>
                  <a:pt x="182" y="100"/>
                  <a:pt x="182" y="99"/>
                  <a:pt x="183" y="99"/>
                </a:cubicBezTo>
                <a:cubicBezTo>
                  <a:pt x="194" y="85"/>
                  <a:pt x="196" y="85"/>
                  <a:pt x="197" y="85"/>
                </a:cubicBezTo>
                <a:cubicBezTo>
                  <a:pt x="197" y="85"/>
                  <a:pt x="198" y="85"/>
                  <a:pt x="198" y="85"/>
                </a:cubicBezTo>
                <a:cubicBezTo>
                  <a:pt x="201" y="85"/>
                  <a:pt x="203" y="82"/>
                  <a:pt x="205" y="81"/>
                </a:cubicBezTo>
                <a:cubicBezTo>
                  <a:pt x="206" y="80"/>
                  <a:pt x="208" y="79"/>
                  <a:pt x="209" y="77"/>
                </a:cubicBezTo>
                <a:cubicBezTo>
                  <a:pt x="211" y="76"/>
                  <a:pt x="211" y="76"/>
                  <a:pt x="220" y="70"/>
                </a:cubicBezTo>
                <a:cubicBezTo>
                  <a:pt x="221" y="70"/>
                  <a:pt x="222" y="70"/>
                  <a:pt x="223" y="70"/>
                </a:cubicBezTo>
                <a:cubicBezTo>
                  <a:pt x="224" y="68"/>
                  <a:pt x="224" y="68"/>
                  <a:pt x="225" y="67"/>
                </a:cubicBezTo>
                <a:cubicBezTo>
                  <a:pt x="226" y="67"/>
                  <a:pt x="226" y="67"/>
                  <a:pt x="227" y="68"/>
                </a:cubicBezTo>
                <a:cubicBezTo>
                  <a:pt x="225" y="69"/>
                  <a:pt x="225" y="69"/>
                  <a:pt x="225" y="70"/>
                </a:cubicBezTo>
                <a:cubicBezTo>
                  <a:pt x="228" y="71"/>
                  <a:pt x="229" y="68"/>
                  <a:pt x="232" y="67"/>
                </a:cubicBezTo>
                <a:cubicBezTo>
                  <a:pt x="232" y="67"/>
                  <a:pt x="232" y="67"/>
                  <a:pt x="233" y="67"/>
                </a:cubicBezTo>
                <a:cubicBezTo>
                  <a:pt x="234" y="67"/>
                  <a:pt x="234" y="67"/>
                  <a:pt x="235" y="66"/>
                </a:cubicBezTo>
                <a:cubicBezTo>
                  <a:pt x="237" y="65"/>
                  <a:pt x="239" y="64"/>
                  <a:pt x="241" y="63"/>
                </a:cubicBezTo>
                <a:cubicBezTo>
                  <a:pt x="242" y="63"/>
                  <a:pt x="242" y="63"/>
                  <a:pt x="245" y="61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47" y="60"/>
                  <a:pt x="247" y="60"/>
                  <a:pt x="248" y="60"/>
                </a:cubicBezTo>
                <a:cubicBezTo>
                  <a:pt x="251" y="58"/>
                  <a:pt x="251" y="58"/>
                  <a:pt x="252" y="57"/>
                </a:cubicBezTo>
                <a:cubicBezTo>
                  <a:pt x="252" y="56"/>
                  <a:pt x="252" y="56"/>
                  <a:pt x="252" y="56"/>
                </a:cubicBezTo>
                <a:cubicBezTo>
                  <a:pt x="252" y="56"/>
                  <a:pt x="252" y="56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8"/>
                  <a:pt x="254" y="58"/>
                  <a:pt x="255" y="58"/>
                </a:cubicBezTo>
                <a:cubicBezTo>
                  <a:pt x="255" y="59"/>
                  <a:pt x="255" y="59"/>
                  <a:pt x="255" y="59"/>
                </a:cubicBezTo>
                <a:cubicBezTo>
                  <a:pt x="263" y="59"/>
                  <a:pt x="269" y="53"/>
                  <a:pt x="276" y="51"/>
                </a:cubicBezTo>
                <a:cubicBezTo>
                  <a:pt x="277" y="51"/>
                  <a:pt x="278" y="51"/>
                  <a:pt x="280" y="51"/>
                </a:cubicBezTo>
                <a:cubicBezTo>
                  <a:pt x="283" y="50"/>
                  <a:pt x="283" y="50"/>
                  <a:pt x="284" y="49"/>
                </a:cubicBezTo>
                <a:cubicBezTo>
                  <a:pt x="283" y="49"/>
                  <a:pt x="283" y="49"/>
                  <a:pt x="283" y="49"/>
                </a:cubicBezTo>
                <a:cubicBezTo>
                  <a:pt x="283" y="49"/>
                  <a:pt x="282" y="49"/>
                  <a:pt x="281" y="50"/>
                </a:cubicBezTo>
                <a:cubicBezTo>
                  <a:pt x="280" y="50"/>
                  <a:pt x="280" y="50"/>
                  <a:pt x="280" y="50"/>
                </a:cubicBezTo>
                <a:cubicBezTo>
                  <a:pt x="280" y="50"/>
                  <a:pt x="280" y="50"/>
                  <a:pt x="279" y="50"/>
                </a:cubicBezTo>
                <a:cubicBezTo>
                  <a:pt x="279" y="49"/>
                  <a:pt x="279" y="49"/>
                  <a:pt x="279" y="49"/>
                </a:cubicBezTo>
                <a:cubicBezTo>
                  <a:pt x="279" y="49"/>
                  <a:pt x="278" y="49"/>
                  <a:pt x="278" y="49"/>
                </a:cubicBezTo>
                <a:cubicBezTo>
                  <a:pt x="277" y="48"/>
                  <a:pt x="277" y="48"/>
                  <a:pt x="276" y="48"/>
                </a:cubicBezTo>
                <a:cubicBezTo>
                  <a:pt x="276" y="47"/>
                  <a:pt x="276" y="47"/>
                  <a:pt x="276" y="47"/>
                </a:cubicBezTo>
                <a:cubicBezTo>
                  <a:pt x="277" y="46"/>
                  <a:pt x="277" y="46"/>
                  <a:pt x="277" y="46"/>
                </a:cubicBezTo>
                <a:cubicBezTo>
                  <a:pt x="277" y="46"/>
                  <a:pt x="278" y="46"/>
                  <a:pt x="279" y="45"/>
                </a:cubicBezTo>
                <a:cubicBezTo>
                  <a:pt x="280" y="45"/>
                  <a:pt x="280" y="45"/>
                  <a:pt x="280" y="45"/>
                </a:cubicBezTo>
                <a:cubicBezTo>
                  <a:pt x="281" y="45"/>
                  <a:pt x="283" y="44"/>
                  <a:pt x="285" y="44"/>
                </a:cubicBezTo>
                <a:cubicBezTo>
                  <a:pt x="283" y="46"/>
                  <a:pt x="283" y="46"/>
                  <a:pt x="283" y="47"/>
                </a:cubicBezTo>
                <a:cubicBezTo>
                  <a:pt x="283" y="48"/>
                  <a:pt x="283" y="48"/>
                  <a:pt x="283" y="48"/>
                </a:cubicBezTo>
                <a:cubicBezTo>
                  <a:pt x="284" y="47"/>
                  <a:pt x="284" y="47"/>
                  <a:pt x="284" y="47"/>
                </a:cubicBezTo>
                <a:cubicBezTo>
                  <a:pt x="286" y="45"/>
                  <a:pt x="293" y="46"/>
                  <a:pt x="291" y="42"/>
                </a:cubicBezTo>
                <a:cubicBezTo>
                  <a:pt x="293" y="38"/>
                  <a:pt x="293" y="38"/>
                  <a:pt x="293" y="37"/>
                </a:cubicBezTo>
                <a:cubicBezTo>
                  <a:pt x="294" y="37"/>
                  <a:pt x="294" y="37"/>
                  <a:pt x="294" y="37"/>
                </a:cubicBezTo>
                <a:cubicBezTo>
                  <a:pt x="294" y="38"/>
                  <a:pt x="294" y="38"/>
                  <a:pt x="294" y="38"/>
                </a:cubicBezTo>
                <a:cubicBezTo>
                  <a:pt x="295" y="38"/>
                  <a:pt x="295" y="38"/>
                  <a:pt x="296" y="38"/>
                </a:cubicBezTo>
                <a:cubicBezTo>
                  <a:pt x="297" y="38"/>
                  <a:pt x="297" y="38"/>
                  <a:pt x="298" y="36"/>
                </a:cubicBezTo>
                <a:cubicBezTo>
                  <a:pt x="299" y="36"/>
                  <a:pt x="299" y="36"/>
                  <a:pt x="299" y="35"/>
                </a:cubicBezTo>
                <a:cubicBezTo>
                  <a:pt x="300" y="35"/>
                  <a:pt x="301" y="34"/>
                  <a:pt x="301" y="34"/>
                </a:cubicBezTo>
                <a:cubicBezTo>
                  <a:pt x="300" y="34"/>
                  <a:pt x="300" y="34"/>
                  <a:pt x="298" y="34"/>
                </a:cubicBezTo>
                <a:cubicBezTo>
                  <a:pt x="297" y="34"/>
                  <a:pt x="297" y="34"/>
                  <a:pt x="296" y="34"/>
                </a:cubicBezTo>
                <a:cubicBezTo>
                  <a:pt x="297" y="34"/>
                  <a:pt x="297" y="34"/>
                  <a:pt x="299" y="33"/>
                </a:cubicBezTo>
                <a:cubicBezTo>
                  <a:pt x="299" y="33"/>
                  <a:pt x="299" y="32"/>
                  <a:pt x="299" y="32"/>
                </a:cubicBezTo>
                <a:cubicBezTo>
                  <a:pt x="300" y="32"/>
                  <a:pt x="300" y="32"/>
                  <a:pt x="300" y="32"/>
                </a:cubicBezTo>
                <a:cubicBezTo>
                  <a:pt x="301" y="32"/>
                  <a:pt x="301" y="32"/>
                  <a:pt x="302" y="32"/>
                </a:cubicBezTo>
                <a:cubicBezTo>
                  <a:pt x="301" y="32"/>
                  <a:pt x="301" y="33"/>
                  <a:pt x="300" y="33"/>
                </a:cubicBezTo>
                <a:cubicBezTo>
                  <a:pt x="300" y="33"/>
                  <a:pt x="301" y="33"/>
                  <a:pt x="302" y="33"/>
                </a:cubicBezTo>
                <a:cubicBezTo>
                  <a:pt x="303" y="33"/>
                  <a:pt x="303" y="32"/>
                  <a:pt x="304" y="32"/>
                </a:cubicBezTo>
                <a:cubicBezTo>
                  <a:pt x="304" y="32"/>
                  <a:pt x="304" y="32"/>
                  <a:pt x="305" y="33"/>
                </a:cubicBezTo>
                <a:cubicBezTo>
                  <a:pt x="308" y="32"/>
                  <a:pt x="309" y="31"/>
                  <a:pt x="309" y="30"/>
                </a:cubicBezTo>
                <a:cubicBezTo>
                  <a:pt x="308" y="30"/>
                  <a:pt x="307" y="30"/>
                  <a:pt x="307" y="30"/>
                </a:cubicBezTo>
                <a:cubicBezTo>
                  <a:pt x="307" y="30"/>
                  <a:pt x="307" y="30"/>
                  <a:pt x="311" y="29"/>
                </a:cubicBezTo>
                <a:cubicBezTo>
                  <a:pt x="311" y="29"/>
                  <a:pt x="312" y="29"/>
                  <a:pt x="313" y="29"/>
                </a:cubicBezTo>
                <a:cubicBezTo>
                  <a:pt x="313" y="29"/>
                  <a:pt x="313" y="29"/>
                  <a:pt x="313" y="29"/>
                </a:cubicBezTo>
                <a:cubicBezTo>
                  <a:pt x="314" y="29"/>
                  <a:pt x="315" y="28"/>
                  <a:pt x="315" y="28"/>
                </a:cubicBezTo>
                <a:cubicBezTo>
                  <a:pt x="315" y="27"/>
                  <a:pt x="315" y="27"/>
                  <a:pt x="315" y="27"/>
                </a:cubicBezTo>
                <a:cubicBezTo>
                  <a:pt x="316" y="26"/>
                  <a:pt x="316" y="26"/>
                  <a:pt x="318" y="24"/>
                </a:cubicBezTo>
                <a:cubicBezTo>
                  <a:pt x="318" y="24"/>
                  <a:pt x="319" y="24"/>
                  <a:pt x="320" y="24"/>
                </a:cubicBezTo>
                <a:cubicBezTo>
                  <a:pt x="320" y="24"/>
                  <a:pt x="321" y="23"/>
                  <a:pt x="322" y="22"/>
                </a:cubicBezTo>
                <a:cubicBezTo>
                  <a:pt x="322" y="22"/>
                  <a:pt x="323" y="21"/>
                  <a:pt x="324" y="20"/>
                </a:cubicBezTo>
                <a:cubicBezTo>
                  <a:pt x="323" y="20"/>
                  <a:pt x="323" y="20"/>
                  <a:pt x="322" y="20"/>
                </a:cubicBezTo>
                <a:cubicBezTo>
                  <a:pt x="323" y="20"/>
                  <a:pt x="323" y="20"/>
                  <a:pt x="323" y="19"/>
                </a:cubicBezTo>
                <a:cubicBezTo>
                  <a:pt x="323" y="19"/>
                  <a:pt x="323" y="19"/>
                  <a:pt x="323" y="19"/>
                </a:cubicBezTo>
                <a:cubicBezTo>
                  <a:pt x="324" y="19"/>
                  <a:pt x="324" y="19"/>
                  <a:pt x="324" y="19"/>
                </a:cubicBezTo>
                <a:cubicBezTo>
                  <a:pt x="325" y="18"/>
                  <a:pt x="325" y="18"/>
                  <a:pt x="327" y="18"/>
                </a:cubicBezTo>
                <a:cubicBezTo>
                  <a:pt x="327" y="18"/>
                  <a:pt x="327" y="18"/>
                  <a:pt x="328" y="19"/>
                </a:cubicBezTo>
                <a:cubicBezTo>
                  <a:pt x="327" y="19"/>
                  <a:pt x="327" y="19"/>
                  <a:pt x="327" y="19"/>
                </a:cubicBezTo>
                <a:cubicBezTo>
                  <a:pt x="325" y="20"/>
                  <a:pt x="325" y="20"/>
                  <a:pt x="324" y="21"/>
                </a:cubicBezTo>
                <a:cubicBezTo>
                  <a:pt x="324" y="21"/>
                  <a:pt x="324" y="21"/>
                  <a:pt x="324" y="21"/>
                </a:cubicBezTo>
                <a:cubicBezTo>
                  <a:pt x="326" y="20"/>
                  <a:pt x="327" y="19"/>
                  <a:pt x="330" y="18"/>
                </a:cubicBezTo>
                <a:cubicBezTo>
                  <a:pt x="330" y="18"/>
                  <a:pt x="330" y="17"/>
                  <a:pt x="331" y="17"/>
                </a:cubicBezTo>
                <a:cubicBezTo>
                  <a:pt x="331" y="17"/>
                  <a:pt x="331" y="17"/>
                  <a:pt x="331" y="16"/>
                </a:cubicBezTo>
                <a:cubicBezTo>
                  <a:pt x="331" y="16"/>
                  <a:pt x="330" y="16"/>
                  <a:pt x="330" y="16"/>
                </a:cubicBezTo>
                <a:cubicBezTo>
                  <a:pt x="330" y="16"/>
                  <a:pt x="330" y="16"/>
                  <a:pt x="329" y="16"/>
                </a:cubicBezTo>
                <a:cubicBezTo>
                  <a:pt x="330" y="16"/>
                  <a:pt x="330" y="16"/>
                  <a:pt x="331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33" y="15"/>
                  <a:pt x="333" y="15"/>
                  <a:pt x="334" y="14"/>
                </a:cubicBezTo>
                <a:cubicBezTo>
                  <a:pt x="333" y="14"/>
                  <a:pt x="333" y="14"/>
                  <a:pt x="330" y="15"/>
                </a:cubicBezTo>
                <a:cubicBezTo>
                  <a:pt x="331" y="14"/>
                  <a:pt x="332" y="14"/>
                  <a:pt x="333" y="13"/>
                </a:cubicBezTo>
                <a:cubicBezTo>
                  <a:pt x="333" y="13"/>
                  <a:pt x="333" y="13"/>
                  <a:pt x="338" y="11"/>
                </a:cubicBezTo>
                <a:cubicBezTo>
                  <a:pt x="339" y="11"/>
                  <a:pt x="339" y="11"/>
                  <a:pt x="339" y="11"/>
                </a:cubicBezTo>
                <a:cubicBezTo>
                  <a:pt x="340" y="10"/>
                  <a:pt x="340" y="10"/>
                  <a:pt x="342" y="10"/>
                </a:cubicBezTo>
                <a:cubicBezTo>
                  <a:pt x="342" y="10"/>
                  <a:pt x="342" y="10"/>
                  <a:pt x="343" y="10"/>
                </a:cubicBezTo>
                <a:cubicBezTo>
                  <a:pt x="343" y="10"/>
                  <a:pt x="346" y="8"/>
                  <a:pt x="353" y="6"/>
                </a:cubicBezTo>
                <a:cubicBezTo>
                  <a:pt x="354" y="6"/>
                  <a:pt x="354" y="6"/>
                  <a:pt x="354" y="6"/>
                </a:cubicBezTo>
                <a:cubicBezTo>
                  <a:pt x="354" y="6"/>
                  <a:pt x="353" y="6"/>
                  <a:pt x="352" y="6"/>
                </a:cubicBezTo>
                <a:cubicBezTo>
                  <a:pt x="352" y="6"/>
                  <a:pt x="352" y="6"/>
                  <a:pt x="352" y="6"/>
                </a:cubicBezTo>
                <a:cubicBezTo>
                  <a:pt x="353" y="6"/>
                  <a:pt x="354" y="6"/>
                  <a:pt x="354" y="6"/>
                </a:cubicBezTo>
                <a:cubicBezTo>
                  <a:pt x="355" y="6"/>
                  <a:pt x="355" y="6"/>
                  <a:pt x="355" y="6"/>
                </a:cubicBezTo>
                <a:cubicBezTo>
                  <a:pt x="356" y="5"/>
                  <a:pt x="358" y="5"/>
                  <a:pt x="359" y="5"/>
                </a:cubicBezTo>
                <a:cubicBezTo>
                  <a:pt x="359" y="5"/>
                  <a:pt x="359" y="5"/>
                  <a:pt x="360" y="5"/>
                </a:cubicBezTo>
                <a:cubicBezTo>
                  <a:pt x="361" y="5"/>
                  <a:pt x="361" y="5"/>
                  <a:pt x="363" y="4"/>
                </a:cubicBezTo>
                <a:moveTo>
                  <a:pt x="346" y="1"/>
                </a:moveTo>
                <a:cubicBezTo>
                  <a:pt x="347" y="1"/>
                  <a:pt x="348" y="1"/>
                  <a:pt x="349" y="1"/>
                </a:cubicBezTo>
                <a:cubicBezTo>
                  <a:pt x="347" y="1"/>
                  <a:pt x="347" y="1"/>
                  <a:pt x="347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51" y="0"/>
                  <a:pt x="351" y="0"/>
                  <a:pt x="351" y="0"/>
                </a:cubicBezTo>
                <a:cubicBezTo>
                  <a:pt x="354" y="0"/>
                  <a:pt x="354" y="0"/>
                  <a:pt x="354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50" y="0"/>
                  <a:pt x="350" y="0"/>
                  <a:pt x="350" y="0"/>
                </a:cubicBezTo>
                <a:cubicBezTo>
                  <a:pt x="353" y="0"/>
                  <a:pt x="353" y="0"/>
                  <a:pt x="353" y="0"/>
                </a:cubicBezTo>
                <a:cubicBezTo>
                  <a:pt x="353" y="0"/>
                  <a:pt x="353" y="0"/>
                  <a:pt x="353" y="0"/>
                </a:cubicBezTo>
                <a:cubicBezTo>
                  <a:pt x="353" y="0"/>
                  <a:pt x="354" y="0"/>
                  <a:pt x="355" y="0"/>
                </a:cubicBezTo>
                <a:cubicBezTo>
                  <a:pt x="355" y="0"/>
                  <a:pt x="356" y="0"/>
                  <a:pt x="356" y="0"/>
                </a:cubicBezTo>
                <a:cubicBezTo>
                  <a:pt x="355" y="0"/>
                  <a:pt x="353" y="0"/>
                  <a:pt x="352" y="0"/>
                </a:cubicBezTo>
                <a:cubicBezTo>
                  <a:pt x="353" y="0"/>
                  <a:pt x="353" y="0"/>
                  <a:pt x="354" y="0"/>
                </a:cubicBezTo>
                <a:cubicBezTo>
                  <a:pt x="353" y="0"/>
                  <a:pt x="352" y="0"/>
                  <a:pt x="351" y="0"/>
                </a:cubicBezTo>
                <a:cubicBezTo>
                  <a:pt x="352" y="0"/>
                  <a:pt x="353" y="0"/>
                  <a:pt x="355" y="0"/>
                </a:cubicBezTo>
                <a:cubicBezTo>
                  <a:pt x="355" y="0"/>
                  <a:pt x="355" y="0"/>
                  <a:pt x="355" y="0"/>
                </a:cubicBezTo>
                <a:cubicBezTo>
                  <a:pt x="354" y="0"/>
                  <a:pt x="352" y="0"/>
                  <a:pt x="349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50" y="0"/>
                  <a:pt x="351" y="0"/>
                  <a:pt x="352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50" y="0"/>
                  <a:pt x="350" y="0"/>
                  <a:pt x="350" y="0"/>
                </a:cubicBezTo>
                <a:cubicBezTo>
                  <a:pt x="349" y="0"/>
                  <a:pt x="348" y="0"/>
                  <a:pt x="347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41" y="1"/>
                  <a:pt x="339" y="1"/>
                  <a:pt x="336" y="1"/>
                </a:cubicBezTo>
                <a:cubicBezTo>
                  <a:pt x="337" y="1"/>
                  <a:pt x="339" y="1"/>
                  <a:pt x="340" y="1"/>
                </a:cubicBezTo>
                <a:cubicBezTo>
                  <a:pt x="340" y="1"/>
                  <a:pt x="340" y="1"/>
                  <a:pt x="340" y="1"/>
                </a:cubicBezTo>
                <a:cubicBezTo>
                  <a:pt x="341" y="1"/>
                  <a:pt x="343" y="1"/>
                  <a:pt x="345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46" y="0"/>
                  <a:pt x="346" y="0"/>
                  <a:pt x="346" y="0"/>
                </a:cubicBezTo>
                <a:cubicBezTo>
                  <a:pt x="346" y="0"/>
                  <a:pt x="346" y="0"/>
                  <a:pt x="346" y="0"/>
                </a:cubicBezTo>
                <a:cubicBezTo>
                  <a:pt x="343" y="0"/>
                  <a:pt x="341" y="1"/>
                  <a:pt x="339" y="1"/>
                </a:cubicBezTo>
                <a:cubicBezTo>
                  <a:pt x="339" y="1"/>
                  <a:pt x="339" y="1"/>
                  <a:pt x="339" y="1"/>
                </a:cubicBezTo>
                <a:cubicBezTo>
                  <a:pt x="341" y="1"/>
                  <a:pt x="341" y="1"/>
                  <a:pt x="341" y="1"/>
                </a:cubicBezTo>
                <a:cubicBezTo>
                  <a:pt x="341" y="1"/>
                  <a:pt x="341" y="1"/>
                  <a:pt x="341" y="1"/>
                </a:cubicBezTo>
                <a:cubicBezTo>
                  <a:pt x="341" y="1"/>
                  <a:pt x="341" y="1"/>
                  <a:pt x="337" y="1"/>
                </a:cubicBezTo>
                <a:cubicBezTo>
                  <a:pt x="337" y="1"/>
                  <a:pt x="337" y="1"/>
                  <a:pt x="337" y="1"/>
                </a:cubicBezTo>
                <a:cubicBezTo>
                  <a:pt x="337" y="1"/>
                  <a:pt x="337" y="1"/>
                  <a:pt x="337" y="1"/>
                </a:cubicBezTo>
                <a:cubicBezTo>
                  <a:pt x="335" y="1"/>
                  <a:pt x="335" y="1"/>
                  <a:pt x="335" y="1"/>
                </a:cubicBezTo>
                <a:cubicBezTo>
                  <a:pt x="335" y="1"/>
                  <a:pt x="335" y="1"/>
                  <a:pt x="335" y="1"/>
                </a:cubicBezTo>
                <a:cubicBezTo>
                  <a:pt x="332" y="1"/>
                  <a:pt x="332" y="1"/>
                  <a:pt x="332" y="1"/>
                </a:cubicBezTo>
                <a:cubicBezTo>
                  <a:pt x="332" y="1"/>
                  <a:pt x="332" y="1"/>
                  <a:pt x="332" y="1"/>
                </a:cubicBezTo>
                <a:cubicBezTo>
                  <a:pt x="331" y="2"/>
                  <a:pt x="331" y="2"/>
                  <a:pt x="331" y="2"/>
                </a:cubicBezTo>
                <a:cubicBezTo>
                  <a:pt x="327" y="2"/>
                  <a:pt x="327" y="2"/>
                  <a:pt x="327" y="2"/>
                </a:cubicBezTo>
                <a:cubicBezTo>
                  <a:pt x="321" y="3"/>
                  <a:pt x="321" y="3"/>
                  <a:pt x="320" y="3"/>
                </a:cubicBezTo>
                <a:cubicBezTo>
                  <a:pt x="324" y="2"/>
                  <a:pt x="324" y="2"/>
                  <a:pt x="324" y="2"/>
                </a:cubicBezTo>
                <a:cubicBezTo>
                  <a:pt x="326" y="2"/>
                  <a:pt x="326" y="2"/>
                  <a:pt x="326" y="2"/>
                </a:cubicBezTo>
                <a:cubicBezTo>
                  <a:pt x="327" y="2"/>
                  <a:pt x="327" y="2"/>
                  <a:pt x="327" y="2"/>
                </a:cubicBezTo>
                <a:cubicBezTo>
                  <a:pt x="324" y="2"/>
                  <a:pt x="324" y="2"/>
                  <a:pt x="324" y="2"/>
                </a:cubicBezTo>
                <a:cubicBezTo>
                  <a:pt x="320" y="3"/>
                  <a:pt x="320" y="3"/>
                  <a:pt x="320" y="3"/>
                </a:cubicBezTo>
                <a:cubicBezTo>
                  <a:pt x="316" y="4"/>
                  <a:pt x="316" y="4"/>
                  <a:pt x="316" y="4"/>
                </a:cubicBezTo>
                <a:cubicBezTo>
                  <a:pt x="317" y="4"/>
                  <a:pt x="317" y="4"/>
                  <a:pt x="317" y="4"/>
                </a:cubicBezTo>
                <a:cubicBezTo>
                  <a:pt x="316" y="4"/>
                  <a:pt x="316" y="4"/>
                  <a:pt x="316" y="4"/>
                </a:cubicBezTo>
                <a:cubicBezTo>
                  <a:pt x="318" y="3"/>
                  <a:pt x="319" y="3"/>
                  <a:pt x="321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23" y="3"/>
                  <a:pt x="323" y="3"/>
                  <a:pt x="323" y="3"/>
                </a:cubicBezTo>
                <a:cubicBezTo>
                  <a:pt x="326" y="2"/>
                  <a:pt x="326" y="2"/>
                  <a:pt x="326" y="2"/>
                </a:cubicBezTo>
                <a:cubicBezTo>
                  <a:pt x="328" y="2"/>
                  <a:pt x="329" y="2"/>
                  <a:pt x="331" y="2"/>
                </a:cubicBezTo>
                <a:cubicBezTo>
                  <a:pt x="330" y="2"/>
                  <a:pt x="330" y="2"/>
                  <a:pt x="330" y="2"/>
                </a:cubicBezTo>
                <a:cubicBezTo>
                  <a:pt x="330" y="2"/>
                  <a:pt x="330" y="2"/>
                  <a:pt x="330" y="2"/>
                </a:cubicBezTo>
                <a:cubicBezTo>
                  <a:pt x="328" y="2"/>
                  <a:pt x="326" y="3"/>
                  <a:pt x="324" y="3"/>
                </a:cubicBezTo>
                <a:cubicBezTo>
                  <a:pt x="324" y="3"/>
                  <a:pt x="324" y="3"/>
                  <a:pt x="324" y="3"/>
                </a:cubicBezTo>
                <a:cubicBezTo>
                  <a:pt x="323" y="3"/>
                  <a:pt x="323" y="3"/>
                  <a:pt x="323" y="3"/>
                </a:cubicBezTo>
                <a:cubicBezTo>
                  <a:pt x="323" y="3"/>
                  <a:pt x="323" y="3"/>
                  <a:pt x="323" y="3"/>
                </a:cubicBezTo>
                <a:cubicBezTo>
                  <a:pt x="321" y="3"/>
                  <a:pt x="321" y="3"/>
                  <a:pt x="321" y="3"/>
                </a:cubicBezTo>
                <a:cubicBezTo>
                  <a:pt x="321" y="3"/>
                  <a:pt x="321" y="3"/>
                  <a:pt x="321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19" y="3"/>
                  <a:pt x="319" y="3"/>
                  <a:pt x="319" y="3"/>
                </a:cubicBezTo>
                <a:cubicBezTo>
                  <a:pt x="318" y="3"/>
                  <a:pt x="317" y="4"/>
                  <a:pt x="317" y="4"/>
                </a:cubicBezTo>
                <a:cubicBezTo>
                  <a:pt x="317" y="4"/>
                  <a:pt x="317" y="4"/>
                  <a:pt x="317" y="4"/>
                </a:cubicBezTo>
                <a:cubicBezTo>
                  <a:pt x="316" y="4"/>
                  <a:pt x="316" y="4"/>
                  <a:pt x="316" y="4"/>
                </a:cubicBezTo>
                <a:cubicBezTo>
                  <a:pt x="315" y="4"/>
                  <a:pt x="314" y="4"/>
                  <a:pt x="313" y="4"/>
                </a:cubicBezTo>
                <a:cubicBezTo>
                  <a:pt x="312" y="4"/>
                  <a:pt x="312" y="4"/>
                  <a:pt x="312" y="4"/>
                </a:cubicBezTo>
                <a:cubicBezTo>
                  <a:pt x="310" y="5"/>
                  <a:pt x="310" y="5"/>
                  <a:pt x="310" y="5"/>
                </a:cubicBezTo>
                <a:cubicBezTo>
                  <a:pt x="307" y="5"/>
                  <a:pt x="307" y="5"/>
                  <a:pt x="307" y="5"/>
                </a:cubicBezTo>
                <a:cubicBezTo>
                  <a:pt x="306" y="5"/>
                  <a:pt x="306" y="5"/>
                  <a:pt x="306" y="5"/>
                </a:cubicBezTo>
                <a:cubicBezTo>
                  <a:pt x="306" y="6"/>
                  <a:pt x="306" y="6"/>
                  <a:pt x="306" y="6"/>
                </a:cubicBezTo>
                <a:cubicBezTo>
                  <a:pt x="308" y="4"/>
                  <a:pt x="311" y="5"/>
                  <a:pt x="314" y="4"/>
                </a:cubicBezTo>
                <a:cubicBezTo>
                  <a:pt x="315" y="4"/>
                  <a:pt x="315" y="4"/>
                  <a:pt x="315" y="4"/>
                </a:cubicBezTo>
                <a:cubicBezTo>
                  <a:pt x="312" y="4"/>
                  <a:pt x="312" y="4"/>
                  <a:pt x="312" y="4"/>
                </a:cubicBezTo>
                <a:cubicBezTo>
                  <a:pt x="309" y="5"/>
                  <a:pt x="309" y="5"/>
                  <a:pt x="309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0" y="6"/>
                  <a:pt x="300" y="6"/>
                  <a:pt x="300" y="6"/>
                </a:cubicBezTo>
                <a:cubicBezTo>
                  <a:pt x="298" y="7"/>
                  <a:pt x="298" y="7"/>
                  <a:pt x="298" y="7"/>
                </a:cubicBezTo>
                <a:cubicBezTo>
                  <a:pt x="297" y="7"/>
                  <a:pt x="296" y="7"/>
                  <a:pt x="294" y="8"/>
                </a:cubicBezTo>
                <a:cubicBezTo>
                  <a:pt x="293" y="8"/>
                  <a:pt x="292" y="8"/>
                  <a:pt x="291" y="9"/>
                </a:cubicBezTo>
                <a:cubicBezTo>
                  <a:pt x="296" y="7"/>
                  <a:pt x="296" y="7"/>
                  <a:pt x="296" y="7"/>
                </a:cubicBezTo>
                <a:cubicBezTo>
                  <a:pt x="297" y="7"/>
                  <a:pt x="297" y="7"/>
                  <a:pt x="297" y="7"/>
                </a:cubicBezTo>
                <a:cubicBezTo>
                  <a:pt x="296" y="7"/>
                  <a:pt x="296" y="7"/>
                  <a:pt x="296" y="7"/>
                </a:cubicBezTo>
                <a:cubicBezTo>
                  <a:pt x="295" y="7"/>
                  <a:pt x="295" y="7"/>
                  <a:pt x="295" y="7"/>
                </a:cubicBezTo>
                <a:cubicBezTo>
                  <a:pt x="293" y="8"/>
                  <a:pt x="293" y="8"/>
                  <a:pt x="293" y="8"/>
                </a:cubicBezTo>
                <a:cubicBezTo>
                  <a:pt x="292" y="8"/>
                  <a:pt x="291" y="8"/>
                  <a:pt x="29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6" y="9"/>
                  <a:pt x="286" y="9"/>
                  <a:pt x="286" y="9"/>
                </a:cubicBezTo>
                <a:cubicBezTo>
                  <a:pt x="286" y="9"/>
                  <a:pt x="286" y="9"/>
                  <a:pt x="286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4" y="10"/>
                  <a:pt x="284" y="10"/>
                  <a:pt x="284" y="10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82" y="11"/>
                  <a:pt x="284" y="10"/>
                  <a:pt x="285" y="10"/>
                </a:cubicBezTo>
                <a:cubicBezTo>
                  <a:pt x="282" y="11"/>
                  <a:pt x="282" y="11"/>
                  <a:pt x="282" y="11"/>
                </a:cubicBezTo>
                <a:cubicBezTo>
                  <a:pt x="278" y="11"/>
                  <a:pt x="278" y="11"/>
                  <a:pt x="278" y="11"/>
                </a:cubicBezTo>
                <a:cubicBezTo>
                  <a:pt x="278" y="12"/>
                  <a:pt x="278" y="12"/>
                  <a:pt x="278" y="12"/>
                </a:cubicBezTo>
                <a:cubicBezTo>
                  <a:pt x="280" y="11"/>
                  <a:pt x="282" y="11"/>
                  <a:pt x="283" y="10"/>
                </a:cubicBezTo>
                <a:cubicBezTo>
                  <a:pt x="280" y="11"/>
                  <a:pt x="277" y="12"/>
                  <a:pt x="274" y="12"/>
                </a:cubicBezTo>
                <a:cubicBezTo>
                  <a:pt x="271" y="13"/>
                  <a:pt x="271" y="13"/>
                  <a:pt x="271" y="13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5" y="15"/>
                  <a:pt x="265" y="15"/>
                  <a:pt x="265" y="15"/>
                </a:cubicBezTo>
                <a:cubicBezTo>
                  <a:pt x="265" y="15"/>
                  <a:pt x="266" y="15"/>
                  <a:pt x="267" y="15"/>
                </a:cubicBezTo>
                <a:cubicBezTo>
                  <a:pt x="266" y="15"/>
                  <a:pt x="265" y="15"/>
                  <a:pt x="265" y="15"/>
                </a:cubicBezTo>
                <a:cubicBezTo>
                  <a:pt x="266" y="15"/>
                  <a:pt x="267" y="15"/>
                  <a:pt x="267" y="14"/>
                </a:cubicBezTo>
                <a:cubicBezTo>
                  <a:pt x="266" y="15"/>
                  <a:pt x="266" y="15"/>
                  <a:pt x="266" y="15"/>
                </a:cubicBezTo>
                <a:cubicBezTo>
                  <a:pt x="266" y="15"/>
                  <a:pt x="266" y="15"/>
                  <a:pt x="267" y="15"/>
                </a:cubicBezTo>
                <a:cubicBezTo>
                  <a:pt x="267" y="15"/>
                  <a:pt x="267" y="15"/>
                  <a:pt x="267" y="15"/>
                </a:cubicBezTo>
                <a:cubicBezTo>
                  <a:pt x="264" y="16"/>
                  <a:pt x="264" y="16"/>
                  <a:pt x="263" y="16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68" y="15"/>
                  <a:pt x="268" y="15"/>
                  <a:pt x="271" y="14"/>
                </a:cubicBezTo>
                <a:cubicBezTo>
                  <a:pt x="274" y="13"/>
                  <a:pt x="274" y="13"/>
                  <a:pt x="274" y="13"/>
                </a:cubicBezTo>
                <a:cubicBezTo>
                  <a:pt x="272" y="14"/>
                  <a:pt x="272" y="14"/>
                  <a:pt x="272" y="14"/>
                </a:cubicBezTo>
                <a:cubicBezTo>
                  <a:pt x="276" y="12"/>
                  <a:pt x="276" y="12"/>
                  <a:pt x="276" y="12"/>
                </a:cubicBezTo>
                <a:cubicBezTo>
                  <a:pt x="277" y="12"/>
                  <a:pt x="277" y="12"/>
                  <a:pt x="277" y="12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85" y="10"/>
                  <a:pt x="285" y="10"/>
                  <a:pt x="285" y="10"/>
                </a:cubicBezTo>
                <a:cubicBezTo>
                  <a:pt x="285" y="10"/>
                  <a:pt x="285" y="10"/>
                  <a:pt x="285" y="10"/>
                </a:cubicBezTo>
                <a:cubicBezTo>
                  <a:pt x="285" y="10"/>
                  <a:pt x="285" y="10"/>
                  <a:pt x="285" y="10"/>
                </a:cubicBezTo>
                <a:cubicBezTo>
                  <a:pt x="288" y="10"/>
                  <a:pt x="291" y="9"/>
                  <a:pt x="293" y="8"/>
                </a:cubicBezTo>
                <a:cubicBezTo>
                  <a:pt x="294" y="8"/>
                  <a:pt x="294" y="8"/>
                  <a:pt x="294" y="8"/>
                </a:cubicBezTo>
                <a:cubicBezTo>
                  <a:pt x="294" y="8"/>
                  <a:pt x="299" y="7"/>
                  <a:pt x="300" y="7"/>
                </a:cubicBezTo>
                <a:cubicBezTo>
                  <a:pt x="297" y="7"/>
                  <a:pt x="297" y="7"/>
                  <a:pt x="297" y="7"/>
                </a:cubicBezTo>
                <a:cubicBezTo>
                  <a:pt x="296" y="8"/>
                  <a:pt x="296" y="8"/>
                  <a:pt x="296" y="8"/>
                </a:cubicBezTo>
                <a:cubicBezTo>
                  <a:pt x="299" y="7"/>
                  <a:pt x="299" y="7"/>
                  <a:pt x="299" y="7"/>
                </a:cubicBezTo>
                <a:cubicBezTo>
                  <a:pt x="300" y="7"/>
                  <a:pt x="302" y="6"/>
                  <a:pt x="304" y="6"/>
                </a:cubicBezTo>
                <a:cubicBezTo>
                  <a:pt x="304" y="6"/>
                  <a:pt x="304" y="6"/>
                  <a:pt x="304" y="6"/>
                </a:cubicBezTo>
                <a:cubicBezTo>
                  <a:pt x="302" y="7"/>
                  <a:pt x="302" y="7"/>
                  <a:pt x="302" y="7"/>
                </a:cubicBezTo>
                <a:cubicBezTo>
                  <a:pt x="301" y="7"/>
                  <a:pt x="301" y="7"/>
                  <a:pt x="301" y="7"/>
                </a:cubicBezTo>
                <a:cubicBezTo>
                  <a:pt x="302" y="7"/>
                  <a:pt x="304" y="6"/>
                  <a:pt x="305" y="6"/>
                </a:cubicBezTo>
                <a:cubicBezTo>
                  <a:pt x="309" y="5"/>
                  <a:pt x="309" y="5"/>
                  <a:pt x="309" y="5"/>
                </a:cubicBezTo>
                <a:cubicBezTo>
                  <a:pt x="309" y="5"/>
                  <a:pt x="309" y="5"/>
                  <a:pt x="309" y="5"/>
                </a:cubicBezTo>
                <a:cubicBezTo>
                  <a:pt x="307" y="6"/>
                  <a:pt x="307" y="6"/>
                  <a:pt x="307" y="6"/>
                </a:cubicBezTo>
                <a:cubicBezTo>
                  <a:pt x="307" y="6"/>
                  <a:pt x="307" y="6"/>
                  <a:pt x="307" y="6"/>
                </a:cubicBezTo>
                <a:cubicBezTo>
                  <a:pt x="309" y="6"/>
                  <a:pt x="309" y="6"/>
                  <a:pt x="309" y="6"/>
                </a:cubicBezTo>
                <a:cubicBezTo>
                  <a:pt x="314" y="5"/>
                  <a:pt x="314" y="5"/>
                  <a:pt x="314" y="5"/>
                </a:cubicBezTo>
                <a:cubicBezTo>
                  <a:pt x="315" y="4"/>
                  <a:pt x="315" y="4"/>
                  <a:pt x="315" y="4"/>
                </a:cubicBezTo>
                <a:cubicBezTo>
                  <a:pt x="315" y="5"/>
                  <a:pt x="315" y="5"/>
                  <a:pt x="315" y="5"/>
                </a:cubicBezTo>
                <a:cubicBezTo>
                  <a:pt x="315" y="5"/>
                  <a:pt x="315" y="5"/>
                  <a:pt x="315" y="5"/>
                </a:cubicBezTo>
                <a:cubicBezTo>
                  <a:pt x="318" y="4"/>
                  <a:pt x="318" y="4"/>
                  <a:pt x="318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23" y="3"/>
                  <a:pt x="327" y="3"/>
                  <a:pt x="330" y="3"/>
                </a:cubicBezTo>
                <a:cubicBezTo>
                  <a:pt x="331" y="3"/>
                  <a:pt x="331" y="3"/>
                  <a:pt x="331" y="3"/>
                </a:cubicBezTo>
                <a:cubicBezTo>
                  <a:pt x="332" y="2"/>
                  <a:pt x="332" y="2"/>
                  <a:pt x="332" y="2"/>
                </a:cubicBezTo>
                <a:cubicBezTo>
                  <a:pt x="333" y="2"/>
                  <a:pt x="334" y="2"/>
                  <a:pt x="335" y="2"/>
                </a:cubicBezTo>
                <a:cubicBezTo>
                  <a:pt x="333" y="2"/>
                  <a:pt x="333" y="2"/>
                  <a:pt x="332" y="2"/>
                </a:cubicBezTo>
                <a:cubicBezTo>
                  <a:pt x="333" y="2"/>
                  <a:pt x="333" y="2"/>
                  <a:pt x="333" y="2"/>
                </a:cubicBezTo>
                <a:cubicBezTo>
                  <a:pt x="332" y="2"/>
                  <a:pt x="332" y="2"/>
                  <a:pt x="332" y="2"/>
                </a:cubicBezTo>
                <a:cubicBezTo>
                  <a:pt x="335" y="2"/>
                  <a:pt x="335" y="2"/>
                  <a:pt x="335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8" y="2"/>
                  <a:pt x="340" y="2"/>
                  <a:pt x="341" y="1"/>
                </a:cubicBezTo>
                <a:cubicBezTo>
                  <a:pt x="342" y="1"/>
                  <a:pt x="342" y="1"/>
                  <a:pt x="346" y="1"/>
                </a:cubicBezTo>
                <a:moveTo>
                  <a:pt x="300" y="6"/>
                </a:moveTo>
                <a:cubicBezTo>
                  <a:pt x="301" y="6"/>
                  <a:pt x="303" y="6"/>
                  <a:pt x="304" y="6"/>
                </a:cubicBezTo>
                <a:cubicBezTo>
                  <a:pt x="305" y="5"/>
                  <a:pt x="306" y="5"/>
                  <a:pt x="308" y="5"/>
                </a:cubicBezTo>
                <a:cubicBezTo>
                  <a:pt x="311" y="4"/>
                  <a:pt x="311" y="4"/>
                  <a:pt x="311" y="4"/>
                </a:cubicBezTo>
                <a:cubicBezTo>
                  <a:pt x="311" y="4"/>
                  <a:pt x="312" y="4"/>
                  <a:pt x="313" y="4"/>
                </a:cubicBezTo>
                <a:cubicBezTo>
                  <a:pt x="314" y="4"/>
                  <a:pt x="315" y="4"/>
                  <a:pt x="315" y="4"/>
                </a:cubicBezTo>
                <a:cubicBezTo>
                  <a:pt x="315" y="4"/>
                  <a:pt x="314" y="4"/>
                  <a:pt x="313" y="4"/>
                </a:cubicBezTo>
                <a:cubicBezTo>
                  <a:pt x="313" y="4"/>
                  <a:pt x="319" y="3"/>
                  <a:pt x="324" y="2"/>
                </a:cubicBezTo>
                <a:cubicBezTo>
                  <a:pt x="326" y="2"/>
                  <a:pt x="328" y="2"/>
                  <a:pt x="331" y="2"/>
                </a:cubicBezTo>
                <a:cubicBezTo>
                  <a:pt x="330" y="2"/>
                  <a:pt x="329" y="2"/>
                  <a:pt x="328" y="2"/>
                </a:cubicBezTo>
                <a:cubicBezTo>
                  <a:pt x="328" y="2"/>
                  <a:pt x="328" y="2"/>
                  <a:pt x="328" y="2"/>
                </a:cubicBezTo>
                <a:cubicBezTo>
                  <a:pt x="327" y="2"/>
                  <a:pt x="326" y="2"/>
                  <a:pt x="325" y="2"/>
                </a:cubicBezTo>
                <a:cubicBezTo>
                  <a:pt x="325" y="2"/>
                  <a:pt x="325" y="2"/>
                  <a:pt x="325" y="2"/>
                </a:cubicBezTo>
                <a:cubicBezTo>
                  <a:pt x="323" y="2"/>
                  <a:pt x="321" y="3"/>
                  <a:pt x="319" y="3"/>
                </a:cubicBezTo>
                <a:cubicBezTo>
                  <a:pt x="319" y="3"/>
                  <a:pt x="319" y="3"/>
                  <a:pt x="319" y="3"/>
                </a:cubicBezTo>
                <a:cubicBezTo>
                  <a:pt x="319" y="3"/>
                  <a:pt x="319" y="3"/>
                  <a:pt x="319" y="3"/>
                </a:cubicBezTo>
                <a:cubicBezTo>
                  <a:pt x="315" y="4"/>
                  <a:pt x="315" y="4"/>
                  <a:pt x="315" y="4"/>
                </a:cubicBezTo>
                <a:cubicBezTo>
                  <a:pt x="313" y="4"/>
                  <a:pt x="313" y="4"/>
                  <a:pt x="313" y="4"/>
                </a:cubicBezTo>
                <a:cubicBezTo>
                  <a:pt x="309" y="5"/>
                  <a:pt x="309" y="5"/>
                  <a:pt x="309" y="5"/>
                </a:cubicBezTo>
                <a:cubicBezTo>
                  <a:pt x="309" y="5"/>
                  <a:pt x="309" y="5"/>
                  <a:pt x="309" y="5"/>
                </a:cubicBezTo>
                <a:cubicBezTo>
                  <a:pt x="308" y="5"/>
                  <a:pt x="308" y="5"/>
                  <a:pt x="307" y="5"/>
                </a:cubicBezTo>
                <a:cubicBezTo>
                  <a:pt x="304" y="5"/>
                  <a:pt x="304" y="5"/>
                  <a:pt x="304" y="5"/>
                </a:cubicBezTo>
                <a:cubicBezTo>
                  <a:pt x="303" y="6"/>
                  <a:pt x="303" y="6"/>
                  <a:pt x="303" y="6"/>
                </a:cubicBezTo>
                <a:cubicBezTo>
                  <a:pt x="303" y="6"/>
                  <a:pt x="303" y="6"/>
                  <a:pt x="303" y="6"/>
                </a:cubicBezTo>
                <a:cubicBezTo>
                  <a:pt x="304" y="5"/>
                  <a:pt x="304" y="5"/>
                  <a:pt x="304" y="5"/>
                </a:cubicBezTo>
                <a:cubicBezTo>
                  <a:pt x="304" y="5"/>
                  <a:pt x="304" y="5"/>
                  <a:pt x="304" y="5"/>
                </a:cubicBezTo>
                <a:cubicBezTo>
                  <a:pt x="303" y="6"/>
                  <a:pt x="301" y="6"/>
                  <a:pt x="300" y="6"/>
                </a:cubicBezTo>
                <a:cubicBezTo>
                  <a:pt x="300" y="6"/>
                  <a:pt x="300" y="6"/>
                  <a:pt x="300" y="6"/>
                </a:cubicBezTo>
                <a:cubicBezTo>
                  <a:pt x="298" y="7"/>
                  <a:pt x="298" y="7"/>
                  <a:pt x="298" y="7"/>
                </a:cubicBezTo>
                <a:cubicBezTo>
                  <a:pt x="295" y="7"/>
                  <a:pt x="295" y="7"/>
                  <a:pt x="295" y="7"/>
                </a:cubicBezTo>
                <a:cubicBezTo>
                  <a:pt x="291" y="8"/>
                  <a:pt x="291" y="8"/>
                  <a:pt x="291" y="8"/>
                </a:cubicBezTo>
                <a:cubicBezTo>
                  <a:pt x="289" y="9"/>
                  <a:pt x="289" y="9"/>
                  <a:pt x="289" y="9"/>
                </a:cubicBezTo>
                <a:cubicBezTo>
                  <a:pt x="290" y="8"/>
                  <a:pt x="290" y="8"/>
                  <a:pt x="290" y="8"/>
                </a:cubicBezTo>
                <a:cubicBezTo>
                  <a:pt x="288" y="9"/>
                  <a:pt x="288" y="9"/>
                  <a:pt x="288" y="9"/>
                </a:cubicBezTo>
                <a:cubicBezTo>
                  <a:pt x="291" y="8"/>
                  <a:pt x="291" y="8"/>
                  <a:pt x="291" y="8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8"/>
                  <a:pt x="293" y="8"/>
                  <a:pt x="294" y="8"/>
                </a:cubicBezTo>
                <a:cubicBezTo>
                  <a:pt x="297" y="7"/>
                  <a:pt x="297" y="7"/>
                  <a:pt x="297" y="7"/>
                </a:cubicBezTo>
                <a:cubicBezTo>
                  <a:pt x="296" y="7"/>
                  <a:pt x="296" y="7"/>
                  <a:pt x="295" y="7"/>
                </a:cubicBezTo>
                <a:cubicBezTo>
                  <a:pt x="296" y="7"/>
                  <a:pt x="297" y="7"/>
                  <a:pt x="298" y="7"/>
                </a:cubicBezTo>
                <a:cubicBezTo>
                  <a:pt x="297" y="7"/>
                  <a:pt x="297" y="7"/>
                  <a:pt x="297" y="7"/>
                </a:cubicBezTo>
                <a:cubicBezTo>
                  <a:pt x="298" y="7"/>
                  <a:pt x="299" y="7"/>
                  <a:pt x="300" y="6"/>
                </a:cubicBezTo>
                <a:moveTo>
                  <a:pt x="275" y="12"/>
                </a:moveTo>
                <a:cubicBezTo>
                  <a:pt x="277" y="11"/>
                  <a:pt x="280" y="11"/>
                  <a:pt x="282" y="10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77" y="12"/>
                  <a:pt x="277" y="12"/>
                  <a:pt x="277" y="12"/>
                </a:cubicBezTo>
                <a:cubicBezTo>
                  <a:pt x="275" y="12"/>
                  <a:pt x="275" y="12"/>
                  <a:pt x="275" y="12"/>
                </a:cubicBezTo>
                <a:moveTo>
                  <a:pt x="251" y="20"/>
                </a:moveTo>
                <a:cubicBezTo>
                  <a:pt x="251" y="20"/>
                  <a:pt x="251" y="20"/>
                  <a:pt x="251" y="20"/>
                </a:cubicBezTo>
                <a:cubicBezTo>
                  <a:pt x="256" y="18"/>
                  <a:pt x="256" y="18"/>
                  <a:pt x="256" y="18"/>
                </a:cubicBezTo>
                <a:cubicBezTo>
                  <a:pt x="258" y="18"/>
                  <a:pt x="258" y="18"/>
                  <a:pt x="258" y="18"/>
                </a:cubicBezTo>
                <a:cubicBezTo>
                  <a:pt x="259" y="17"/>
                  <a:pt x="259" y="17"/>
                  <a:pt x="259" y="17"/>
                </a:cubicBezTo>
                <a:cubicBezTo>
                  <a:pt x="257" y="18"/>
                  <a:pt x="257" y="18"/>
                  <a:pt x="257" y="18"/>
                </a:cubicBezTo>
                <a:cubicBezTo>
                  <a:pt x="255" y="18"/>
                  <a:pt x="255" y="18"/>
                  <a:pt x="255" y="18"/>
                </a:cubicBezTo>
                <a:cubicBezTo>
                  <a:pt x="255" y="18"/>
                  <a:pt x="255" y="18"/>
                  <a:pt x="255" y="18"/>
                </a:cubicBezTo>
                <a:cubicBezTo>
                  <a:pt x="256" y="18"/>
                  <a:pt x="256" y="18"/>
                  <a:pt x="256" y="18"/>
                </a:cubicBezTo>
                <a:cubicBezTo>
                  <a:pt x="256" y="18"/>
                  <a:pt x="256" y="18"/>
                  <a:pt x="256" y="18"/>
                </a:cubicBezTo>
                <a:cubicBezTo>
                  <a:pt x="260" y="16"/>
                  <a:pt x="260" y="16"/>
                  <a:pt x="260" y="16"/>
                </a:cubicBezTo>
                <a:cubicBezTo>
                  <a:pt x="265" y="15"/>
                  <a:pt x="265" y="15"/>
                  <a:pt x="265" y="15"/>
                </a:cubicBezTo>
                <a:cubicBezTo>
                  <a:pt x="269" y="14"/>
                  <a:pt x="269" y="14"/>
                  <a:pt x="269" y="14"/>
                </a:cubicBezTo>
                <a:cubicBezTo>
                  <a:pt x="269" y="14"/>
                  <a:pt x="269" y="14"/>
                  <a:pt x="269" y="14"/>
                </a:cubicBezTo>
                <a:cubicBezTo>
                  <a:pt x="266" y="15"/>
                  <a:pt x="266" y="15"/>
                  <a:pt x="266" y="15"/>
                </a:cubicBezTo>
                <a:cubicBezTo>
                  <a:pt x="245" y="21"/>
                  <a:pt x="245" y="21"/>
                  <a:pt x="245" y="21"/>
                </a:cubicBezTo>
                <a:cubicBezTo>
                  <a:pt x="246" y="21"/>
                  <a:pt x="246" y="21"/>
                  <a:pt x="246" y="21"/>
                </a:cubicBezTo>
                <a:cubicBezTo>
                  <a:pt x="246" y="21"/>
                  <a:pt x="247" y="21"/>
                  <a:pt x="248" y="21"/>
                </a:cubicBezTo>
                <a:cubicBezTo>
                  <a:pt x="244" y="22"/>
                  <a:pt x="244" y="22"/>
                  <a:pt x="244" y="22"/>
                </a:cubicBezTo>
                <a:cubicBezTo>
                  <a:pt x="244" y="22"/>
                  <a:pt x="244" y="22"/>
                  <a:pt x="244" y="22"/>
                </a:cubicBezTo>
                <a:cubicBezTo>
                  <a:pt x="244" y="22"/>
                  <a:pt x="244" y="22"/>
                  <a:pt x="244" y="22"/>
                </a:cubicBezTo>
                <a:cubicBezTo>
                  <a:pt x="245" y="22"/>
                  <a:pt x="245" y="22"/>
                  <a:pt x="245" y="22"/>
                </a:cubicBezTo>
                <a:cubicBezTo>
                  <a:pt x="247" y="21"/>
                  <a:pt x="247" y="21"/>
                  <a:pt x="247" y="21"/>
                </a:cubicBezTo>
                <a:cubicBezTo>
                  <a:pt x="245" y="22"/>
                  <a:pt x="245" y="22"/>
                  <a:pt x="245" y="22"/>
                </a:cubicBezTo>
                <a:cubicBezTo>
                  <a:pt x="247" y="22"/>
                  <a:pt x="249" y="21"/>
                  <a:pt x="251" y="20"/>
                </a:cubicBezTo>
                <a:moveTo>
                  <a:pt x="179" y="56"/>
                </a:moveTo>
                <a:cubicBezTo>
                  <a:pt x="182" y="54"/>
                  <a:pt x="182" y="54"/>
                  <a:pt x="182" y="54"/>
                </a:cubicBezTo>
                <a:cubicBezTo>
                  <a:pt x="186" y="52"/>
                  <a:pt x="186" y="52"/>
                  <a:pt x="186" y="52"/>
                </a:cubicBezTo>
                <a:cubicBezTo>
                  <a:pt x="185" y="52"/>
                  <a:pt x="185" y="52"/>
                  <a:pt x="180" y="54"/>
                </a:cubicBezTo>
                <a:cubicBezTo>
                  <a:pt x="177" y="56"/>
                  <a:pt x="177" y="56"/>
                  <a:pt x="177" y="56"/>
                </a:cubicBezTo>
                <a:cubicBezTo>
                  <a:pt x="177" y="57"/>
                  <a:pt x="177" y="57"/>
                  <a:pt x="177" y="57"/>
                </a:cubicBezTo>
                <a:cubicBezTo>
                  <a:pt x="179" y="56"/>
                  <a:pt x="179" y="56"/>
                  <a:pt x="179" y="56"/>
                </a:cubicBezTo>
                <a:moveTo>
                  <a:pt x="156" y="69"/>
                </a:moveTo>
                <a:cubicBezTo>
                  <a:pt x="154" y="70"/>
                  <a:pt x="154" y="70"/>
                  <a:pt x="154" y="70"/>
                </a:cubicBezTo>
                <a:cubicBezTo>
                  <a:pt x="153" y="71"/>
                  <a:pt x="153" y="71"/>
                  <a:pt x="153" y="71"/>
                </a:cubicBezTo>
                <a:cubicBezTo>
                  <a:pt x="160" y="66"/>
                  <a:pt x="160" y="66"/>
                  <a:pt x="160" y="66"/>
                </a:cubicBezTo>
                <a:cubicBezTo>
                  <a:pt x="159" y="66"/>
                  <a:pt x="159" y="66"/>
                  <a:pt x="159" y="66"/>
                </a:cubicBezTo>
                <a:cubicBezTo>
                  <a:pt x="156" y="69"/>
                  <a:pt x="156" y="69"/>
                  <a:pt x="156" y="69"/>
                </a:cubicBezTo>
                <a:close/>
                <a:moveTo>
                  <a:pt x="6" y="417"/>
                </a:moveTo>
                <a:cubicBezTo>
                  <a:pt x="5" y="413"/>
                  <a:pt x="5" y="413"/>
                  <a:pt x="5" y="413"/>
                </a:cubicBezTo>
                <a:cubicBezTo>
                  <a:pt x="5" y="409"/>
                  <a:pt x="5" y="409"/>
                  <a:pt x="5" y="409"/>
                </a:cubicBezTo>
                <a:cubicBezTo>
                  <a:pt x="4" y="409"/>
                  <a:pt x="4" y="409"/>
                  <a:pt x="4" y="409"/>
                </a:cubicBezTo>
                <a:cubicBezTo>
                  <a:pt x="3" y="408"/>
                  <a:pt x="3" y="408"/>
                  <a:pt x="3" y="408"/>
                </a:cubicBezTo>
                <a:cubicBezTo>
                  <a:pt x="2" y="407"/>
                  <a:pt x="2" y="407"/>
                  <a:pt x="2" y="407"/>
                </a:cubicBezTo>
                <a:cubicBezTo>
                  <a:pt x="2" y="405"/>
                  <a:pt x="2" y="405"/>
                  <a:pt x="2" y="405"/>
                </a:cubicBezTo>
                <a:cubicBezTo>
                  <a:pt x="1" y="398"/>
                  <a:pt x="1" y="398"/>
                  <a:pt x="1" y="398"/>
                </a:cubicBezTo>
                <a:cubicBezTo>
                  <a:pt x="1" y="394"/>
                  <a:pt x="1" y="394"/>
                  <a:pt x="1" y="394"/>
                </a:cubicBezTo>
                <a:cubicBezTo>
                  <a:pt x="1" y="392"/>
                  <a:pt x="1" y="389"/>
                  <a:pt x="1" y="387"/>
                </a:cubicBezTo>
                <a:cubicBezTo>
                  <a:pt x="1" y="379"/>
                  <a:pt x="1" y="379"/>
                  <a:pt x="1" y="379"/>
                </a:cubicBezTo>
                <a:cubicBezTo>
                  <a:pt x="1" y="378"/>
                  <a:pt x="1" y="376"/>
                  <a:pt x="1" y="374"/>
                </a:cubicBezTo>
                <a:cubicBezTo>
                  <a:pt x="0" y="370"/>
                  <a:pt x="0" y="370"/>
                  <a:pt x="0" y="370"/>
                </a:cubicBezTo>
                <a:cubicBezTo>
                  <a:pt x="0" y="367"/>
                  <a:pt x="0" y="367"/>
                  <a:pt x="0" y="367"/>
                </a:cubicBezTo>
                <a:cubicBezTo>
                  <a:pt x="0" y="367"/>
                  <a:pt x="0" y="367"/>
                  <a:pt x="0" y="367"/>
                </a:cubicBezTo>
                <a:cubicBezTo>
                  <a:pt x="0" y="376"/>
                  <a:pt x="1" y="389"/>
                  <a:pt x="1" y="399"/>
                </a:cubicBezTo>
                <a:cubicBezTo>
                  <a:pt x="2" y="405"/>
                  <a:pt x="2" y="405"/>
                  <a:pt x="2" y="405"/>
                </a:cubicBezTo>
                <a:cubicBezTo>
                  <a:pt x="2" y="405"/>
                  <a:pt x="2" y="405"/>
                  <a:pt x="2" y="405"/>
                </a:cubicBezTo>
                <a:cubicBezTo>
                  <a:pt x="2" y="407"/>
                  <a:pt x="2" y="407"/>
                  <a:pt x="2" y="407"/>
                </a:cubicBezTo>
                <a:cubicBezTo>
                  <a:pt x="3" y="414"/>
                  <a:pt x="3" y="414"/>
                  <a:pt x="3" y="414"/>
                </a:cubicBezTo>
                <a:cubicBezTo>
                  <a:pt x="3" y="414"/>
                  <a:pt x="3" y="414"/>
                  <a:pt x="3" y="414"/>
                </a:cubicBezTo>
                <a:cubicBezTo>
                  <a:pt x="4" y="419"/>
                  <a:pt x="4" y="419"/>
                  <a:pt x="4" y="419"/>
                </a:cubicBezTo>
                <a:cubicBezTo>
                  <a:pt x="5" y="421"/>
                  <a:pt x="5" y="421"/>
                  <a:pt x="5" y="421"/>
                </a:cubicBezTo>
                <a:cubicBezTo>
                  <a:pt x="4" y="416"/>
                  <a:pt x="4" y="416"/>
                  <a:pt x="4" y="416"/>
                </a:cubicBezTo>
                <a:cubicBezTo>
                  <a:pt x="4" y="413"/>
                  <a:pt x="4" y="413"/>
                  <a:pt x="4" y="413"/>
                </a:cubicBezTo>
                <a:cubicBezTo>
                  <a:pt x="5" y="414"/>
                  <a:pt x="5" y="414"/>
                  <a:pt x="5" y="414"/>
                </a:cubicBezTo>
                <a:cubicBezTo>
                  <a:pt x="5" y="417"/>
                  <a:pt x="5" y="417"/>
                  <a:pt x="5" y="417"/>
                </a:cubicBezTo>
                <a:cubicBezTo>
                  <a:pt x="6" y="417"/>
                  <a:pt x="6" y="417"/>
                  <a:pt x="6" y="417"/>
                </a:cubicBezTo>
                <a:moveTo>
                  <a:pt x="182" y="64"/>
                </a:moveTo>
                <a:cubicBezTo>
                  <a:pt x="185" y="62"/>
                  <a:pt x="185" y="62"/>
                  <a:pt x="185" y="62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8" y="60"/>
                  <a:pt x="187" y="60"/>
                  <a:pt x="187" y="60"/>
                </a:cubicBezTo>
                <a:cubicBezTo>
                  <a:pt x="187" y="59"/>
                  <a:pt x="188" y="59"/>
                  <a:pt x="189" y="58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192" y="54"/>
                  <a:pt x="192" y="54"/>
                  <a:pt x="192" y="54"/>
                </a:cubicBezTo>
                <a:cubicBezTo>
                  <a:pt x="191" y="54"/>
                  <a:pt x="191" y="54"/>
                  <a:pt x="191" y="54"/>
                </a:cubicBezTo>
                <a:cubicBezTo>
                  <a:pt x="193" y="52"/>
                  <a:pt x="193" y="52"/>
                  <a:pt x="193" y="52"/>
                </a:cubicBezTo>
                <a:cubicBezTo>
                  <a:pt x="196" y="51"/>
                  <a:pt x="196" y="51"/>
                  <a:pt x="196" y="51"/>
                </a:cubicBezTo>
                <a:cubicBezTo>
                  <a:pt x="195" y="51"/>
                  <a:pt x="195" y="51"/>
                  <a:pt x="194" y="51"/>
                </a:cubicBezTo>
                <a:cubicBezTo>
                  <a:pt x="194" y="51"/>
                  <a:pt x="194" y="51"/>
                  <a:pt x="194" y="51"/>
                </a:cubicBezTo>
                <a:cubicBezTo>
                  <a:pt x="196" y="50"/>
                  <a:pt x="197" y="49"/>
                  <a:pt x="199" y="48"/>
                </a:cubicBezTo>
                <a:cubicBezTo>
                  <a:pt x="199" y="48"/>
                  <a:pt x="199" y="48"/>
                  <a:pt x="199" y="48"/>
                </a:cubicBezTo>
                <a:cubicBezTo>
                  <a:pt x="202" y="47"/>
                  <a:pt x="202" y="47"/>
                  <a:pt x="202" y="47"/>
                </a:cubicBezTo>
                <a:cubicBezTo>
                  <a:pt x="202" y="46"/>
                  <a:pt x="202" y="46"/>
                  <a:pt x="202" y="46"/>
                </a:cubicBezTo>
                <a:cubicBezTo>
                  <a:pt x="204" y="45"/>
                  <a:pt x="204" y="45"/>
                  <a:pt x="204" y="45"/>
                </a:cubicBezTo>
                <a:cubicBezTo>
                  <a:pt x="205" y="45"/>
                  <a:pt x="205" y="45"/>
                  <a:pt x="205" y="45"/>
                </a:cubicBezTo>
                <a:cubicBezTo>
                  <a:pt x="208" y="43"/>
                  <a:pt x="208" y="43"/>
                  <a:pt x="208" y="43"/>
                </a:cubicBezTo>
                <a:cubicBezTo>
                  <a:pt x="208" y="42"/>
                  <a:pt x="208" y="42"/>
                  <a:pt x="208" y="42"/>
                </a:cubicBezTo>
                <a:cubicBezTo>
                  <a:pt x="211" y="41"/>
                  <a:pt x="211" y="41"/>
                  <a:pt x="211" y="41"/>
                </a:cubicBezTo>
                <a:cubicBezTo>
                  <a:pt x="213" y="39"/>
                  <a:pt x="213" y="39"/>
                  <a:pt x="213" y="39"/>
                </a:cubicBezTo>
                <a:cubicBezTo>
                  <a:pt x="212" y="39"/>
                  <a:pt x="212" y="39"/>
                  <a:pt x="212" y="39"/>
                </a:cubicBezTo>
                <a:cubicBezTo>
                  <a:pt x="214" y="38"/>
                  <a:pt x="214" y="38"/>
                  <a:pt x="214" y="38"/>
                </a:cubicBezTo>
                <a:cubicBezTo>
                  <a:pt x="214" y="38"/>
                  <a:pt x="214" y="38"/>
                  <a:pt x="214" y="38"/>
                </a:cubicBezTo>
                <a:cubicBezTo>
                  <a:pt x="214" y="38"/>
                  <a:pt x="214" y="38"/>
                  <a:pt x="214" y="38"/>
                </a:cubicBezTo>
                <a:cubicBezTo>
                  <a:pt x="217" y="37"/>
                  <a:pt x="217" y="37"/>
                  <a:pt x="217" y="37"/>
                </a:cubicBezTo>
                <a:cubicBezTo>
                  <a:pt x="218" y="36"/>
                  <a:pt x="218" y="36"/>
                  <a:pt x="218" y="36"/>
                </a:cubicBezTo>
                <a:cubicBezTo>
                  <a:pt x="216" y="36"/>
                  <a:pt x="216" y="36"/>
                  <a:pt x="216" y="36"/>
                </a:cubicBezTo>
                <a:cubicBezTo>
                  <a:pt x="220" y="34"/>
                  <a:pt x="220" y="34"/>
                  <a:pt x="220" y="34"/>
                </a:cubicBezTo>
                <a:cubicBezTo>
                  <a:pt x="222" y="33"/>
                  <a:pt x="222" y="33"/>
                  <a:pt x="222" y="33"/>
                </a:cubicBezTo>
                <a:cubicBezTo>
                  <a:pt x="222" y="33"/>
                  <a:pt x="222" y="33"/>
                  <a:pt x="222" y="33"/>
                </a:cubicBezTo>
                <a:cubicBezTo>
                  <a:pt x="225" y="31"/>
                  <a:pt x="225" y="31"/>
                  <a:pt x="225" y="31"/>
                </a:cubicBezTo>
                <a:cubicBezTo>
                  <a:pt x="227" y="30"/>
                  <a:pt x="227" y="30"/>
                  <a:pt x="227" y="30"/>
                </a:cubicBezTo>
                <a:cubicBezTo>
                  <a:pt x="226" y="30"/>
                  <a:pt x="226" y="30"/>
                  <a:pt x="226" y="30"/>
                </a:cubicBezTo>
                <a:cubicBezTo>
                  <a:pt x="224" y="31"/>
                  <a:pt x="224" y="31"/>
                  <a:pt x="224" y="31"/>
                </a:cubicBezTo>
                <a:cubicBezTo>
                  <a:pt x="223" y="31"/>
                  <a:pt x="223" y="31"/>
                  <a:pt x="223" y="31"/>
                </a:cubicBezTo>
                <a:cubicBezTo>
                  <a:pt x="223" y="31"/>
                  <a:pt x="223" y="31"/>
                  <a:pt x="223" y="31"/>
                </a:cubicBezTo>
                <a:cubicBezTo>
                  <a:pt x="220" y="32"/>
                  <a:pt x="220" y="32"/>
                  <a:pt x="220" y="32"/>
                </a:cubicBezTo>
                <a:cubicBezTo>
                  <a:pt x="220" y="32"/>
                  <a:pt x="220" y="32"/>
                  <a:pt x="220" y="32"/>
                </a:cubicBezTo>
                <a:cubicBezTo>
                  <a:pt x="224" y="31"/>
                  <a:pt x="224" y="31"/>
                  <a:pt x="224" y="31"/>
                </a:cubicBezTo>
                <a:cubicBezTo>
                  <a:pt x="227" y="29"/>
                  <a:pt x="227" y="29"/>
                  <a:pt x="227" y="29"/>
                </a:cubicBezTo>
                <a:cubicBezTo>
                  <a:pt x="232" y="27"/>
                  <a:pt x="232" y="27"/>
                  <a:pt x="232" y="27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1" y="27"/>
                  <a:pt x="231" y="27"/>
                  <a:pt x="231" y="27"/>
                </a:cubicBezTo>
                <a:cubicBezTo>
                  <a:pt x="226" y="29"/>
                  <a:pt x="226" y="29"/>
                  <a:pt x="226" y="29"/>
                </a:cubicBezTo>
                <a:cubicBezTo>
                  <a:pt x="221" y="31"/>
                  <a:pt x="221" y="31"/>
                  <a:pt x="221" y="31"/>
                </a:cubicBezTo>
                <a:cubicBezTo>
                  <a:pt x="218" y="33"/>
                  <a:pt x="218" y="33"/>
                  <a:pt x="218" y="33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2" y="36"/>
                  <a:pt x="212" y="36"/>
                  <a:pt x="212" y="36"/>
                </a:cubicBezTo>
                <a:cubicBezTo>
                  <a:pt x="217" y="33"/>
                  <a:pt x="217" y="33"/>
                  <a:pt x="217" y="33"/>
                </a:cubicBezTo>
                <a:cubicBezTo>
                  <a:pt x="224" y="30"/>
                  <a:pt x="224" y="30"/>
                  <a:pt x="224" y="30"/>
                </a:cubicBezTo>
                <a:cubicBezTo>
                  <a:pt x="228" y="28"/>
                  <a:pt x="228" y="28"/>
                  <a:pt x="228" y="28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6" y="25"/>
                  <a:pt x="236" y="25"/>
                  <a:pt x="236" y="25"/>
                </a:cubicBezTo>
                <a:cubicBezTo>
                  <a:pt x="231" y="27"/>
                  <a:pt x="231" y="27"/>
                  <a:pt x="231" y="27"/>
                </a:cubicBezTo>
                <a:cubicBezTo>
                  <a:pt x="224" y="30"/>
                  <a:pt x="224" y="30"/>
                  <a:pt x="224" y="30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2" y="35"/>
                  <a:pt x="212" y="35"/>
                  <a:pt x="212" y="35"/>
                </a:cubicBezTo>
                <a:cubicBezTo>
                  <a:pt x="212" y="36"/>
                  <a:pt x="212" y="36"/>
                  <a:pt x="212" y="36"/>
                </a:cubicBezTo>
                <a:cubicBezTo>
                  <a:pt x="208" y="37"/>
                  <a:pt x="208" y="37"/>
                  <a:pt x="208" y="37"/>
                </a:cubicBezTo>
                <a:cubicBezTo>
                  <a:pt x="209" y="37"/>
                  <a:pt x="209" y="37"/>
                  <a:pt x="209" y="37"/>
                </a:cubicBezTo>
                <a:cubicBezTo>
                  <a:pt x="208" y="37"/>
                  <a:pt x="208" y="37"/>
                  <a:pt x="208" y="37"/>
                </a:cubicBezTo>
                <a:cubicBezTo>
                  <a:pt x="206" y="38"/>
                  <a:pt x="206" y="38"/>
                  <a:pt x="206" y="38"/>
                </a:cubicBezTo>
                <a:cubicBezTo>
                  <a:pt x="203" y="40"/>
                  <a:pt x="203" y="40"/>
                  <a:pt x="203" y="40"/>
                </a:cubicBezTo>
                <a:cubicBezTo>
                  <a:pt x="203" y="40"/>
                  <a:pt x="203" y="40"/>
                  <a:pt x="203" y="40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1" y="41"/>
                  <a:pt x="201" y="41"/>
                  <a:pt x="201" y="41"/>
                </a:cubicBezTo>
                <a:cubicBezTo>
                  <a:pt x="199" y="42"/>
                  <a:pt x="199" y="42"/>
                  <a:pt x="199" y="42"/>
                </a:cubicBezTo>
                <a:cubicBezTo>
                  <a:pt x="198" y="43"/>
                  <a:pt x="198" y="43"/>
                  <a:pt x="198" y="43"/>
                </a:cubicBezTo>
                <a:cubicBezTo>
                  <a:pt x="194" y="45"/>
                  <a:pt x="194" y="45"/>
                  <a:pt x="194" y="45"/>
                </a:cubicBezTo>
                <a:cubicBezTo>
                  <a:pt x="191" y="46"/>
                  <a:pt x="191" y="46"/>
                  <a:pt x="191" y="46"/>
                </a:cubicBezTo>
                <a:cubicBezTo>
                  <a:pt x="184" y="50"/>
                  <a:pt x="184" y="50"/>
                  <a:pt x="184" y="50"/>
                </a:cubicBezTo>
                <a:cubicBezTo>
                  <a:pt x="179" y="53"/>
                  <a:pt x="179" y="53"/>
                  <a:pt x="179" y="53"/>
                </a:cubicBezTo>
                <a:cubicBezTo>
                  <a:pt x="176" y="55"/>
                  <a:pt x="176" y="55"/>
                  <a:pt x="176" y="55"/>
                </a:cubicBezTo>
                <a:cubicBezTo>
                  <a:pt x="177" y="54"/>
                  <a:pt x="177" y="54"/>
                  <a:pt x="177" y="54"/>
                </a:cubicBezTo>
                <a:cubicBezTo>
                  <a:pt x="183" y="51"/>
                  <a:pt x="183" y="51"/>
                  <a:pt x="183" y="51"/>
                </a:cubicBezTo>
                <a:cubicBezTo>
                  <a:pt x="187" y="49"/>
                  <a:pt x="187" y="49"/>
                  <a:pt x="187" y="49"/>
                </a:cubicBezTo>
                <a:cubicBezTo>
                  <a:pt x="191" y="46"/>
                  <a:pt x="191" y="46"/>
                  <a:pt x="191" y="46"/>
                </a:cubicBezTo>
                <a:cubicBezTo>
                  <a:pt x="182" y="51"/>
                  <a:pt x="171" y="59"/>
                  <a:pt x="162" y="64"/>
                </a:cubicBezTo>
                <a:cubicBezTo>
                  <a:pt x="162" y="64"/>
                  <a:pt x="162" y="64"/>
                  <a:pt x="162" y="64"/>
                </a:cubicBezTo>
                <a:cubicBezTo>
                  <a:pt x="163" y="64"/>
                  <a:pt x="163" y="64"/>
                  <a:pt x="163" y="64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64" y="63"/>
                  <a:pt x="164" y="63"/>
                  <a:pt x="164" y="63"/>
                </a:cubicBezTo>
                <a:cubicBezTo>
                  <a:pt x="159" y="67"/>
                  <a:pt x="159" y="67"/>
                  <a:pt x="159" y="67"/>
                </a:cubicBezTo>
                <a:cubicBezTo>
                  <a:pt x="156" y="68"/>
                  <a:pt x="154" y="70"/>
                  <a:pt x="152" y="71"/>
                </a:cubicBezTo>
                <a:cubicBezTo>
                  <a:pt x="151" y="72"/>
                  <a:pt x="151" y="72"/>
                  <a:pt x="151" y="72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47" y="75"/>
                  <a:pt x="147" y="75"/>
                  <a:pt x="147" y="75"/>
                </a:cubicBezTo>
                <a:cubicBezTo>
                  <a:pt x="147" y="76"/>
                  <a:pt x="146" y="76"/>
                  <a:pt x="145" y="77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9" y="74"/>
                  <a:pt x="149" y="74"/>
                  <a:pt x="149" y="74"/>
                </a:cubicBezTo>
                <a:cubicBezTo>
                  <a:pt x="149" y="74"/>
                  <a:pt x="149" y="74"/>
                  <a:pt x="149" y="74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47" y="76"/>
                  <a:pt x="147" y="76"/>
                  <a:pt x="147" y="76"/>
                </a:cubicBezTo>
                <a:cubicBezTo>
                  <a:pt x="147" y="76"/>
                  <a:pt x="147" y="76"/>
                  <a:pt x="147" y="76"/>
                </a:cubicBezTo>
                <a:cubicBezTo>
                  <a:pt x="151" y="73"/>
                  <a:pt x="151" y="73"/>
                  <a:pt x="151" y="73"/>
                </a:cubicBezTo>
                <a:cubicBezTo>
                  <a:pt x="151" y="73"/>
                  <a:pt x="151" y="73"/>
                  <a:pt x="151" y="73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60" y="66"/>
                  <a:pt x="160" y="66"/>
                  <a:pt x="160" y="66"/>
                </a:cubicBezTo>
                <a:cubicBezTo>
                  <a:pt x="161" y="65"/>
                  <a:pt x="161" y="65"/>
                  <a:pt x="161" y="65"/>
                </a:cubicBezTo>
                <a:cubicBezTo>
                  <a:pt x="162" y="65"/>
                  <a:pt x="163" y="64"/>
                  <a:pt x="164" y="63"/>
                </a:cubicBezTo>
                <a:cubicBezTo>
                  <a:pt x="163" y="64"/>
                  <a:pt x="163" y="64"/>
                  <a:pt x="163" y="64"/>
                </a:cubicBezTo>
                <a:cubicBezTo>
                  <a:pt x="165" y="63"/>
                  <a:pt x="165" y="63"/>
                  <a:pt x="165" y="63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4" y="57"/>
                  <a:pt x="174" y="57"/>
                  <a:pt x="174" y="57"/>
                </a:cubicBezTo>
                <a:cubicBezTo>
                  <a:pt x="177" y="55"/>
                  <a:pt x="177" y="55"/>
                  <a:pt x="177" y="55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85" y="50"/>
                  <a:pt x="185" y="50"/>
                  <a:pt x="185" y="50"/>
                </a:cubicBezTo>
                <a:cubicBezTo>
                  <a:pt x="186" y="50"/>
                  <a:pt x="186" y="50"/>
                  <a:pt x="186" y="50"/>
                </a:cubicBezTo>
                <a:cubicBezTo>
                  <a:pt x="190" y="48"/>
                  <a:pt x="190" y="48"/>
                  <a:pt x="190" y="48"/>
                </a:cubicBezTo>
                <a:cubicBezTo>
                  <a:pt x="194" y="45"/>
                  <a:pt x="194" y="45"/>
                  <a:pt x="194" y="45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199" y="42"/>
                  <a:pt x="199" y="42"/>
                  <a:pt x="199" y="42"/>
                </a:cubicBezTo>
                <a:cubicBezTo>
                  <a:pt x="199" y="43"/>
                  <a:pt x="199" y="43"/>
                  <a:pt x="199" y="43"/>
                </a:cubicBezTo>
                <a:cubicBezTo>
                  <a:pt x="201" y="41"/>
                  <a:pt x="201" y="41"/>
                  <a:pt x="201" y="41"/>
                </a:cubicBezTo>
                <a:cubicBezTo>
                  <a:pt x="201" y="42"/>
                  <a:pt x="201" y="42"/>
                  <a:pt x="201" y="42"/>
                </a:cubicBezTo>
                <a:cubicBezTo>
                  <a:pt x="198" y="43"/>
                  <a:pt x="198" y="43"/>
                  <a:pt x="198" y="43"/>
                </a:cubicBezTo>
                <a:cubicBezTo>
                  <a:pt x="199" y="43"/>
                  <a:pt x="199" y="43"/>
                  <a:pt x="199" y="43"/>
                </a:cubicBezTo>
                <a:cubicBezTo>
                  <a:pt x="200" y="43"/>
                  <a:pt x="200" y="43"/>
                  <a:pt x="200" y="43"/>
                </a:cubicBezTo>
                <a:cubicBezTo>
                  <a:pt x="204" y="40"/>
                  <a:pt x="204" y="40"/>
                  <a:pt x="204" y="40"/>
                </a:cubicBezTo>
                <a:cubicBezTo>
                  <a:pt x="205" y="40"/>
                  <a:pt x="205" y="40"/>
                  <a:pt x="205" y="40"/>
                </a:cubicBezTo>
                <a:cubicBezTo>
                  <a:pt x="201" y="43"/>
                  <a:pt x="201" y="43"/>
                  <a:pt x="201" y="43"/>
                </a:cubicBezTo>
                <a:cubicBezTo>
                  <a:pt x="200" y="43"/>
                  <a:pt x="200" y="43"/>
                  <a:pt x="200" y="43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6"/>
                  <a:pt x="196" y="46"/>
                  <a:pt x="196" y="46"/>
                </a:cubicBezTo>
                <a:cubicBezTo>
                  <a:pt x="193" y="48"/>
                  <a:pt x="193" y="48"/>
                  <a:pt x="193" y="48"/>
                </a:cubicBezTo>
                <a:cubicBezTo>
                  <a:pt x="192" y="49"/>
                  <a:pt x="192" y="49"/>
                  <a:pt x="192" y="49"/>
                </a:cubicBezTo>
                <a:cubicBezTo>
                  <a:pt x="188" y="51"/>
                  <a:pt x="188" y="51"/>
                  <a:pt x="188" y="51"/>
                </a:cubicBezTo>
                <a:cubicBezTo>
                  <a:pt x="187" y="52"/>
                  <a:pt x="187" y="52"/>
                  <a:pt x="187" y="52"/>
                </a:cubicBezTo>
                <a:cubicBezTo>
                  <a:pt x="184" y="54"/>
                  <a:pt x="184" y="54"/>
                  <a:pt x="184" y="54"/>
                </a:cubicBezTo>
                <a:cubicBezTo>
                  <a:pt x="179" y="57"/>
                  <a:pt x="179" y="57"/>
                  <a:pt x="179" y="57"/>
                </a:cubicBezTo>
                <a:cubicBezTo>
                  <a:pt x="174" y="60"/>
                  <a:pt x="174" y="60"/>
                  <a:pt x="174" y="60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5" y="66"/>
                  <a:pt x="165" y="66"/>
                  <a:pt x="165" y="66"/>
                </a:cubicBezTo>
                <a:cubicBezTo>
                  <a:pt x="163" y="67"/>
                  <a:pt x="163" y="67"/>
                  <a:pt x="163" y="67"/>
                </a:cubicBezTo>
                <a:cubicBezTo>
                  <a:pt x="163" y="66"/>
                  <a:pt x="163" y="66"/>
                  <a:pt x="163" y="66"/>
                </a:cubicBezTo>
                <a:cubicBezTo>
                  <a:pt x="163" y="66"/>
                  <a:pt x="163" y="66"/>
                  <a:pt x="163" y="66"/>
                </a:cubicBezTo>
                <a:cubicBezTo>
                  <a:pt x="159" y="68"/>
                  <a:pt x="159" y="68"/>
                  <a:pt x="159" y="68"/>
                </a:cubicBezTo>
                <a:cubicBezTo>
                  <a:pt x="157" y="69"/>
                  <a:pt x="156" y="70"/>
                  <a:pt x="155" y="71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5" y="72"/>
                  <a:pt x="155" y="72"/>
                  <a:pt x="155" y="72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9" y="70"/>
                  <a:pt x="159" y="70"/>
                  <a:pt x="159" y="70"/>
                </a:cubicBezTo>
                <a:cubicBezTo>
                  <a:pt x="159" y="70"/>
                  <a:pt x="159" y="70"/>
                  <a:pt x="159" y="70"/>
                </a:cubicBezTo>
                <a:cubicBezTo>
                  <a:pt x="158" y="72"/>
                  <a:pt x="158" y="72"/>
                  <a:pt x="158" y="72"/>
                </a:cubicBezTo>
                <a:cubicBezTo>
                  <a:pt x="153" y="76"/>
                  <a:pt x="153" y="76"/>
                  <a:pt x="153" y="76"/>
                </a:cubicBezTo>
                <a:cubicBezTo>
                  <a:pt x="151" y="78"/>
                  <a:pt x="151" y="78"/>
                  <a:pt x="151" y="78"/>
                </a:cubicBezTo>
                <a:cubicBezTo>
                  <a:pt x="148" y="81"/>
                  <a:pt x="148" y="81"/>
                  <a:pt x="148" y="81"/>
                </a:cubicBezTo>
                <a:cubicBezTo>
                  <a:pt x="148" y="81"/>
                  <a:pt x="149" y="81"/>
                  <a:pt x="149" y="81"/>
                </a:cubicBezTo>
                <a:cubicBezTo>
                  <a:pt x="145" y="85"/>
                  <a:pt x="145" y="85"/>
                  <a:pt x="145" y="85"/>
                </a:cubicBezTo>
                <a:cubicBezTo>
                  <a:pt x="147" y="85"/>
                  <a:pt x="147" y="85"/>
                  <a:pt x="147" y="85"/>
                </a:cubicBezTo>
                <a:cubicBezTo>
                  <a:pt x="146" y="87"/>
                  <a:pt x="146" y="87"/>
                  <a:pt x="146" y="87"/>
                </a:cubicBezTo>
                <a:cubicBezTo>
                  <a:pt x="149" y="85"/>
                  <a:pt x="149" y="85"/>
                  <a:pt x="149" y="85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154" y="78"/>
                  <a:pt x="154" y="78"/>
                  <a:pt x="154" y="78"/>
                </a:cubicBezTo>
                <a:cubicBezTo>
                  <a:pt x="157" y="76"/>
                  <a:pt x="157" y="76"/>
                  <a:pt x="157" y="76"/>
                </a:cubicBezTo>
                <a:cubicBezTo>
                  <a:pt x="155" y="78"/>
                  <a:pt x="155" y="78"/>
                  <a:pt x="155" y="78"/>
                </a:cubicBezTo>
                <a:cubicBezTo>
                  <a:pt x="153" y="82"/>
                  <a:pt x="153" y="82"/>
                  <a:pt x="153" y="82"/>
                </a:cubicBezTo>
                <a:cubicBezTo>
                  <a:pt x="152" y="84"/>
                  <a:pt x="152" y="84"/>
                  <a:pt x="152" y="84"/>
                </a:cubicBezTo>
                <a:cubicBezTo>
                  <a:pt x="153" y="83"/>
                  <a:pt x="155" y="82"/>
                  <a:pt x="156" y="80"/>
                </a:cubicBezTo>
                <a:cubicBezTo>
                  <a:pt x="160" y="78"/>
                  <a:pt x="160" y="78"/>
                  <a:pt x="160" y="78"/>
                </a:cubicBezTo>
                <a:cubicBezTo>
                  <a:pt x="161" y="76"/>
                  <a:pt x="161" y="76"/>
                  <a:pt x="161" y="76"/>
                </a:cubicBezTo>
                <a:cubicBezTo>
                  <a:pt x="167" y="71"/>
                  <a:pt x="167" y="71"/>
                  <a:pt x="167" y="71"/>
                </a:cubicBezTo>
                <a:cubicBezTo>
                  <a:pt x="168" y="69"/>
                  <a:pt x="168" y="69"/>
                  <a:pt x="168" y="69"/>
                </a:cubicBezTo>
                <a:cubicBezTo>
                  <a:pt x="174" y="64"/>
                  <a:pt x="174" y="64"/>
                  <a:pt x="174" y="64"/>
                </a:cubicBezTo>
                <a:cubicBezTo>
                  <a:pt x="176" y="62"/>
                  <a:pt x="176" y="62"/>
                  <a:pt x="176" y="62"/>
                </a:cubicBezTo>
                <a:cubicBezTo>
                  <a:pt x="179" y="61"/>
                  <a:pt x="179" y="61"/>
                  <a:pt x="179" y="61"/>
                </a:cubicBezTo>
                <a:cubicBezTo>
                  <a:pt x="174" y="66"/>
                  <a:pt x="174" y="66"/>
                  <a:pt x="174" y="66"/>
                </a:cubicBezTo>
                <a:cubicBezTo>
                  <a:pt x="170" y="70"/>
                  <a:pt x="170" y="70"/>
                  <a:pt x="170" y="70"/>
                </a:cubicBezTo>
                <a:cubicBezTo>
                  <a:pt x="171" y="70"/>
                  <a:pt x="171" y="70"/>
                  <a:pt x="171" y="70"/>
                </a:cubicBezTo>
                <a:cubicBezTo>
                  <a:pt x="176" y="67"/>
                  <a:pt x="176" y="67"/>
                  <a:pt x="176" y="67"/>
                </a:cubicBezTo>
                <a:cubicBezTo>
                  <a:pt x="179" y="65"/>
                  <a:pt x="179" y="65"/>
                  <a:pt x="179" y="65"/>
                </a:cubicBezTo>
                <a:cubicBezTo>
                  <a:pt x="182" y="64"/>
                  <a:pt x="182" y="64"/>
                  <a:pt x="182" y="64"/>
                </a:cubicBezTo>
                <a:cubicBezTo>
                  <a:pt x="182" y="64"/>
                  <a:pt x="182" y="64"/>
                  <a:pt x="182" y="64"/>
                </a:cubicBezTo>
                <a:moveTo>
                  <a:pt x="110" y="148"/>
                </a:moveTo>
                <a:cubicBezTo>
                  <a:pt x="112" y="146"/>
                  <a:pt x="112" y="146"/>
                  <a:pt x="112" y="146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15" y="143"/>
                  <a:pt x="115" y="143"/>
                  <a:pt x="115" y="143"/>
                </a:cubicBezTo>
                <a:cubicBezTo>
                  <a:pt x="118" y="139"/>
                  <a:pt x="118" y="139"/>
                  <a:pt x="118" y="139"/>
                </a:cubicBezTo>
                <a:cubicBezTo>
                  <a:pt x="116" y="138"/>
                  <a:pt x="116" y="138"/>
                  <a:pt x="116" y="138"/>
                </a:cubicBezTo>
                <a:cubicBezTo>
                  <a:pt x="117" y="135"/>
                  <a:pt x="117" y="135"/>
                  <a:pt x="117" y="135"/>
                </a:cubicBezTo>
                <a:cubicBezTo>
                  <a:pt x="116" y="135"/>
                  <a:pt x="115" y="135"/>
                  <a:pt x="115" y="135"/>
                </a:cubicBezTo>
                <a:cubicBezTo>
                  <a:pt x="111" y="137"/>
                  <a:pt x="111" y="137"/>
                  <a:pt x="111" y="137"/>
                </a:cubicBezTo>
                <a:cubicBezTo>
                  <a:pt x="108" y="139"/>
                  <a:pt x="108" y="139"/>
                  <a:pt x="108" y="139"/>
                </a:cubicBezTo>
                <a:cubicBezTo>
                  <a:pt x="108" y="138"/>
                  <a:pt x="108" y="138"/>
                  <a:pt x="108" y="138"/>
                </a:cubicBezTo>
                <a:cubicBezTo>
                  <a:pt x="111" y="135"/>
                  <a:pt x="111" y="135"/>
                  <a:pt x="111" y="135"/>
                </a:cubicBezTo>
                <a:cubicBezTo>
                  <a:pt x="114" y="134"/>
                  <a:pt x="114" y="134"/>
                  <a:pt x="114" y="134"/>
                </a:cubicBezTo>
                <a:cubicBezTo>
                  <a:pt x="118" y="133"/>
                  <a:pt x="118" y="133"/>
                  <a:pt x="118" y="133"/>
                </a:cubicBezTo>
                <a:cubicBezTo>
                  <a:pt x="121" y="131"/>
                  <a:pt x="121" y="131"/>
                  <a:pt x="121" y="131"/>
                </a:cubicBezTo>
                <a:cubicBezTo>
                  <a:pt x="119" y="130"/>
                  <a:pt x="119" y="130"/>
                  <a:pt x="119" y="130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18" y="127"/>
                  <a:pt x="118" y="127"/>
                  <a:pt x="118" y="127"/>
                </a:cubicBezTo>
                <a:cubicBezTo>
                  <a:pt x="119" y="124"/>
                  <a:pt x="119" y="124"/>
                  <a:pt x="119" y="124"/>
                </a:cubicBezTo>
                <a:cubicBezTo>
                  <a:pt x="120" y="121"/>
                  <a:pt x="120" y="121"/>
                  <a:pt x="120" y="121"/>
                </a:cubicBezTo>
                <a:cubicBezTo>
                  <a:pt x="122" y="119"/>
                  <a:pt x="122" y="119"/>
                  <a:pt x="122" y="119"/>
                </a:cubicBezTo>
                <a:cubicBezTo>
                  <a:pt x="123" y="118"/>
                  <a:pt x="123" y="118"/>
                  <a:pt x="123" y="118"/>
                </a:cubicBezTo>
                <a:cubicBezTo>
                  <a:pt x="125" y="116"/>
                  <a:pt x="125" y="116"/>
                  <a:pt x="125" y="116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30" y="108"/>
                  <a:pt x="130" y="108"/>
                  <a:pt x="130" y="108"/>
                </a:cubicBezTo>
                <a:cubicBezTo>
                  <a:pt x="136" y="100"/>
                  <a:pt x="136" y="100"/>
                  <a:pt x="136" y="100"/>
                </a:cubicBezTo>
                <a:cubicBezTo>
                  <a:pt x="139" y="96"/>
                  <a:pt x="139" y="96"/>
                  <a:pt x="139" y="96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2" y="102"/>
                  <a:pt x="130" y="103"/>
                  <a:pt x="129" y="104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2" y="108"/>
                  <a:pt x="122" y="108"/>
                  <a:pt x="122" y="108"/>
                </a:cubicBezTo>
                <a:cubicBezTo>
                  <a:pt x="124" y="105"/>
                  <a:pt x="124" y="105"/>
                  <a:pt x="124" y="105"/>
                </a:cubicBezTo>
                <a:cubicBezTo>
                  <a:pt x="125" y="103"/>
                  <a:pt x="125" y="103"/>
                  <a:pt x="125" y="103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8"/>
                  <a:pt x="132" y="96"/>
                  <a:pt x="134" y="94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8" y="89"/>
                  <a:pt x="138" y="89"/>
                  <a:pt x="138" y="89"/>
                </a:cubicBezTo>
                <a:cubicBezTo>
                  <a:pt x="141" y="85"/>
                  <a:pt x="141" y="85"/>
                  <a:pt x="141" y="85"/>
                </a:cubicBezTo>
                <a:cubicBezTo>
                  <a:pt x="144" y="82"/>
                  <a:pt x="144" y="82"/>
                  <a:pt x="144" y="82"/>
                </a:cubicBezTo>
                <a:cubicBezTo>
                  <a:pt x="142" y="83"/>
                  <a:pt x="142" y="83"/>
                  <a:pt x="142" y="83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2" y="82"/>
                  <a:pt x="142" y="82"/>
                  <a:pt x="142" y="82"/>
                </a:cubicBezTo>
                <a:cubicBezTo>
                  <a:pt x="142" y="82"/>
                  <a:pt x="142" y="82"/>
                  <a:pt x="142" y="82"/>
                </a:cubicBezTo>
                <a:cubicBezTo>
                  <a:pt x="139" y="84"/>
                  <a:pt x="139" y="84"/>
                  <a:pt x="139" y="84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1" y="91"/>
                  <a:pt x="131" y="91"/>
                  <a:pt x="131" y="91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23" y="98"/>
                  <a:pt x="123" y="98"/>
                  <a:pt x="123" y="98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19" y="101"/>
                  <a:pt x="119" y="101"/>
                  <a:pt x="119" y="101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15" y="105"/>
                  <a:pt x="115" y="105"/>
                  <a:pt x="115" y="105"/>
                </a:cubicBezTo>
                <a:cubicBezTo>
                  <a:pt x="113" y="108"/>
                  <a:pt x="113" y="108"/>
                  <a:pt x="113" y="108"/>
                </a:cubicBezTo>
                <a:cubicBezTo>
                  <a:pt x="109" y="113"/>
                  <a:pt x="109" y="113"/>
                  <a:pt x="109" y="113"/>
                </a:cubicBezTo>
                <a:cubicBezTo>
                  <a:pt x="107" y="115"/>
                  <a:pt x="105" y="116"/>
                  <a:pt x="103" y="118"/>
                </a:cubicBezTo>
                <a:cubicBezTo>
                  <a:pt x="99" y="122"/>
                  <a:pt x="99" y="122"/>
                  <a:pt x="99" y="122"/>
                </a:cubicBezTo>
                <a:cubicBezTo>
                  <a:pt x="96" y="125"/>
                  <a:pt x="96" y="125"/>
                  <a:pt x="96" y="125"/>
                </a:cubicBezTo>
                <a:cubicBezTo>
                  <a:pt x="95" y="126"/>
                  <a:pt x="95" y="126"/>
                  <a:pt x="95" y="126"/>
                </a:cubicBezTo>
                <a:cubicBezTo>
                  <a:pt x="91" y="131"/>
                  <a:pt x="91" y="131"/>
                  <a:pt x="91" y="131"/>
                </a:cubicBezTo>
                <a:cubicBezTo>
                  <a:pt x="89" y="133"/>
                  <a:pt x="87" y="135"/>
                  <a:pt x="85" y="137"/>
                </a:cubicBezTo>
                <a:cubicBezTo>
                  <a:pt x="83" y="141"/>
                  <a:pt x="83" y="141"/>
                  <a:pt x="83" y="141"/>
                </a:cubicBezTo>
                <a:cubicBezTo>
                  <a:pt x="80" y="144"/>
                  <a:pt x="80" y="144"/>
                  <a:pt x="80" y="144"/>
                </a:cubicBezTo>
                <a:cubicBezTo>
                  <a:pt x="77" y="148"/>
                  <a:pt x="77" y="148"/>
                  <a:pt x="77" y="148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80" y="143"/>
                  <a:pt x="80" y="143"/>
                  <a:pt x="80" y="143"/>
                </a:cubicBezTo>
                <a:cubicBezTo>
                  <a:pt x="83" y="138"/>
                  <a:pt x="83" y="138"/>
                  <a:pt x="83" y="138"/>
                </a:cubicBezTo>
                <a:cubicBezTo>
                  <a:pt x="84" y="137"/>
                  <a:pt x="85" y="135"/>
                  <a:pt x="86" y="134"/>
                </a:cubicBezTo>
                <a:cubicBezTo>
                  <a:pt x="91" y="128"/>
                  <a:pt x="91" y="128"/>
                  <a:pt x="91" y="128"/>
                </a:cubicBezTo>
                <a:cubicBezTo>
                  <a:pt x="95" y="124"/>
                  <a:pt x="95" y="124"/>
                  <a:pt x="95" y="124"/>
                </a:cubicBezTo>
                <a:cubicBezTo>
                  <a:pt x="96" y="123"/>
                  <a:pt x="96" y="123"/>
                  <a:pt x="96" y="123"/>
                </a:cubicBezTo>
                <a:cubicBezTo>
                  <a:pt x="96" y="122"/>
                  <a:pt x="96" y="122"/>
                  <a:pt x="96" y="122"/>
                </a:cubicBezTo>
                <a:cubicBezTo>
                  <a:pt x="97" y="121"/>
                  <a:pt x="97" y="121"/>
                  <a:pt x="97" y="121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2" y="126"/>
                  <a:pt x="85" y="135"/>
                  <a:pt x="79" y="142"/>
                </a:cubicBezTo>
                <a:cubicBezTo>
                  <a:pt x="67" y="158"/>
                  <a:pt x="67" y="158"/>
                  <a:pt x="47" y="190"/>
                </a:cubicBezTo>
                <a:cubicBezTo>
                  <a:pt x="37" y="208"/>
                  <a:pt x="37" y="208"/>
                  <a:pt x="23" y="243"/>
                </a:cubicBezTo>
                <a:cubicBezTo>
                  <a:pt x="19" y="253"/>
                  <a:pt x="15" y="267"/>
                  <a:pt x="12" y="277"/>
                </a:cubicBezTo>
                <a:cubicBezTo>
                  <a:pt x="11" y="280"/>
                  <a:pt x="11" y="280"/>
                  <a:pt x="11" y="280"/>
                </a:cubicBezTo>
                <a:cubicBezTo>
                  <a:pt x="11" y="280"/>
                  <a:pt x="11" y="280"/>
                  <a:pt x="11" y="280"/>
                </a:cubicBezTo>
                <a:cubicBezTo>
                  <a:pt x="12" y="278"/>
                  <a:pt x="12" y="278"/>
                  <a:pt x="12" y="278"/>
                </a:cubicBezTo>
                <a:cubicBezTo>
                  <a:pt x="12" y="277"/>
                  <a:pt x="12" y="277"/>
                  <a:pt x="12" y="277"/>
                </a:cubicBezTo>
                <a:cubicBezTo>
                  <a:pt x="11" y="281"/>
                  <a:pt x="11" y="281"/>
                  <a:pt x="11" y="281"/>
                </a:cubicBezTo>
                <a:cubicBezTo>
                  <a:pt x="10" y="286"/>
                  <a:pt x="10" y="286"/>
                  <a:pt x="10" y="286"/>
                </a:cubicBezTo>
                <a:cubicBezTo>
                  <a:pt x="10" y="288"/>
                  <a:pt x="10" y="289"/>
                  <a:pt x="9" y="291"/>
                </a:cubicBezTo>
                <a:cubicBezTo>
                  <a:pt x="9" y="294"/>
                  <a:pt x="9" y="294"/>
                  <a:pt x="9" y="294"/>
                </a:cubicBezTo>
                <a:cubicBezTo>
                  <a:pt x="8" y="297"/>
                  <a:pt x="8" y="297"/>
                  <a:pt x="8" y="297"/>
                </a:cubicBezTo>
                <a:cubicBezTo>
                  <a:pt x="8" y="300"/>
                  <a:pt x="8" y="300"/>
                  <a:pt x="8" y="300"/>
                </a:cubicBezTo>
                <a:cubicBezTo>
                  <a:pt x="7" y="304"/>
                  <a:pt x="7" y="304"/>
                  <a:pt x="7" y="304"/>
                </a:cubicBezTo>
                <a:cubicBezTo>
                  <a:pt x="7" y="306"/>
                  <a:pt x="7" y="306"/>
                  <a:pt x="7" y="306"/>
                </a:cubicBezTo>
                <a:cubicBezTo>
                  <a:pt x="6" y="310"/>
                  <a:pt x="6" y="310"/>
                  <a:pt x="6" y="310"/>
                </a:cubicBezTo>
                <a:cubicBezTo>
                  <a:pt x="6" y="311"/>
                  <a:pt x="6" y="311"/>
                  <a:pt x="6" y="311"/>
                </a:cubicBezTo>
                <a:cubicBezTo>
                  <a:pt x="7" y="308"/>
                  <a:pt x="7" y="308"/>
                  <a:pt x="7" y="308"/>
                </a:cubicBezTo>
                <a:cubicBezTo>
                  <a:pt x="8" y="304"/>
                  <a:pt x="8" y="304"/>
                  <a:pt x="8" y="304"/>
                </a:cubicBezTo>
                <a:cubicBezTo>
                  <a:pt x="9" y="298"/>
                  <a:pt x="9" y="298"/>
                  <a:pt x="9" y="298"/>
                </a:cubicBezTo>
                <a:cubicBezTo>
                  <a:pt x="10" y="291"/>
                  <a:pt x="10" y="291"/>
                  <a:pt x="10" y="291"/>
                </a:cubicBezTo>
                <a:cubicBezTo>
                  <a:pt x="12" y="283"/>
                  <a:pt x="12" y="283"/>
                  <a:pt x="12" y="283"/>
                </a:cubicBezTo>
                <a:cubicBezTo>
                  <a:pt x="12" y="280"/>
                  <a:pt x="13" y="277"/>
                  <a:pt x="14" y="274"/>
                </a:cubicBezTo>
                <a:cubicBezTo>
                  <a:pt x="15" y="272"/>
                  <a:pt x="15" y="270"/>
                  <a:pt x="16" y="268"/>
                </a:cubicBezTo>
                <a:cubicBezTo>
                  <a:pt x="18" y="262"/>
                  <a:pt x="18" y="262"/>
                  <a:pt x="18" y="262"/>
                </a:cubicBezTo>
                <a:cubicBezTo>
                  <a:pt x="19" y="260"/>
                  <a:pt x="19" y="260"/>
                  <a:pt x="19" y="260"/>
                </a:cubicBezTo>
                <a:cubicBezTo>
                  <a:pt x="21" y="255"/>
                  <a:pt x="21" y="255"/>
                  <a:pt x="21" y="255"/>
                </a:cubicBezTo>
                <a:cubicBezTo>
                  <a:pt x="23" y="252"/>
                  <a:pt x="23" y="252"/>
                  <a:pt x="23" y="252"/>
                </a:cubicBezTo>
                <a:cubicBezTo>
                  <a:pt x="24" y="250"/>
                  <a:pt x="24" y="250"/>
                  <a:pt x="24" y="250"/>
                </a:cubicBezTo>
                <a:cubicBezTo>
                  <a:pt x="26" y="246"/>
                  <a:pt x="26" y="246"/>
                  <a:pt x="26" y="246"/>
                </a:cubicBezTo>
                <a:cubicBezTo>
                  <a:pt x="27" y="244"/>
                  <a:pt x="27" y="244"/>
                  <a:pt x="27" y="244"/>
                </a:cubicBezTo>
                <a:cubicBezTo>
                  <a:pt x="29" y="237"/>
                  <a:pt x="29" y="237"/>
                  <a:pt x="29" y="237"/>
                </a:cubicBezTo>
                <a:cubicBezTo>
                  <a:pt x="30" y="235"/>
                  <a:pt x="30" y="235"/>
                  <a:pt x="30" y="235"/>
                </a:cubicBezTo>
                <a:cubicBezTo>
                  <a:pt x="31" y="231"/>
                  <a:pt x="31" y="231"/>
                  <a:pt x="31" y="231"/>
                </a:cubicBezTo>
                <a:cubicBezTo>
                  <a:pt x="32" y="228"/>
                  <a:pt x="32" y="228"/>
                  <a:pt x="32" y="228"/>
                </a:cubicBezTo>
                <a:cubicBezTo>
                  <a:pt x="34" y="226"/>
                  <a:pt x="34" y="226"/>
                  <a:pt x="34" y="226"/>
                </a:cubicBezTo>
                <a:cubicBezTo>
                  <a:pt x="32" y="231"/>
                  <a:pt x="32" y="231"/>
                  <a:pt x="32" y="231"/>
                </a:cubicBezTo>
                <a:cubicBezTo>
                  <a:pt x="35" y="226"/>
                  <a:pt x="35" y="226"/>
                  <a:pt x="35" y="226"/>
                </a:cubicBezTo>
                <a:cubicBezTo>
                  <a:pt x="37" y="223"/>
                  <a:pt x="37" y="223"/>
                  <a:pt x="37" y="223"/>
                </a:cubicBezTo>
                <a:cubicBezTo>
                  <a:pt x="38" y="220"/>
                  <a:pt x="38" y="220"/>
                  <a:pt x="38" y="220"/>
                </a:cubicBezTo>
                <a:cubicBezTo>
                  <a:pt x="42" y="212"/>
                  <a:pt x="42" y="212"/>
                  <a:pt x="42" y="212"/>
                </a:cubicBezTo>
                <a:cubicBezTo>
                  <a:pt x="43" y="212"/>
                  <a:pt x="43" y="212"/>
                  <a:pt x="44" y="212"/>
                </a:cubicBezTo>
                <a:cubicBezTo>
                  <a:pt x="46" y="210"/>
                  <a:pt x="46" y="210"/>
                  <a:pt x="46" y="210"/>
                </a:cubicBezTo>
                <a:cubicBezTo>
                  <a:pt x="48" y="209"/>
                  <a:pt x="48" y="209"/>
                  <a:pt x="48" y="209"/>
                </a:cubicBezTo>
                <a:cubicBezTo>
                  <a:pt x="49" y="206"/>
                  <a:pt x="49" y="206"/>
                  <a:pt x="49" y="206"/>
                </a:cubicBezTo>
                <a:cubicBezTo>
                  <a:pt x="52" y="199"/>
                  <a:pt x="52" y="199"/>
                  <a:pt x="52" y="199"/>
                </a:cubicBezTo>
                <a:cubicBezTo>
                  <a:pt x="56" y="194"/>
                  <a:pt x="56" y="194"/>
                  <a:pt x="56" y="194"/>
                </a:cubicBezTo>
                <a:cubicBezTo>
                  <a:pt x="56" y="194"/>
                  <a:pt x="57" y="194"/>
                  <a:pt x="57" y="194"/>
                </a:cubicBezTo>
                <a:cubicBezTo>
                  <a:pt x="59" y="192"/>
                  <a:pt x="59" y="192"/>
                  <a:pt x="59" y="192"/>
                </a:cubicBezTo>
                <a:cubicBezTo>
                  <a:pt x="60" y="192"/>
                  <a:pt x="60" y="192"/>
                  <a:pt x="60" y="192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6" y="186"/>
                  <a:pt x="66" y="186"/>
                  <a:pt x="66" y="186"/>
                </a:cubicBezTo>
                <a:cubicBezTo>
                  <a:pt x="68" y="186"/>
                  <a:pt x="69" y="186"/>
                  <a:pt x="70" y="187"/>
                </a:cubicBezTo>
                <a:cubicBezTo>
                  <a:pt x="70" y="188"/>
                  <a:pt x="69" y="188"/>
                  <a:pt x="69" y="189"/>
                </a:cubicBezTo>
                <a:cubicBezTo>
                  <a:pt x="68" y="189"/>
                  <a:pt x="67" y="189"/>
                  <a:pt x="66" y="189"/>
                </a:cubicBezTo>
                <a:cubicBezTo>
                  <a:pt x="63" y="192"/>
                  <a:pt x="63" y="192"/>
                  <a:pt x="61" y="196"/>
                </a:cubicBezTo>
                <a:cubicBezTo>
                  <a:pt x="61" y="197"/>
                  <a:pt x="61" y="197"/>
                  <a:pt x="61" y="197"/>
                </a:cubicBezTo>
                <a:cubicBezTo>
                  <a:pt x="64" y="195"/>
                  <a:pt x="64" y="195"/>
                  <a:pt x="64" y="195"/>
                </a:cubicBezTo>
                <a:cubicBezTo>
                  <a:pt x="66" y="193"/>
                  <a:pt x="66" y="193"/>
                  <a:pt x="66" y="193"/>
                </a:cubicBezTo>
                <a:cubicBezTo>
                  <a:pt x="68" y="192"/>
                  <a:pt x="68" y="192"/>
                  <a:pt x="68" y="192"/>
                </a:cubicBezTo>
                <a:cubicBezTo>
                  <a:pt x="71" y="190"/>
                  <a:pt x="71" y="190"/>
                  <a:pt x="71" y="190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7" y="185"/>
                  <a:pt x="77" y="185"/>
                  <a:pt x="77" y="185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3" y="178"/>
                  <a:pt x="83" y="178"/>
                  <a:pt x="83" y="178"/>
                </a:cubicBezTo>
                <a:cubicBezTo>
                  <a:pt x="80" y="179"/>
                  <a:pt x="80" y="179"/>
                  <a:pt x="80" y="179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3" y="184"/>
                  <a:pt x="73" y="184"/>
                  <a:pt x="73" y="184"/>
                </a:cubicBezTo>
                <a:cubicBezTo>
                  <a:pt x="73" y="182"/>
                  <a:pt x="73" y="182"/>
                  <a:pt x="73" y="182"/>
                </a:cubicBezTo>
                <a:cubicBezTo>
                  <a:pt x="73" y="178"/>
                  <a:pt x="73" y="178"/>
                  <a:pt x="73" y="178"/>
                </a:cubicBezTo>
                <a:cubicBezTo>
                  <a:pt x="76" y="171"/>
                  <a:pt x="76" y="171"/>
                  <a:pt x="76" y="171"/>
                </a:cubicBezTo>
                <a:cubicBezTo>
                  <a:pt x="80" y="168"/>
                  <a:pt x="80" y="168"/>
                  <a:pt x="80" y="168"/>
                </a:cubicBezTo>
                <a:cubicBezTo>
                  <a:pt x="83" y="163"/>
                  <a:pt x="83" y="163"/>
                  <a:pt x="83" y="163"/>
                </a:cubicBezTo>
                <a:cubicBezTo>
                  <a:pt x="81" y="162"/>
                  <a:pt x="81" y="162"/>
                  <a:pt x="81" y="162"/>
                </a:cubicBezTo>
                <a:cubicBezTo>
                  <a:pt x="78" y="164"/>
                  <a:pt x="78" y="164"/>
                  <a:pt x="78" y="164"/>
                </a:cubicBezTo>
                <a:cubicBezTo>
                  <a:pt x="73" y="168"/>
                  <a:pt x="73" y="168"/>
                  <a:pt x="73" y="168"/>
                </a:cubicBezTo>
                <a:cubicBezTo>
                  <a:pt x="67" y="174"/>
                  <a:pt x="67" y="174"/>
                  <a:pt x="67" y="174"/>
                </a:cubicBezTo>
                <a:cubicBezTo>
                  <a:pt x="63" y="178"/>
                  <a:pt x="63" y="178"/>
                  <a:pt x="63" y="178"/>
                </a:cubicBezTo>
                <a:cubicBezTo>
                  <a:pt x="66" y="175"/>
                  <a:pt x="66" y="175"/>
                  <a:pt x="66" y="175"/>
                </a:cubicBezTo>
                <a:cubicBezTo>
                  <a:pt x="69" y="171"/>
                  <a:pt x="69" y="171"/>
                  <a:pt x="69" y="171"/>
                </a:cubicBezTo>
                <a:cubicBezTo>
                  <a:pt x="71" y="169"/>
                  <a:pt x="71" y="169"/>
                  <a:pt x="71" y="169"/>
                </a:cubicBezTo>
                <a:cubicBezTo>
                  <a:pt x="71" y="167"/>
                  <a:pt x="71" y="167"/>
                  <a:pt x="71" y="167"/>
                </a:cubicBezTo>
                <a:cubicBezTo>
                  <a:pt x="71" y="167"/>
                  <a:pt x="72" y="167"/>
                  <a:pt x="72" y="167"/>
                </a:cubicBezTo>
                <a:cubicBezTo>
                  <a:pt x="75" y="164"/>
                  <a:pt x="75" y="164"/>
                  <a:pt x="75" y="164"/>
                </a:cubicBezTo>
                <a:cubicBezTo>
                  <a:pt x="78" y="161"/>
                  <a:pt x="78" y="161"/>
                  <a:pt x="78" y="161"/>
                </a:cubicBezTo>
                <a:cubicBezTo>
                  <a:pt x="80" y="161"/>
                  <a:pt x="80" y="161"/>
                  <a:pt x="80" y="161"/>
                </a:cubicBezTo>
                <a:cubicBezTo>
                  <a:pt x="83" y="157"/>
                  <a:pt x="83" y="157"/>
                  <a:pt x="83" y="157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6" y="156"/>
                  <a:pt x="87" y="156"/>
                  <a:pt x="87" y="156"/>
                </a:cubicBezTo>
                <a:cubicBezTo>
                  <a:pt x="92" y="156"/>
                  <a:pt x="92" y="156"/>
                  <a:pt x="92" y="156"/>
                </a:cubicBezTo>
                <a:cubicBezTo>
                  <a:pt x="93" y="157"/>
                  <a:pt x="93" y="157"/>
                  <a:pt x="93" y="157"/>
                </a:cubicBezTo>
                <a:cubicBezTo>
                  <a:pt x="95" y="157"/>
                  <a:pt x="95" y="157"/>
                  <a:pt x="95" y="157"/>
                </a:cubicBezTo>
                <a:cubicBezTo>
                  <a:pt x="99" y="154"/>
                  <a:pt x="99" y="154"/>
                  <a:pt x="99" y="154"/>
                </a:cubicBezTo>
                <a:cubicBezTo>
                  <a:pt x="104" y="150"/>
                  <a:pt x="104" y="150"/>
                  <a:pt x="104" y="150"/>
                </a:cubicBezTo>
                <a:cubicBezTo>
                  <a:pt x="107" y="150"/>
                  <a:pt x="107" y="150"/>
                  <a:pt x="107" y="150"/>
                </a:cubicBezTo>
                <a:cubicBezTo>
                  <a:pt x="110" y="148"/>
                  <a:pt x="110" y="148"/>
                  <a:pt x="110" y="148"/>
                </a:cubicBez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  <a:round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/>
          </a:p>
        </p:txBody>
      </p:sp>
      <p:grpSp>
        <p:nvGrpSpPr>
          <p:cNvPr id="211" name="Group 210"/>
          <p:cNvGrpSpPr/>
          <p:nvPr/>
        </p:nvGrpSpPr>
        <p:grpSpPr>
          <a:xfrm>
            <a:off x="2640032" y="2148184"/>
            <a:ext cx="1724911" cy="1725136"/>
            <a:chOff x="2183615" y="1663567"/>
            <a:chExt cx="1293852" cy="1293852"/>
          </a:xfrm>
        </p:grpSpPr>
        <p:sp>
          <p:nvSpPr>
            <p:cNvPr id="196" name="Oval 195"/>
            <p:cNvSpPr/>
            <p:nvPr/>
          </p:nvSpPr>
          <p:spPr>
            <a:xfrm>
              <a:off x="2283175" y="1763127"/>
              <a:ext cx="1094733" cy="109473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  <p:sp>
          <p:nvSpPr>
            <p:cNvPr id="209" name="Oval 208"/>
            <p:cNvSpPr/>
            <p:nvPr/>
          </p:nvSpPr>
          <p:spPr>
            <a:xfrm>
              <a:off x="2183615" y="1663567"/>
              <a:ext cx="1293852" cy="1293852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796847" y="2363215"/>
            <a:ext cx="1294910" cy="1295076"/>
            <a:chOff x="864537" y="1822859"/>
            <a:chExt cx="971309" cy="971307"/>
          </a:xfrm>
        </p:grpSpPr>
        <p:sp>
          <p:nvSpPr>
            <p:cNvPr id="190" name="Oval 189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  <p:sp>
          <p:nvSpPr>
            <p:cNvPr id="210" name="Oval 209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</p:grpSp>
      <p:sp>
        <p:nvSpPr>
          <p:cNvPr id="215" name="Arc 214"/>
          <p:cNvSpPr/>
          <p:nvPr/>
        </p:nvSpPr>
        <p:spPr>
          <a:xfrm>
            <a:off x="4912984" y="1835172"/>
            <a:ext cx="2350854" cy="2351160"/>
          </a:xfrm>
          <a:prstGeom prst="arc">
            <a:avLst>
              <a:gd name="adj1" fmla="val 21578092"/>
              <a:gd name="adj2" fmla="val 16283076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08" tIns="60954" rIns="121908" bIns="60954" rtlCol="0" anchor="ctr"/>
          <a:lstStyle/>
          <a:p>
            <a:pPr algn="ctr"/>
            <a:endParaRPr lang="en-US"/>
          </a:p>
        </p:txBody>
      </p:sp>
      <p:cxnSp>
        <p:nvCxnSpPr>
          <p:cNvPr id="220" name="Straight Connector 219"/>
          <p:cNvCxnSpPr/>
          <p:nvPr/>
        </p:nvCxnSpPr>
        <p:spPr>
          <a:xfrm flipH="1">
            <a:off x="2091758" y="3010752"/>
            <a:ext cx="54804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H="1">
            <a:off x="7263839" y="3010752"/>
            <a:ext cx="54804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2" name="Group 221"/>
          <p:cNvGrpSpPr/>
          <p:nvPr/>
        </p:nvGrpSpPr>
        <p:grpSpPr>
          <a:xfrm>
            <a:off x="7811882" y="2148184"/>
            <a:ext cx="1724911" cy="1725136"/>
            <a:chOff x="2183615" y="1663567"/>
            <a:chExt cx="1293852" cy="1293852"/>
          </a:xfrm>
        </p:grpSpPr>
        <p:sp>
          <p:nvSpPr>
            <p:cNvPr id="223" name="Oval 222"/>
            <p:cNvSpPr/>
            <p:nvPr/>
          </p:nvSpPr>
          <p:spPr>
            <a:xfrm>
              <a:off x="2283175" y="1763127"/>
              <a:ext cx="1094733" cy="109473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  <p:sp>
          <p:nvSpPr>
            <p:cNvPr id="224" name="Oval 223"/>
            <p:cNvSpPr/>
            <p:nvPr/>
          </p:nvSpPr>
          <p:spPr>
            <a:xfrm>
              <a:off x="2183615" y="1663567"/>
              <a:ext cx="1293852" cy="1293852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</p:grpSp>
      <p:cxnSp>
        <p:nvCxnSpPr>
          <p:cNvPr id="225" name="Straight Connector 224"/>
          <p:cNvCxnSpPr/>
          <p:nvPr/>
        </p:nvCxnSpPr>
        <p:spPr>
          <a:xfrm flipH="1">
            <a:off x="9536794" y="3010752"/>
            <a:ext cx="54804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6" name="Group 225"/>
          <p:cNvGrpSpPr/>
          <p:nvPr/>
        </p:nvGrpSpPr>
        <p:grpSpPr>
          <a:xfrm>
            <a:off x="10084837" y="2363215"/>
            <a:ext cx="1294910" cy="1295076"/>
            <a:chOff x="864537" y="1822859"/>
            <a:chExt cx="971309" cy="971307"/>
          </a:xfrm>
        </p:grpSpPr>
        <p:sp>
          <p:nvSpPr>
            <p:cNvPr id="227" name="Oval 226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  <p:sp>
          <p:nvSpPr>
            <p:cNvPr id="228" name="Oval 227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</p:grpSp>
      <p:cxnSp>
        <p:nvCxnSpPr>
          <p:cNvPr id="229" name="Straight Connector 228"/>
          <p:cNvCxnSpPr/>
          <p:nvPr/>
        </p:nvCxnSpPr>
        <p:spPr>
          <a:xfrm flipH="1">
            <a:off x="6116815" y="1837631"/>
            <a:ext cx="900779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3" name="Group 232"/>
          <p:cNvGrpSpPr/>
          <p:nvPr/>
        </p:nvGrpSpPr>
        <p:grpSpPr>
          <a:xfrm>
            <a:off x="7044814" y="1431958"/>
            <a:ext cx="823261" cy="823363"/>
            <a:chOff x="864537" y="1822859"/>
            <a:chExt cx="971309" cy="971307"/>
          </a:xfrm>
        </p:grpSpPr>
        <p:sp>
          <p:nvSpPr>
            <p:cNvPr id="234" name="Oval 233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02</a:t>
              </a:r>
              <a:endParaRPr lang="en-US" sz="19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latin typeface="Agency FB" panose="020B0503020202020204" pitchFamily="34" charset="0"/>
              </a:endParaRPr>
            </a:p>
          </p:txBody>
        </p:sp>
      </p:grpSp>
      <p:cxnSp>
        <p:nvCxnSpPr>
          <p:cNvPr id="239" name="Straight Connector 238"/>
          <p:cNvCxnSpPr/>
          <p:nvPr/>
        </p:nvCxnSpPr>
        <p:spPr>
          <a:xfrm>
            <a:off x="2338688" y="3033170"/>
            <a:ext cx="0" cy="88151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" name="Group 240"/>
          <p:cNvGrpSpPr/>
          <p:nvPr/>
        </p:nvGrpSpPr>
        <p:grpSpPr>
          <a:xfrm>
            <a:off x="1927059" y="3940190"/>
            <a:ext cx="823261" cy="823363"/>
            <a:chOff x="864537" y="1822859"/>
            <a:chExt cx="971309" cy="971307"/>
          </a:xfrm>
        </p:grpSpPr>
        <p:sp>
          <p:nvSpPr>
            <p:cNvPr id="242" name="Oval 241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01</a:t>
              </a:r>
              <a:endParaRPr lang="en-US" sz="19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latin typeface="Agency FB" panose="020B0503020202020204" pitchFamily="34" charset="0"/>
              </a:endParaRPr>
            </a:p>
          </p:txBody>
        </p:sp>
      </p:grpSp>
      <p:cxnSp>
        <p:nvCxnSpPr>
          <p:cNvPr id="248" name="Straight Connector 247"/>
          <p:cNvCxnSpPr/>
          <p:nvPr/>
        </p:nvCxnSpPr>
        <p:spPr>
          <a:xfrm>
            <a:off x="1043634" y="5477608"/>
            <a:ext cx="1010473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9804380" y="3033170"/>
            <a:ext cx="0" cy="88151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Group 249"/>
          <p:cNvGrpSpPr/>
          <p:nvPr/>
        </p:nvGrpSpPr>
        <p:grpSpPr>
          <a:xfrm>
            <a:off x="9392751" y="3940190"/>
            <a:ext cx="823261" cy="823363"/>
            <a:chOff x="864537" y="1822859"/>
            <a:chExt cx="971309" cy="971307"/>
          </a:xfrm>
        </p:grpSpPr>
        <p:sp>
          <p:nvSpPr>
            <p:cNvPr id="251" name="Oval 250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03</a:t>
              </a:r>
              <a:endParaRPr lang="en-US" sz="19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257" name="TextBox 256"/>
          <p:cNvSpPr txBox="1"/>
          <p:nvPr/>
        </p:nvSpPr>
        <p:spPr>
          <a:xfrm>
            <a:off x="1035440" y="5655394"/>
            <a:ext cx="101211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分钟之内。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Freeform 143"/>
          <p:cNvSpPr>
            <a:spLocks noEditPoints="1"/>
          </p:cNvSpPr>
          <p:nvPr/>
        </p:nvSpPr>
        <p:spPr bwMode="auto">
          <a:xfrm>
            <a:off x="1134701" y="2698070"/>
            <a:ext cx="615385" cy="566876"/>
          </a:xfrm>
          <a:custGeom>
            <a:avLst/>
            <a:gdLst>
              <a:gd name="T0" fmla="*/ 151 w 157"/>
              <a:gd name="T1" fmla="*/ 59 h 145"/>
              <a:gd name="T2" fmla="*/ 130 w 157"/>
              <a:gd name="T3" fmla="*/ 41 h 145"/>
              <a:gd name="T4" fmla="*/ 110 w 157"/>
              <a:gd name="T5" fmla="*/ 23 h 145"/>
              <a:gd name="T6" fmla="*/ 88 w 157"/>
              <a:gd name="T7" fmla="*/ 5 h 145"/>
              <a:gd name="T8" fmla="*/ 69 w 157"/>
              <a:gd name="T9" fmla="*/ 5 h 145"/>
              <a:gd name="T10" fmla="*/ 47 w 157"/>
              <a:gd name="T11" fmla="*/ 23 h 145"/>
              <a:gd name="T12" fmla="*/ 27 w 157"/>
              <a:gd name="T13" fmla="*/ 41 h 145"/>
              <a:gd name="T14" fmla="*/ 6 w 157"/>
              <a:gd name="T15" fmla="*/ 59 h 145"/>
              <a:gd name="T16" fmla="*/ 9 w 157"/>
              <a:gd name="T17" fmla="*/ 68 h 145"/>
              <a:gd name="T18" fmla="*/ 21 w 157"/>
              <a:gd name="T19" fmla="*/ 68 h 145"/>
              <a:gd name="T20" fmla="*/ 21 w 157"/>
              <a:gd name="T21" fmla="*/ 139 h 145"/>
              <a:gd name="T22" fmla="*/ 27 w 157"/>
              <a:gd name="T23" fmla="*/ 145 h 145"/>
              <a:gd name="T24" fmla="*/ 38 w 157"/>
              <a:gd name="T25" fmla="*/ 145 h 145"/>
              <a:gd name="T26" fmla="*/ 38 w 157"/>
              <a:gd name="T27" fmla="*/ 81 h 145"/>
              <a:gd name="T28" fmla="*/ 71 w 157"/>
              <a:gd name="T29" fmla="*/ 81 h 145"/>
              <a:gd name="T30" fmla="*/ 71 w 157"/>
              <a:gd name="T31" fmla="*/ 145 h 145"/>
              <a:gd name="T32" fmla="*/ 130 w 157"/>
              <a:gd name="T33" fmla="*/ 145 h 145"/>
              <a:gd name="T34" fmla="*/ 136 w 157"/>
              <a:gd name="T35" fmla="*/ 139 h 145"/>
              <a:gd name="T36" fmla="*/ 136 w 157"/>
              <a:gd name="T37" fmla="*/ 68 h 145"/>
              <a:gd name="T38" fmla="*/ 148 w 157"/>
              <a:gd name="T39" fmla="*/ 68 h 145"/>
              <a:gd name="T40" fmla="*/ 151 w 157"/>
              <a:gd name="T41" fmla="*/ 59 h 145"/>
              <a:gd name="T42" fmla="*/ 118 w 157"/>
              <a:gd name="T43" fmla="*/ 97 h 145"/>
              <a:gd name="T44" fmla="*/ 89 w 157"/>
              <a:gd name="T45" fmla="*/ 97 h 145"/>
              <a:gd name="T46" fmla="*/ 89 w 157"/>
              <a:gd name="T47" fmla="*/ 72 h 145"/>
              <a:gd name="T48" fmla="*/ 118 w 157"/>
              <a:gd name="T49" fmla="*/ 72 h 145"/>
              <a:gd name="T50" fmla="*/ 118 w 157"/>
              <a:gd name="T51" fmla="*/ 97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7" h="145">
                <a:moveTo>
                  <a:pt x="151" y="59"/>
                </a:moveTo>
                <a:cubicBezTo>
                  <a:pt x="130" y="41"/>
                  <a:pt x="130" y="41"/>
                  <a:pt x="130" y="41"/>
                </a:cubicBezTo>
                <a:cubicBezTo>
                  <a:pt x="124" y="36"/>
                  <a:pt x="115" y="28"/>
                  <a:pt x="110" y="23"/>
                </a:cubicBezTo>
                <a:cubicBezTo>
                  <a:pt x="88" y="5"/>
                  <a:pt x="88" y="5"/>
                  <a:pt x="88" y="5"/>
                </a:cubicBezTo>
                <a:cubicBezTo>
                  <a:pt x="83" y="0"/>
                  <a:pt x="74" y="0"/>
                  <a:pt x="69" y="5"/>
                </a:cubicBezTo>
                <a:cubicBezTo>
                  <a:pt x="47" y="23"/>
                  <a:pt x="47" y="23"/>
                  <a:pt x="47" y="23"/>
                </a:cubicBezTo>
                <a:cubicBezTo>
                  <a:pt x="42" y="28"/>
                  <a:pt x="33" y="36"/>
                  <a:pt x="27" y="41"/>
                </a:cubicBezTo>
                <a:cubicBezTo>
                  <a:pt x="6" y="59"/>
                  <a:pt x="6" y="59"/>
                  <a:pt x="6" y="59"/>
                </a:cubicBezTo>
                <a:cubicBezTo>
                  <a:pt x="0" y="64"/>
                  <a:pt x="2" y="68"/>
                  <a:pt x="9" y="68"/>
                </a:cubicBezTo>
                <a:cubicBezTo>
                  <a:pt x="21" y="68"/>
                  <a:pt x="21" y="68"/>
                  <a:pt x="21" y="68"/>
                </a:cubicBezTo>
                <a:cubicBezTo>
                  <a:pt x="21" y="139"/>
                  <a:pt x="21" y="139"/>
                  <a:pt x="21" y="139"/>
                </a:cubicBezTo>
                <a:cubicBezTo>
                  <a:pt x="21" y="142"/>
                  <a:pt x="24" y="145"/>
                  <a:pt x="27" y="145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8" y="81"/>
                  <a:pt x="38" y="81"/>
                  <a:pt x="38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130" y="145"/>
                  <a:pt x="130" y="145"/>
                  <a:pt x="130" y="145"/>
                </a:cubicBezTo>
                <a:cubicBezTo>
                  <a:pt x="134" y="145"/>
                  <a:pt x="136" y="142"/>
                  <a:pt x="136" y="139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8" y="68"/>
                  <a:pt x="148" y="68"/>
                  <a:pt x="148" y="68"/>
                </a:cubicBezTo>
                <a:cubicBezTo>
                  <a:pt x="155" y="68"/>
                  <a:pt x="157" y="64"/>
                  <a:pt x="151" y="59"/>
                </a:cubicBezTo>
                <a:close/>
                <a:moveTo>
                  <a:pt x="118" y="97"/>
                </a:moveTo>
                <a:cubicBezTo>
                  <a:pt x="89" y="97"/>
                  <a:pt x="89" y="97"/>
                  <a:pt x="89" y="97"/>
                </a:cubicBezTo>
                <a:cubicBezTo>
                  <a:pt x="89" y="72"/>
                  <a:pt x="89" y="72"/>
                  <a:pt x="89" y="72"/>
                </a:cubicBezTo>
                <a:cubicBezTo>
                  <a:pt x="118" y="72"/>
                  <a:pt x="118" y="72"/>
                  <a:pt x="118" y="72"/>
                </a:cubicBezTo>
                <a:lnTo>
                  <a:pt x="118" y="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41" name="Freeform 92"/>
          <p:cNvSpPr>
            <a:spLocks noEditPoints="1"/>
          </p:cNvSpPr>
          <p:nvPr/>
        </p:nvSpPr>
        <p:spPr bwMode="auto">
          <a:xfrm>
            <a:off x="8392325" y="2732853"/>
            <a:ext cx="580299" cy="591172"/>
          </a:xfrm>
          <a:custGeom>
            <a:avLst/>
            <a:gdLst>
              <a:gd name="T0" fmla="*/ 143 w 148"/>
              <a:gd name="T1" fmla="*/ 130 h 151"/>
              <a:gd name="T2" fmla="*/ 100 w 148"/>
              <a:gd name="T3" fmla="*/ 86 h 151"/>
              <a:gd name="T4" fmla="*/ 110 w 148"/>
              <a:gd name="T5" fmla="*/ 55 h 151"/>
              <a:gd name="T6" fmla="*/ 55 w 148"/>
              <a:gd name="T7" fmla="*/ 0 h 151"/>
              <a:gd name="T8" fmla="*/ 0 w 148"/>
              <a:gd name="T9" fmla="*/ 55 h 151"/>
              <a:gd name="T10" fmla="*/ 55 w 148"/>
              <a:gd name="T11" fmla="*/ 109 h 151"/>
              <a:gd name="T12" fmla="*/ 81 w 148"/>
              <a:gd name="T13" fmla="*/ 103 h 151"/>
              <a:gd name="T14" fmla="*/ 126 w 148"/>
              <a:gd name="T15" fmla="*/ 147 h 151"/>
              <a:gd name="T16" fmla="*/ 143 w 148"/>
              <a:gd name="T17" fmla="*/ 147 h 151"/>
              <a:gd name="T18" fmla="*/ 143 w 148"/>
              <a:gd name="T19" fmla="*/ 130 h 151"/>
              <a:gd name="T20" fmla="*/ 19 w 148"/>
              <a:gd name="T21" fmla="*/ 55 h 151"/>
              <a:gd name="T22" fmla="*/ 55 w 148"/>
              <a:gd name="T23" fmla="*/ 18 h 151"/>
              <a:gd name="T24" fmla="*/ 92 w 148"/>
              <a:gd name="T25" fmla="*/ 55 h 151"/>
              <a:gd name="T26" fmla="*/ 55 w 148"/>
              <a:gd name="T27" fmla="*/ 91 h 151"/>
              <a:gd name="T28" fmla="*/ 19 w 148"/>
              <a:gd name="T29" fmla="*/ 5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8" h="151">
                <a:moveTo>
                  <a:pt x="143" y="130"/>
                </a:moveTo>
                <a:cubicBezTo>
                  <a:pt x="100" y="86"/>
                  <a:pt x="100" y="86"/>
                  <a:pt x="100" y="86"/>
                </a:cubicBezTo>
                <a:cubicBezTo>
                  <a:pt x="106" y="77"/>
                  <a:pt x="110" y="67"/>
                  <a:pt x="110" y="55"/>
                </a:cubicBezTo>
                <a:cubicBezTo>
                  <a:pt x="110" y="24"/>
                  <a:pt x="85" y="0"/>
                  <a:pt x="55" y="0"/>
                </a:cubicBezTo>
                <a:cubicBezTo>
                  <a:pt x="25" y="0"/>
                  <a:pt x="0" y="24"/>
                  <a:pt x="0" y="55"/>
                </a:cubicBezTo>
                <a:cubicBezTo>
                  <a:pt x="0" y="85"/>
                  <a:pt x="25" y="109"/>
                  <a:pt x="55" y="109"/>
                </a:cubicBezTo>
                <a:cubicBezTo>
                  <a:pt x="65" y="109"/>
                  <a:pt x="74" y="107"/>
                  <a:pt x="81" y="103"/>
                </a:cubicBezTo>
                <a:cubicBezTo>
                  <a:pt x="126" y="147"/>
                  <a:pt x="126" y="147"/>
                  <a:pt x="126" y="147"/>
                </a:cubicBezTo>
                <a:cubicBezTo>
                  <a:pt x="130" y="151"/>
                  <a:pt x="138" y="151"/>
                  <a:pt x="143" y="147"/>
                </a:cubicBezTo>
                <a:cubicBezTo>
                  <a:pt x="148" y="142"/>
                  <a:pt x="148" y="134"/>
                  <a:pt x="143" y="130"/>
                </a:cubicBezTo>
                <a:close/>
                <a:moveTo>
                  <a:pt x="19" y="55"/>
                </a:moveTo>
                <a:cubicBezTo>
                  <a:pt x="19" y="34"/>
                  <a:pt x="35" y="18"/>
                  <a:pt x="55" y="18"/>
                </a:cubicBezTo>
                <a:cubicBezTo>
                  <a:pt x="75" y="18"/>
                  <a:pt x="92" y="34"/>
                  <a:pt x="92" y="55"/>
                </a:cubicBezTo>
                <a:cubicBezTo>
                  <a:pt x="92" y="75"/>
                  <a:pt x="75" y="91"/>
                  <a:pt x="55" y="91"/>
                </a:cubicBezTo>
                <a:cubicBezTo>
                  <a:pt x="35" y="91"/>
                  <a:pt x="19" y="75"/>
                  <a:pt x="19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224561" y="2754756"/>
            <a:ext cx="545212" cy="510191"/>
            <a:chOff x="6661150" y="233363"/>
            <a:chExt cx="320675" cy="300038"/>
          </a:xfrm>
          <a:solidFill>
            <a:schemeClr val="bg1"/>
          </a:solidFill>
        </p:grpSpPr>
        <p:sp>
          <p:nvSpPr>
            <p:cNvPr id="43" name="Freeform 153"/>
            <p:cNvSpPr/>
            <p:nvPr/>
          </p:nvSpPr>
          <p:spPr bwMode="auto">
            <a:xfrm>
              <a:off x="6677025" y="315913"/>
              <a:ext cx="79375" cy="187325"/>
            </a:xfrm>
            <a:custGeom>
              <a:avLst/>
              <a:gdLst>
                <a:gd name="T0" fmla="*/ 34 w 34"/>
                <a:gd name="T1" fmla="*/ 81 h 81"/>
                <a:gd name="T2" fmla="*/ 34 w 34"/>
                <a:gd name="T3" fmla="*/ 8 h 81"/>
                <a:gd name="T4" fmla="*/ 26 w 34"/>
                <a:gd name="T5" fmla="*/ 0 h 81"/>
                <a:gd name="T6" fmla="*/ 9 w 34"/>
                <a:gd name="T7" fmla="*/ 0 h 81"/>
                <a:gd name="T8" fmla="*/ 0 w 34"/>
                <a:gd name="T9" fmla="*/ 8 h 81"/>
                <a:gd name="T10" fmla="*/ 0 w 34"/>
                <a:gd name="T11" fmla="*/ 81 h 81"/>
                <a:gd name="T12" fmla="*/ 34 w 34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81">
                  <a:moveTo>
                    <a:pt x="34" y="81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81"/>
                    <a:pt x="0" y="81"/>
                    <a:pt x="0" y="81"/>
                  </a:cubicBezTo>
                  <a:lnTo>
                    <a:pt x="3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4" name="Freeform 154"/>
            <p:cNvSpPr/>
            <p:nvPr/>
          </p:nvSpPr>
          <p:spPr bwMode="auto">
            <a:xfrm>
              <a:off x="6783388" y="233363"/>
              <a:ext cx="77788" cy="269875"/>
            </a:xfrm>
            <a:custGeom>
              <a:avLst/>
              <a:gdLst>
                <a:gd name="T0" fmla="*/ 34 w 34"/>
                <a:gd name="T1" fmla="*/ 117 h 117"/>
                <a:gd name="T2" fmla="*/ 34 w 34"/>
                <a:gd name="T3" fmla="*/ 8 h 117"/>
                <a:gd name="T4" fmla="*/ 25 w 34"/>
                <a:gd name="T5" fmla="*/ 0 h 117"/>
                <a:gd name="T6" fmla="*/ 8 w 34"/>
                <a:gd name="T7" fmla="*/ 0 h 117"/>
                <a:gd name="T8" fmla="*/ 0 w 34"/>
                <a:gd name="T9" fmla="*/ 8 h 117"/>
                <a:gd name="T10" fmla="*/ 0 w 34"/>
                <a:gd name="T11" fmla="*/ 117 h 117"/>
                <a:gd name="T12" fmla="*/ 34 w 34"/>
                <a:gd name="T1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7">
                  <a:moveTo>
                    <a:pt x="34" y="117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34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5" name="Freeform 155"/>
            <p:cNvSpPr/>
            <p:nvPr/>
          </p:nvSpPr>
          <p:spPr bwMode="auto">
            <a:xfrm>
              <a:off x="6886575" y="358776"/>
              <a:ext cx="79375" cy="144463"/>
            </a:xfrm>
            <a:custGeom>
              <a:avLst/>
              <a:gdLst>
                <a:gd name="T0" fmla="*/ 34 w 34"/>
                <a:gd name="T1" fmla="*/ 63 h 63"/>
                <a:gd name="T2" fmla="*/ 34 w 34"/>
                <a:gd name="T3" fmla="*/ 8 h 63"/>
                <a:gd name="T4" fmla="*/ 25 w 34"/>
                <a:gd name="T5" fmla="*/ 0 h 63"/>
                <a:gd name="T6" fmla="*/ 8 w 34"/>
                <a:gd name="T7" fmla="*/ 0 h 63"/>
                <a:gd name="T8" fmla="*/ 0 w 34"/>
                <a:gd name="T9" fmla="*/ 8 h 63"/>
                <a:gd name="T10" fmla="*/ 0 w 34"/>
                <a:gd name="T11" fmla="*/ 63 h 63"/>
                <a:gd name="T12" fmla="*/ 34 w 34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63">
                  <a:moveTo>
                    <a:pt x="34" y="63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63"/>
                    <a:pt x="0" y="63"/>
                    <a:pt x="0" y="63"/>
                  </a:cubicBezTo>
                  <a:lnTo>
                    <a:pt x="3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6" name="Rectangle 156"/>
            <p:cNvSpPr>
              <a:spLocks noChangeArrowheads="1"/>
            </p:cNvSpPr>
            <p:nvPr/>
          </p:nvSpPr>
          <p:spPr bwMode="auto">
            <a:xfrm>
              <a:off x="6661150" y="512763"/>
              <a:ext cx="320675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sp>
        <p:nvSpPr>
          <p:cNvPr id="47" name="Freeform 140"/>
          <p:cNvSpPr>
            <a:spLocks noEditPoints="1"/>
          </p:cNvSpPr>
          <p:nvPr/>
        </p:nvSpPr>
        <p:spPr bwMode="auto">
          <a:xfrm>
            <a:off x="10431388" y="2694926"/>
            <a:ext cx="605083" cy="605161"/>
          </a:xfrm>
          <a:custGeom>
            <a:avLst/>
            <a:gdLst>
              <a:gd name="T0" fmla="*/ 103 w 112"/>
              <a:gd name="T1" fmla="*/ 47 h 112"/>
              <a:gd name="T2" fmla="*/ 106 w 112"/>
              <a:gd name="T3" fmla="*/ 36 h 112"/>
              <a:gd name="T4" fmla="*/ 102 w 112"/>
              <a:gd name="T5" fmla="*/ 22 h 112"/>
              <a:gd name="T6" fmla="*/ 92 w 112"/>
              <a:gd name="T7" fmla="*/ 25 h 112"/>
              <a:gd name="T8" fmla="*/ 90 w 112"/>
              <a:gd name="T9" fmla="*/ 14 h 112"/>
              <a:gd name="T10" fmla="*/ 79 w 112"/>
              <a:gd name="T11" fmla="*/ 4 h 112"/>
              <a:gd name="T12" fmla="*/ 71 w 112"/>
              <a:gd name="T13" fmla="*/ 11 h 112"/>
              <a:gd name="T14" fmla="*/ 64 w 112"/>
              <a:gd name="T15" fmla="*/ 3 h 112"/>
              <a:gd name="T16" fmla="*/ 50 w 112"/>
              <a:gd name="T17" fmla="*/ 0 h 112"/>
              <a:gd name="T18" fmla="*/ 47 w 112"/>
              <a:gd name="T19" fmla="*/ 10 h 112"/>
              <a:gd name="T20" fmla="*/ 37 w 112"/>
              <a:gd name="T21" fmla="*/ 6 h 112"/>
              <a:gd name="T22" fmla="*/ 23 w 112"/>
              <a:gd name="T23" fmla="*/ 11 h 112"/>
              <a:gd name="T24" fmla="*/ 25 w 112"/>
              <a:gd name="T25" fmla="*/ 20 h 112"/>
              <a:gd name="T26" fmla="*/ 14 w 112"/>
              <a:gd name="T27" fmla="*/ 22 h 112"/>
              <a:gd name="T28" fmla="*/ 5 w 112"/>
              <a:gd name="T29" fmla="*/ 33 h 112"/>
              <a:gd name="T30" fmla="*/ 12 w 112"/>
              <a:gd name="T31" fmla="*/ 41 h 112"/>
              <a:gd name="T32" fmla="*/ 3 w 112"/>
              <a:gd name="T33" fmla="*/ 48 h 112"/>
              <a:gd name="T34" fmla="*/ 0 w 112"/>
              <a:gd name="T35" fmla="*/ 62 h 112"/>
              <a:gd name="T36" fmla="*/ 10 w 112"/>
              <a:gd name="T37" fmla="*/ 65 h 112"/>
              <a:gd name="T38" fmla="*/ 6 w 112"/>
              <a:gd name="T39" fmla="*/ 75 h 112"/>
              <a:gd name="T40" fmla="*/ 11 w 112"/>
              <a:gd name="T41" fmla="*/ 89 h 112"/>
              <a:gd name="T42" fmla="*/ 21 w 112"/>
              <a:gd name="T43" fmla="*/ 87 h 112"/>
              <a:gd name="T44" fmla="*/ 23 w 112"/>
              <a:gd name="T45" fmla="*/ 98 h 112"/>
              <a:gd name="T46" fmla="*/ 34 w 112"/>
              <a:gd name="T47" fmla="*/ 108 h 112"/>
              <a:gd name="T48" fmla="*/ 41 w 112"/>
              <a:gd name="T49" fmla="*/ 101 h 112"/>
              <a:gd name="T50" fmla="*/ 48 w 112"/>
              <a:gd name="T51" fmla="*/ 109 h 112"/>
              <a:gd name="T52" fmla="*/ 63 w 112"/>
              <a:gd name="T53" fmla="*/ 112 h 112"/>
              <a:gd name="T54" fmla="*/ 66 w 112"/>
              <a:gd name="T55" fmla="*/ 102 h 112"/>
              <a:gd name="T56" fmla="*/ 76 w 112"/>
              <a:gd name="T57" fmla="*/ 106 h 112"/>
              <a:gd name="T58" fmla="*/ 90 w 112"/>
              <a:gd name="T59" fmla="*/ 101 h 112"/>
              <a:gd name="T60" fmla="*/ 88 w 112"/>
              <a:gd name="T61" fmla="*/ 91 h 112"/>
              <a:gd name="T62" fmla="*/ 98 w 112"/>
              <a:gd name="T63" fmla="*/ 89 h 112"/>
              <a:gd name="T64" fmla="*/ 108 w 112"/>
              <a:gd name="T65" fmla="*/ 78 h 112"/>
              <a:gd name="T66" fmla="*/ 101 w 112"/>
              <a:gd name="T67" fmla="*/ 71 h 112"/>
              <a:gd name="T68" fmla="*/ 110 w 112"/>
              <a:gd name="T69" fmla="*/ 64 h 112"/>
              <a:gd name="T70" fmla="*/ 112 w 112"/>
              <a:gd name="T71" fmla="*/ 49 h 112"/>
              <a:gd name="T72" fmla="*/ 56 w 112"/>
              <a:gd name="T73" fmla="*/ 86 h 112"/>
              <a:gd name="T74" fmla="*/ 56 w 112"/>
              <a:gd name="T75" fmla="*/ 26 h 112"/>
              <a:gd name="T76" fmla="*/ 56 w 112"/>
              <a:gd name="T77" fmla="*/ 8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" h="112">
                <a:moveTo>
                  <a:pt x="110" y="47"/>
                </a:moveTo>
                <a:cubicBezTo>
                  <a:pt x="103" y="47"/>
                  <a:pt x="103" y="47"/>
                  <a:pt x="103" y="47"/>
                </a:cubicBezTo>
                <a:cubicBezTo>
                  <a:pt x="102" y="44"/>
                  <a:pt x="101" y="42"/>
                  <a:pt x="101" y="39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8" y="35"/>
                  <a:pt x="108" y="34"/>
                  <a:pt x="107" y="32"/>
                </a:cubicBezTo>
                <a:cubicBezTo>
                  <a:pt x="102" y="22"/>
                  <a:pt x="102" y="22"/>
                  <a:pt x="102" y="22"/>
                </a:cubicBezTo>
                <a:cubicBezTo>
                  <a:pt x="101" y="21"/>
                  <a:pt x="99" y="20"/>
                  <a:pt x="98" y="21"/>
                </a:cubicBezTo>
                <a:cubicBezTo>
                  <a:pt x="92" y="25"/>
                  <a:pt x="92" y="25"/>
                  <a:pt x="92" y="25"/>
                </a:cubicBezTo>
                <a:cubicBezTo>
                  <a:pt x="90" y="23"/>
                  <a:pt x="88" y="21"/>
                  <a:pt x="87" y="20"/>
                </a:cubicBezTo>
                <a:cubicBezTo>
                  <a:pt x="90" y="14"/>
                  <a:pt x="90" y="14"/>
                  <a:pt x="90" y="14"/>
                </a:cubicBezTo>
                <a:cubicBezTo>
                  <a:pt x="91" y="12"/>
                  <a:pt x="90" y="11"/>
                  <a:pt x="89" y="10"/>
                </a:cubicBezTo>
                <a:cubicBezTo>
                  <a:pt x="79" y="4"/>
                  <a:pt x="79" y="4"/>
                  <a:pt x="79" y="4"/>
                </a:cubicBezTo>
                <a:cubicBezTo>
                  <a:pt x="77" y="3"/>
                  <a:pt x="76" y="4"/>
                  <a:pt x="75" y="5"/>
                </a:cubicBezTo>
                <a:cubicBezTo>
                  <a:pt x="71" y="11"/>
                  <a:pt x="71" y="11"/>
                  <a:pt x="71" y="11"/>
                </a:cubicBezTo>
                <a:cubicBezTo>
                  <a:pt x="69" y="10"/>
                  <a:pt x="67" y="10"/>
                  <a:pt x="64" y="9"/>
                </a:cubicBezTo>
                <a:cubicBezTo>
                  <a:pt x="64" y="3"/>
                  <a:pt x="64" y="3"/>
                  <a:pt x="64" y="3"/>
                </a:cubicBezTo>
                <a:cubicBezTo>
                  <a:pt x="64" y="1"/>
                  <a:pt x="63" y="0"/>
                  <a:pt x="61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8" y="0"/>
                  <a:pt x="47" y="1"/>
                  <a:pt x="47" y="3"/>
                </a:cubicBezTo>
                <a:cubicBezTo>
                  <a:pt x="47" y="10"/>
                  <a:pt x="47" y="10"/>
                  <a:pt x="47" y="10"/>
                </a:cubicBezTo>
                <a:cubicBezTo>
                  <a:pt x="45" y="10"/>
                  <a:pt x="42" y="11"/>
                  <a:pt x="40" y="12"/>
                </a:cubicBezTo>
                <a:cubicBezTo>
                  <a:pt x="37" y="6"/>
                  <a:pt x="37" y="6"/>
                  <a:pt x="37" y="6"/>
                </a:cubicBezTo>
                <a:cubicBezTo>
                  <a:pt x="36" y="4"/>
                  <a:pt x="34" y="4"/>
                  <a:pt x="33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21" y="11"/>
                  <a:pt x="21" y="13"/>
                  <a:pt x="2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22"/>
                  <a:pt x="22" y="24"/>
                  <a:pt x="20" y="26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2"/>
                  <a:pt x="11" y="22"/>
                  <a:pt x="10" y="23"/>
                </a:cubicBezTo>
                <a:cubicBezTo>
                  <a:pt x="5" y="33"/>
                  <a:pt x="5" y="33"/>
                  <a:pt x="5" y="33"/>
                </a:cubicBezTo>
                <a:cubicBezTo>
                  <a:pt x="4" y="35"/>
                  <a:pt x="4" y="36"/>
                  <a:pt x="6" y="37"/>
                </a:cubicBezTo>
                <a:cubicBezTo>
                  <a:pt x="12" y="41"/>
                  <a:pt x="12" y="41"/>
                  <a:pt x="12" y="41"/>
                </a:cubicBezTo>
                <a:cubicBezTo>
                  <a:pt x="11" y="43"/>
                  <a:pt x="10" y="45"/>
                  <a:pt x="10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2" y="48"/>
                  <a:pt x="0" y="49"/>
                  <a:pt x="0" y="51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4"/>
                  <a:pt x="2" y="65"/>
                  <a:pt x="3" y="65"/>
                </a:cubicBezTo>
                <a:cubicBezTo>
                  <a:pt x="10" y="65"/>
                  <a:pt x="10" y="65"/>
                  <a:pt x="10" y="65"/>
                </a:cubicBezTo>
                <a:cubicBezTo>
                  <a:pt x="11" y="68"/>
                  <a:pt x="11" y="70"/>
                  <a:pt x="12" y="72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5" y="78"/>
                  <a:pt x="5" y="79"/>
                </a:cubicBezTo>
                <a:cubicBezTo>
                  <a:pt x="11" y="89"/>
                  <a:pt x="11" y="89"/>
                  <a:pt x="11" y="89"/>
                </a:cubicBezTo>
                <a:cubicBezTo>
                  <a:pt x="12" y="91"/>
                  <a:pt x="14" y="91"/>
                  <a:pt x="15" y="90"/>
                </a:cubicBezTo>
                <a:cubicBezTo>
                  <a:pt x="21" y="87"/>
                  <a:pt x="21" y="87"/>
                  <a:pt x="21" y="87"/>
                </a:cubicBezTo>
                <a:cubicBezTo>
                  <a:pt x="23" y="89"/>
                  <a:pt x="24" y="91"/>
                  <a:pt x="26" y="92"/>
                </a:cubicBezTo>
                <a:cubicBezTo>
                  <a:pt x="23" y="98"/>
                  <a:pt x="23" y="98"/>
                  <a:pt x="23" y="98"/>
                </a:cubicBezTo>
                <a:cubicBezTo>
                  <a:pt x="22" y="99"/>
                  <a:pt x="23" y="101"/>
                  <a:pt x="24" y="102"/>
                </a:cubicBezTo>
                <a:cubicBezTo>
                  <a:pt x="34" y="108"/>
                  <a:pt x="34" y="108"/>
                  <a:pt x="34" y="108"/>
                </a:cubicBezTo>
                <a:cubicBezTo>
                  <a:pt x="35" y="108"/>
                  <a:pt x="37" y="108"/>
                  <a:pt x="38" y="106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4" y="101"/>
                  <a:pt x="46" y="102"/>
                  <a:pt x="48" y="102"/>
                </a:cubicBezTo>
                <a:cubicBezTo>
                  <a:pt x="48" y="109"/>
                  <a:pt x="48" y="109"/>
                  <a:pt x="48" y="109"/>
                </a:cubicBezTo>
                <a:cubicBezTo>
                  <a:pt x="48" y="111"/>
                  <a:pt x="50" y="112"/>
                  <a:pt x="51" y="112"/>
                </a:cubicBezTo>
                <a:cubicBezTo>
                  <a:pt x="63" y="112"/>
                  <a:pt x="63" y="112"/>
                  <a:pt x="63" y="112"/>
                </a:cubicBezTo>
                <a:cubicBezTo>
                  <a:pt x="64" y="112"/>
                  <a:pt x="66" y="111"/>
                  <a:pt x="66" y="109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8" y="102"/>
                  <a:pt x="70" y="101"/>
                  <a:pt x="73" y="100"/>
                </a:cubicBezTo>
                <a:cubicBezTo>
                  <a:pt x="76" y="106"/>
                  <a:pt x="76" y="106"/>
                  <a:pt x="76" y="106"/>
                </a:cubicBezTo>
                <a:cubicBezTo>
                  <a:pt x="77" y="107"/>
                  <a:pt x="79" y="108"/>
                  <a:pt x="80" y="107"/>
                </a:cubicBezTo>
                <a:cubicBezTo>
                  <a:pt x="90" y="101"/>
                  <a:pt x="90" y="101"/>
                  <a:pt x="90" y="101"/>
                </a:cubicBezTo>
                <a:cubicBezTo>
                  <a:pt x="91" y="100"/>
                  <a:pt x="92" y="99"/>
                  <a:pt x="91" y="97"/>
                </a:cubicBezTo>
                <a:cubicBezTo>
                  <a:pt x="88" y="91"/>
                  <a:pt x="88" y="91"/>
                  <a:pt x="88" y="91"/>
                </a:cubicBezTo>
                <a:cubicBezTo>
                  <a:pt x="89" y="90"/>
                  <a:pt x="91" y="88"/>
                  <a:pt x="93" y="86"/>
                </a:cubicBezTo>
                <a:cubicBezTo>
                  <a:pt x="98" y="89"/>
                  <a:pt x="98" y="89"/>
                  <a:pt x="98" y="89"/>
                </a:cubicBezTo>
                <a:cubicBezTo>
                  <a:pt x="100" y="90"/>
                  <a:pt x="102" y="90"/>
                  <a:pt x="102" y="88"/>
                </a:cubicBezTo>
                <a:cubicBezTo>
                  <a:pt x="108" y="78"/>
                  <a:pt x="108" y="78"/>
                  <a:pt x="108" y="78"/>
                </a:cubicBezTo>
                <a:cubicBezTo>
                  <a:pt x="109" y="77"/>
                  <a:pt x="108" y="75"/>
                  <a:pt x="107" y="74"/>
                </a:cubicBezTo>
                <a:cubicBezTo>
                  <a:pt x="101" y="71"/>
                  <a:pt x="101" y="71"/>
                  <a:pt x="101" y="71"/>
                </a:cubicBezTo>
                <a:cubicBezTo>
                  <a:pt x="102" y="69"/>
                  <a:pt x="102" y="66"/>
                  <a:pt x="103" y="64"/>
                </a:cubicBezTo>
                <a:cubicBezTo>
                  <a:pt x="110" y="64"/>
                  <a:pt x="110" y="64"/>
                  <a:pt x="110" y="64"/>
                </a:cubicBezTo>
                <a:cubicBezTo>
                  <a:pt x="111" y="64"/>
                  <a:pt x="112" y="63"/>
                  <a:pt x="112" y="61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2" y="48"/>
                  <a:pt x="111" y="47"/>
                  <a:pt x="110" y="47"/>
                </a:cubicBezTo>
                <a:close/>
                <a:moveTo>
                  <a:pt x="56" y="86"/>
                </a:moveTo>
                <a:cubicBezTo>
                  <a:pt x="40" y="86"/>
                  <a:pt x="26" y="72"/>
                  <a:pt x="26" y="56"/>
                </a:cubicBezTo>
                <a:cubicBezTo>
                  <a:pt x="26" y="39"/>
                  <a:pt x="40" y="26"/>
                  <a:pt x="56" y="26"/>
                </a:cubicBezTo>
                <a:cubicBezTo>
                  <a:pt x="73" y="26"/>
                  <a:pt x="86" y="39"/>
                  <a:pt x="86" y="56"/>
                </a:cubicBezTo>
                <a:cubicBezTo>
                  <a:pt x="86" y="72"/>
                  <a:pt x="73" y="86"/>
                  <a:pt x="56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4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/>
      <p:bldP spid="254" grpId="0"/>
      <p:bldP spid="256" grpId="0"/>
      <p:bldP spid="208" grpId="0" animBg="1"/>
      <p:bldP spid="215" grpId="0" animBg="1"/>
      <p:bldP spid="25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5"/>
          <p:cNvSpPr/>
          <p:nvPr/>
        </p:nvSpPr>
        <p:spPr bwMode="auto">
          <a:xfrm>
            <a:off x="5132552" y="4773589"/>
            <a:ext cx="4094658" cy="723699"/>
          </a:xfrm>
          <a:custGeom>
            <a:avLst/>
            <a:gdLst/>
            <a:ahLst/>
            <a:cxnLst/>
            <a:rect l="l" t="t" r="r" b="b"/>
            <a:pathLst>
              <a:path w="3265930" h="569236">
                <a:moveTo>
                  <a:pt x="0" y="0"/>
                </a:moveTo>
                <a:lnTo>
                  <a:pt x="2981312" y="0"/>
                </a:lnTo>
                <a:cubicBezTo>
                  <a:pt x="3138502" y="0"/>
                  <a:pt x="3265930" y="127428"/>
                  <a:pt x="3265930" y="284618"/>
                </a:cubicBezTo>
                <a:cubicBezTo>
                  <a:pt x="3265930" y="441808"/>
                  <a:pt x="3138502" y="569236"/>
                  <a:pt x="2981312" y="569236"/>
                </a:cubicBezTo>
                <a:lnTo>
                  <a:pt x="0" y="569236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15162" tIns="57580" rIns="115162" bIns="57580"/>
          <a:lstStyle/>
          <a:p>
            <a:pPr defTabSz="1151255">
              <a:defRPr/>
            </a:pPr>
            <a:endParaRPr lang="zh-CN" altLang="en-US" sz="2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圆角矩形 5"/>
          <p:cNvSpPr/>
          <p:nvPr/>
        </p:nvSpPr>
        <p:spPr bwMode="auto">
          <a:xfrm>
            <a:off x="5132552" y="1616732"/>
            <a:ext cx="4094658" cy="721683"/>
          </a:xfrm>
          <a:custGeom>
            <a:avLst/>
            <a:gdLst>
              <a:gd name="T0" fmla="*/ 0 w 3265930"/>
              <a:gd name="T1" fmla="*/ 0 h 569236"/>
              <a:gd name="T2" fmla="*/ 2981312 w 3265930"/>
              <a:gd name="T3" fmla="*/ 0 h 569236"/>
              <a:gd name="T4" fmla="*/ 3265930 w 3265930"/>
              <a:gd name="T5" fmla="*/ 284618 h 569236"/>
              <a:gd name="T6" fmla="*/ 2981312 w 3265930"/>
              <a:gd name="T7" fmla="*/ 569236 h 569236"/>
              <a:gd name="T8" fmla="*/ 0 w 3265930"/>
              <a:gd name="T9" fmla="*/ 569236 h 569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5930" h="569236">
                <a:moveTo>
                  <a:pt x="0" y="0"/>
                </a:moveTo>
                <a:lnTo>
                  <a:pt x="2981312" y="0"/>
                </a:lnTo>
                <a:cubicBezTo>
                  <a:pt x="3138502" y="0"/>
                  <a:pt x="3265930" y="127428"/>
                  <a:pt x="3265930" y="284618"/>
                </a:cubicBezTo>
                <a:cubicBezTo>
                  <a:pt x="3265930" y="441808"/>
                  <a:pt x="3138502" y="569236"/>
                  <a:pt x="2981312" y="569236"/>
                </a:cubicBezTo>
                <a:lnTo>
                  <a:pt x="0" y="5692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115162" tIns="57580" rIns="115162" bIns="57580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38745" y="1723572"/>
            <a:ext cx="2482273" cy="508000"/>
          </a:xfrm>
          <a:prstGeom prst="rect">
            <a:avLst/>
          </a:prstGeom>
          <a:noFill/>
        </p:spPr>
        <p:txBody>
          <a:bodyPr wrap="none" lIns="115162" tIns="57580" rIns="115162" bIns="57580">
            <a:spAutoFit/>
          </a:bodyPr>
          <a:lstStyle/>
          <a:p>
            <a:pPr defTabSz="1218565">
              <a:defRPr/>
            </a:pPr>
            <a:r>
              <a:rPr lang="zh-CN" altLang="en-US" sz="25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请输入您的标题</a:t>
            </a:r>
            <a:endParaRPr lang="zh-CN" altLang="en-US" sz="25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空心弧 28"/>
          <p:cNvSpPr/>
          <p:nvPr/>
        </p:nvSpPr>
        <p:spPr bwMode="auto">
          <a:xfrm flipV="1">
            <a:off x="2122770" y="1050272"/>
            <a:ext cx="1831348" cy="1854603"/>
          </a:xfrm>
          <a:prstGeom prst="blockArc">
            <a:avLst>
              <a:gd name="adj1" fmla="val 5423681"/>
              <a:gd name="adj2" fmla="val 20860726"/>
              <a:gd name="adj3" fmla="val 17514"/>
            </a:avLst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15162" tIns="57580" rIns="115162" bIns="57580"/>
          <a:lstStyle/>
          <a:p>
            <a:pPr defTabSz="1151255">
              <a:defRPr/>
            </a:pPr>
            <a:endParaRPr lang="zh-CN" altLang="en-US" sz="2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空心弧 29"/>
          <p:cNvSpPr/>
          <p:nvPr/>
        </p:nvSpPr>
        <p:spPr bwMode="auto">
          <a:xfrm rot="10800000" flipV="1">
            <a:off x="3593822" y="1380875"/>
            <a:ext cx="1831348" cy="1854603"/>
          </a:xfrm>
          <a:prstGeom prst="blockArc">
            <a:avLst>
              <a:gd name="adj1" fmla="val 5423681"/>
              <a:gd name="adj2" fmla="val 20860726"/>
              <a:gd name="adj3" fmla="val 17514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15162" tIns="57580" rIns="115162" bIns="57580"/>
          <a:lstStyle/>
          <a:p>
            <a:pPr defTabSz="1151255">
              <a:defRPr/>
            </a:pPr>
            <a:endParaRPr lang="zh-CN" altLang="en-US" sz="2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空心弧 30"/>
          <p:cNvSpPr/>
          <p:nvPr/>
        </p:nvSpPr>
        <p:spPr bwMode="auto">
          <a:xfrm rot="4631022" flipV="1">
            <a:off x="3623997" y="2930612"/>
            <a:ext cx="1854603" cy="1831348"/>
          </a:xfrm>
          <a:prstGeom prst="blockArc">
            <a:avLst>
              <a:gd name="adj1" fmla="val 10168821"/>
              <a:gd name="adj2" fmla="val 20860726"/>
              <a:gd name="adj3" fmla="val 17514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15162" tIns="57580" rIns="115162" bIns="57580"/>
          <a:lstStyle/>
          <a:p>
            <a:pPr defTabSz="1151255">
              <a:defRPr/>
            </a:pPr>
            <a:endParaRPr lang="zh-CN" altLang="en-US" sz="2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空心弧 31"/>
          <p:cNvSpPr/>
          <p:nvPr/>
        </p:nvSpPr>
        <p:spPr bwMode="auto">
          <a:xfrm>
            <a:off x="2150638" y="4773588"/>
            <a:ext cx="1831348" cy="1856620"/>
          </a:xfrm>
          <a:prstGeom prst="blockArc">
            <a:avLst>
              <a:gd name="adj1" fmla="val 5423681"/>
              <a:gd name="adj2" fmla="val 20860726"/>
              <a:gd name="adj3" fmla="val 17514"/>
            </a:avLst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15162" tIns="57580" rIns="115162" bIns="57580"/>
          <a:lstStyle/>
          <a:p>
            <a:pPr defTabSz="1151255">
              <a:defRPr/>
            </a:pPr>
            <a:endParaRPr lang="zh-CN" altLang="en-US" sz="2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空心弧 32"/>
          <p:cNvSpPr/>
          <p:nvPr/>
        </p:nvSpPr>
        <p:spPr bwMode="auto">
          <a:xfrm rot="10800000">
            <a:off x="3619699" y="4442985"/>
            <a:ext cx="1831348" cy="1854603"/>
          </a:xfrm>
          <a:prstGeom prst="blockArc">
            <a:avLst>
              <a:gd name="adj1" fmla="val 5423681"/>
              <a:gd name="adj2" fmla="val 20860726"/>
              <a:gd name="adj3" fmla="val 17514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15162" tIns="57580" rIns="115162" bIns="57580"/>
          <a:lstStyle/>
          <a:p>
            <a:pPr defTabSz="1151255">
              <a:defRPr/>
            </a:pPr>
            <a:endParaRPr lang="zh-CN" altLang="en-US" sz="2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10908" y="1870731"/>
            <a:ext cx="632231" cy="895738"/>
          </a:xfrm>
          <a:prstGeom prst="rect">
            <a:avLst/>
          </a:prstGeom>
          <a:noFill/>
        </p:spPr>
        <p:txBody>
          <a:bodyPr wrap="none" lIns="115162" tIns="57580" rIns="115162" bIns="57580">
            <a:spAutoFit/>
          </a:bodyPr>
          <a:lstStyle/>
          <a:p>
            <a:pPr defTabSz="1218565">
              <a:defRPr/>
            </a:pPr>
            <a:r>
              <a:rPr lang="en-US" altLang="zh-CN" sz="5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51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10909" y="4936875"/>
            <a:ext cx="632231" cy="895738"/>
          </a:xfrm>
          <a:prstGeom prst="rect">
            <a:avLst/>
          </a:prstGeom>
          <a:noFill/>
        </p:spPr>
        <p:txBody>
          <a:bodyPr wrap="none" lIns="115162" tIns="57580" rIns="115162" bIns="57580">
            <a:spAutoFit/>
          </a:bodyPr>
          <a:lstStyle/>
          <a:p>
            <a:pPr defTabSz="1218565">
              <a:defRPr/>
            </a:pPr>
            <a:r>
              <a:rPr lang="en-US" altLang="zh-CN" sz="5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51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48119" y="2550081"/>
            <a:ext cx="5322855" cy="670282"/>
          </a:xfrm>
          <a:prstGeom prst="rect">
            <a:avLst/>
          </a:prstGeom>
          <a:noFill/>
        </p:spPr>
        <p:txBody>
          <a:bodyPr lIns="115162" tIns="57580" rIns="115162" bIns="5758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648117" y="5469066"/>
            <a:ext cx="5414423" cy="76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162" tIns="57580" rIns="115162" bIns="57580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96647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96647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96647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96647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38745" y="4894540"/>
            <a:ext cx="2482273" cy="508000"/>
          </a:xfrm>
          <a:prstGeom prst="rect">
            <a:avLst/>
          </a:prstGeom>
          <a:noFill/>
        </p:spPr>
        <p:txBody>
          <a:bodyPr wrap="none" lIns="115162" tIns="57580" rIns="115162" bIns="57580">
            <a:spAutoFit/>
          </a:bodyPr>
          <a:lstStyle/>
          <a:p>
            <a:pPr defTabSz="1218565">
              <a:defRPr/>
            </a:pPr>
            <a:r>
              <a:rPr lang="zh-CN" altLang="en-US" sz="25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请输入您的标题</a:t>
            </a:r>
            <a:endParaRPr lang="zh-CN" altLang="en-US" sz="25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8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8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8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8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96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4" grpId="0"/>
      <p:bldP spid="35" grpId="0"/>
      <p:bldP spid="36" grpId="0"/>
      <p:bldP spid="37" grpId="0"/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/>
          <p:nvPr/>
        </p:nvSpPr>
        <p:spPr bwMode="auto">
          <a:xfrm>
            <a:off x="3894426" y="1562102"/>
            <a:ext cx="2622209" cy="2212975"/>
          </a:xfrm>
          <a:custGeom>
            <a:avLst/>
            <a:gdLst/>
            <a:ahLst/>
            <a:cxnLst>
              <a:cxn ang="0">
                <a:pos x="372" y="215"/>
              </a:cxn>
              <a:cxn ang="0">
                <a:pos x="372" y="215"/>
              </a:cxn>
              <a:cxn ang="0">
                <a:pos x="260" y="262"/>
              </a:cxn>
              <a:cxn ang="0">
                <a:pos x="214" y="373"/>
              </a:cxn>
              <a:cxn ang="0">
                <a:pos x="214" y="375"/>
              </a:cxn>
              <a:cxn ang="0">
                <a:pos x="158" y="375"/>
              </a:cxn>
              <a:cxn ang="0">
                <a:pos x="167" y="368"/>
              </a:cxn>
              <a:cxn ang="0">
                <a:pos x="179" y="340"/>
              </a:cxn>
              <a:cxn ang="0">
                <a:pos x="167" y="311"/>
              </a:cxn>
              <a:cxn ang="0">
                <a:pos x="138" y="299"/>
              </a:cxn>
              <a:cxn ang="0">
                <a:pos x="109" y="311"/>
              </a:cxn>
              <a:cxn ang="0">
                <a:pos x="97" y="340"/>
              </a:cxn>
              <a:cxn ang="0">
                <a:pos x="109" y="368"/>
              </a:cxn>
              <a:cxn ang="0">
                <a:pos x="118" y="375"/>
              </a:cxn>
              <a:cxn ang="0">
                <a:pos x="61" y="375"/>
              </a:cxn>
              <a:cxn ang="0">
                <a:pos x="61" y="373"/>
              </a:cxn>
              <a:cxn ang="0">
                <a:pos x="61" y="367"/>
              </a:cxn>
              <a:cxn ang="0">
                <a:pos x="62" y="342"/>
              </a:cxn>
              <a:cxn ang="0">
                <a:pos x="0" y="307"/>
              </a:cxn>
              <a:cxn ang="0">
                <a:pos x="17" y="243"/>
              </a:cxn>
              <a:cxn ang="0">
                <a:pos x="86" y="247"/>
              </a:cxn>
              <a:cxn ang="0">
                <a:pos x="119" y="191"/>
              </a:cxn>
              <a:cxn ang="0">
                <a:pos x="85" y="127"/>
              </a:cxn>
              <a:cxn ang="0">
                <a:pos x="106" y="105"/>
              </a:cxn>
              <a:cxn ang="0">
                <a:pos x="128" y="84"/>
              </a:cxn>
              <a:cxn ang="0">
                <a:pos x="188" y="120"/>
              </a:cxn>
              <a:cxn ang="0">
                <a:pos x="243" y="88"/>
              </a:cxn>
              <a:cxn ang="0">
                <a:pos x="243" y="16"/>
              </a:cxn>
              <a:cxn ang="0">
                <a:pos x="303" y="0"/>
              </a:cxn>
              <a:cxn ang="0">
                <a:pos x="339" y="62"/>
              </a:cxn>
              <a:cxn ang="0">
                <a:pos x="372" y="60"/>
              </a:cxn>
              <a:cxn ang="0">
                <a:pos x="372" y="121"/>
              </a:cxn>
              <a:cxn ang="0">
                <a:pos x="375" y="117"/>
              </a:cxn>
              <a:cxn ang="0">
                <a:pos x="404" y="105"/>
              </a:cxn>
              <a:cxn ang="0">
                <a:pos x="433" y="117"/>
              </a:cxn>
              <a:cxn ang="0">
                <a:pos x="445" y="145"/>
              </a:cxn>
              <a:cxn ang="0">
                <a:pos x="433" y="174"/>
              </a:cxn>
              <a:cxn ang="0">
                <a:pos x="404" y="186"/>
              </a:cxn>
              <a:cxn ang="0">
                <a:pos x="375" y="174"/>
              </a:cxn>
              <a:cxn ang="0">
                <a:pos x="372" y="170"/>
              </a:cxn>
              <a:cxn ang="0">
                <a:pos x="372" y="215"/>
              </a:cxn>
            </a:cxnLst>
            <a:rect l="0" t="0" r="r" b="b"/>
            <a:pathLst>
              <a:path w="445" h="375">
                <a:moveTo>
                  <a:pt x="372" y="215"/>
                </a:moveTo>
                <a:cubicBezTo>
                  <a:pt x="372" y="215"/>
                  <a:pt x="372" y="215"/>
                  <a:pt x="372" y="215"/>
                </a:cubicBezTo>
                <a:cubicBezTo>
                  <a:pt x="328" y="215"/>
                  <a:pt x="291" y="231"/>
                  <a:pt x="260" y="262"/>
                </a:cubicBezTo>
                <a:cubicBezTo>
                  <a:pt x="229" y="292"/>
                  <a:pt x="214" y="330"/>
                  <a:pt x="214" y="373"/>
                </a:cubicBezTo>
                <a:cubicBezTo>
                  <a:pt x="214" y="374"/>
                  <a:pt x="214" y="375"/>
                  <a:pt x="214" y="375"/>
                </a:cubicBezTo>
                <a:cubicBezTo>
                  <a:pt x="158" y="375"/>
                  <a:pt x="158" y="375"/>
                  <a:pt x="158" y="375"/>
                </a:cubicBezTo>
                <a:cubicBezTo>
                  <a:pt x="161" y="373"/>
                  <a:pt x="164" y="371"/>
                  <a:pt x="167" y="368"/>
                </a:cubicBezTo>
                <a:cubicBezTo>
                  <a:pt x="175" y="360"/>
                  <a:pt x="179" y="351"/>
                  <a:pt x="179" y="340"/>
                </a:cubicBezTo>
                <a:cubicBezTo>
                  <a:pt x="179" y="328"/>
                  <a:pt x="175" y="319"/>
                  <a:pt x="167" y="311"/>
                </a:cubicBezTo>
                <a:cubicBezTo>
                  <a:pt x="159" y="303"/>
                  <a:pt x="149" y="299"/>
                  <a:pt x="138" y="299"/>
                </a:cubicBezTo>
                <a:cubicBezTo>
                  <a:pt x="127" y="299"/>
                  <a:pt x="117" y="303"/>
                  <a:pt x="109" y="311"/>
                </a:cubicBezTo>
                <a:cubicBezTo>
                  <a:pt x="101" y="319"/>
                  <a:pt x="97" y="328"/>
                  <a:pt x="97" y="340"/>
                </a:cubicBezTo>
                <a:cubicBezTo>
                  <a:pt x="97" y="351"/>
                  <a:pt x="101" y="360"/>
                  <a:pt x="109" y="368"/>
                </a:cubicBezTo>
                <a:cubicBezTo>
                  <a:pt x="112" y="371"/>
                  <a:pt x="115" y="373"/>
                  <a:pt x="118" y="375"/>
                </a:cubicBezTo>
                <a:cubicBezTo>
                  <a:pt x="61" y="375"/>
                  <a:pt x="61" y="375"/>
                  <a:pt x="61" y="375"/>
                </a:cubicBezTo>
                <a:cubicBezTo>
                  <a:pt x="61" y="374"/>
                  <a:pt x="61" y="374"/>
                  <a:pt x="61" y="373"/>
                </a:cubicBezTo>
                <a:cubicBezTo>
                  <a:pt x="61" y="371"/>
                  <a:pt x="61" y="369"/>
                  <a:pt x="61" y="367"/>
                </a:cubicBezTo>
                <a:cubicBezTo>
                  <a:pt x="61" y="359"/>
                  <a:pt x="62" y="350"/>
                  <a:pt x="62" y="342"/>
                </a:cubicBezTo>
                <a:cubicBezTo>
                  <a:pt x="0" y="307"/>
                  <a:pt x="0" y="307"/>
                  <a:pt x="0" y="307"/>
                </a:cubicBezTo>
                <a:cubicBezTo>
                  <a:pt x="4" y="285"/>
                  <a:pt x="9" y="263"/>
                  <a:pt x="17" y="243"/>
                </a:cubicBezTo>
                <a:cubicBezTo>
                  <a:pt x="86" y="247"/>
                  <a:pt x="86" y="247"/>
                  <a:pt x="86" y="247"/>
                </a:cubicBezTo>
                <a:cubicBezTo>
                  <a:pt x="95" y="227"/>
                  <a:pt x="106" y="209"/>
                  <a:pt x="119" y="191"/>
                </a:cubicBezTo>
                <a:cubicBezTo>
                  <a:pt x="85" y="127"/>
                  <a:pt x="85" y="127"/>
                  <a:pt x="85" y="127"/>
                </a:cubicBezTo>
                <a:cubicBezTo>
                  <a:pt x="92" y="120"/>
                  <a:pt x="99" y="112"/>
                  <a:pt x="106" y="105"/>
                </a:cubicBezTo>
                <a:cubicBezTo>
                  <a:pt x="113" y="98"/>
                  <a:pt x="120" y="91"/>
                  <a:pt x="128" y="84"/>
                </a:cubicBezTo>
                <a:cubicBezTo>
                  <a:pt x="188" y="120"/>
                  <a:pt x="188" y="120"/>
                  <a:pt x="188" y="120"/>
                </a:cubicBezTo>
                <a:cubicBezTo>
                  <a:pt x="206" y="107"/>
                  <a:pt x="224" y="96"/>
                  <a:pt x="243" y="88"/>
                </a:cubicBezTo>
                <a:cubicBezTo>
                  <a:pt x="243" y="16"/>
                  <a:pt x="243" y="16"/>
                  <a:pt x="243" y="16"/>
                </a:cubicBezTo>
                <a:cubicBezTo>
                  <a:pt x="262" y="9"/>
                  <a:pt x="283" y="4"/>
                  <a:pt x="303" y="0"/>
                </a:cubicBezTo>
                <a:cubicBezTo>
                  <a:pt x="339" y="62"/>
                  <a:pt x="339" y="62"/>
                  <a:pt x="339" y="62"/>
                </a:cubicBezTo>
                <a:cubicBezTo>
                  <a:pt x="350" y="61"/>
                  <a:pt x="361" y="60"/>
                  <a:pt x="372" y="60"/>
                </a:cubicBezTo>
                <a:cubicBezTo>
                  <a:pt x="372" y="121"/>
                  <a:pt x="372" y="121"/>
                  <a:pt x="372" y="121"/>
                </a:cubicBezTo>
                <a:cubicBezTo>
                  <a:pt x="373" y="119"/>
                  <a:pt x="374" y="118"/>
                  <a:pt x="375" y="117"/>
                </a:cubicBezTo>
                <a:cubicBezTo>
                  <a:pt x="383" y="109"/>
                  <a:pt x="393" y="105"/>
                  <a:pt x="404" y="105"/>
                </a:cubicBezTo>
                <a:cubicBezTo>
                  <a:pt x="415" y="105"/>
                  <a:pt x="425" y="109"/>
                  <a:pt x="433" y="117"/>
                </a:cubicBezTo>
                <a:cubicBezTo>
                  <a:pt x="441" y="125"/>
                  <a:pt x="445" y="134"/>
                  <a:pt x="445" y="145"/>
                </a:cubicBezTo>
                <a:cubicBezTo>
                  <a:pt x="445" y="157"/>
                  <a:pt x="441" y="166"/>
                  <a:pt x="433" y="174"/>
                </a:cubicBezTo>
                <a:cubicBezTo>
                  <a:pt x="425" y="182"/>
                  <a:pt x="415" y="186"/>
                  <a:pt x="404" y="186"/>
                </a:cubicBezTo>
                <a:cubicBezTo>
                  <a:pt x="393" y="186"/>
                  <a:pt x="383" y="182"/>
                  <a:pt x="375" y="174"/>
                </a:cubicBezTo>
                <a:cubicBezTo>
                  <a:pt x="374" y="173"/>
                  <a:pt x="373" y="172"/>
                  <a:pt x="372" y="170"/>
                </a:cubicBezTo>
                <a:lnTo>
                  <a:pt x="372" y="215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round/>
          </a:ln>
        </p:spPr>
        <p:txBody>
          <a:bodyPr lIns="121890" tIns="60945" rIns="121890" bIns="60945"/>
          <a:lstStyle/>
          <a:p>
            <a:pPr>
              <a:defRPr/>
            </a:pPr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Freeform 10"/>
          <p:cNvSpPr/>
          <p:nvPr/>
        </p:nvSpPr>
        <p:spPr bwMode="auto">
          <a:xfrm>
            <a:off x="6086476" y="1555752"/>
            <a:ext cx="2203164" cy="2633663"/>
          </a:xfrm>
          <a:custGeom>
            <a:avLst/>
            <a:gdLst/>
            <a:ahLst/>
            <a:cxnLst>
              <a:cxn ang="0">
                <a:pos x="314" y="376"/>
              </a:cxn>
              <a:cxn ang="0">
                <a:pos x="256" y="376"/>
              </a:cxn>
              <a:cxn ang="0">
                <a:pos x="257" y="377"/>
              </a:cxn>
              <a:cxn ang="0">
                <a:pos x="269" y="406"/>
              </a:cxn>
              <a:cxn ang="0">
                <a:pos x="257" y="434"/>
              </a:cxn>
              <a:cxn ang="0">
                <a:pos x="228" y="446"/>
              </a:cxn>
              <a:cxn ang="0">
                <a:pos x="200" y="434"/>
              </a:cxn>
              <a:cxn ang="0">
                <a:pos x="188" y="406"/>
              </a:cxn>
              <a:cxn ang="0">
                <a:pos x="200" y="377"/>
              </a:cxn>
              <a:cxn ang="0">
                <a:pos x="200" y="376"/>
              </a:cxn>
              <a:cxn ang="0">
                <a:pos x="158" y="376"/>
              </a:cxn>
              <a:cxn ang="0">
                <a:pos x="158" y="374"/>
              </a:cxn>
              <a:cxn ang="0">
                <a:pos x="111" y="263"/>
              </a:cxn>
              <a:cxn ang="0">
                <a:pos x="0" y="216"/>
              </a:cxn>
              <a:cxn ang="0">
                <a:pos x="0" y="171"/>
              </a:cxn>
              <a:cxn ang="0">
                <a:pos x="3" y="175"/>
              </a:cxn>
              <a:cxn ang="0">
                <a:pos x="32" y="187"/>
              </a:cxn>
              <a:cxn ang="0">
                <a:pos x="61" y="175"/>
              </a:cxn>
              <a:cxn ang="0">
                <a:pos x="73" y="146"/>
              </a:cxn>
              <a:cxn ang="0">
                <a:pos x="61" y="118"/>
              </a:cxn>
              <a:cxn ang="0">
                <a:pos x="32" y="106"/>
              </a:cxn>
              <a:cxn ang="0">
                <a:pos x="3" y="118"/>
              </a:cxn>
              <a:cxn ang="0">
                <a:pos x="0" y="122"/>
              </a:cxn>
              <a:cxn ang="0">
                <a:pos x="0" y="61"/>
              </a:cxn>
              <a:cxn ang="0">
                <a:pos x="2" y="61"/>
              </a:cxn>
              <a:cxn ang="0">
                <a:pos x="32" y="62"/>
              </a:cxn>
              <a:cxn ang="0">
                <a:pos x="67" y="0"/>
              </a:cxn>
              <a:cxn ang="0">
                <a:pos x="126" y="15"/>
              </a:cxn>
              <a:cxn ang="0">
                <a:pos x="126" y="86"/>
              </a:cxn>
              <a:cxn ang="0">
                <a:pos x="186" y="120"/>
              </a:cxn>
              <a:cxn ang="0">
                <a:pos x="246" y="84"/>
              </a:cxn>
              <a:cxn ang="0">
                <a:pos x="270" y="106"/>
              </a:cxn>
              <a:cxn ang="0">
                <a:pos x="288" y="126"/>
              </a:cxn>
              <a:cxn ang="0">
                <a:pos x="252" y="186"/>
              </a:cxn>
              <a:cxn ang="0">
                <a:pos x="288" y="244"/>
              </a:cxn>
              <a:cxn ang="0">
                <a:pos x="359" y="244"/>
              </a:cxn>
              <a:cxn ang="0">
                <a:pos x="374" y="301"/>
              </a:cxn>
              <a:cxn ang="0">
                <a:pos x="313" y="341"/>
              </a:cxn>
              <a:cxn ang="0">
                <a:pos x="314" y="374"/>
              </a:cxn>
              <a:cxn ang="0">
                <a:pos x="314" y="376"/>
              </a:cxn>
            </a:cxnLst>
            <a:rect l="0" t="0" r="r" b="b"/>
            <a:pathLst>
              <a:path w="374" h="446">
                <a:moveTo>
                  <a:pt x="314" y="376"/>
                </a:moveTo>
                <a:cubicBezTo>
                  <a:pt x="256" y="376"/>
                  <a:pt x="256" y="376"/>
                  <a:pt x="256" y="376"/>
                </a:cubicBezTo>
                <a:cubicBezTo>
                  <a:pt x="256" y="376"/>
                  <a:pt x="257" y="377"/>
                  <a:pt x="257" y="377"/>
                </a:cubicBezTo>
                <a:cubicBezTo>
                  <a:pt x="265" y="385"/>
                  <a:pt x="269" y="395"/>
                  <a:pt x="269" y="406"/>
                </a:cubicBezTo>
                <a:cubicBezTo>
                  <a:pt x="269" y="417"/>
                  <a:pt x="265" y="427"/>
                  <a:pt x="257" y="434"/>
                </a:cubicBezTo>
                <a:cubicBezTo>
                  <a:pt x="249" y="442"/>
                  <a:pt x="240" y="446"/>
                  <a:pt x="228" y="446"/>
                </a:cubicBezTo>
                <a:cubicBezTo>
                  <a:pt x="217" y="446"/>
                  <a:pt x="208" y="442"/>
                  <a:pt x="200" y="434"/>
                </a:cubicBezTo>
                <a:cubicBezTo>
                  <a:pt x="192" y="427"/>
                  <a:pt x="188" y="417"/>
                  <a:pt x="188" y="406"/>
                </a:cubicBezTo>
                <a:cubicBezTo>
                  <a:pt x="188" y="395"/>
                  <a:pt x="192" y="385"/>
                  <a:pt x="200" y="377"/>
                </a:cubicBezTo>
                <a:cubicBezTo>
                  <a:pt x="200" y="377"/>
                  <a:pt x="200" y="376"/>
                  <a:pt x="200" y="376"/>
                </a:cubicBezTo>
                <a:cubicBezTo>
                  <a:pt x="158" y="376"/>
                  <a:pt x="158" y="376"/>
                  <a:pt x="158" y="376"/>
                </a:cubicBezTo>
                <a:cubicBezTo>
                  <a:pt x="158" y="376"/>
                  <a:pt x="158" y="375"/>
                  <a:pt x="158" y="374"/>
                </a:cubicBezTo>
                <a:cubicBezTo>
                  <a:pt x="158" y="331"/>
                  <a:pt x="142" y="293"/>
                  <a:pt x="111" y="263"/>
                </a:cubicBezTo>
                <a:cubicBezTo>
                  <a:pt x="81" y="232"/>
                  <a:pt x="43" y="216"/>
                  <a:pt x="0" y="216"/>
                </a:cubicBezTo>
                <a:cubicBezTo>
                  <a:pt x="0" y="171"/>
                  <a:pt x="0" y="171"/>
                  <a:pt x="0" y="171"/>
                </a:cubicBezTo>
                <a:cubicBezTo>
                  <a:pt x="1" y="173"/>
                  <a:pt x="2" y="174"/>
                  <a:pt x="3" y="175"/>
                </a:cubicBezTo>
                <a:cubicBezTo>
                  <a:pt x="11" y="183"/>
                  <a:pt x="21" y="187"/>
                  <a:pt x="32" y="187"/>
                </a:cubicBezTo>
                <a:cubicBezTo>
                  <a:pt x="43" y="187"/>
                  <a:pt x="53" y="183"/>
                  <a:pt x="61" y="175"/>
                </a:cubicBezTo>
                <a:cubicBezTo>
                  <a:pt x="69" y="167"/>
                  <a:pt x="73" y="158"/>
                  <a:pt x="73" y="146"/>
                </a:cubicBezTo>
                <a:cubicBezTo>
                  <a:pt x="73" y="135"/>
                  <a:pt x="69" y="126"/>
                  <a:pt x="61" y="118"/>
                </a:cubicBezTo>
                <a:cubicBezTo>
                  <a:pt x="53" y="110"/>
                  <a:pt x="43" y="106"/>
                  <a:pt x="32" y="106"/>
                </a:cubicBezTo>
                <a:cubicBezTo>
                  <a:pt x="21" y="106"/>
                  <a:pt x="11" y="110"/>
                  <a:pt x="3" y="118"/>
                </a:cubicBezTo>
                <a:cubicBezTo>
                  <a:pt x="2" y="119"/>
                  <a:pt x="1" y="120"/>
                  <a:pt x="0" y="122"/>
                </a:cubicBezTo>
                <a:cubicBezTo>
                  <a:pt x="0" y="61"/>
                  <a:pt x="0" y="61"/>
                  <a:pt x="0" y="61"/>
                </a:cubicBezTo>
                <a:cubicBezTo>
                  <a:pt x="1" y="61"/>
                  <a:pt x="1" y="61"/>
                  <a:pt x="2" y="61"/>
                </a:cubicBezTo>
                <a:cubicBezTo>
                  <a:pt x="12" y="61"/>
                  <a:pt x="22" y="61"/>
                  <a:pt x="32" y="62"/>
                </a:cubicBezTo>
                <a:cubicBezTo>
                  <a:pt x="67" y="0"/>
                  <a:pt x="67" y="0"/>
                  <a:pt x="67" y="0"/>
                </a:cubicBezTo>
                <a:cubicBezTo>
                  <a:pt x="87" y="4"/>
                  <a:pt x="107" y="8"/>
                  <a:pt x="126" y="15"/>
                </a:cubicBezTo>
                <a:cubicBezTo>
                  <a:pt x="126" y="86"/>
                  <a:pt x="126" y="86"/>
                  <a:pt x="126" y="86"/>
                </a:cubicBezTo>
                <a:cubicBezTo>
                  <a:pt x="147" y="95"/>
                  <a:pt x="167" y="106"/>
                  <a:pt x="186" y="120"/>
                </a:cubicBezTo>
                <a:cubicBezTo>
                  <a:pt x="246" y="84"/>
                  <a:pt x="246" y="84"/>
                  <a:pt x="246" y="84"/>
                </a:cubicBezTo>
                <a:cubicBezTo>
                  <a:pt x="254" y="91"/>
                  <a:pt x="262" y="98"/>
                  <a:pt x="270" y="106"/>
                </a:cubicBezTo>
                <a:cubicBezTo>
                  <a:pt x="276" y="113"/>
                  <a:pt x="282" y="119"/>
                  <a:pt x="288" y="126"/>
                </a:cubicBezTo>
                <a:cubicBezTo>
                  <a:pt x="252" y="186"/>
                  <a:pt x="252" y="186"/>
                  <a:pt x="252" y="186"/>
                </a:cubicBezTo>
                <a:cubicBezTo>
                  <a:pt x="266" y="204"/>
                  <a:pt x="278" y="224"/>
                  <a:pt x="288" y="244"/>
                </a:cubicBezTo>
                <a:cubicBezTo>
                  <a:pt x="359" y="244"/>
                  <a:pt x="359" y="244"/>
                  <a:pt x="359" y="244"/>
                </a:cubicBezTo>
                <a:cubicBezTo>
                  <a:pt x="365" y="263"/>
                  <a:pt x="370" y="282"/>
                  <a:pt x="374" y="301"/>
                </a:cubicBezTo>
                <a:cubicBezTo>
                  <a:pt x="313" y="341"/>
                  <a:pt x="313" y="341"/>
                  <a:pt x="313" y="341"/>
                </a:cubicBezTo>
                <a:cubicBezTo>
                  <a:pt x="314" y="352"/>
                  <a:pt x="314" y="363"/>
                  <a:pt x="314" y="374"/>
                </a:cubicBezTo>
                <a:cubicBezTo>
                  <a:pt x="314" y="375"/>
                  <a:pt x="314" y="375"/>
                  <a:pt x="314" y="376"/>
                </a:cubicBezTo>
                <a:close/>
              </a:path>
            </a:pathLst>
          </a:custGeom>
          <a:solidFill>
            <a:schemeClr val="accent2"/>
          </a:solidFill>
          <a:ln w="19050">
            <a:noFill/>
            <a:round/>
          </a:ln>
        </p:spPr>
        <p:txBody>
          <a:bodyPr lIns="121890" tIns="60945" rIns="121890" bIns="60945"/>
          <a:lstStyle/>
          <a:p>
            <a:pPr>
              <a:defRPr/>
            </a:pPr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>
            <a:off x="5649973" y="3775075"/>
            <a:ext cx="2647606" cy="2192338"/>
          </a:xfrm>
          <a:custGeom>
            <a:avLst/>
            <a:gdLst/>
            <a:ahLst/>
            <a:cxnLst>
              <a:cxn ang="0">
                <a:pos x="74" y="156"/>
              </a:cxn>
              <a:cxn ang="0">
                <a:pos x="185" y="110"/>
              </a:cxn>
              <a:cxn ang="0">
                <a:pos x="232" y="0"/>
              </a:cxn>
              <a:cxn ang="0">
                <a:pos x="274" y="0"/>
              </a:cxn>
              <a:cxn ang="0">
                <a:pos x="274" y="1"/>
              </a:cxn>
              <a:cxn ang="0">
                <a:pos x="262" y="30"/>
              </a:cxn>
              <a:cxn ang="0">
                <a:pos x="274" y="58"/>
              </a:cxn>
              <a:cxn ang="0">
                <a:pos x="302" y="70"/>
              </a:cxn>
              <a:cxn ang="0">
                <a:pos x="331" y="58"/>
              </a:cxn>
              <a:cxn ang="0">
                <a:pos x="343" y="30"/>
              </a:cxn>
              <a:cxn ang="0">
                <a:pos x="331" y="1"/>
              </a:cxn>
              <a:cxn ang="0">
                <a:pos x="330" y="0"/>
              </a:cxn>
              <a:cxn ang="0">
                <a:pos x="388" y="0"/>
              </a:cxn>
              <a:cxn ang="0">
                <a:pos x="387" y="32"/>
              </a:cxn>
              <a:cxn ang="0">
                <a:pos x="449" y="66"/>
              </a:cxn>
              <a:cxn ang="0">
                <a:pos x="435" y="121"/>
              </a:cxn>
              <a:cxn ang="0">
                <a:pos x="362" y="125"/>
              </a:cxn>
              <a:cxn ang="0">
                <a:pos x="328" y="183"/>
              </a:cxn>
              <a:cxn ang="0">
                <a:pos x="365" y="243"/>
              </a:cxn>
              <a:cxn ang="0">
                <a:pos x="344" y="266"/>
              </a:cxn>
              <a:cxn ang="0">
                <a:pos x="321" y="287"/>
              </a:cxn>
              <a:cxn ang="0">
                <a:pos x="260" y="251"/>
              </a:cxn>
              <a:cxn ang="0">
                <a:pos x="202" y="285"/>
              </a:cxn>
              <a:cxn ang="0">
                <a:pos x="202" y="356"/>
              </a:cxn>
              <a:cxn ang="0">
                <a:pos x="144" y="371"/>
              </a:cxn>
              <a:cxn ang="0">
                <a:pos x="108" y="309"/>
              </a:cxn>
              <a:cxn ang="0">
                <a:pos x="76" y="311"/>
              </a:cxn>
              <a:cxn ang="0">
                <a:pos x="74" y="311"/>
              </a:cxn>
              <a:cxn ang="0">
                <a:pos x="74" y="248"/>
              </a:cxn>
              <a:cxn ang="0">
                <a:pos x="69" y="254"/>
              </a:cxn>
              <a:cxn ang="0">
                <a:pos x="40" y="266"/>
              </a:cxn>
              <a:cxn ang="0">
                <a:pos x="11" y="254"/>
              </a:cxn>
              <a:cxn ang="0">
                <a:pos x="0" y="226"/>
              </a:cxn>
              <a:cxn ang="0">
                <a:pos x="11" y="197"/>
              </a:cxn>
              <a:cxn ang="0">
                <a:pos x="40" y="185"/>
              </a:cxn>
              <a:cxn ang="0">
                <a:pos x="69" y="197"/>
              </a:cxn>
              <a:cxn ang="0">
                <a:pos x="74" y="203"/>
              </a:cxn>
              <a:cxn ang="0">
                <a:pos x="74" y="156"/>
              </a:cxn>
            </a:cxnLst>
            <a:rect l="0" t="0" r="r" b="b"/>
            <a:pathLst>
              <a:path w="449" h="371">
                <a:moveTo>
                  <a:pt x="74" y="156"/>
                </a:moveTo>
                <a:cubicBezTo>
                  <a:pt x="117" y="156"/>
                  <a:pt x="155" y="141"/>
                  <a:pt x="185" y="110"/>
                </a:cubicBezTo>
                <a:cubicBezTo>
                  <a:pt x="216" y="80"/>
                  <a:pt x="231" y="43"/>
                  <a:pt x="232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74" y="0"/>
                  <a:pt x="274" y="1"/>
                  <a:pt x="274" y="1"/>
                </a:cubicBezTo>
                <a:cubicBezTo>
                  <a:pt x="266" y="9"/>
                  <a:pt x="262" y="19"/>
                  <a:pt x="262" y="30"/>
                </a:cubicBezTo>
                <a:cubicBezTo>
                  <a:pt x="262" y="41"/>
                  <a:pt x="266" y="51"/>
                  <a:pt x="274" y="58"/>
                </a:cubicBezTo>
                <a:cubicBezTo>
                  <a:pt x="282" y="66"/>
                  <a:pt x="291" y="70"/>
                  <a:pt x="302" y="70"/>
                </a:cubicBezTo>
                <a:cubicBezTo>
                  <a:pt x="314" y="70"/>
                  <a:pt x="323" y="66"/>
                  <a:pt x="331" y="58"/>
                </a:cubicBezTo>
                <a:cubicBezTo>
                  <a:pt x="339" y="51"/>
                  <a:pt x="343" y="41"/>
                  <a:pt x="343" y="30"/>
                </a:cubicBezTo>
                <a:cubicBezTo>
                  <a:pt x="343" y="19"/>
                  <a:pt x="339" y="9"/>
                  <a:pt x="331" y="1"/>
                </a:cubicBezTo>
                <a:cubicBezTo>
                  <a:pt x="331" y="1"/>
                  <a:pt x="330" y="0"/>
                  <a:pt x="330" y="0"/>
                </a:cubicBezTo>
                <a:cubicBezTo>
                  <a:pt x="388" y="0"/>
                  <a:pt x="388" y="0"/>
                  <a:pt x="388" y="0"/>
                </a:cubicBezTo>
                <a:cubicBezTo>
                  <a:pt x="388" y="11"/>
                  <a:pt x="388" y="22"/>
                  <a:pt x="387" y="32"/>
                </a:cubicBezTo>
                <a:cubicBezTo>
                  <a:pt x="449" y="66"/>
                  <a:pt x="449" y="66"/>
                  <a:pt x="449" y="66"/>
                </a:cubicBezTo>
                <a:cubicBezTo>
                  <a:pt x="446" y="85"/>
                  <a:pt x="441" y="103"/>
                  <a:pt x="435" y="121"/>
                </a:cubicBezTo>
                <a:cubicBezTo>
                  <a:pt x="362" y="125"/>
                  <a:pt x="362" y="125"/>
                  <a:pt x="362" y="125"/>
                </a:cubicBezTo>
                <a:cubicBezTo>
                  <a:pt x="353" y="145"/>
                  <a:pt x="342" y="164"/>
                  <a:pt x="328" y="183"/>
                </a:cubicBezTo>
                <a:cubicBezTo>
                  <a:pt x="365" y="243"/>
                  <a:pt x="365" y="243"/>
                  <a:pt x="365" y="243"/>
                </a:cubicBezTo>
                <a:cubicBezTo>
                  <a:pt x="358" y="251"/>
                  <a:pt x="351" y="258"/>
                  <a:pt x="344" y="266"/>
                </a:cubicBezTo>
                <a:cubicBezTo>
                  <a:pt x="336" y="273"/>
                  <a:pt x="329" y="280"/>
                  <a:pt x="321" y="287"/>
                </a:cubicBezTo>
                <a:cubicBezTo>
                  <a:pt x="260" y="251"/>
                  <a:pt x="260" y="251"/>
                  <a:pt x="260" y="251"/>
                </a:cubicBezTo>
                <a:cubicBezTo>
                  <a:pt x="241" y="265"/>
                  <a:pt x="222" y="276"/>
                  <a:pt x="202" y="285"/>
                </a:cubicBezTo>
                <a:cubicBezTo>
                  <a:pt x="202" y="356"/>
                  <a:pt x="202" y="356"/>
                  <a:pt x="202" y="356"/>
                </a:cubicBezTo>
                <a:cubicBezTo>
                  <a:pt x="183" y="363"/>
                  <a:pt x="164" y="368"/>
                  <a:pt x="144" y="371"/>
                </a:cubicBezTo>
                <a:cubicBezTo>
                  <a:pt x="108" y="309"/>
                  <a:pt x="108" y="309"/>
                  <a:pt x="108" y="309"/>
                </a:cubicBezTo>
                <a:cubicBezTo>
                  <a:pt x="97" y="310"/>
                  <a:pt x="86" y="311"/>
                  <a:pt x="76" y="311"/>
                </a:cubicBezTo>
                <a:cubicBezTo>
                  <a:pt x="75" y="311"/>
                  <a:pt x="75" y="311"/>
                  <a:pt x="74" y="311"/>
                </a:cubicBezTo>
                <a:cubicBezTo>
                  <a:pt x="74" y="248"/>
                  <a:pt x="74" y="248"/>
                  <a:pt x="74" y="248"/>
                </a:cubicBezTo>
                <a:cubicBezTo>
                  <a:pt x="73" y="250"/>
                  <a:pt x="71" y="252"/>
                  <a:pt x="69" y="254"/>
                </a:cubicBezTo>
                <a:cubicBezTo>
                  <a:pt x="61" y="262"/>
                  <a:pt x="51" y="266"/>
                  <a:pt x="40" y="266"/>
                </a:cubicBezTo>
                <a:cubicBezTo>
                  <a:pt x="29" y="266"/>
                  <a:pt x="19" y="262"/>
                  <a:pt x="11" y="254"/>
                </a:cubicBezTo>
                <a:cubicBezTo>
                  <a:pt x="4" y="247"/>
                  <a:pt x="0" y="237"/>
                  <a:pt x="0" y="226"/>
                </a:cubicBezTo>
                <a:cubicBezTo>
                  <a:pt x="0" y="215"/>
                  <a:pt x="4" y="205"/>
                  <a:pt x="11" y="197"/>
                </a:cubicBezTo>
                <a:cubicBezTo>
                  <a:pt x="19" y="189"/>
                  <a:pt x="29" y="185"/>
                  <a:pt x="40" y="185"/>
                </a:cubicBezTo>
                <a:cubicBezTo>
                  <a:pt x="51" y="185"/>
                  <a:pt x="61" y="189"/>
                  <a:pt x="69" y="197"/>
                </a:cubicBezTo>
                <a:cubicBezTo>
                  <a:pt x="71" y="199"/>
                  <a:pt x="73" y="201"/>
                  <a:pt x="74" y="203"/>
                </a:cubicBezTo>
                <a:lnTo>
                  <a:pt x="74" y="156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round/>
          </a:ln>
        </p:spPr>
        <p:txBody>
          <a:bodyPr lIns="121890" tIns="60945" rIns="121890" bIns="60945"/>
          <a:lstStyle/>
          <a:p>
            <a:pPr>
              <a:defRPr/>
            </a:pPr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12"/>
          <p:cNvSpPr/>
          <p:nvPr/>
        </p:nvSpPr>
        <p:spPr bwMode="auto">
          <a:xfrm>
            <a:off x="3894426" y="3327402"/>
            <a:ext cx="2192052" cy="2633663"/>
          </a:xfrm>
          <a:custGeom>
            <a:avLst/>
            <a:gdLst/>
            <a:ahLst/>
            <a:cxnLst>
              <a:cxn ang="0">
                <a:pos x="372" y="232"/>
              </a:cxn>
              <a:cxn ang="0">
                <a:pos x="372" y="279"/>
              </a:cxn>
              <a:cxn ang="0">
                <a:pos x="367" y="273"/>
              </a:cxn>
              <a:cxn ang="0">
                <a:pos x="338" y="261"/>
              </a:cxn>
              <a:cxn ang="0">
                <a:pos x="309" y="273"/>
              </a:cxn>
              <a:cxn ang="0">
                <a:pos x="298" y="302"/>
              </a:cxn>
              <a:cxn ang="0">
                <a:pos x="309" y="330"/>
              </a:cxn>
              <a:cxn ang="0">
                <a:pos x="338" y="342"/>
              </a:cxn>
              <a:cxn ang="0">
                <a:pos x="367" y="330"/>
              </a:cxn>
              <a:cxn ang="0">
                <a:pos x="372" y="324"/>
              </a:cxn>
              <a:cxn ang="0">
                <a:pos x="372" y="387"/>
              </a:cxn>
              <a:cxn ang="0">
                <a:pos x="340" y="385"/>
              </a:cxn>
              <a:cxn ang="0">
                <a:pos x="302" y="446"/>
              </a:cxn>
              <a:cxn ang="0">
                <a:pos x="242" y="430"/>
              </a:cxn>
              <a:cxn ang="0">
                <a:pos x="247" y="361"/>
              </a:cxn>
              <a:cxn ang="0">
                <a:pos x="184" y="323"/>
              </a:cxn>
              <a:cxn ang="0">
                <a:pos x="129" y="363"/>
              </a:cxn>
              <a:cxn ang="0">
                <a:pos x="106" y="342"/>
              </a:cxn>
              <a:cxn ang="0">
                <a:pos x="82" y="316"/>
              </a:cxn>
              <a:cxn ang="0">
                <a:pos x="118" y="254"/>
              </a:cxn>
              <a:cxn ang="0">
                <a:pos x="86" y="199"/>
              </a:cxn>
              <a:cxn ang="0">
                <a:pos x="15" y="199"/>
              </a:cxn>
              <a:cxn ang="0">
                <a:pos x="0" y="141"/>
              </a:cxn>
              <a:cxn ang="0">
                <a:pos x="62" y="104"/>
              </a:cxn>
              <a:cxn ang="0">
                <a:pos x="61" y="84"/>
              </a:cxn>
              <a:cxn ang="0">
                <a:pos x="61" y="76"/>
              </a:cxn>
              <a:cxn ang="0">
                <a:pos x="118" y="76"/>
              </a:cxn>
              <a:cxn ang="0">
                <a:pos x="109" y="69"/>
              </a:cxn>
              <a:cxn ang="0">
                <a:pos x="97" y="41"/>
              </a:cxn>
              <a:cxn ang="0">
                <a:pos x="109" y="12"/>
              </a:cxn>
              <a:cxn ang="0">
                <a:pos x="138" y="0"/>
              </a:cxn>
              <a:cxn ang="0">
                <a:pos x="167" y="12"/>
              </a:cxn>
              <a:cxn ang="0">
                <a:pos x="179" y="41"/>
              </a:cxn>
              <a:cxn ang="0">
                <a:pos x="167" y="69"/>
              </a:cxn>
              <a:cxn ang="0">
                <a:pos x="158" y="76"/>
              </a:cxn>
              <a:cxn ang="0">
                <a:pos x="214" y="76"/>
              </a:cxn>
              <a:cxn ang="0">
                <a:pos x="260" y="186"/>
              </a:cxn>
              <a:cxn ang="0">
                <a:pos x="372" y="232"/>
              </a:cxn>
              <a:cxn ang="0">
                <a:pos x="372" y="232"/>
              </a:cxn>
            </a:cxnLst>
            <a:rect l="0" t="0" r="r" b="b"/>
            <a:pathLst>
              <a:path w="372" h="446">
                <a:moveTo>
                  <a:pt x="372" y="232"/>
                </a:moveTo>
                <a:cubicBezTo>
                  <a:pt x="372" y="279"/>
                  <a:pt x="372" y="279"/>
                  <a:pt x="372" y="279"/>
                </a:cubicBezTo>
                <a:cubicBezTo>
                  <a:pt x="371" y="277"/>
                  <a:pt x="369" y="275"/>
                  <a:pt x="367" y="273"/>
                </a:cubicBezTo>
                <a:cubicBezTo>
                  <a:pt x="359" y="265"/>
                  <a:pt x="349" y="261"/>
                  <a:pt x="338" y="261"/>
                </a:cubicBezTo>
                <a:cubicBezTo>
                  <a:pt x="327" y="261"/>
                  <a:pt x="317" y="265"/>
                  <a:pt x="309" y="273"/>
                </a:cubicBezTo>
                <a:cubicBezTo>
                  <a:pt x="302" y="281"/>
                  <a:pt x="298" y="291"/>
                  <a:pt x="298" y="302"/>
                </a:cubicBezTo>
                <a:cubicBezTo>
                  <a:pt x="298" y="313"/>
                  <a:pt x="302" y="323"/>
                  <a:pt x="309" y="330"/>
                </a:cubicBezTo>
                <a:cubicBezTo>
                  <a:pt x="317" y="338"/>
                  <a:pt x="327" y="342"/>
                  <a:pt x="338" y="342"/>
                </a:cubicBezTo>
                <a:cubicBezTo>
                  <a:pt x="349" y="342"/>
                  <a:pt x="359" y="338"/>
                  <a:pt x="367" y="330"/>
                </a:cubicBezTo>
                <a:cubicBezTo>
                  <a:pt x="369" y="328"/>
                  <a:pt x="371" y="326"/>
                  <a:pt x="372" y="324"/>
                </a:cubicBezTo>
                <a:cubicBezTo>
                  <a:pt x="372" y="387"/>
                  <a:pt x="372" y="387"/>
                  <a:pt x="372" y="387"/>
                </a:cubicBezTo>
                <a:cubicBezTo>
                  <a:pt x="361" y="387"/>
                  <a:pt x="351" y="386"/>
                  <a:pt x="340" y="385"/>
                </a:cubicBezTo>
                <a:cubicBezTo>
                  <a:pt x="302" y="446"/>
                  <a:pt x="302" y="446"/>
                  <a:pt x="302" y="446"/>
                </a:cubicBezTo>
                <a:cubicBezTo>
                  <a:pt x="281" y="443"/>
                  <a:pt x="261" y="437"/>
                  <a:pt x="242" y="430"/>
                </a:cubicBezTo>
                <a:cubicBezTo>
                  <a:pt x="247" y="361"/>
                  <a:pt x="247" y="361"/>
                  <a:pt x="247" y="361"/>
                </a:cubicBezTo>
                <a:cubicBezTo>
                  <a:pt x="225" y="351"/>
                  <a:pt x="204" y="338"/>
                  <a:pt x="184" y="323"/>
                </a:cubicBezTo>
                <a:cubicBezTo>
                  <a:pt x="129" y="363"/>
                  <a:pt x="129" y="363"/>
                  <a:pt x="129" y="363"/>
                </a:cubicBezTo>
                <a:cubicBezTo>
                  <a:pt x="121" y="356"/>
                  <a:pt x="113" y="349"/>
                  <a:pt x="106" y="342"/>
                </a:cubicBezTo>
                <a:cubicBezTo>
                  <a:pt x="97" y="333"/>
                  <a:pt x="89" y="325"/>
                  <a:pt x="82" y="316"/>
                </a:cubicBezTo>
                <a:cubicBezTo>
                  <a:pt x="118" y="254"/>
                  <a:pt x="118" y="254"/>
                  <a:pt x="118" y="254"/>
                </a:cubicBezTo>
                <a:cubicBezTo>
                  <a:pt x="105" y="237"/>
                  <a:pt x="95" y="219"/>
                  <a:pt x="86" y="199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8" y="180"/>
                  <a:pt x="4" y="161"/>
                  <a:pt x="0" y="141"/>
                </a:cubicBezTo>
                <a:cubicBezTo>
                  <a:pt x="62" y="104"/>
                  <a:pt x="62" y="104"/>
                  <a:pt x="62" y="104"/>
                </a:cubicBezTo>
                <a:cubicBezTo>
                  <a:pt x="62" y="98"/>
                  <a:pt x="61" y="91"/>
                  <a:pt x="61" y="84"/>
                </a:cubicBezTo>
                <a:cubicBezTo>
                  <a:pt x="61" y="82"/>
                  <a:pt x="61" y="79"/>
                  <a:pt x="61" y="76"/>
                </a:cubicBezTo>
                <a:cubicBezTo>
                  <a:pt x="118" y="76"/>
                  <a:pt x="118" y="76"/>
                  <a:pt x="118" y="76"/>
                </a:cubicBezTo>
                <a:cubicBezTo>
                  <a:pt x="115" y="74"/>
                  <a:pt x="112" y="72"/>
                  <a:pt x="109" y="69"/>
                </a:cubicBezTo>
                <a:cubicBezTo>
                  <a:pt x="101" y="61"/>
                  <a:pt x="97" y="52"/>
                  <a:pt x="97" y="41"/>
                </a:cubicBezTo>
                <a:cubicBezTo>
                  <a:pt x="97" y="29"/>
                  <a:pt x="101" y="20"/>
                  <a:pt x="109" y="12"/>
                </a:cubicBezTo>
                <a:cubicBezTo>
                  <a:pt x="117" y="4"/>
                  <a:pt x="127" y="0"/>
                  <a:pt x="138" y="0"/>
                </a:cubicBezTo>
                <a:cubicBezTo>
                  <a:pt x="149" y="0"/>
                  <a:pt x="159" y="4"/>
                  <a:pt x="167" y="12"/>
                </a:cubicBezTo>
                <a:cubicBezTo>
                  <a:pt x="175" y="20"/>
                  <a:pt x="179" y="29"/>
                  <a:pt x="179" y="41"/>
                </a:cubicBezTo>
                <a:cubicBezTo>
                  <a:pt x="179" y="52"/>
                  <a:pt x="175" y="61"/>
                  <a:pt x="167" y="69"/>
                </a:cubicBezTo>
                <a:cubicBezTo>
                  <a:pt x="164" y="72"/>
                  <a:pt x="161" y="74"/>
                  <a:pt x="158" y="76"/>
                </a:cubicBezTo>
                <a:cubicBezTo>
                  <a:pt x="214" y="76"/>
                  <a:pt x="214" y="76"/>
                  <a:pt x="214" y="76"/>
                </a:cubicBezTo>
                <a:cubicBezTo>
                  <a:pt x="214" y="119"/>
                  <a:pt x="229" y="156"/>
                  <a:pt x="260" y="186"/>
                </a:cubicBezTo>
                <a:cubicBezTo>
                  <a:pt x="291" y="217"/>
                  <a:pt x="328" y="232"/>
                  <a:pt x="372" y="232"/>
                </a:cubicBezTo>
                <a:cubicBezTo>
                  <a:pt x="372" y="232"/>
                  <a:pt x="372" y="232"/>
                  <a:pt x="372" y="232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  <a:round/>
          </a:ln>
        </p:spPr>
        <p:txBody>
          <a:bodyPr lIns="121890" tIns="60945" rIns="121890" bIns="60945"/>
          <a:lstStyle/>
          <a:p>
            <a:pPr>
              <a:defRPr/>
            </a:pPr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Group 59"/>
          <p:cNvGrpSpPr/>
          <p:nvPr/>
        </p:nvGrpSpPr>
        <p:grpSpPr bwMode="auto">
          <a:xfrm>
            <a:off x="8361270" y="4292831"/>
            <a:ext cx="3034700" cy="761702"/>
            <a:chOff x="7154105" y="3101526"/>
            <a:chExt cx="2276194" cy="571530"/>
          </a:xfrm>
        </p:grpSpPr>
        <p:sp>
          <p:nvSpPr>
            <p:cNvPr id="110615" name="TextBox 8"/>
            <p:cNvSpPr txBox="1">
              <a:spLocks noChangeArrowheads="1"/>
            </p:cNvSpPr>
            <p:nvPr/>
          </p:nvSpPr>
          <p:spPr bwMode="auto">
            <a:xfrm>
              <a:off x="7154105" y="3396020"/>
              <a:ext cx="2276194" cy="277036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所有文字都可以随意更改成您的文字内容 鼠标点击修改的地方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86992" y="3101526"/>
              <a:ext cx="1436212" cy="215473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defTabSz="608965">
                <a:defRPr/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anose="020B0503020204020204" pitchFamily="34" charset="-122"/>
                </a:rPr>
                <a:t>请在这里输入标题</a:t>
              </a:r>
              <a:endParaRPr lang="en-AU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11" name="Group 58"/>
          <p:cNvGrpSpPr/>
          <p:nvPr/>
        </p:nvGrpSpPr>
        <p:grpSpPr bwMode="auto">
          <a:xfrm>
            <a:off x="8361269" y="1702381"/>
            <a:ext cx="3034701" cy="767704"/>
            <a:chOff x="7174424" y="1243439"/>
            <a:chExt cx="2276195" cy="576033"/>
          </a:xfrm>
        </p:grpSpPr>
        <p:sp>
          <p:nvSpPr>
            <p:cNvPr id="110613" name="TextBox 11"/>
            <p:cNvSpPr txBox="1">
              <a:spLocks noChangeArrowheads="1"/>
            </p:cNvSpPr>
            <p:nvPr/>
          </p:nvSpPr>
          <p:spPr bwMode="auto">
            <a:xfrm>
              <a:off x="7174424" y="1542436"/>
              <a:ext cx="2276195" cy="277036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所有文字都可以随意更改成您的文字内容 鼠标点击修改的地方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03442" y="1243439"/>
              <a:ext cx="1436212" cy="215473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defTabSz="608965">
                <a:defRPr/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anose="020B0503020204020204" pitchFamily="34" charset="-122"/>
                </a:rPr>
                <a:t>请在这里输入标题</a:t>
              </a:r>
              <a:endParaRPr lang="en-AU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14" name="Group 56"/>
          <p:cNvGrpSpPr/>
          <p:nvPr/>
        </p:nvGrpSpPr>
        <p:grpSpPr bwMode="auto">
          <a:xfrm>
            <a:off x="756347" y="1797324"/>
            <a:ext cx="3034244" cy="809418"/>
            <a:chOff x="-296510" y="1232657"/>
            <a:chExt cx="2276196" cy="607418"/>
          </a:xfrm>
        </p:grpSpPr>
        <p:sp>
          <p:nvSpPr>
            <p:cNvPr id="110611" name="TextBox 14"/>
            <p:cNvSpPr txBox="1">
              <a:spLocks noChangeArrowheads="1"/>
            </p:cNvSpPr>
            <p:nvPr/>
          </p:nvSpPr>
          <p:spPr bwMode="auto">
            <a:xfrm>
              <a:off x="-296510" y="1563000"/>
              <a:ext cx="2276196" cy="277075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所有文字都可以随意更改成您的文字内容 鼠标点击修改的地方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405" y="1232657"/>
              <a:ext cx="1436429" cy="215503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defTabSz="608965">
                <a:defRPr/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anose="020B0503020204020204" pitchFamily="34" charset="-122"/>
                </a:rPr>
                <a:t>请在这里输入标题</a:t>
              </a:r>
              <a:endParaRPr lang="en-AU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17" name="Group 56"/>
          <p:cNvGrpSpPr/>
          <p:nvPr/>
        </p:nvGrpSpPr>
        <p:grpSpPr bwMode="auto">
          <a:xfrm>
            <a:off x="756347" y="4293602"/>
            <a:ext cx="3034244" cy="746780"/>
            <a:chOff x="-296510" y="1279668"/>
            <a:chExt cx="2276196" cy="560413"/>
          </a:xfrm>
        </p:grpSpPr>
        <p:sp>
          <p:nvSpPr>
            <p:cNvPr id="110609" name="TextBox 17"/>
            <p:cNvSpPr txBox="1">
              <a:spLocks noChangeArrowheads="1"/>
            </p:cNvSpPr>
            <p:nvPr/>
          </p:nvSpPr>
          <p:spPr bwMode="auto">
            <a:xfrm>
              <a:off x="-296510" y="1563005"/>
              <a:ext cx="2276196" cy="277076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所有文字都可以随意更改成您的文字内容 鼠标点击修改的地方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0405" y="1279668"/>
              <a:ext cx="1436429" cy="215504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defTabSz="608965">
                <a:defRPr/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anose="020B0503020204020204" pitchFamily="34" charset="-122"/>
                </a:rPr>
                <a:t>请在这里输入标题</a:t>
              </a:r>
              <a:endParaRPr lang="en-AU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20" name="Freeform 119"/>
          <p:cNvSpPr>
            <a:spLocks noChangeArrowheads="1"/>
          </p:cNvSpPr>
          <p:nvPr/>
        </p:nvSpPr>
        <p:spPr bwMode="auto">
          <a:xfrm>
            <a:off x="5822988" y="3478215"/>
            <a:ext cx="619045" cy="554037"/>
          </a:xfrm>
          <a:custGeom>
            <a:avLst/>
            <a:gdLst>
              <a:gd name="T0" fmla="*/ 551609 w 497"/>
              <a:gd name="T1" fmla="*/ 87205 h 444"/>
              <a:gd name="T2" fmla="*/ 551609 w 497"/>
              <a:gd name="T3" fmla="*/ 87205 h 444"/>
              <a:gd name="T4" fmla="*/ 530441 w 497"/>
              <a:gd name="T5" fmla="*/ 87205 h 444"/>
              <a:gd name="T6" fmla="*/ 530441 w 497"/>
              <a:gd name="T7" fmla="*/ 551883 h 444"/>
              <a:gd name="T8" fmla="*/ 551609 w 497"/>
              <a:gd name="T9" fmla="*/ 551883 h 444"/>
              <a:gd name="T10" fmla="*/ 617603 w 497"/>
              <a:gd name="T11" fmla="*/ 495823 h 444"/>
              <a:gd name="T12" fmla="*/ 617603 w 497"/>
              <a:gd name="T13" fmla="*/ 154477 h 444"/>
              <a:gd name="T14" fmla="*/ 551609 w 497"/>
              <a:gd name="T15" fmla="*/ 87205 h 444"/>
              <a:gd name="T16" fmla="*/ 0 w 497"/>
              <a:gd name="T17" fmla="*/ 154477 h 444"/>
              <a:gd name="T18" fmla="*/ 0 w 497"/>
              <a:gd name="T19" fmla="*/ 154477 h 444"/>
              <a:gd name="T20" fmla="*/ 0 w 497"/>
              <a:gd name="T21" fmla="*/ 495823 h 444"/>
              <a:gd name="T22" fmla="*/ 65994 w 497"/>
              <a:gd name="T23" fmla="*/ 551883 h 444"/>
              <a:gd name="T24" fmla="*/ 88407 w 497"/>
              <a:gd name="T25" fmla="*/ 551883 h 444"/>
              <a:gd name="T26" fmla="*/ 88407 w 497"/>
              <a:gd name="T27" fmla="*/ 87205 h 444"/>
              <a:gd name="T28" fmla="*/ 65994 w 497"/>
              <a:gd name="T29" fmla="*/ 87205 h 444"/>
              <a:gd name="T30" fmla="*/ 0 w 497"/>
              <a:gd name="T31" fmla="*/ 154477 h 444"/>
              <a:gd name="T32" fmla="*/ 419621 w 497"/>
              <a:gd name="T33" fmla="*/ 32390 h 444"/>
              <a:gd name="T34" fmla="*/ 419621 w 497"/>
              <a:gd name="T35" fmla="*/ 32390 h 444"/>
              <a:gd name="T36" fmla="*/ 308801 w 497"/>
              <a:gd name="T37" fmla="*/ 0 h 444"/>
              <a:gd name="T38" fmla="*/ 199227 w 497"/>
              <a:gd name="T39" fmla="*/ 32390 h 444"/>
              <a:gd name="T40" fmla="*/ 199227 w 497"/>
              <a:gd name="T41" fmla="*/ 87205 h 444"/>
              <a:gd name="T42" fmla="*/ 133233 w 497"/>
              <a:gd name="T43" fmla="*/ 87205 h 444"/>
              <a:gd name="T44" fmla="*/ 133233 w 497"/>
              <a:gd name="T45" fmla="*/ 551883 h 444"/>
              <a:gd name="T46" fmla="*/ 485615 w 497"/>
              <a:gd name="T47" fmla="*/ 551883 h 444"/>
              <a:gd name="T48" fmla="*/ 485615 w 497"/>
              <a:gd name="T49" fmla="*/ 87205 h 444"/>
              <a:gd name="T50" fmla="*/ 419621 w 497"/>
              <a:gd name="T51" fmla="*/ 87205 h 444"/>
              <a:gd name="T52" fmla="*/ 419621 w 497"/>
              <a:gd name="T53" fmla="*/ 32390 h 444"/>
              <a:gd name="T54" fmla="*/ 374795 w 497"/>
              <a:gd name="T55" fmla="*/ 87205 h 444"/>
              <a:gd name="T56" fmla="*/ 374795 w 497"/>
              <a:gd name="T57" fmla="*/ 87205 h 444"/>
              <a:gd name="T58" fmla="*/ 242808 w 497"/>
              <a:gd name="T59" fmla="*/ 87205 h 444"/>
              <a:gd name="T60" fmla="*/ 242808 w 497"/>
              <a:gd name="T61" fmla="*/ 54815 h 444"/>
              <a:gd name="T62" fmla="*/ 308801 w 497"/>
              <a:gd name="T63" fmla="*/ 32390 h 444"/>
              <a:gd name="T64" fmla="*/ 374795 w 497"/>
              <a:gd name="T65" fmla="*/ 54815 h 444"/>
              <a:gd name="T66" fmla="*/ 374795 w 497"/>
              <a:gd name="T67" fmla="*/ 87205 h 4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97" h="444">
                <a:moveTo>
                  <a:pt x="443" y="70"/>
                </a:moveTo>
                <a:lnTo>
                  <a:pt x="443" y="70"/>
                </a:lnTo>
                <a:cubicBezTo>
                  <a:pt x="426" y="70"/>
                  <a:pt x="426" y="70"/>
                  <a:pt x="426" y="70"/>
                </a:cubicBezTo>
                <a:cubicBezTo>
                  <a:pt x="426" y="443"/>
                  <a:pt x="426" y="443"/>
                  <a:pt x="426" y="443"/>
                </a:cubicBezTo>
                <a:cubicBezTo>
                  <a:pt x="443" y="443"/>
                  <a:pt x="443" y="443"/>
                  <a:pt x="443" y="443"/>
                </a:cubicBezTo>
                <a:cubicBezTo>
                  <a:pt x="479" y="443"/>
                  <a:pt x="496" y="425"/>
                  <a:pt x="496" y="398"/>
                </a:cubicBezTo>
                <a:cubicBezTo>
                  <a:pt x="496" y="124"/>
                  <a:pt x="496" y="124"/>
                  <a:pt x="496" y="124"/>
                </a:cubicBezTo>
                <a:cubicBezTo>
                  <a:pt x="496" y="97"/>
                  <a:pt x="479" y="70"/>
                  <a:pt x="443" y="70"/>
                </a:cubicBezTo>
                <a:close/>
                <a:moveTo>
                  <a:pt x="0" y="124"/>
                </a:moveTo>
                <a:lnTo>
                  <a:pt x="0" y="124"/>
                </a:lnTo>
                <a:cubicBezTo>
                  <a:pt x="0" y="398"/>
                  <a:pt x="0" y="398"/>
                  <a:pt x="0" y="398"/>
                </a:cubicBezTo>
                <a:cubicBezTo>
                  <a:pt x="0" y="425"/>
                  <a:pt x="26" y="443"/>
                  <a:pt x="53" y="443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71" y="70"/>
                  <a:pt x="71" y="70"/>
                  <a:pt x="71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26" y="70"/>
                  <a:pt x="0" y="97"/>
                  <a:pt x="0" y="124"/>
                </a:cubicBezTo>
                <a:close/>
                <a:moveTo>
                  <a:pt x="337" y="26"/>
                </a:moveTo>
                <a:lnTo>
                  <a:pt x="337" y="26"/>
                </a:lnTo>
                <a:cubicBezTo>
                  <a:pt x="319" y="17"/>
                  <a:pt x="292" y="0"/>
                  <a:pt x="248" y="0"/>
                </a:cubicBezTo>
                <a:cubicBezTo>
                  <a:pt x="204" y="0"/>
                  <a:pt x="177" y="17"/>
                  <a:pt x="160" y="26"/>
                </a:cubicBezTo>
                <a:cubicBezTo>
                  <a:pt x="160" y="70"/>
                  <a:pt x="160" y="70"/>
                  <a:pt x="160" y="70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07" y="443"/>
                  <a:pt x="107" y="443"/>
                  <a:pt x="107" y="443"/>
                </a:cubicBezTo>
                <a:cubicBezTo>
                  <a:pt x="390" y="443"/>
                  <a:pt x="390" y="443"/>
                  <a:pt x="390" y="443"/>
                </a:cubicBezTo>
                <a:cubicBezTo>
                  <a:pt x="390" y="70"/>
                  <a:pt x="390" y="70"/>
                  <a:pt x="390" y="70"/>
                </a:cubicBezTo>
                <a:cubicBezTo>
                  <a:pt x="337" y="70"/>
                  <a:pt x="337" y="70"/>
                  <a:pt x="337" y="70"/>
                </a:cubicBezTo>
                <a:lnTo>
                  <a:pt x="337" y="26"/>
                </a:lnTo>
                <a:close/>
                <a:moveTo>
                  <a:pt x="301" y="70"/>
                </a:moveTo>
                <a:lnTo>
                  <a:pt x="301" y="70"/>
                </a:lnTo>
                <a:cubicBezTo>
                  <a:pt x="195" y="70"/>
                  <a:pt x="195" y="70"/>
                  <a:pt x="195" y="70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204" y="35"/>
                  <a:pt x="222" y="26"/>
                  <a:pt x="248" y="26"/>
                </a:cubicBezTo>
                <a:cubicBezTo>
                  <a:pt x="275" y="26"/>
                  <a:pt x="292" y="35"/>
                  <a:pt x="301" y="44"/>
                </a:cubicBezTo>
                <a:lnTo>
                  <a:pt x="301" y="7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bevel/>
          </a:ln>
          <a:effectLst/>
        </p:spPr>
        <p:txBody>
          <a:bodyPr wrap="none" lIns="91417" tIns="45709" rIns="91417" bIns="45709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Freeform 28"/>
          <p:cNvSpPr>
            <a:spLocks noChangeArrowheads="1"/>
          </p:cNvSpPr>
          <p:nvPr/>
        </p:nvSpPr>
        <p:spPr bwMode="auto">
          <a:xfrm>
            <a:off x="6953141" y="2636839"/>
            <a:ext cx="569839" cy="479425"/>
          </a:xfrm>
          <a:custGeom>
            <a:avLst/>
            <a:gdLst>
              <a:gd name="T0" fmla="*/ 141770 w 498"/>
              <a:gd name="T1" fmla="*/ 92757 h 418"/>
              <a:gd name="T2" fmla="*/ 141770 w 498"/>
              <a:gd name="T3" fmla="*/ 92757 h 418"/>
              <a:gd name="T4" fmla="*/ 41159 w 498"/>
              <a:gd name="T5" fmla="*/ 295448 h 418"/>
              <a:gd name="T6" fmla="*/ 395585 w 498"/>
              <a:gd name="T7" fmla="*/ 132837 h 418"/>
              <a:gd name="T8" fmla="*/ 10290 w 498"/>
              <a:gd name="T9" fmla="*/ 437446 h 418"/>
              <a:gd name="T10" fmla="*/ 50306 w 498"/>
              <a:gd name="T11" fmla="*/ 458058 h 418"/>
              <a:gd name="T12" fmla="*/ 110901 w 498"/>
              <a:gd name="T13" fmla="*/ 356140 h 418"/>
              <a:gd name="T14" fmla="*/ 334990 w 498"/>
              <a:gd name="T15" fmla="*/ 356140 h 418"/>
              <a:gd name="T16" fmla="*/ 536212 w 498"/>
              <a:gd name="T17" fmla="*/ 82451 h 418"/>
              <a:gd name="T18" fmla="*/ 141770 w 498"/>
              <a:gd name="T19" fmla="*/ 92757 h 4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98" h="418">
                <a:moveTo>
                  <a:pt x="124" y="81"/>
                </a:moveTo>
                <a:lnTo>
                  <a:pt x="124" y="81"/>
                </a:lnTo>
                <a:cubicBezTo>
                  <a:pt x="27" y="134"/>
                  <a:pt x="36" y="222"/>
                  <a:pt x="36" y="258"/>
                </a:cubicBezTo>
                <a:cubicBezTo>
                  <a:pt x="159" y="107"/>
                  <a:pt x="346" y="116"/>
                  <a:pt x="346" y="116"/>
                </a:cubicBezTo>
                <a:cubicBezTo>
                  <a:pt x="346" y="116"/>
                  <a:pt x="80" y="204"/>
                  <a:pt x="9" y="382"/>
                </a:cubicBezTo>
                <a:cubicBezTo>
                  <a:pt x="0" y="400"/>
                  <a:pt x="36" y="417"/>
                  <a:pt x="44" y="400"/>
                </a:cubicBezTo>
                <a:cubicBezTo>
                  <a:pt x="62" y="355"/>
                  <a:pt x="97" y="311"/>
                  <a:pt x="97" y="311"/>
                </a:cubicBezTo>
                <a:cubicBezTo>
                  <a:pt x="151" y="329"/>
                  <a:pt x="230" y="355"/>
                  <a:pt x="293" y="311"/>
                </a:cubicBezTo>
                <a:cubicBezTo>
                  <a:pt x="363" y="258"/>
                  <a:pt x="363" y="134"/>
                  <a:pt x="469" y="72"/>
                </a:cubicBezTo>
                <a:cubicBezTo>
                  <a:pt x="497" y="63"/>
                  <a:pt x="249" y="0"/>
                  <a:pt x="124" y="81"/>
                </a:cubicBezTo>
              </a:path>
            </a:pathLst>
          </a:custGeom>
          <a:solidFill>
            <a:srgbClr val="FFFFFF"/>
          </a:solidFill>
          <a:ln w="9525" cap="flat">
            <a:noFill/>
            <a:bevel/>
          </a:ln>
          <a:effectLst/>
        </p:spPr>
        <p:txBody>
          <a:bodyPr wrap="none" lIns="91417" tIns="45709" rIns="91417" bIns="45709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Freeform 100"/>
          <p:cNvSpPr>
            <a:spLocks noChangeArrowheads="1"/>
          </p:cNvSpPr>
          <p:nvPr/>
        </p:nvSpPr>
        <p:spPr bwMode="auto">
          <a:xfrm>
            <a:off x="4926166" y="2549525"/>
            <a:ext cx="560314" cy="361950"/>
          </a:xfrm>
          <a:custGeom>
            <a:avLst/>
            <a:gdLst>
              <a:gd name="T0" fmla="*/ 428574 w 498"/>
              <a:gd name="T1" fmla="*/ 100651 h 320"/>
              <a:gd name="T2" fmla="*/ 428574 w 498"/>
              <a:gd name="T3" fmla="*/ 100651 h 320"/>
              <a:gd name="T4" fmla="*/ 399327 w 498"/>
              <a:gd name="T5" fmla="*/ 100651 h 320"/>
              <a:gd name="T6" fmla="*/ 259844 w 498"/>
              <a:gd name="T7" fmla="*/ 0 h 320"/>
              <a:gd name="T8" fmla="*/ 110237 w 498"/>
              <a:gd name="T9" fmla="*/ 151541 h 320"/>
              <a:gd name="T10" fmla="*/ 110237 w 498"/>
              <a:gd name="T11" fmla="*/ 169636 h 320"/>
              <a:gd name="T12" fmla="*/ 100113 w 498"/>
              <a:gd name="T13" fmla="*/ 169636 h 320"/>
              <a:gd name="T14" fmla="*/ 0 w 498"/>
              <a:gd name="T15" fmla="*/ 271418 h 320"/>
              <a:gd name="T16" fmla="*/ 100113 w 498"/>
              <a:gd name="T17" fmla="*/ 360759 h 320"/>
              <a:gd name="T18" fmla="*/ 428574 w 498"/>
              <a:gd name="T19" fmla="*/ 360759 h 320"/>
              <a:gd name="T20" fmla="*/ 559058 w 498"/>
              <a:gd name="T21" fmla="*/ 230705 h 320"/>
              <a:gd name="T22" fmla="*/ 428574 w 498"/>
              <a:gd name="T23" fmla="*/ 100651 h 320"/>
              <a:gd name="T24" fmla="*/ 319462 w 498"/>
              <a:gd name="T25" fmla="*/ 220527 h 320"/>
              <a:gd name="T26" fmla="*/ 319462 w 498"/>
              <a:gd name="T27" fmla="*/ 220527 h 320"/>
              <a:gd name="T28" fmla="*/ 239596 w 498"/>
              <a:gd name="T29" fmla="*/ 310999 h 320"/>
              <a:gd name="T30" fmla="*/ 219349 w 498"/>
              <a:gd name="T31" fmla="*/ 310999 h 320"/>
              <a:gd name="T32" fmla="*/ 219349 w 498"/>
              <a:gd name="T33" fmla="*/ 300821 h 320"/>
              <a:gd name="T34" fmla="*/ 219349 w 498"/>
              <a:gd name="T35" fmla="*/ 290643 h 320"/>
              <a:gd name="T36" fmla="*/ 249720 w 498"/>
              <a:gd name="T37" fmla="*/ 230705 h 320"/>
              <a:gd name="T38" fmla="*/ 229473 w 498"/>
              <a:gd name="T39" fmla="*/ 220527 h 320"/>
              <a:gd name="T40" fmla="*/ 229473 w 498"/>
              <a:gd name="T41" fmla="*/ 220527 h 320"/>
              <a:gd name="T42" fmla="*/ 209225 w 498"/>
              <a:gd name="T43" fmla="*/ 201301 h 320"/>
              <a:gd name="T44" fmla="*/ 219349 w 498"/>
              <a:gd name="T45" fmla="*/ 180945 h 320"/>
              <a:gd name="T46" fmla="*/ 290215 w 498"/>
              <a:gd name="T47" fmla="*/ 100651 h 320"/>
              <a:gd name="T48" fmla="*/ 309338 w 498"/>
              <a:gd name="T49" fmla="*/ 90473 h 320"/>
              <a:gd name="T50" fmla="*/ 319462 w 498"/>
              <a:gd name="T51" fmla="*/ 100651 h 320"/>
              <a:gd name="T52" fmla="*/ 309338 w 498"/>
              <a:gd name="T53" fmla="*/ 119876 h 320"/>
              <a:gd name="T54" fmla="*/ 280092 w 498"/>
              <a:gd name="T55" fmla="*/ 180945 h 320"/>
              <a:gd name="T56" fmla="*/ 309338 w 498"/>
              <a:gd name="T57" fmla="*/ 191123 h 320"/>
              <a:gd name="T58" fmla="*/ 309338 w 498"/>
              <a:gd name="T59" fmla="*/ 191123 h 320"/>
              <a:gd name="T60" fmla="*/ 329586 w 498"/>
              <a:gd name="T61" fmla="*/ 211479 h 320"/>
              <a:gd name="T62" fmla="*/ 319462 w 498"/>
              <a:gd name="T63" fmla="*/ 220527 h 32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8" h="320">
                <a:moveTo>
                  <a:pt x="381" y="89"/>
                </a:moveTo>
                <a:lnTo>
                  <a:pt x="381" y="89"/>
                </a:lnTo>
                <a:cubicBezTo>
                  <a:pt x="372" y="89"/>
                  <a:pt x="364" y="89"/>
                  <a:pt x="355" y="89"/>
                </a:cubicBezTo>
                <a:cubicBezTo>
                  <a:pt x="337" y="36"/>
                  <a:pt x="293" y="0"/>
                  <a:pt x="231" y="0"/>
                </a:cubicBezTo>
                <a:cubicBezTo>
                  <a:pt x="160" y="0"/>
                  <a:pt x="98" y="62"/>
                  <a:pt x="98" y="134"/>
                </a:cubicBezTo>
                <a:cubicBezTo>
                  <a:pt x="98" y="134"/>
                  <a:pt x="98" y="142"/>
                  <a:pt x="98" y="150"/>
                </a:cubicBezTo>
                <a:cubicBezTo>
                  <a:pt x="98" y="150"/>
                  <a:pt x="98" y="150"/>
                  <a:pt x="89" y="150"/>
                </a:cubicBezTo>
                <a:cubicBezTo>
                  <a:pt x="45" y="150"/>
                  <a:pt x="0" y="187"/>
                  <a:pt x="0" y="240"/>
                </a:cubicBezTo>
                <a:cubicBezTo>
                  <a:pt x="0" y="284"/>
                  <a:pt x="45" y="319"/>
                  <a:pt x="89" y="319"/>
                </a:cubicBezTo>
                <a:cubicBezTo>
                  <a:pt x="381" y="319"/>
                  <a:pt x="381" y="319"/>
                  <a:pt x="381" y="319"/>
                </a:cubicBezTo>
                <a:cubicBezTo>
                  <a:pt x="443" y="319"/>
                  <a:pt x="497" y="275"/>
                  <a:pt x="497" y="204"/>
                </a:cubicBezTo>
                <a:cubicBezTo>
                  <a:pt x="497" y="142"/>
                  <a:pt x="443" y="89"/>
                  <a:pt x="381" y="89"/>
                </a:cubicBezTo>
                <a:close/>
                <a:moveTo>
                  <a:pt x="284" y="195"/>
                </a:moveTo>
                <a:lnTo>
                  <a:pt x="284" y="195"/>
                </a:lnTo>
                <a:cubicBezTo>
                  <a:pt x="266" y="213"/>
                  <a:pt x="222" y="266"/>
                  <a:pt x="213" y="275"/>
                </a:cubicBezTo>
                <a:cubicBezTo>
                  <a:pt x="213" y="275"/>
                  <a:pt x="204" y="284"/>
                  <a:pt x="195" y="275"/>
                </a:cubicBezTo>
                <a:cubicBezTo>
                  <a:pt x="195" y="275"/>
                  <a:pt x="195" y="275"/>
                  <a:pt x="195" y="266"/>
                </a:cubicBezTo>
                <a:lnTo>
                  <a:pt x="195" y="257"/>
                </a:lnTo>
                <a:cubicBezTo>
                  <a:pt x="222" y="204"/>
                  <a:pt x="222" y="204"/>
                  <a:pt x="222" y="204"/>
                </a:cubicBezTo>
                <a:cubicBezTo>
                  <a:pt x="222" y="195"/>
                  <a:pt x="213" y="195"/>
                  <a:pt x="204" y="195"/>
                </a:cubicBezTo>
                <a:cubicBezTo>
                  <a:pt x="195" y="187"/>
                  <a:pt x="186" y="187"/>
                  <a:pt x="186" y="178"/>
                </a:cubicBezTo>
                <a:cubicBezTo>
                  <a:pt x="186" y="169"/>
                  <a:pt x="186" y="169"/>
                  <a:pt x="195" y="160"/>
                </a:cubicBezTo>
                <a:cubicBezTo>
                  <a:pt x="204" y="142"/>
                  <a:pt x="258" y="89"/>
                  <a:pt x="258" y="89"/>
                </a:cubicBezTo>
                <a:cubicBezTo>
                  <a:pt x="266" y="80"/>
                  <a:pt x="266" y="80"/>
                  <a:pt x="275" y="80"/>
                </a:cubicBezTo>
                <a:cubicBezTo>
                  <a:pt x="275" y="89"/>
                  <a:pt x="284" y="89"/>
                  <a:pt x="284" y="89"/>
                </a:cubicBezTo>
                <a:cubicBezTo>
                  <a:pt x="284" y="97"/>
                  <a:pt x="275" y="97"/>
                  <a:pt x="275" y="106"/>
                </a:cubicBezTo>
                <a:cubicBezTo>
                  <a:pt x="249" y="160"/>
                  <a:pt x="249" y="160"/>
                  <a:pt x="249" y="160"/>
                </a:cubicBezTo>
                <a:cubicBezTo>
                  <a:pt x="258" y="160"/>
                  <a:pt x="266" y="169"/>
                  <a:pt x="275" y="169"/>
                </a:cubicBezTo>
                <a:cubicBezTo>
                  <a:pt x="284" y="169"/>
                  <a:pt x="293" y="178"/>
                  <a:pt x="293" y="187"/>
                </a:cubicBezTo>
                <a:lnTo>
                  <a:pt x="284" y="195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bevel/>
          </a:ln>
          <a:effectLst/>
        </p:spPr>
        <p:txBody>
          <a:bodyPr wrap="none" lIns="91417" tIns="45709" rIns="91417" bIns="45709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Freeform 116"/>
          <p:cNvSpPr>
            <a:spLocks noChangeArrowheads="1"/>
          </p:cNvSpPr>
          <p:nvPr/>
        </p:nvSpPr>
        <p:spPr bwMode="auto">
          <a:xfrm>
            <a:off x="6834092" y="4530726"/>
            <a:ext cx="436506" cy="452438"/>
          </a:xfrm>
          <a:custGeom>
            <a:avLst/>
            <a:gdLst>
              <a:gd name="T0" fmla="*/ 392134 w 445"/>
              <a:gd name="T1" fmla="*/ 156083 h 462"/>
              <a:gd name="T2" fmla="*/ 392134 w 445"/>
              <a:gd name="T3" fmla="*/ 156083 h 462"/>
              <a:gd name="T4" fmla="*/ 260769 w 445"/>
              <a:gd name="T5" fmla="*/ 7853 h 462"/>
              <a:gd name="T6" fmla="*/ 35292 w 445"/>
              <a:gd name="T7" fmla="*/ 243450 h 462"/>
              <a:gd name="T8" fmla="*/ 8823 w 445"/>
              <a:gd name="T9" fmla="*/ 313147 h 462"/>
              <a:gd name="T10" fmla="*/ 79407 w 445"/>
              <a:gd name="T11" fmla="*/ 348486 h 462"/>
              <a:gd name="T12" fmla="*/ 96073 w 445"/>
              <a:gd name="T13" fmla="*/ 339651 h 462"/>
              <a:gd name="T14" fmla="*/ 131365 w 445"/>
              <a:gd name="T15" fmla="*/ 365174 h 462"/>
              <a:gd name="T16" fmla="*/ 156854 w 445"/>
              <a:gd name="T17" fmla="*/ 426037 h 462"/>
              <a:gd name="T18" fmla="*/ 183323 w 445"/>
              <a:gd name="T19" fmla="*/ 443706 h 462"/>
              <a:gd name="T20" fmla="*/ 235280 w 445"/>
              <a:gd name="T21" fmla="*/ 426037 h 462"/>
              <a:gd name="T22" fmla="*/ 244103 w 445"/>
              <a:gd name="T23" fmla="*/ 408367 h 462"/>
              <a:gd name="T24" fmla="*/ 226457 w 445"/>
              <a:gd name="T25" fmla="*/ 382844 h 462"/>
              <a:gd name="T26" fmla="*/ 199988 w 445"/>
              <a:gd name="T27" fmla="*/ 330817 h 462"/>
              <a:gd name="T28" fmla="*/ 226457 w 445"/>
              <a:gd name="T29" fmla="*/ 304312 h 462"/>
              <a:gd name="T30" fmla="*/ 408800 w 445"/>
              <a:gd name="T31" fmla="*/ 348486 h 462"/>
              <a:gd name="T32" fmla="*/ 392134 w 445"/>
              <a:gd name="T33" fmla="*/ 156083 h 462"/>
              <a:gd name="T34" fmla="*/ 382331 w 445"/>
              <a:gd name="T35" fmla="*/ 304312 h 462"/>
              <a:gd name="T36" fmla="*/ 382331 w 445"/>
              <a:gd name="T37" fmla="*/ 304312 h 462"/>
              <a:gd name="T38" fmla="*/ 296061 w 445"/>
              <a:gd name="T39" fmla="*/ 200257 h 462"/>
              <a:gd name="T40" fmla="*/ 278415 w 445"/>
              <a:gd name="T41" fmla="*/ 60862 h 462"/>
              <a:gd name="T42" fmla="*/ 356842 w 445"/>
              <a:gd name="T43" fmla="*/ 173752 h 462"/>
              <a:gd name="T44" fmla="*/ 382331 w 445"/>
              <a:gd name="T45" fmla="*/ 304312 h 46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45" h="462">
                <a:moveTo>
                  <a:pt x="400" y="159"/>
                </a:moveTo>
                <a:lnTo>
                  <a:pt x="400" y="159"/>
                </a:lnTo>
                <a:cubicBezTo>
                  <a:pt x="364" y="71"/>
                  <a:pt x="302" y="0"/>
                  <a:pt x="266" y="8"/>
                </a:cubicBezTo>
                <a:cubicBezTo>
                  <a:pt x="213" y="36"/>
                  <a:pt x="302" y="142"/>
                  <a:pt x="36" y="248"/>
                </a:cubicBezTo>
                <a:cubicBezTo>
                  <a:pt x="9" y="257"/>
                  <a:pt x="0" y="292"/>
                  <a:pt x="9" y="319"/>
                </a:cubicBezTo>
                <a:cubicBezTo>
                  <a:pt x="18" y="337"/>
                  <a:pt x="53" y="363"/>
                  <a:pt x="81" y="355"/>
                </a:cubicBezTo>
                <a:lnTo>
                  <a:pt x="98" y="346"/>
                </a:lnTo>
                <a:cubicBezTo>
                  <a:pt x="116" y="372"/>
                  <a:pt x="134" y="355"/>
                  <a:pt x="134" y="372"/>
                </a:cubicBezTo>
                <a:cubicBezTo>
                  <a:pt x="143" y="390"/>
                  <a:pt x="160" y="425"/>
                  <a:pt x="160" y="434"/>
                </a:cubicBezTo>
                <a:cubicBezTo>
                  <a:pt x="169" y="443"/>
                  <a:pt x="178" y="461"/>
                  <a:pt x="187" y="452"/>
                </a:cubicBezTo>
                <a:cubicBezTo>
                  <a:pt x="196" y="452"/>
                  <a:pt x="231" y="443"/>
                  <a:pt x="240" y="434"/>
                </a:cubicBezTo>
                <a:cubicBezTo>
                  <a:pt x="257" y="434"/>
                  <a:pt x="257" y="425"/>
                  <a:pt x="249" y="416"/>
                </a:cubicBezTo>
                <a:cubicBezTo>
                  <a:pt x="249" y="408"/>
                  <a:pt x="231" y="399"/>
                  <a:pt x="231" y="390"/>
                </a:cubicBezTo>
                <a:cubicBezTo>
                  <a:pt x="222" y="381"/>
                  <a:pt x="213" y="346"/>
                  <a:pt x="204" y="337"/>
                </a:cubicBezTo>
                <a:cubicBezTo>
                  <a:pt x="196" y="328"/>
                  <a:pt x="213" y="310"/>
                  <a:pt x="231" y="310"/>
                </a:cubicBezTo>
                <a:cubicBezTo>
                  <a:pt x="355" y="302"/>
                  <a:pt x="373" y="372"/>
                  <a:pt x="417" y="355"/>
                </a:cubicBezTo>
                <a:cubicBezTo>
                  <a:pt x="444" y="346"/>
                  <a:pt x="444" y="248"/>
                  <a:pt x="400" y="159"/>
                </a:cubicBezTo>
                <a:close/>
                <a:moveTo>
                  <a:pt x="390" y="310"/>
                </a:moveTo>
                <a:lnTo>
                  <a:pt x="390" y="310"/>
                </a:lnTo>
                <a:cubicBezTo>
                  <a:pt x="381" y="310"/>
                  <a:pt x="328" y="275"/>
                  <a:pt x="302" y="204"/>
                </a:cubicBezTo>
                <a:cubicBezTo>
                  <a:pt x="275" y="133"/>
                  <a:pt x="275" y="62"/>
                  <a:pt x="284" y="62"/>
                </a:cubicBezTo>
                <a:cubicBezTo>
                  <a:pt x="293" y="62"/>
                  <a:pt x="337" y="106"/>
                  <a:pt x="364" y="177"/>
                </a:cubicBezTo>
                <a:cubicBezTo>
                  <a:pt x="400" y="248"/>
                  <a:pt x="390" y="302"/>
                  <a:pt x="390" y="31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bevel/>
          </a:ln>
          <a:effectLst/>
        </p:spPr>
        <p:txBody>
          <a:bodyPr wrap="none" lIns="91417" tIns="45709" rIns="91417" bIns="45709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Freeform 154"/>
          <p:cNvSpPr>
            <a:spLocks noChangeArrowheads="1"/>
          </p:cNvSpPr>
          <p:nvPr/>
        </p:nvSpPr>
        <p:spPr bwMode="auto">
          <a:xfrm>
            <a:off x="4846802" y="4384677"/>
            <a:ext cx="358728" cy="487363"/>
          </a:xfrm>
          <a:custGeom>
            <a:avLst/>
            <a:gdLst>
              <a:gd name="T0" fmla="*/ 349692 w 355"/>
              <a:gd name="T1" fmla="*/ 132065 h 487"/>
              <a:gd name="T2" fmla="*/ 349692 w 355"/>
              <a:gd name="T3" fmla="*/ 132065 h 487"/>
              <a:gd name="T4" fmla="*/ 117238 w 355"/>
              <a:gd name="T5" fmla="*/ 17008 h 487"/>
              <a:gd name="T6" fmla="*/ 9096 w 355"/>
              <a:gd name="T7" fmla="*/ 53026 h 487"/>
              <a:gd name="T8" fmla="*/ 0 w 355"/>
              <a:gd name="T9" fmla="*/ 79039 h 487"/>
              <a:gd name="T10" fmla="*/ 9096 w 355"/>
              <a:gd name="T11" fmla="*/ 345169 h 487"/>
              <a:gd name="T12" fmla="*/ 18192 w 355"/>
              <a:gd name="T13" fmla="*/ 363178 h 487"/>
              <a:gd name="T14" fmla="*/ 224369 w 355"/>
              <a:gd name="T15" fmla="*/ 486239 h 487"/>
              <a:gd name="T16" fmla="*/ 233465 w 355"/>
              <a:gd name="T17" fmla="*/ 486239 h 487"/>
              <a:gd name="T18" fmla="*/ 242561 w 355"/>
              <a:gd name="T19" fmla="*/ 486239 h 487"/>
              <a:gd name="T20" fmla="*/ 250646 w 355"/>
              <a:gd name="T21" fmla="*/ 478235 h 487"/>
              <a:gd name="T22" fmla="*/ 250646 w 355"/>
              <a:gd name="T23" fmla="*/ 203100 h 487"/>
              <a:gd name="T24" fmla="*/ 242561 w 355"/>
              <a:gd name="T25" fmla="*/ 185091 h 487"/>
              <a:gd name="T26" fmla="*/ 44469 w 355"/>
              <a:gd name="T27" fmla="*/ 70034 h 487"/>
              <a:gd name="T28" fmla="*/ 71758 w 355"/>
              <a:gd name="T29" fmla="*/ 53026 h 487"/>
              <a:gd name="T30" fmla="*/ 108142 w 355"/>
              <a:gd name="T31" fmla="*/ 44022 h 487"/>
              <a:gd name="T32" fmla="*/ 304212 w 355"/>
              <a:gd name="T33" fmla="*/ 150074 h 487"/>
              <a:gd name="T34" fmla="*/ 313308 w 355"/>
              <a:gd name="T35" fmla="*/ 159078 h 487"/>
              <a:gd name="T36" fmla="*/ 313308 w 355"/>
              <a:gd name="T37" fmla="*/ 425209 h 487"/>
              <a:gd name="T38" fmla="*/ 331500 w 355"/>
              <a:gd name="T39" fmla="*/ 442217 h 487"/>
              <a:gd name="T40" fmla="*/ 357777 w 355"/>
              <a:gd name="T41" fmla="*/ 425209 h 487"/>
              <a:gd name="T42" fmla="*/ 357777 w 355"/>
              <a:gd name="T43" fmla="*/ 141069 h 487"/>
              <a:gd name="T44" fmla="*/ 349692 w 355"/>
              <a:gd name="T45" fmla="*/ 132065 h 4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rgbClr val="FFFFFF"/>
          </a:solidFill>
          <a:ln w="9525" cap="flat">
            <a:noFill/>
            <a:bevel/>
          </a:ln>
          <a:effectLst/>
        </p:spPr>
        <p:txBody>
          <a:bodyPr wrap="none" lIns="91417" tIns="45709" rIns="91417" bIns="45709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5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83140" y="1910946"/>
            <a:ext cx="623454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r"/>
            <a:r>
              <a:rPr lang="en-US" altLang="zh-CN" sz="8800" dirty="0" smtClean="0">
                <a:solidFill>
                  <a:srgbClr val="83A1AB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THANKS</a:t>
            </a:r>
            <a:endParaRPr lang="zh-CN" altLang="en-US" sz="8800" dirty="0">
              <a:solidFill>
                <a:srgbClr val="83A1AB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" name="PA_文本框 1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05477" y="3117306"/>
            <a:ext cx="6412207" cy="48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2" tIns="45684" rIns="91372" bIns="45684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en-US" altLang="zh-CN" sz="1100" dirty="0">
                <a:solidFill>
                  <a:srgbClr val="55715A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Click here to modify the text , you may post text here . Click here to modify the text . Click here to modify the text , you may post text here . Click here to modify the </a:t>
            </a:r>
            <a:r>
              <a:rPr lang="en-US" altLang="zh-CN" sz="1100" dirty="0" smtClean="0">
                <a:solidFill>
                  <a:srgbClr val="55715A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text</a:t>
            </a:r>
            <a:endParaRPr lang="zh-CN" altLang="en-US" sz="1100" baseline="-3000" dirty="0">
              <a:solidFill>
                <a:srgbClr val="55715A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PA_矩形 27"/>
          <p:cNvSpPr/>
          <p:nvPr>
            <p:custDataLst>
              <p:tags r:id="rId3"/>
            </p:custDataLst>
          </p:nvPr>
        </p:nvSpPr>
        <p:spPr>
          <a:xfrm>
            <a:off x="8412155" y="6148287"/>
            <a:ext cx="1505529" cy="379629"/>
          </a:xfrm>
          <a:prstGeom prst="roundRect">
            <a:avLst>
              <a:gd name="adj" fmla="val 27969"/>
            </a:avLst>
          </a:prstGeom>
          <a:solidFill>
            <a:srgbClr val="55715A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65" dirty="0">
                <a:solidFill>
                  <a:schemeClr val="bg1"/>
                </a:solidFill>
              </a:rPr>
              <a:t>Name</a:t>
            </a:r>
            <a:r>
              <a:rPr lang="zh-CN" altLang="en-US" sz="1465" dirty="0" smtClean="0">
                <a:solidFill>
                  <a:schemeClr val="bg1"/>
                </a:solidFill>
              </a:rPr>
              <a:t>：</a:t>
            </a:r>
            <a:r>
              <a:rPr lang="en-US" altLang="zh-CN" sz="1465" dirty="0" err="1" smtClean="0">
                <a:solidFill>
                  <a:schemeClr val="bg1"/>
                </a:solidFill>
              </a:rPr>
              <a:t>mou</a:t>
            </a:r>
            <a:endParaRPr lang="en-US" altLang="zh-CN" sz="1465" dirty="0">
              <a:solidFill>
                <a:schemeClr val="bg1"/>
              </a:solidFill>
            </a:endParaRPr>
          </a:p>
        </p:txBody>
      </p:sp>
      <p:sp>
        <p:nvSpPr>
          <p:cNvPr id="5" name="PA_矩形 27"/>
          <p:cNvSpPr/>
          <p:nvPr>
            <p:custDataLst>
              <p:tags r:id="rId4"/>
            </p:custDataLst>
          </p:nvPr>
        </p:nvSpPr>
        <p:spPr>
          <a:xfrm>
            <a:off x="10242045" y="6148287"/>
            <a:ext cx="1607128" cy="379629"/>
          </a:xfrm>
          <a:prstGeom prst="roundRect">
            <a:avLst>
              <a:gd name="adj" fmla="val 27969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65" dirty="0"/>
              <a:t>Date</a:t>
            </a:r>
            <a:r>
              <a:rPr lang="zh-CN" altLang="en-US" sz="1465" dirty="0"/>
              <a:t>：</a:t>
            </a:r>
            <a:r>
              <a:rPr lang="en-US" altLang="zh-CN" sz="1465" dirty="0"/>
              <a:t>16 Feb</a:t>
            </a:r>
            <a:endParaRPr lang="zh-CN" altLang="en-US" sz="146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9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3365" y="1206366"/>
            <a:ext cx="3936488" cy="692497"/>
          </a:xfrm>
          <a:prstGeom prst="rect">
            <a:avLst/>
          </a:prstGeom>
          <a:noFill/>
        </p:spPr>
        <p:txBody>
          <a:bodyPr wrap="square" lIns="76192" tIns="38096" rIns="76192" bIns="38096" rtlCol="0">
            <a:spAutoFit/>
          </a:bodyPr>
          <a:lstStyle/>
          <a:p>
            <a:r>
              <a:rPr lang="zh-CN" altLang="en-US" sz="4000" b="1" dirty="0">
                <a:solidFill>
                  <a:schemeClr val="accent4"/>
                </a:solidFill>
                <a:latin typeface="+mn-ea"/>
              </a:rPr>
              <a:t>创意流程</a:t>
            </a:r>
            <a:endParaRPr lang="en-US" sz="4000" b="1" dirty="0">
              <a:solidFill>
                <a:schemeClr val="accent4"/>
              </a:solidFill>
              <a:latin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3136" y="2158864"/>
            <a:ext cx="4888864" cy="1231098"/>
          </a:xfrm>
          <a:prstGeom prst="rect">
            <a:avLst/>
          </a:prstGeom>
          <a:noFill/>
        </p:spPr>
        <p:txBody>
          <a:bodyPr wrap="square" lIns="76192" tIns="38096" rIns="76192" bIns="38096" rtlCol="0">
            <a:spAutoFit/>
          </a:bodyPr>
          <a:lstStyle/>
          <a:p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此处添加详细文本描述，建议与标题相关并符合整体语言风格，语言描述尽量简洁生动。此处添加详细文本描述，建议与标题相关并符合整体语言风格，语言描述尽量简洁生动。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Shape 22"/>
          <p:cNvSpPr/>
          <p:nvPr/>
        </p:nvSpPr>
        <p:spPr>
          <a:xfrm>
            <a:off x="8508687" y="3052657"/>
            <a:ext cx="2711535" cy="2711888"/>
          </a:xfrm>
          <a:prstGeom prst="gear9">
            <a:avLst/>
          </a:prstGeom>
          <a:solidFill>
            <a:schemeClr val="accent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6" name="Shape 20"/>
          <p:cNvSpPr/>
          <p:nvPr/>
        </p:nvSpPr>
        <p:spPr>
          <a:xfrm rot="19625411">
            <a:off x="6565832" y="2545799"/>
            <a:ext cx="2167185" cy="2167467"/>
          </a:xfrm>
          <a:prstGeom prst="gear6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7" name="Shape 18"/>
          <p:cNvSpPr/>
          <p:nvPr/>
        </p:nvSpPr>
        <p:spPr>
          <a:xfrm rot="20700000">
            <a:off x="8116851" y="1209500"/>
            <a:ext cx="2123398" cy="2123675"/>
          </a:xfrm>
          <a:prstGeom prst="gear6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8" name="TextBox 7"/>
          <p:cNvSpPr txBox="1"/>
          <p:nvPr/>
        </p:nvSpPr>
        <p:spPr>
          <a:xfrm>
            <a:off x="8582573" y="2045141"/>
            <a:ext cx="1269700" cy="446276"/>
          </a:xfrm>
          <a:prstGeom prst="rect">
            <a:avLst/>
          </a:prstGeom>
          <a:noFill/>
        </p:spPr>
        <p:txBody>
          <a:bodyPr wrap="square" lIns="76192" tIns="38096" rIns="76192" bIns="38096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分析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5786" y="4181531"/>
            <a:ext cx="1516133" cy="446276"/>
          </a:xfrm>
          <a:prstGeom prst="rect">
            <a:avLst/>
          </a:prstGeom>
          <a:noFill/>
        </p:spPr>
        <p:txBody>
          <a:bodyPr wrap="square" lIns="76192" tIns="38096" rIns="76192" bIns="38096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创意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9758" y="3378641"/>
            <a:ext cx="1516133" cy="446276"/>
          </a:xfrm>
          <a:prstGeom prst="rect">
            <a:avLst/>
          </a:prstGeom>
          <a:noFill/>
        </p:spPr>
        <p:txBody>
          <a:bodyPr wrap="square" lIns="76192" tIns="38096" rIns="76192" bIns="38096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优化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8846" y="3291909"/>
            <a:ext cx="4619776" cy="257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直接连接符 11"/>
          <p:cNvCxnSpPr/>
          <p:nvPr/>
        </p:nvCxnSpPr>
        <p:spPr>
          <a:xfrm>
            <a:off x="1392091" y="2026973"/>
            <a:ext cx="4586531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762657" y="1904990"/>
            <a:ext cx="4857152" cy="130803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</a:t>
            </a:r>
            <a:endParaRPr lang="ms-MY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Light" pitchFamily="34" charset="0"/>
            </a:endParaRPr>
          </a:p>
          <a:p>
            <a:endParaRPr lang="ms-MY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Light" pitchFamily="34" charset="0"/>
            </a:endParaRPr>
          </a:p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</a:t>
            </a:r>
            <a:endParaRPr lang="ms-MY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Light" pitchFamily="34" charset="0"/>
            </a:endParaRPr>
          </a:p>
        </p:txBody>
      </p:sp>
      <p:grpSp>
        <p:nvGrpSpPr>
          <p:cNvPr id="27" name="Group 47"/>
          <p:cNvGrpSpPr/>
          <p:nvPr/>
        </p:nvGrpSpPr>
        <p:grpSpPr>
          <a:xfrm>
            <a:off x="1008098" y="3524252"/>
            <a:ext cx="1549673" cy="2071373"/>
            <a:chOff x="755576" y="2643188"/>
            <a:chExt cx="1162406" cy="1553530"/>
          </a:xfrm>
        </p:grpSpPr>
        <p:sp>
          <p:nvSpPr>
            <p:cNvPr id="2" name="Isosceles Triangle 2"/>
            <p:cNvSpPr/>
            <p:nvPr/>
          </p:nvSpPr>
          <p:spPr>
            <a:xfrm>
              <a:off x="755576" y="3214692"/>
              <a:ext cx="1162406" cy="294828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3" name="Content Placeholder 2"/>
            <p:cNvSpPr txBox="1"/>
            <p:nvPr/>
          </p:nvSpPr>
          <p:spPr>
            <a:xfrm>
              <a:off x="988884" y="4000510"/>
              <a:ext cx="695790" cy="19620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产品开发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30" name="Content Placeholder 2"/>
            <p:cNvSpPr txBox="1"/>
            <p:nvPr/>
          </p:nvSpPr>
          <p:spPr>
            <a:xfrm>
              <a:off x="988884" y="2643188"/>
              <a:ext cx="695790" cy="17312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产品开发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rot="5400000">
              <a:off x="1179489" y="3035303"/>
              <a:ext cx="35719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1179489" y="3749683"/>
              <a:ext cx="35719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48"/>
          <p:cNvGrpSpPr/>
          <p:nvPr/>
        </p:nvGrpSpPr>
        <p:grpSpPr>
          <a:xfrm>
            <a:off x="1946875" y="4095756"/>
            <a:ext cx="1549673" cy="1499869"/>
            <a:chOff x="1459750" y="3071816"/>
            <a:chExt cx="1162406" cy="1124902"/>
          </a:xfrm>
        </p:grpSpPr>
        <p:sp>
          <p:nvSpPr>
            <p:cNvPr id="4" name="Isosceles Triangle 2"/>
            <p:cNvSpPr/>
            <p:nvPr/>
          </p:nvSpPr>
          <p:spPr>
            <a:xfrm>
              <a:off x="1459750" y="3071816"/>
              <a:ext cx="1162406" cy="437704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5" name="Content Placeholder 2"/>
            <p:cNvSpPr txBox="1"/>
            <p:nvPr/>
          </p:nvSpPr>
          <p:spPr>
            <a:xfrm>
              <a:off x="1691223" y="4000510"/>
              <a:ext cx="695790" cy="19620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数据分析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5400000">
              <a:off x="1893869" y="3749683"/>
              <a:ext cx="35719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49"/>
          <p:cNvGrpSpPr/>
          <p:nvPr/>
        </p:nvGrpSpPr>
        <p:grpSpPr>
          <a:xfrm>
            <a:off x="3139687" y="3810003"/>
            <a:ext cx="1425318" cy="1785622"/>
            <a:chOff x="2354476" y="2857501"/>
            <a:chExt cx="1069128" cy="1339216"/>
          </a:xfrm>
        </p:grpSpPr>
        <p:sp>
          <p:nvSpPr>
            <p:cNvPr id="6" name="Isosceles Triangle 2"/>
            <p:cNvSpPr/>
            <p:nvPr/>
          </p:nvSpPr>
          <p:spPr>
            <a:xfrm>
              <a:off x="2354476" y="2857501"/>
              <a:ext cx="1069128" cy="65201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7" name="Content Placeholder 2"/>
            <p:cNvSpPr txBox="1"/>
            <p:nvPr/>
          </p:nvSpPr>
          <p:spPr>
            <a:xfrm>
              <a:off x="2539310" y="4000510"/>
              <a:ext cx="695790" cy="19620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市场份额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 rot="5400000">
              <a:off x="2751125" y="3749683"/>
              <a:ext cx="35719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50"/>
          <p:cNvGrpSpPr/>
          <p:nvPr/>
        </p:nvGrpSpPr>
        <p:grpSpPr>
          <a:xfrm>
            <a:off x="4213244" y="3618662"/>
            <a:ext cx="1329099" cy="1976962"/>
            <a:chOff x="3159748" y="2713996"/>
            <a:chExt cx="996954" cy="1482721"/>
          </a:xfrm>
        </p:grpSpPr>
        <p:sp>
          <p:nvSpPr>
            <p:cNvPr id="8" name="Isosceles Triangle 2"/>
            <p:cNvSpPr/>
            <p:nvPr/>
          </p:nvSpPr>
          <p:spPr>
            <a:xfrm>
              <a:off x="3159748" y="2713996"/>
              <a:ext cx="996954" cy="795524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9" name="Content Placeholder 2"/>
            <p:cNvSpPr txBox="1"/>
            <p:nvPr/>
          </p:nvSpPr>
          <p:spPr>
            <a:xfrm>
              <a:off x="3308495" y="4000510"/>
              <a:ext cx="695790" cy="19620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项目名称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5400000">
              <a:off x="3465505" y="3749683"/>
              <a:ext cx="35719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51"/>
          <p:cNvGrpSpPr/>
          <p:nvPr/>
        </p:nvGrpSpPr>
        <p:grpSpPr>
          <a:xfrm>
            <a:off x="5111858" y="3360116"/>
            <a:ext cx="1549673" cy="2235509"/>
            <a:chOff x="3833796" y="2520086"/>
            <a:chExt cx="1162406" cy="1676632"/>
          </a:xfrm>
        </p:grpSpPr>
        <p:sp>
          <p:nvSpPr>
            <p:cNvPr id="10" name="Isosceles Triangle 2"/>
            <p:cNvSpPr/>
            <p:nvPr/>
          </p:nvSpPr>
          <p:spPr>
            <a:xfrm>
              <a:off x="3833796" y="2520086"/>
              <a:ext cx="1162406" cy="989434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1" name="Content Placeholder 2"/>
            <p:cNvSpPr txBox="1"/>
            <p:nvPr/>
          </p:nvSpPr>
          <p:spPr>
            <a:xfrm>
              <a:off x="4065269" y="4000510"/>
              <a:ext cx="695790" cy="19620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系统设置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rot="5400000">
              <a:off x="4251323" y="3749683"/>
              <a:ext cx="35719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52"/>
          <p:cNvGrpSpPr/>
          <p:nvPr/>
        </p:nvGrpSpPr>
        <p:grpSpPr>
          <a:xfrm>
            <a:off x="6050634" y="3238500"/>
            <a:ext cx="1549673" cy="2357125"/>
            <a:chOff x="4537970" y="2428874"/>
            <a:chExt cx="1162406" cy="1767844"/>
          </a:xfrm>
        </p:grpSpPr>
        <p:sp>
          <p:nvSpPr>
            <p:cNvPr id="12" name="Isosceles Triangle 2"/>
            <p:cNvSpPr/>
            <p:nvPr/>
          </p:nvSpPr>
          <p:spPr>
            <a:xfrm>
              <a:off x="4537970" y="2428874"/>
              <a:ext cx="1162406" cy="1080645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3" name="Content Placeholder 2"/>
            <p:cNvSpPr txBox="1"/>
            <p:nvPr/>
          </p:nvSpPr>
          <p:spPr>
            <a:xfrm>
              <a:off x="4771278" y="4000510"/>
              <a:ext cx="695790" cy="19620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商务交流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rot="5400000">
              <a:off x="4965703" y="3749683"/>
              <a:ext cx="35719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53"/>
          <p:cNvGrpSpPr/>
          <p:nvPr/>
        </p:nvGrpSpPr>
        <p:grpSpPr>
          <a:xfrm>
            <a:off x="6863986" y="3121724"/>
            <a:ext cx="1648947" cy="2473901"/>
            <a:chOff x="5148063" y="2341292"/>
            <a:chExt cx="1236871" cy="1855426"/>
          </a:xfrm>
        </p:grpSpPr>
        <p:sp>
          <p:nvSpPr>
            <p:cNvPr id="14" name="Isosceles Triangle 2"/>
            <p:cNvSpPr/>
            <p:nvPr/>
          </p:nvSpPr>
          <p:spPr>
            <a:xfrm>
              <a:off x="5148063" y="2341292"/>
              <a:ext cx="1236871" cy="1168226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5" name="Content Placeholder 2"/>
            <p:cNvSpPr txBox="1"/>
            <p:nvPr/>
          </p:nvSpPr>
          <p:spPr>
            <a:xfrm>
              <a:off x="5414366" y="4000510"/>
              <a:ext cx="695790" cy="19620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工作流程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5400000">
              <a:off x="5608645" y="3749683"/>
              <a:ext cx="35719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54"/>
          <p:cNvGrpSpPr/>
          <p:nvPr/>
        </p:nvGrpSpPr>
        <p:grpSpPr>
          <a:xfrm>
            <a:off x="7732502" y="2939832"/>
            <a:ext cx="1537630" cy="2655792"/>
            <a:chOff x="5799535" y="2204874"/>
            <a:chExt cx="1153373" cy="1991844"/>
          </a:xfrm>
        </p:grpSpPr>
        <p:sp>
          <p:nvSpPr>
            <p:cNvPr id="16" name="Isosceles Triangle 2"/>
            <p:cNvSpPr/>
            <p:nvPr/>
          </p:nvSpPr>
          <p:spPr>
            <a:xfrm>
              <a:off x="5799535" y="2204874"/>
              <a:ext cx="1153373" cy="1304646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7" name="Content Placeholder 2"/>
            <p:cNvSpPr txBox="1"/>
            <p:nvPr/>
          </p:nvSpPr>
          <p:spPr>
            <a:xfrm>
              <a:off x="6060556" y="4000510"/>
              <a:ext cx="695790" cy="19620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产品设计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5400000">
              <a:off x="6251587" y="3749683"/>
              <a:ext cx="35719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55"/>
          <p:cNvGrpSpPr/>
          <p:nvPr/>
        </p:nvGrpSpPr>
        <p:grpSpPr>
          <a:xfrm>
            <a:off x="8487444" y="2666996"/>
            <a:ext cx="1792812" cy="2928629"/>
            <a:chOff x="6365816" y="2000246"/>
            <a:chExt cx="1344784" cy="2196472"/>
          </a:xfrm>
        </p:grpSpPr>
        <p:sp>
          <p:nvSpPr>
            <p:cNvPr id="18" name="Isosceles Triangle 2"/>
            <p:cNvSpPr/>
            <p:nvPr/>
          </p:nvSpPr>
          <p:spPr>
            <a:xfrm>
              <a:off x="6365816" y="2000246"/>
              <a:ext cx="1344784" cy="1509274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9" name="Content Placeholder 2"/>
            <p:cNvSpPr txBox="1"/>
            <p:nvPr/>
          </p:nvSpPr>
          <p:spPr>
            <a:xfrm>
              <a:off x="6690313" y="4000510"/>
              <a:ext cx="695790" cy="19620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文案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rot="5400000">
              <a:off x="6894529" y="3749683"/>
              <a:ext cx="35719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6"/>
          <p:cNvGrpSpPr/>
          <p:nvPr/>
        </p:nvGrpSpPr>
        <p:grpSpPr>
          <a:xfrm>
            <a:off x="9383851" y="1523988"/>
            <a:ext cx="1537630" cy="4071637"/>
            <a:chOff x="7038208" y="1142990"/>
            <a:chExt cx="1153373" cy="3053728"/>
          </a:xfrm>
        </p:grpSpPr>
        <p:sp>
          <p:nvSpPr>
            <p:cNvPr id="20" name="Isosceles Triangle 2"/>
            <p:cNvSpPr/>
            <p:nvPr/>
          </p:nvSpPr>
          <p:spPr>
            <a:xfrm>
              <a:off x="7038208" y="1714494"/>
              <a:ext cx="1153373" cy="1795026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21" name="Content Placeholder 2"/>
            <p:cNvSpPr txBox="1"/>
            <p:nvPr/>
          </p:nvSpPr>
          <p:spPr>
            <a:xfrm>
              <a:off x="7266999" y="4000510"/>
              <a:ext cx="695790" cy="19620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交付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36" name="Content Placeholder 2"/>
            <p:cNvSpPr txBox="1"/>
            <p:nvPr/>
          </p:nvSpPr>
          <p:spPr>
            <a:xfrm>
              <a:off x="7275428" y="1142990"/>
              <a:ext cx="695790" cy="17312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交付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rot="5400000">
              <a:off x="7466033" y="1535105"/>
              <a:ext cx="35719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7466033" y="3749683"/>
              <a:ext cx="35719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标题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9"/>
          <p:cNvGrpSpPr/>
          <p:nvPr/>
        </p:nvGrpSpPr>
        <p:grpSpPr>
          <a:xfrm>
            <a:off x="6228118" y="1537755"/>
            <a:ext cx="2225020" cy="2252340"/>
            <a:chOff x="523649" y="2000605"/>
            <a:chExt cx="2671496" cy="2671496"/>
          </a:xfrm>
        </p:grpSpPr>
        <p:sp>
          <p:nvSpPr>
            <p:cNvPr id="30" name="Rectangle 10"/>
            <p:cNvSpPr/>
            <p:nvPr/>
          </p:nvSpPr>
          <p:spPr bwMode="auto">
            <a:xfrm>
              <a:off x="523649" y="2000605"/>
              <a:ext cx="2671496" cy="2671496"/>
            </a:xfrm>
            <a:prstGeom prst="rect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单击填加文字</a:t>
              </a:r>
              <a:endParaRPr lang="en-US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1" name="Picture 7" descr="\\MAGNUM\Projects\Microsoft\Cloud Power FY12\Design\Icons\PNGs\Metering.png"/>
            <p:cNvPicPr>
              <a:picLocks noChangeAspect="1" noChangeArrowheads="1"/>
            </p:cNvPicPr>
            <p:nvPr/>
          </p:nvPicPr>
          <p:blipFill>
            <a:blip r:embed="rId1" cstate="screen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939380" y="2323940"/>
              <a:ext cx="1840034" cy="1854218"/>
            </a:xfrm>
            <a:prstGeom prst="rect">
              <a:avLst/>
            </a:prstGeom>
            <a:noFill/>
          </p:spPr>
        </p:pic>
      </p:grpSp>
      <p:grpSp>
        <p:nvGrpSpPr>
          <p:cNvPr id="32" name="Group 12"/>
          <p:cNvGrpSpPr/>
          <p:nvPr/>
        </p:nvGrpSpPr>
        <p:grpSpPr>
          <a:xfrm>
            <a:off x="8574891" y="1537755"/>
            <a:ext cx="2225020" cy="2252340"/>
            <a:chOff x="3344876" y="2000605"/>
            <a:chExt cx="2671496" cy="2671496"/>
          </a:xfrm>
        </p:grpSpPr>
        <p:sp>
          <p:nvSpPr>
            <p:cNvPr id="33" name="Rectangle 13"/>
            <p:cNvSpPr/>
            <p:nvPr/>
          </p:nvSpPr>
          <p:spPr bwMode="auto">
            <a:xfrm>
              <a:off x="3344876" y="2000605"/>
              <a:ext cx="2671496" cy="2671496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单击填加文字</a:t>
              </a:r>
              <a:endParaRPr lang="en-US" altLang="zh-CN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4" name="Picture 5" descr="\\MAGNUM\Projects\Microsoft\Cloud Power FY12\Design\Icons\PNGs\Self_Service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105" y="2424205"/>
              <a:ext cx="1641038" cy="1653688"/>
            </a:xfrm>
            <a:prstGeom prst="rect">
              <a:avLst/>
            </a:prstGeom>
            <a:noFill/>
          </p:spPr>
        </p:pic>
      </p:grpSp>
      <p:grpSp>
        <p:nvGrpSpPr>
          <p:cNvPr id="35" name="Group 18"/>
          <p:cNvGrpSpPr/>
          <p:nvPr/>
        </p:nvGrpSpPr>
        <p:grpSpPr>
          <a:xfrm>
            <a:off x="8574891" y="3919859"/>
            <a:ext cx="2225020" cy="2252340"/>
            <a:chOff x="8987331" y="2006755"/>
            <a:chExt cx="2671496" cy="2671496"/>
          </a:xfrm>
        </p:grpSpPr>
        <p:sp>
          <p:nvSpPr>
            <p:cNvPr id="36" name="Rectangle 19"/>
            <p:cNvSpPr/>
            <p:nvPr/>
          </p:nvSpPr>
          <p:spPr bwMode="auto">
            <a:xfrm>
              <a:off x="8987331" y="2006755"/>
              <a:ext cx="2671496" cy="2671496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单击填加文字</a:t>
              </a:r>
              <a:endParaRPr lang="en-US" altLang="zh-CN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7" name="Picture 4" descr="\\MAGNUM\Projects\Microsoft\Cloud Power FY12\Design\Icons\PNGs\Scalable_Elastic_4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9396077" y="2316898"/>
              <a:ext cx="1854004" cy="1868302"/>
            </a:xfrm>
            <a:prstGeom prst="rect">
              <a:avLst/>
            </a:prstGeom>
            <a:noFill/>
          </p:spPr>
        </p:pic>
      </p:grpSp>
      <p:grpSp>
        <p:nvGrpSpPr>
          <p:cNvPr id="38" name="Group 2"/>
          <p:cNvGrpSpPr/>
          <p:nvPr/>
        </p:nvGrpSpPr>
        <p:grpSpPr>
          <a:xfrm>
            <a:off x="6228125" y="3919859"/>
            <a:ext cx="2225018" cy="2252340"/>
            <a:chOff x="7153762" y="3619300"/>
            <a:chExt cx="1877134" cy="1877134"/>
          </a:xfrm>
        </p:grpSpPr>
        <p:sp>
          <p:nvSpPr>
            <p:cNvPr id="39" name="Rectangle 16"/>
            <p:cNvSpPr/>
            <p:nvPr/>
          </p:nvSpPr>
          <p:spPr bwMode="auto">
            <a:xfrm>
              <a:off x="7153762" y="3619300"/>
              <a:ext cx="1877134" cy="1877134"/>
            </a:xfrm>
            <a:prstGeom prst="rect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单击填加文字</a:t>
              </a:r>
              <a:endParaRPr lang="en-US" altLang="zh-CN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73"/>
            <p:cNvSpPr>
              <a:spLocks noEditPoints="1"/>
            </p:cNvSpPr>
            <p:nvPr/>
          </p:nvSpPr>
          <p:spPr bwMode="black">
            <a:xfrm>
              <a:off x="7624859" y="3966887"/>
              <a:ext cx="934942" cy="902560"/>
            </a:xfrm>
            <a:custGeom>
              <a:avLst/>
              <a:gdLst>
                <a:gd name="T0" fmla="*/ 1799 w 2278"/>
                <a:gd name="T1" fmla="*/ 879 h 2201"/>
                <a:gd name="T2" fmla="*/ 1711 w 2278"/>
                <a:gd name="T3" fmla="*/ 335 h 2201"/>
                <a:gd name="T4" fmla="*/ 1363 w 2278"/>
                <a:gd name="T5" fmla="*/ 315 h 2201"/>
                <a:gd name="T6" fmla="*/ 1068 w 2278"/>
                <a:gd name="T7" fmla="*/ 0 h 2201"/>
                <a:gd name="T8" fmla="*/ 810 w 2278"/>
                <a:gd name="T9" fmla="*/ 412 h 2201"/>
                <a:gd name="T10" fmla="*/ 408 w 2278"/>
                <a:gd name="T11" fmla="*/ 325 h 2201"/>
                <a:gd name="T12" fmla="*/ 246 w 2278"/>
                <a:gd name="T13" fmla="*/ 841 h 2201"/>
                <a:gd name="T14" fmla="*/ 0 w 2278"/>
                <a:gd name="T15" fmla="*/ 1138 h 2201"/>
                <a:gd name="T16" fmla="*/ 338 w 2278"/>
                <a:gd name="T17" fmla="*/ 1396 h 2201"/>
                <a:gd name="T18" fmla="*/ 166 w 2278"/>
                <a:gd name="T19" fmla="*/ 1885 h 2201"/>
                <a:gd name="T20" fmla="*/ 769 w 2278"/>
                <a:gd name="T21" fmla="*/ 1966 h 2201"/>
                <a:gd name="T22" fmla="*/ 1053 w 2278"/>
                <a:gd name="T23" fmla="*/ 2200 h 2201"/>
                <a:gd name="T24" fmla="*/ 1081 w 2278"/>
                <a:gd name="T25" fmla="*/ 2201 h 2201"/>
                <a:gd name="T26" fmla="*/ 1184 w 2278"/>
                <a:gd name="T27" fmla="*/ 1949 h 2201"/>
                <a:gd name="T28" fmla="*/ 1666 w 2278"/>
                <a:gd name="T29" fmla="*/ 1872 h 2201"/>
                <a:gd name="T30" fmla="*/ 1874 w 2278"/>
                <a:gd name="T31" fmla="*/ 1743 h 2201"/>
                <a:gd name="T32" fmla="*/ 2060 w 2278"/>
                <a:gd name="T33" fmla="*/ 1273 h 2201"/>
                <a:gd name="T34" fmla="*/ 1940 w 2278"/>
                <a:gd name="T35" fmla="*/ 1369 h 2201"/>
                <a:gd name="T36" fmla="*/ 1385 w 2278"/>
                <a:gd name="T37" fmla="*/ 1279 h 2201"/>
                <a:gd name="T38" fmla="*/ 1837 w 2278"/>
                <a:gd name="T39" fmla="*/ 1733 h 2201"/>
                <a:gd name="T40" fmla="*/ 1302 w 2278"/>
                <a:gd name="T41" fmla="*/ 1393 h 2201"/>
                <a:gd name="T42" fmla="*/ 1433 w 2278"/>
                <a:gd name="T43" fmla="*/ 1759 h 2201"/>
                <a:gd name="T44" fmla="*/ 1193 w 2278"/>
                <a:gd name="T45" fmla="*/ 1461 h 2201"/>
                <a:gd name="T46" fmla="*/ 1156 w 2278"/>
                <a:gd name="T47" fmla="*/ 1924 h 2201"/>
                <a:gd name="T48" fmla="*/ 1053 w 2278"/>
                <a:gd name="T49" fmla="*/ 1484 h 2201"/>
                <a:gd name="T50" fmla="*/ 878 w 2278"/>
                <a:gd name="T51" fmla="*/ 1857 h 2201"/>
                <a:gd name="T52" fmla="*/ 804 w 2278"/>
                <a:gd name="T53" fmla="*/ 1753 h 2201"/>
                <a:gd name="T54" fmla="*/ 438 w 2278"/>
                <a:gd name="T55" fmla="*/ 1789 h 2201"/>
                <a:gd name="T56" fmla="*/ 369 w 2278"/>
                <a:gd name="T57" fmla="*/ 1741 h 2201"/>
                <a:gd name="T58" fmla="*/ 551 w 2278"/>
                <a:gd name="T59" fmla="*/ 1362 h 2201"/>
                <a:gd name="T60" fmla="*/ 447 w 2278"/>
                <a:gd name="T61" fmla="*/ 1287 h 2201"/>
                <a:gd name="T62" fmla="*/ 723 w 2278"/>
                <a:gd name="T63" fmla="*/ 1153 h 2201"/>
                <a:gd name="T64" fmla="*/ 253 w 2278"/>
                <a:gd name="T65" fmla="*/ 1023 h 2201"/>
                <a:gd name="T66" fmla="*/ 745 w 2278"/>
                <a:gd name="T67" fmla="*/ 1014 h 2201"/>
                <a:gd name="T68" fmla="*/ 386 w 2278"/>
                <a:gd name="T69" fmla="*/ 736 h 2201"/>
                <a:gd name="T70" fmla="*/ 813 w 2278"/>
                <a:gd name="T71" fmla="*/ 904 h 2201"/>
                <a:gd name="T72" fmla="*/ 701 w 2278"/>
                <a:gd name="T73" fmla="*/ 530 h 2201"/>
                <a:gd name="T74" fmla="*/ 944 w 2278"/>
                <a:gd name="T75" fmla="*/ 815 h 2201"/>
                <a:gd name="T76" fmla="*/ 996 w 2278"/>
                <a:gd name="T77" fmla="*/ 287 h 2201"/>
                <a:gd name="T78" fmla="*/ 1083 w 2278"/>
                <a:gd name="T79" fmla="*/ 792 h 2201"/>
                <a:gd name="T80" fmla="*/ 1253 w 2278"/>
                <a:gd name="T81" fmla="*/ 424 h 2201"/>
                <a:gd name="T82" fmla="*/ 1331 w 2278"/>
                <a:gd name="T83" fmla="*/ 529 h 2201"/>
                <a:gd name="T84" fmla="*/ 1558 w 2278"/>
                <a:gd name="T85" fmla="*/ 488 h 2201"/>
                <a:gd name="T86" fmla="*/ 1618 w 2278"/>
                <a:gd name="T87" fmla="*/ 610 h 2201"/>
                <a:gd name="T88" fmla="*/ 1586 w 2278"/>
                <a:gd name="T89" fmla="*/ 914 h 2201"/>
                <a:gd name="T90" fmla="*/ 1690 w 2278"/>
                <a:gd name="T91" fmla="*/ 989 h 2201"/>
                <a:gd name="T92" fmla="*/ 1414 w 2278"/>
                <a:gd name="T93" fmla="*/ 1123 h 2201"/>
                <a:gd name="T94" fmla="*/ 2028 w 2278"/>
                <a:gd name="T95" fmla="*/ 1253 h 2201"/>
                <a:gd name="T96" fmla="*/ 1292 w 2278"/>
                <a:gd name="T97" fmla="*/ 936 h 2201"/>
                <a:gd name="T98" fmla="*/ 1083 w 2278"/>
                <a:gd name="T99" fmla="*/ 837 h 2201"/>
                <a:gd name="T100" fmla="*/ 945 w 2278"/>
                <a:gd name="T101" fmla="*/ 863 h 2201"/>
                <a:gd name="T102" fmla="*/ 787 w 2278"/>
                <a:gd name="T103" fmla="*/ 1031 h 2201"/>
                <a:gd name="T104" fmla="*/ 787 w 2278"/>
                <a:gd name="T105" fmla="*/ 1245 h 2201"/>
                <a:gd name="T106" fmla="*/ 945 w 2278"/>
                <a:gd name="T107" fmla="*/ 1412 h 2201"/>
                <a:gd name="T108" fmla="*/ 1083 w 2278"/>
                <a:gd name="T109" fmla="*/ 1439 h 2201"/>
                <a:gd name="T110" fmla="*/ 1292 w 2278"/>
                <a:gd name="T111" fmla="*/ 1340 h 2201"/>
                <a:gd name="T112" fmla="*/ 1370 w 2278"/>
                <a:gd name="T113" fmla="*/ 1138 h 2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78" h="2201">
                  <a:moveTo>
                    <a:pt x="2125" y="983"/>
                  </a:moveTo>
                  <a:cubicBezTo>
                    <a:pt x="2074" y="983"/>
                    <a:pt x="2030" y="1007"/>
                    <a:pt x="2002" y="1045"/>
                  </a:cubicBezTo>
                  <a:cubicBezTo>
                    <a:pt x="1787" y="929"/>
                    <a:pt x="1787" y="929"/>
                    <a:pt x="1787" y="929"/>
                  </a:cubicBezTo>
                  <a:cubicBezTo>
                    <a:pt x="1795" y="914"/>
                    <a:pt x="1799" y="897"/>
                    <a:pt x="1799" y="879"/>
                  </a:cubicBezTo>
                  <a:cubicBezTo>
                    <a:pt x="1799" y="828"/>
                    <a:pt x="1764" y="785"/>
                    <a:pt x="1715" y="773"/>
                  </a:cubicBezTo>
                  <a:cubicBezTo>
                    <a:pt x="1729" y="640"/>
                    <a:pt x="1729" y="640"/>
                    <a:pt x="1729" y="640"/>
                  </a:cubicBezTo>
                  <a:cubicBezTo>
                    <a:pt x="1805" y="630"/>
                    <a:pt x="1863" y="566"/>
                    <a:pt x="1863" y="488"/>
                  </a:cubicBezTo>
                  <a:cubicBezTo>
                    <a:pt x="1863" y="404"/>
                    <a:pt x="1795" y="335"/>
                    <a:pt x="1711" y="335"/>
                  </a:cubicBezTo>
                  <a:cubicBezTo>
                    <a:pt x="1645" y="335"/>
                    <a:pt x="1589" y="377"/>
                    <a:pt x="1567" y="435"/>
                  </a:cubicBezTo>
                  <a:cubicBezTo>
                    <a:pt x="1472" y="427"/>
                    <a:pt x="1472" y="427"/>
                    <a:pt x="1472" y="427"/>
                  </a:cubicBezTo>
                  <a:cubicBezTo>
                    <a:pt x="1472" y="426"/>
                    <a:pt x="1472" y="425"/>
                    <a:pt x="1472" y="424"/>
                  </a:cubicBezTo>
                  <a:cubicBezTo>
                    <a:pt x="1472" y="364"/>
                    <a:pt x="1423" y="315"/>
                    <a:pt x="1363" y="315"/>
                  </a:cubicBezTo>
                  <a:cubicBezTo>
                    <a:pt x="1334" y="315"/>
                    <a:pt x="1309" y="326"/>
                    <a:pt x="1289" y="343"/>
                  </a:cubicBezTo>
                  <a:cubicBezTo>
                    <a:pt x="1187" y="250"/>
                    <a:pt x="1187" y="250"/>
                    <a:pt x="1187" y="250"/>
                  </a:cubicBezTo>
                  <a:cubicBezTo>
                    <a:pt x="1208" y="223"/>
                    <a:pt x="1221" y="190"/>
                    <a:pt x="1221" y="153"/>
                  </a:cubicBezTo>
                  <a:cubicBezTo>
                    <a:pt x="1221" y="69"/>
                    <a:pt x="1153" y="0"/>
                    <a:pt x="1068" y="0"/>
                  </a:cubicBezTo>
                  <a:cubicBezTo>
                    <a:pt x="984" y="0"/>
                    <a:pt x="916" y="69"/>
                    <a:pt x="916" y="153"/>
                  </a:cubicBezTo>
                  <a:cubicBezTo>
                    <a:pt x="916" y="197"/>
                    <a:pt x="935" y="237"/>
                    <a:pt x="965" y="265"/>
                  </a:cubicBezTo>
                  <a:cubicBezTo>
                    <a:pt x="856" y="422"/>
                    <a:pt x="856" y="422"/>
                    <a:pt x="856" y="422"/>
                  </a:cubicBezTo>
                  <a:cubicBezTo>
                    <a:pt x="842" y="416"/>
                    <a:pt x="827" y="412"/>
                    <a:pt x="810" y="412"/>
                  </a:cubicBezTo>
                  <a:cubicBezTo>
                    <a:pt x="760" y="412"/>
                    <a:pt x="717" y="446"/>
                    <a:pt x="705" y="493"/>
                  </a:cubicBezTo>
                  <a:cubicBezTo>
                    <a:pt x="561" y="480"/>
                    <a:pt x="561" y="480"/>
                    <a:pt x="561" y="480"/>
                  </a:cubicBezTo>
                  <a:cubicBezTo>
                    <a:pt x="561" y="480"/>
                    <a:pt x="561" y="479"/>
                    <a:pt x="561" y="478"/>
                  </a:cubicBezTo>
                  <a:cubicBezTo>
                    <a:pt x="561" y="394"/>
                    <a:pt x="493" y="325"/>
                    <a:pt x="408" y="325"/>
                  </a:cubicBezTo>
                  <a:cubicBezTo>
                    <a:pt x="324" y="325"/>
                    <a:pt x="256" y="394"/>
                    <a:pt x="256" y="478"/>
                  </a:cubicBezTo>
                  <a:cubicBezTo>
                    <a:pt x="256" y="546"/>
                    <a:pt x="300" y="603"/>
                    <a:pt x="362" y="623"/>
                  </a:cubicBezTo>
                  <a:cubicBezTo>
                    <a:pt x="348" y="732"/>
                    <a:pt x="348" y="732"/>
                    <a:pt x="348" y="732"/>
                  </a:cubicBezTo>
                  <a:cubicBezTo>
                    <a:pt x="291" y="736"/>
                    <a:pt x="246" y="783"/>
                    <a:pt x="246" y="841"/>
                  </a:cubicBezTo>
                  <a:cubicBezTo>
                    <a:pt x="246" y="873"/>
                    <a:pt x="259" y="901"/>
                    <a:pt x="281" y="921"/>
                  </a:cubicBezTo>
                  <a:cubicBezTo>
                    <a:pt x="221" y="1002"/>
                    <a:pt x="221" y="1002"/>
                    <a:pt x="221" y="1002"/>
                  </a:cubicBezTo>
                  <a:cubicBezTo>
                    <a:pt x="201" y="991"/>
                    <a:pt x="177" y="985"/>
                    <a:pt x="153" y="985"/>
                  </a:cubicBezTo>
                  <a:cubicBezTo>
                    <a:pt x="68" y="985"/>
                    <a:pt x="0" y="1054"/>
                    <a:pt x="0" y="1138"/>
                  </a:cubicBezTo>
                  <a:cubicBezTo>
                    <a:pt x="0" y="1222"/>
                    <a:pt x="68" y="1291"/>
                    <a:pt x="153" y="1291"/>
                  </a:cubicBezTo>
                  <a:cubicBezTo>
                    <a:pt x="190" y="1291"/>
                    <a:pt x="225" y="1277"/>
                    <a:pt x="251" y="1254"/>
                  </a:cubicBezTo>
                  <a:cubicBezTo>
                    <a:pt x="354" y="1339"/>
                    <a:pt x="354" y="1339"/>
                    <a:pt x="354" y="1339"/>
                  </a:cubicBezTo>
                  <a:cubicBezTo>
                    <a:pt x="344" y="1356"/>
                    <a:pt x="338" y="1375"/>
                    <a:pt x="338" y="1396"/>
                  </a:cubicBezTo>
                  <a:cubicBezTo>
                    <a:pt x="338" y="1436"/>
                    <a:pt x="359" y="1471"/>
                    <a:pt x="392" y="1490"/>
                  </a:cubicBezTo>
                  <a:cubicBezTo>
                    <a:pt x="332" y="1733"/>
                    <a:pt x="332" y="1733"/>
                    <a:pt x="332" y="1733"/>
                  </a:cubicBezTo>
                  <a:cubicBezTo>
                    <a:pt x="328" y="1732"/>
                    <a:pt x="323" y="1732"/>
                    <a:pt x="319" y="1732"/>
                  </a:cubicBezTo>
                  <a:cubicBezTo>
                    <a:pt x="235" y="1732"/>
                    <a:pt x="166" y="1800"/>
                    <a:pt x="166" y="1885"/>
                  </a:cubicBezTo>
                  <a:cubicBezTo>
                    <a:pt x="166" y="1969"/>
                    <a:pt x="235" y="2038"/>
                    <a:pt x="319" y="2038"/>
                  </a:cubicBezTo>
                  <a:cubicBezTo>
                    <a:pt x="399" y="2038"/>
                    <a:pt x="464" y="1977"/>
                    <a:pt x="471" y="1899"/>
                  </a:cubicBezTo>
                  <a:cubicBezTo>
                    <a:pt x="664" y="1884"/>
                    <a:pt x="664" y="1884"/>
                    <a:pt x="664" y="1884"/>
                  </a:cubicBezTo>
                  <a:cubicBezTo>
                    <a:pt x="676" y="1931"/>
                    <a:pt x="718" y="1966"/>
                    <a:pt x="769" y="1966"/>
                  </a:cubicBezTo>
                  <a:cubicBezTo>
                    <a:pt x="802" y="1966"/>
                    <a:pt x="832" y="1951"/>
                    <a:pt x="852" y="1928"/>
                  </a:cubicBezTo>
                  <a:cubicBezTo>
                    <a:pt x="931" y="1982"/>
                    <a:pt x="931" y="1982"/>
                    <a:pt x="931" y="1982"/>
                  </a:cubicBezTo>
                  <a:cubicBezTo>
                    <a:pt x="921" y="2002"/>
                    <a:pt x="916" y="2024"/>
                    <a:pt x="916" y="2049"/>
                  </a:cubicBezTo>
                  <a:cubicBezTo>
                    <a:pt x="916" y="2128"/>
                    <a:pt x="976" y="2193"/>
                    <a:pt x="1053" y="2200"/>
                  </a:cubicBezTo>
                  <a:cubicBezTo>
                    <a:pt x="1053" y="2201"/>
                    <a:pt x="1053" y="2201"/>
                    <a:pt x="1053" y="2201"/>
                  </a:cubicBezTo>
                  <a:cubicBezTo>
                    <a:pt x="1056" y="2201"/>
                    <a:pt x="1056" y="2201"/>
                    <a:pt x="1056" y="2201"/>
                  </a:cubicBezTo>
                  <a:cubicBezTo>
                    <a:pt x="1060" y="2201"/>
                    <a:pt x="1064" y="2201"/>
                    <a:pt x="1068" y="2201"/>
                  </a:cubicBezTo>
                  <a:cubicBezTo>
                    <a:pt x="1073" y="2201"/>
                    <a:pt x="1077" y="2201"/>
                    <a:pt x="1081" y="2201"/>
                  </a:cubicBezTo>
                  <a:cubicBezTo>
                    <a:pt x="1083" y="2201"/>
                    <a:pt x="1083" y="2201"/>
                    <a:pt x="1083" y="2201"/>
                  </a:cubicBezTo>
                  <a:cubicBezTo>
                    <a:pt x="1083" y="2201"/>
                    <a:pt x="1083" y="2201"/>
                    <a:pt x="1083" y="2201"/>
                  </a:cubicBezTo>
                  <a:cubicBezTo>
                    <a:pt x="1161" y="2193"/>
                    <a:pt x="1221" y="2128"/>
                    <a:pt x="1221" y="2049"/>
                  </a:cubicBezTo>
                  <a:cubicBezTo>
                    <a:pt x="1221" y="2011"/>
                    <a:pt x="1207" y="1976"/>
                    <a:pt x="1184" y="1949"/>
                  </a:cubicBezTo>
                  <a:cubicBezTo>
                    <a:pt x="1268" y="1853"/>
                    <a:pt x="1268" y="1853"/>
                    <a:pt x="1268" y="1853"/>
                  </a:cubicBezTo>
                  <a:cubicBezTo>
                    <a:pt x="1285" y="1863"/>
                    <a:pt x="1304" y="1869"/>
                    <a:pt x="1324" y="1869"/>
                  </a:cubicBezTo>
                  <a:cubicBezTo>
                    <a:pt x="1364" y="1869"/>
                    <a:pt x="1399" y="1847"/>
                    <a:pt x="1418" y="1815"/>
                  </a:cubicBezTo>
                  <a:cubicBezTo>
                    <a:pt x="1666" y="1872"/>
                    <a:pt x="1666" y="1872"/>
                    <a:pt x="1666" y="1872"/>
                  </a:cubicBezTo>
                  <a:cubicBezTo>
                    <a:pt x="1665" y="1876"/>
                    <a:pt x="1665" y="1880"/>
                    <a:pt x="1665" y="1885"/>
                  </a:cubicBezTo>
                  <a:cubicBezTo>
                    <a:pt x="1665" y="1969"/>
                    <a:pt x="1734" y="2038"/>
                    <a:pt x="1818" y="2038"/>
                  </a:cubicBezTo>
                  <a:cubicBezTo>
                    <a:pt x="1902" y="2038"/>
                    <a:pt x="1971" y="1969"/>
                    <a:pt x="1971" y="1885"/>
                  </a:cubicBezTo>
                  <a:cubicBezTo>
                    <a:pt x="1971" y="1820"/>
                    <a:pt x="1931" y="1765"/>
                    <a:pt x="1874" y="1743"/>
                  </a:cubicBezTo>
                  <a:cubicBezTo>
                    <a:pt x="1893" y="1572"/>
                    <a:pt x="1893" y="1572"/>
                    <a:pt x="1893" y="1572"/>
                  </a:cubicBezTo>
                  <a:cubicBezTo>
                    <a:pt x="1949" y="1567"/>
                    <a:pt x="1994" y="1520"/>
                    <a:pt x="1994" y="1463"/>
                  </a:cubicBezTo>
                  <a:cubicBezTo>
                    <a:pt x="1994" y="1436"/>
                    <a:pt x="1984" y="1412"/>
                    <a:pt x="1969" y="1393"/>
                  </a:cubicBezTo>
                  <a:cubicBezTo>
                    <a:pt x="2060" y="1273"/>
                    <a:pt x="2060" y="1273"/>
                    <a:pt x="2060" y="1273"/>
                  </a:cubicBezTo>
                  <a:cubicBezTo>
                    <a:pt x="2080" y="1283"/>
                    <a:pt x="2102" y="1288"/>
                    <a:pt x="2125" y="1288"/>
                  </a:cubicBezTo>
                  <a:cubicBezTo>
                    <a:pt x="2209" y="1288"/>
                    <a:pt x="2278" y="1220"/>
                    <a:pt x="2278" y="1135"/>
                  </a:cubicBezTo>
                  <a:cubicBezTo>
                    <a:pt x="2278" y="1051"/>
                    <a:pt x="2209" y="983"/>
                    <a:pt x="2125" y="983"/>
                  </a:cubicBezTo>
                  <a:close/>
                  <a:moveTo>
                    <a:pt x="1940" y="1369"/>
                  </a:moveTo>
                  <a:cubicBezTo>
                    <a:pt x="1924" y="1359"/>
                    <a:pt x="1905" y="1353"/>
                    <a:pt x="1884" y="1353"/>
                  </a:cubicBezTo>
                  <a:cubicBezTo>
                    <a:pt x="1838" y="1353"/>
                    <a:pt x="1798" y="1383"/>
                    <a:pt x="1782" y="1424"/>
                  </a:cubicBezTo>
                  <a:cubicBezTo>
                    <a:pt x="1392" y="1262"/>
                    <a:pt x="1392" y="1262"/>
                    <a:pt x="1392" y="1262"/>
                  </a:cubicBezTo>
                  <a:cubicBezTo>
                    <a:pt x="1390" y="1268"/>
                    <a:pt x="1387" y="1273"/>
                    <a:pt x="1385" y="1279"/>
                  </a:cubicBezTo>
                  <a:cubicBezTo>
                    <a:pt x="1777" y="1441"/>
                    <a:pt x="1777" y="1441"/>
                    <a:pt x="1777" y="1441"/>
                  </a:cubicBezTo>
                  <a:cubicBezTo>
                    <a:pt x="1776" y="1448"/>
                    <a:pt x="1775" y="1455"/>
                    <a:pt x="1775" y="1463"/>
                  </a:cubicBezTo>
                  <a:cubicBezTo>
                    <a:pt x="1775" y="1513"/>
                    <a:pt x="1809" y="1555"/>
                    <a:pt x="1855" y="1568"/>
                  </a:cubicBezTo>
                  <a:cubicBezTo>
                    <a:pt x="1837" y="1733"/>
                    <a:pt x="1837" y="1733"/>
                    <a:pt x="1837" y="1733"/>
                  </a:cubicBezTo>
                  <a:cubicBezTo>
                    <a:pt x="1831" y="1733"/>
                    <a:pt x="1825" y="1732"/>
                    <a:pt x="1818" y="1732"/>
                  </a:cubicBezTo>
                  <a:cubicBezTo>
                    <a:pt x="1781" y="1732"/>
                    <a:pt x="1746" y="1746"/>
                    <a:pt x="1720" y="1768"/>
                  </a:cubicBezTo>
                  <a:cubicBezTo>
                    <a:pt x="1324" y="1372"/>
                    <a:pt x="1324" y="1372"/>
                    <a:pt x="1324" y="1372"/>
                  </a:cubicBezTo>
                  <a:cubicBezTo>
                    <a:pt x="1317" y="1379"/>
                    <a:pt x="1310" y="1386"/>
                    <a:pt x="1302" y="1393"/>
                  </a:cubicBezTo>
                  <a:cubicBezTo>
                    <a:pt x="1699" y="1789"/>
                    <a:pt x="1699" y="1789"/>
                    <a:pt x="1699" y="1789"/>
                  </a:cubicBezTo>
                  <a:cubicBezTo>
                    <a:pt x="1688" y="1803"/>
                    <a:pt x="1679" y="1818"/>
                    <a:pt x="1674" y="1835"/>
                  </a:cubicBezTo>
                  <a:cubicBezTo>
                    <a:pt x="1432" y="1779"/>
                    <a:pt x="1432" y="1779"/>
                    <a:pt x="1432" y="1779"/>
                  </a:cubicBezTo>
                  <a:cubicBezTo>
                    <a:pt x="1433" y="1773"/>
                    <a:pt x="1433" y="1766"/>
                    <a:pt x="1433" y="1759"/>
                  </a:cubicBezTo>
                  <a:cubicBezTo>
                    <a:pt x="1433" y="1699"/>
                    <a:pt x="1385" y="1650"/>
                    <a:pt x="1324" y="1650"/>
                  </a:cubicBezTo>
                  <a:cubicBezTo>
                    <a:pt x="1313" y="1650"/>
                    <a:pt x="1302" y="1652"/>
                    <a:pt x="1292" y="1655"/>
                  </a:cubicBezTo>
                  <a:cubicBezTo>
                    <a:pt x="1209" y="1454"/>
                    <a:pt x="1209" y="1454"/>
                    <a:pt x="1209" y="1454"/>
                  </a:cubicBezTo>
                  <a:cubicBezTo>
                    <a:pt x="1204" y="1457"/>
                    <a:pt x="1198" y="1459"/>
                    <a:pt x="1193" y="1461"/>
                  </a:cubicBezTo>
                  <a:cubicBezTo>
                    <a:pt x="1276" y="1662"/>
                    <a:pt x="1276" y="1662"/>
                    <a:pt x="1276" y="1662"/>
                  </a:cubicBezTo>
                  <a:cubicBezTo>
                    <a:pt x="1240" y="1680"/>
                    <a:pt x="1215" y="1717"/>
                    <a:pt x="1215" y="1759"/>
                  </a:cubicBezTo>
                  <a:cubicBezTo>
                    <a:pt x="1215" y="1786"/>
                    <a:pt x="1224" y="1810"/>
                    <a:pt x="1240" y="1828"/>
                  </a:cubicBezTo>
                  <a:cubicBezTo>
                    <a:pt x="1156" y="1924"/>
                    <a:pt x="1156" y="1924"/>
                    <a:pt x="1156" y="1924"/>
                  </a:cubicBezTo>
                  <a:cubicBezTo>
                    <a:pt x="1135" y="1909"/>
                    <a:pt x="1110" y="1899"/>
                    <a:pt x="1083" y="1897"/>
                  </a:cubicBezTo>
                  <a:cubicBezTo>
                    <a:pt x="1083" y="1484"/>
                    <a:pt x="1083" y="1484"/>
                    <a:pt x="1083" y="1484"/>
                  </a:cubicBezTo>
                  <a:cubicBezTo>
                    <a:pt x="1078" y="1484"/>
                    <a:pt x="1073" y="1484"/>
                    <a:pt x="1068" y="1484"/>
                  </a:cubicBezTo>
                  <a:cubicBezTo>
                    <a:pt x="1063" y="1484"/>
                    <a:pt x="1058" y="1484"/>
                    <a:pt x="1053" y="1484"/>
                  </a:cubicBezTo>
                  <a:cubicBezTo>
                    <a:pt x="1053" y="1897"/>
                    <a:pt x="1053" y="1897"/>
                    <a:pt x="1053" y="1897"/>
                  </a:cubicBezTo>
                  <a:cubicBezTo>
                    <a:pt x="1013" y="1901"/>
                    <a:pt x="977" y="1920"/>
                    <a:pt x="952" y="1950"/>
                  </a:cubicBezTo>
                  <a:cubicBezTo>
                    <a:pt x="871" y="1895"/>
                    <a:pt x="871" y="1895"/>
                    <a:pt x="871" y="1895"/>
                  </a:cubicBezTo>
                  <a:cubicBezTo>
                    <a:pt x="876" y="1883"/>
                    <a:pt x="878" y="1870"/>
                    <a:pt x="878" y="1857"/>
                  </a:cubicBezTo>
                  <a:cubicBezTo>
                    <a:pt x="878" y="1815"/>
                    <a:pt x="855" y="1779"/>
                    <a:pt x="820" y="1760"/>
                  </a:cubicBezTo>
                  <a:cubicBezTo>
                    <a:pt x="944" y="1461"/>
                    <a:pt x="944" y="1461"/>
                    <a:pt x="944" y="1461"/>
                  </a:cubicBezTo>
                  <a:cubicBezTo>
                    <a:pt x="939" y="1459"/>
                    <a:pt x="933" y="1457"/>
                    <a:pt x="928" y="1454"/>
                  </a:cubicBezTo>
                  <a:cubicBezTo>
                    <a:pt x="804" y="1753"/>
                    <a:pt x="804" y="1753"/>
                    <a:pt x="804" y="1753"/>
                  </a:cubicBezTo>
                  <a:cubicBezTo>
                    <a:pt x="793" y="1749"/>
                    <a:pt x="781" y="1747"/>
                    <a:pt x="769" y="1747"/>
                  </a:cubicBezTo>
                  <a:cubicBezTo>
                    <a:pt x="712" y="1747"/>
                    <a:pt x="666" y="1791"/>
                    <a:pt x="660" y="1846"/>
                  </a:cubicBezTo>
                  <a:cubicBezTo>
                    <a:pt x="470" y="1861"/>
                    <a:pt x="470" y="1861"/>
                    <a:pt x="470" y="1861"/>
                  </a:cubicBezTo>
                  <a:cubicBezTo>
                    <a:pt x="466" y="1834"/>
                    <a:pt x="454" y="1810"/>
                    <a:pt x="438" y="1789"/>
                  </a:cubicBezTo>
                  <a:cubicBezTo>
                    <a:pt x="835" y="1393"/>
                    <a:pt x="835" y="1393"/>
                    <a:pt x="835" y="1393"/>
                  </a:cubicBezTo>
                  <a:cubicBezTo>
                    <a:pt x="827" y="1386"/>
                    <a:pt x="820" y="1379"/>
                    <a:pt x="813" y="1372"/>
                  </a:cubicBezTo>
                  <a:cubicBezTo>
                    <a:pt x="417" y="1768"/>
                    <a:pt x="417" y="1768"/>
                    <a:pt x="417" y="1768"/>
                  </a:cubicBezTo>
                  <a:cubicBezTo>
                    <a:pt x="403" y="1756"/>
                    <a:pt x="387" y="1747"/>
                    <a:pt x="369" y="1741"/>
                  </a:cubicBezTo>
                  <a:cubicBezTo>
                    <a:pt x="428" y="1504"/>
                    <a:pt x="428" y="1504"/>
                    <a:pt x="428" y="1504"/>
                  </a:cubicBezTo>
                  <a:cubicBezTo>
                    <a:pt x="434" y="1505"/>
                    <a:pt x="440" y="1505"/>
                    <a:pt x="447" y="1505"/>
                  </a:cubicBezTo>
                  <a:cubicBezTo>
                    <a:pt x="507" y="1505"/>
                    <a:pt x="556" y="1457"/>
                    <a:pt x="556" y="1396"/>
                  </a:cubicBezTo>
                  <a:cubicBezTo>
                    <a:pt x="556" y="1384"/>
                    <a:pt x="554" y="1373"/>
                    <a:pt x="551" y="1362"/>
                  </a:cubicBezTo>
                  <a:cubicBezTo>
                    <a:pt x="752" y="1279"/>
                    <a:pt x="752" y="1279"/>
                    <a:pt x="752" y="1279"/>
                  </a:cubicBezTo>
                  <a:cubicBezTo>
                    <a:pt x="750" y="1273"/>
                    <a:pt x="747" y="1268"/>
                    <a:pt x="745" y="1262"/>
                  </a:cubicBezTo>
                  <a:cubicBezTo>
                    <a:pt x="544" y="1345"/>
                    <a:pt x="544" y="1345"/>
                    <a:pt x="544" y="1345"/>
                  </a:cubicBezTo>
                  <a:cubicBezTo>
                    <a:pt x="525" y="1311"/>
                    <a:pt x="489" y="1287"/>
                    <a:pt x="447" y="1287"/>
                  </a:cubicBezTo>
                  <a:cubicBezTo>
                    <a:pt x="421" y="1287"/>
                    <a:pt x="397" y="1296"/>
                    <a:pt x="379" y="1311"/>
                  </a:cubicBezTo>
                  <a:cubicBezTo>
                    <a:pt x="277" y="1226"/>
                    <a:pt x="277" y="1226"/>
                    <a:pt x="277" y="1226"/>
                  </a:cubicBezTo>
                  <a:cubicBezTo>
                    <a:pt x="292" y="1205"/>
                    <a:pt x="302" y="1180"/>
                    <a:pt x="305" y="1153"/>
                  </a:cubicBezTo>
                  <a:cubicBezTo>
                    <a:pt x="723" y="1153"/>
                    <a:pt x="723" y="1153"/>
                    <a:pt x="723" y="1153"/>
                  </a:cubicBezTo>
                  <a:cubicBezTo>
                    <a:pt x="722" y="1148"/>
                    <a:pt x="722" y="1143"/>
                    <a:pt x="722" y="1138"/>
                  </a:cubicBezTo>
                  <a:cubicBezTo>
                    <a:pt x="722" y="1133"/>
                    <a:pt x="722" y="1128"/>
                    <a:pt x="723" y="1123"/>
                  </a:cubicBezTo>
                  <a:cubicBezTo>
                    <a:pt x="305" y="1123"/>
                    <a:pt x="305" y="1123"/>
                    <a:pt x="305" y="1123"/>
                  </a:cubicBezTo>
                  <a:cubicBezTo>
                    <a:pt x="301" y="1083"/>
                    <a:pt x="281" y="1048"/>
                    <a:pt x="253" y="1023"/>
                  </a:cubicBezTo>
                  <a:cubicBezTo>
                    <a:pt x="312" y="942"/>
                    <a:pt x="312" y="942"/>
                    <a:pt x="312" y="942"/>
                  </a:cubicBezTo>
                  <a:cubicBezTo>
                    <a:pt x="325" y="947"/>
                    <a:pt x="340" y="950"/>
                    <a:pt x="355" y="950"/>
                  </a:cubicBezTo>
                  <a:cubicBezTo>
                    <a:pt x="397" y="950"/>
                    <a:pt x="433" y="927"/>
                    <a:pt x="451" y="892"/>
                  </a:cubicBezTo>
                  <a:cubicBezTo>
                    <a:pt x="745" y="1014"/>
                    <a:pt x="745" y="1014"/>
                    <a:pt x="745" y="1014"/>
                  </a:cubicBezTo>
                  <a:cubicBezTo>
                    <a:pt x="747" y="1008"/>
                    <a:pt x="750" y="1003"/>
                    <a:pt x="752" y="997"/>
                  </a:cubicBezTo>
                  <a:cubicBezTo>
                    <a:pt x="458" y="875"/>
                    <a:pt x="458" y="875"/>
                    <a:pt x="458" y="875"/>
                  </a:cubicBezTo>
                  <a:cubicBezTo>
                    <a:pt x="462" y="865"/>
                    <a:pt x="464" y="853"/>
                    <a:pt x="464" y="841"/>
                  </a:cubicBezTo>
                  <a:cubicBezTo>
                    <a:pt x="464" y="792"/>
                    <a:pt x="431" y="750"/>
                    <a:pt x="386" y="736"/>
                  </a:cubicBezTo>
                  <a:cubicBezTo>
                    <a:pt x="399" y="630"/>
                    <a:pt x="399" y="630"/>
                    <a:pt x="399" y="630"/>
                  </a:cubicBezTo>
                  <a:cubicBezTo>
                    <a:pt x="402" y="630"/>
                    <a:pt x="405" y="631"/>
                    <a:pt x="408" y="631"/>
                  </a:cubicBezTo>
                  <a:cubicBezTo>
                    <a:pt x="445" y="631"/>
                    <a:pt x="479" y="618"/>
                    <a:pt x="505" y="596"/>
                  </a:cubicBezTo>
                  <a:cubicBezTo>
                    <a:pt x="813" y="904"/>
                    <a:pt x="813" y="904"/>
                    <a:pt x="813" y="904"/>
                  </a:cubicBezTo>
                  <a:cubicBezTo>
                    <a:pt x="820" y="897"/>
                    <a:pt x="827" y="889"/>
                    <a:pt x="835" y="883"/>
                  </a:cubicBezTo>
                  <a:cubicBezTo>
                    <a:pt x="527" y="575"/>
                    <a:pt x="527" y="575"/>
                    <a:pt x="527" y="575"/>
                  </a:cubicBezTo>
                  <a:cubicBezTo>
                    <a:pt x="540" y="558"/>
                    <a:pt x="550" y="539"/>
                    <a:pt x="556" y="518"/>
                  </a:cubicBezTo>
                  <a:cubicBezTo>
                    <a:pt x="701" y="530"/>
                    <a:pt x="701" y="530"/>
                    <a:pt x="701" y="530"/>
                  </a:cubicBezTo>
                  <a:cubicBezTo>
                    <a:pt x="706" y="587"/>
                    <a:pt x="753" y="631"/>
                    <a:pt x="810" y="631"/>
                  </a:cubicBezTo>
                  <a:cubicBezTo>
                    <a:pt x="823" y="631"/>
                    <a:pt x="835" y="628"/>
                    <a:pt x="846" y="624"/>
                  </a:cubicBezTo>
                  <a:cubicBezTo>
                    <a:pt x="928" y="822"/>
                    <a:pt x="928" y="822"/>
                    <a:pt x="928" y="822"/>
                  </a:cubicBezTo>
                  <a:cubicBezTo>
                    <a:pt x="933" y="819"/>
                    <a:pt x="939" y="817"/>
                    <a:pt x="944" y="815"/>
                  </a:cubicBezTo>
                  <a:cubicBezTo>
                    <a:pt x="863" y="617"/>
                    <a:pt x="863" y="617"/>
                    <a:pt x="863" y="617"/>
                  </a:cubicBezTo>
                  <a:cubicBezTo>
                    <a:pt x="896" y="599"/>
                    <a:pt x="919" y="563"/>
                    <a:pt x="919" y="521"/>
                  </a:cubicBezTo>
                  <a:cubicBezTo>
                    <a:pt x="919" y="491"/>
                    <a:pt x="907" y="464"/>
                    <a:pt x="887" y="444"/>
                  </a:cubicBezTo>
                  <a:cubicBezTo>
                    <a:pt x="996" y="287"/>
                    <a:pt x="996" y="287"/>
                    <a:pt x="996" y="287"/>
                  </a:cubicBezTo>
                  <a:cubicBezTo>
                    <a:pt x="1013" y="297"/>
                    <a:pt x="1033" y="303"/>
                    <a:pt x="1053" y="305"/>
                  </a:cubicBezTo>
                  <a:cubicBezTo>
                    <a:pt x="1053" y="792"/>
                    <a:pt x="1053" y="792"/>
                    <a:pt x="1053" y="792"/>
                  </a:cubicBezTo>
                  <a:cubicBezTo>
                    <a:pt x="1058" y="792"/>
                    <a:pt x="1063" y="792"/>
                    <a:pt x="1068" y="792"/>
                  </a:cubicBezTo>
                  <a:cubicBezTo>
                    <a:pt x="1073" y="792"/>
                    <a:pt x="1078" y="792"/>
                    <a:pt x="1083" y="792"/>
                  </a:cubicBezTo>
                  <a:cubicBezTo>
                    <a:pt x="1083" y="305"/>
                    <a:pt x="1083" y="305"/>
                    <a:pt x="1083" y="305"/>
                  </a:cubicBezTo>
                  <a:cubicBezTo>
                    <a:pt x="1112" y="302"/>
                    <a:pt x="1138" y="292"/>
                    <a:pt x="1159" y="276"/>
                  </a:cubicBezTo>
                  <a:cubicBezTo>
                    <a:pt x="1266" y="373"/>
                    <a:pt x="1266" y="373"/>
                    <a:pt x="1266" y="373"/>
                  </a:cubicBezTo>
                  <a:cubicBezTo>
                    <a:pt x="1258" y="388"/>
                    <a:pt x="1253" y="406"/>
                    <a:pt x="1253" y="424"/>
                  </a:cubicBezTo>
                  <a:cubicBezTo>
                    <a:pt x="1253" y="467"/>
                    <a:pt x="1278" y="504"/>
                    <a:pt x="1314" y="522"/>
                  </a:cubicBezTo>
                  <a:cubicBezTo>
                    <a:pt x="1193" y="815"/>
                    <a:pt x="1193" y="815"/>
                    <a:pt x="1193" y="815"/>
                  </a:cubicBezTo>
                  <a:cubicBezTo>
                    <a:pt x="1198" y="817"/>
                    <a:pt x="1204" y="819"/>
                    <a:pt x="1209" y="822"/>
                  </a:cubicBezTo>
                  <a:cubicBezTo>
                    <a:pt x="1331" y="529"/>
                    <a:pt x="1331" y="529"/>
                    <a:pt x="1331" y="529"/>
                  </a:cubicBezTo>
                  <a:cubicBezTo>
                    <a:pt x="1341" y="532"/>
                    <a:pt x="1351" y="533"/>
                    <a:pt x="1363" y="533"/>
                  </a:cubicBezTo>
                  <a:cubicBezTo>
                    <a:pt x="1409" y="533"/>
                    <a:pt x="1448" y="505"/>
                    <a:pt x="1464" y="464"/>
                  </a:cubicBezTo>
                  <a:cubicBezTo>
                    <a:pt x="1559" y="472"/>
                    <a:pt x="1559" y="472"/>
                    <a:pt x="1559" y="472"/>
                  </a:cubicBezTo>
                  <a:cubicBezTo>
                    <a:pt x="1558" y="477"/>
                    <a:pt x="1558" y="483"/>
                    <a:pt x="1558" y="488"/>
                  </a:cubicBezTo>
                  <a:cubicBezTo>
                    <a:pt x="1558" y="527"/>
                    <a:pt x="1572" y="562"/>
                    <a:pt x="1596" y="589"/>
                  </a:cubicBezTo>
                  <a:cubicBezTo>
                    <a:pt x="1302" y="883"/>
                    <a:pt x="1302" y="883"/>
                    <a:pt x="1302" y="883"/>
                  </a:cubicBezTo>
                  <a:cubicBezTo>
                    <a:pt x="1310" y="889"/>
                    <a:pt x="1317" y="897"/>
                    <a:pt x="1324" y="904"/>
                  </a:cubicBezTo>
                  <a:cubicBezTo>
                    <a:pt x="1618" y="610"/>
                    <a:pt x="1618" y="610"/>
                    <a:pt x="1618" y="610"/>
                  </a:cubicBezTo>
                  <a:cubicBezTo>
                    <a:pt x="1639" y="625"/>
                    <a:pt x="1664" y="636"/>
                    <a:pt x="1691" y="640"/>
                  </a:cubicBezTo>
                  <a:cubicBezTo>
                    <a:pt x="1678" y="771"/>
                    <a:pt x="1678" y="771"/>
                    <a:pt x="1678" y="771"/>
                  </a:cubicBezTo>
                  <a:cubicBezTo>
                    <a:pt x="1623" y="777"/>
                    <a:pt x="1581" y="823"/>
                    <a:pt x="1581" y="879"/>
                  </a:cubicBezTo>
                  <a:cubicBezTo>
                    <a:pt x="1581" y="891"/>
                    <a:pt x="1583" y="903"/>
                    <a:pt x="1586" y="914"/>
                  </a:cubicBezTo>
                  <a:cubicBezTo>
                    <a:pt x="1385" y="997"/>
                    <a:pt x="1385" y="997"/>
                    <a:pt x="1385" y="997"/>
                  </a:cubicBezTo>
                  <a:cubicBezTo>
                    <a:pt x="1387" y="1003"/>
                    <a:pt x="1390" y="1008"/>
                    <a:pt x="1392" y="1014"/>
                  </a:cubicBezTo>
                  <a:cubicBezTo>
                    <a:pt x="1593" y="930"/>
                    <a:pt x="1593" y="930"/>
                    <a:pt x="1593" y="930"/>
                  </a:cubicBezTo>
                  <a:cubicBezTo>
                    <a:pt x="1612" y="965"/>
                    <a:pt x="1648" y="989"/>
                    <a:pt x="1690" y="989"/>
                  </a:cubicBezTo>
                  <a:cubicBezTo>
                    <a:pt x="1719" y="989"/>
                    <a:pt x="1745" y="978"/>
                    <a:pt x="1764" y="960"/>
                  </a:cubicBezTo>
                  <a:cubicBezTo>
                    <a:pt x="1983" y="1078"/>
                    <a:pt x="1983" y="1078"/>
                    <a:pt x="1983" y="1078"/>
                  </a:cubicBezTo>
                  <a:cubicBezTo>
                    <a:pt x="1978" y="1092"/>
                    <a:pt x="1974" y="1107"/>
                    <a:pt x="1973" y="1123"/>
                  </a:cubicBezTo>
                  <a:cubicBezTo>
                    <a:pt x="1414" y="1123"/>
                    <a:pt x="1414" y="1123"/>
                    <a:pt x="1414" y="1123"/>
                  </a:cubicBezTo>
                  <a:cubicBezTo>
                    <a:pt x="1415" y="1128"/>
                    <a:pt x="1415" y="1133"/>
                    <a:pt x="1415" y="1138"/>
                  </a:cubicBezTo>
                  <a:cubicBezTo>
                    <a:pt x="1415" y="1143"/>
                    <a:pt x="1415" y="1148"/>
                    <a:pt x="1414" y="1153"/>
                  </a:cubicBezTo>
                  <a:cubicBezTo>
                    <a:pt x="1973" y="1153"/>
                    <a:pt x="1973" y="1153"/>
                    <a:pt x="1973" y="1153"/>
                  </a:cubicBezTo>
                  <a:cubicBezTo>
                    <a:pt x="1978" y="1193"/>
                    <a:pt x="1998" y="1229"/>
                    <a:pt x="2028" y="1253"/>
                  </a:cubicBezTo>
                  <a:lnTo>
                    <a:pt x="1940" y="1369"/>
                  </a:lnTo>
                  <a:close/>
                  <a:moveTo>
                    <a:pt x="1350" y="1031"/>
                  </a:moveTo>
                  <a:cubicBezTo>
                    <a:pt x="1348" y="1025"/>
                    <a:pt x="1345" y="1020"/>
                    <a:pt x="1343" y="1014"/>
                  </a:cubicBezTo>
                  <a:cubicBezTo>
                    <a:pt x="1330" y="985"/>
                    <a:pt x="1313" y="959"/>
                    <a:pt x="1292" y="936"/>
                  </a:cubicBezTo>
                  <a:cubicBezTo>
                    <a:pt x="1285" y="928"/>
                    <a:pt x="1278" y="921"/>
                    <a:pt x="1270" y="915"/>
                  </a:cubicBezTo>
                  <a:cubicBezTo>
                    <a:pt x="1247" y="894"/>
                    <a:pt x="1221" y="876"/>
                    <a:pt x="1192" y="863"/>
                  </a:cubicBezTo>
                  <a:cubicBezTo>
                    <a:pt x="1186" y="861"/>
                    <a:pt x="1181" y="858"/>
                    <a:pt x="1175" y="856"/>
                  </a:cubicBezTo>
                  <a:cubicBezTo>
                    <a:pt x="1147" y="845"/>
                    <a:pt x="1116" y="839"/>
                    <a:pt x="1083" y="837"/>
                  </a:cubicBezTo>
                  <a:cubicBezTo>
                    <a:pt x="1079" y="837"/>
                    <a:pt x="1073" y="837"/>
                    <a:pt x="1068" y="837"/>
                  </a:cubicBezTo>
                  <a:cubicBezTo>
                    <a:pt x="1063" y="837"/>
                    <a:pt x="1058" y="837"/>
                    <a:pt x="1053" y="837"/>
                  </a:cubicBezTo>
                  <a:cubicBezTo>
                    <a:pt x="1021" y="839"/>
                    <a:pt x="990" y="845"/>
                    <a:pt x="962" y="856"/>
                  </a:cubicBezTo>
                  <a:cubicBezTo>
                    <a:pt x="956" y="858"/>
                    <a:pt x="950" y="861"/>
                    <a:pt x="945" y="863"/>
                  </a:cubicBezTo>
                  <a:cubicBezTo>
                    <a:pt x="916" y="876"/>
                    <a:pt x="890" y="894"/>
                    <a:pt x="866" y="915"/>
                  </a:cubicBezTo>
                  <a:cubicBezTo>
                    <a:pt x="859" y="921"/>
                    <a:pt x="852" y="928"/>
                    <a:pt x="845" y="936"/>
                  </a:cubicBezTo>
                  <a:cubicBezTo>
                    <a:pt x="824" y="959"/>
                    <a:pt x="807" y="985"/>
                    <a:pt x="794" y="1014"/>
                  </a:cubicBezTo>
                  <a:cubicBezTo>
                    <a:pt x="791" y="1020"/>
                    <a:pt x="789" y="1025"/>
                    <a:pt x="787" y="1031"/>
                  </a:cubicBezTo>
                  <a:cubicBezTo>
                    <a:pt x="776" y="1060"/>
                    <a:pt x="769" y="1091"/>
                    <a:pt x="768" y="1123"/>
                  </a:cubicBezTo>
                  <a:cubicBezTo>
                    <a:pt x="767" y="1128"/>
                    <a:pt x="767" y="1133"/>
                    <a:pt x="767" y="1138"/>
                  </a:cubicBezTo>
                  <a:cubicBezTo>
                    <a:pt x="767" y="1143"/>
                    <a:pt x="767" y="1148"/>
                    <a:pt x="768" y="1153"/>
                  </a:cubicBezTo>
                  <a:cubicBezTo>
                    <a:pt x="769" y="1185"/>
                    <a:pt x="776" y="1216"/>
                    <a:pt x="787" y="1245"/>
                  </a:cubicBezTo>
                  <a:cubicBezTo>
                    <a:pt x="789" y="1250"/>
                    <a:pt x="791" y="1256"/>
                    <a:pt x="794" y="1261"/>
                  </a:cubicBezTo>
                  <a:cubicBezTo>
                    <a:pt x="807" y="1290"/>
                    <a:pt x="824" y="1317"/>
                    <a:pt x="845" y="1340"/>
                  </a:cubicBezTo>
                  <a:cubicBezTo>
                    <a:pt x="852" y="1347"/>
                    <a:pt x="859" y="1354"/>
                    <a:pt x="866" y="1361"/>
                  </a:cubicBezTo>
                  <a:cubicBezTo>
                    <a:pt x="890" y="1382"/>
                    <a:pt x="916" y="1399"/>
                    <a:pt x="945" y="1412"/>
                  </a:cubicBezTo>
                  <a:cubicBezTo>
                    <a:pt x="950" y="1415"/>
                    <a:pt x="956" y="1417"/>
                    <a:pt x="962" y="1419"/>
                  </a:cubicBezTo>
                  <a:cubicBezTo>
                    <a:pt x="990" y="1430"/>
                    <a:pt x="1021" y="1437"/>
                    <a:pt x="1053" y="1439"/>
                  </a:cubicBezTo>
                  <a:cubicBezTo>
                    <a:pt x="1058" y="1439"/>
                    <a:pt x="1063" y="1439"/>
                    <a:pt x="1068" y="1439"/>
                  </a:cubicBezTo>
                  <a:cubicBezTo>
                    <a:pt x="1073" y="1439"/>
                    <a:pt x="1079" y="1439"/>
                    <a:pt x="1083" y="1439"/>
                  </a:cubicBezTo>
                  <a:cubicBezTo>
                    <a:pt x="1116" y="1437"/>
                    <a:pt x="1147" y="1430"/>
                    <a:pt x="1175" y="1419"/>
                  </a:cubicBezTo>
                  <a:cubicBezTo>
                    <a:pt x="1181" y="1417"/>
                    <a:pt x="1186" y="1415"/>
                    <a:pt x="1192" y="1412"/>
                  </a:cubicBezTo>
                  <a:cubicBezTo>
                    <a:pt x="1221" y="1399"/>
                    <a:pt x="1247" y="1382"/>
                    <a:pt x="1270" y="1361"/>
                  </a:cubicBezTo>
                  <a:cubicBezTo>
                    <a:pt x="1278" y="1354"/>
                    <a:pt x="1285" y="1347"/>
                    <a:pt x="1292" y="1340"/>
                  </a:cubicBezTo>
                  <a:cubicBezTo>
                    <a:pt x="1313" y="1317"/>
                    <a:pt x="1330" y="1290"/>
                    <a:pt x="1343" y="1261"/>
                  </a:cubicBezTo>
                  <a:cubicBezTo>
                    <a:pt x="1345" y="1256"/>
                    <a:pt x="1348" y="1250"/>
                    <a:pt x="1350" y="1245"/>
                  </a:cubicBezTo>
                  <a:cubicBezTo>
                    <a:pt x="1361" y="1216"/>
                    <a:pt x="1368" y="1185"/>
                    <a:pt x="1369" y="1153"/>
                  </a:cubicBezTo>
                  <a:cubicBezTo>
                    <a:pt x="1369" y="1148"/>
                    <a:pt x="1370" y="1143"/>
                    <a:pt x="1370" y="1138"/>
                  </a:cubicBezTo>
                  <a:cubicBezTo>
                    <a:pt x="1370" y="1133"/>
                    <a:pt x="1369" y="1128"/>
                    <a:pt x="1369" y="1123"/>
                  </a:cubicBezTo>
                  <a:cubicBezTo>
                    <a:pt x="1368" y="1091"/>
                    <a:pt x="1361" y="1060"/>
                    <a:pt x="1350" y="10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82305" tIns="41153" rIns="82305" bIns="41153" numCol="1" anchor="t" anchorCtr="0" compatLnSpc="1"/>
            <a:lstStyle/>
            <a:p>
              <a:endParaRPr lang="en-US" sz="19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1" b="3754"/>
          <a:stretch>
            <a:fillRect/>
          </a:stretch>
        </p:blipFill>
        <p:spPr bwMode="auto">
          <a:xfrm>
            <a:off x="1408877" y="1537757"/>
            <a:ext cx="4659815" cy="463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24139" y="1316766"/>
            <a:ext cx="3633744" cy="2112235"/>
          </a:xfrm>
          <a:prstGeom prst="rect">
            <a:avLst/>
          </a:prstGeom>
          <a:solidFill>
            <a:srgbClr val="00A1DA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的标题</a:t>
            </a:r>
            <a:endParaRPr lang="en-US" altLang="zh-CN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此处添加项目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的文字说明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此处添加项目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的文字说明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45185" y="1320338"/>
            <a:ext cx="3633744" cy="211223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866231" y="1316766"/>
            <a:ext cx="3633744" cy="2112235"/>
          </a:xfrm>
          <a:prstGeom prst="rect">
            <a:avLst/>
          </a:prstGeom>
          <a:solidFill>
            <a:srgbClr val="00A1DA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的标题</a:t>
            </a:r>
            <a:endParaRPr lang="en-US" altLang="zh-CN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此处添加项目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的文字说明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此处添加项目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的文字说明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624139" y="3419873"/>
            <a:ext cx="3633744" cy="211223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245185" y="3423445"/>
            <a:ext cx="3633744" cy="2112235"/>
          </a:xfrm>
          <a:prstGeom prst="rect">
            <a:avLst/>
          </a:prstGeom>
          <a:solidFill>
            <a:srgbClr val="00A1DA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的标题</a:t>
            </a:r>
            <a:endParaRPr lang="en-US" altLang="zh-CN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此处添加项目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的文字说明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此处添加项目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的文字说明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7866231" y="3419873"/>
            <a:ext cx="3633744" cy="211223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4158" y="3423144"/>
            <a:ext cx="3633744" cy="21122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的标题</a:t>
            </a:r>
            <a:endParaRPr lang="en-US" altLang="zh-CN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此处添加项目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的文字说明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此处添加项目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的文字说明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55204" y="3419325"/>
            <a:ext cx="3633744" cy="211223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876250" y="3426469"/>
            <a:ext cx="3633744" cy="21122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的标题</a:t>
            </a:r>
            <a:endParaRPr lang="en-US" altLang="zh-CN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此处添加项目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的文字说明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此处添加项目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的文字说明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634158" y="1316766"/>
            <a:ext cx="3633744" cy="211223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255204" y="1320585"/>
            <a:ext cx="3633744" cy="21122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的标题</a:t>
            </a:r>
            <a:endParaRPr lang="en-US" altLang="zh-CN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此处添加项目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的文字说明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此处添加项目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的文字说明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7876250" y="1316766"/>
            <a:ext cx="3633744" cy="211223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0.73704 C -0.01233 0.53086 -0.03004 0.31914 -0.0073 0.11667 C -0.0066 0.10062 -0.00487 0.08765 -0.00313 0.07222 C -0.00209 0.04846 4.44444E-6 0.02747 4.44444E-6 6.17284E-7 " pathEditMode="relative" rAng="0" ptsTypes="fffA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685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95 0.55803 C 0.15938 0.54013 0.15296 0.52562 0.15 0.50865 C 0.14341 0.47007 0.13681 0.43025 0.12778 0.3926 C 0.12275 0.34723 0.11285 0.30741 0.10139 0.26667 C 0.09757 0.23334 0.1033 0.27408 0.09584 0.24445 C 0.0948 0.24075 0.09549 0.23581 0.09445 0.2321 C 0.08924 0.21235 0.08108 0.19291 0.07362 0.17531 C 0.07066 0.15957 0.06494 0.14754 0.05834 0.13581 C 0.05591 0.12284 0.05851 0.13334 0.05278 0.12099 C 0.04757 0.10988 0.04462 0.09661 0.03889 0.08642 C 0.03733 0.07562 0.03403 0.06945 0.03195 0.05926 C 0.02761 0.03889 0.02275 0.02562 0.01389 0.00988 C 0.01094 0.00463 0.00504 0.0034 -4.72222E-6 -4.93827E-6 " pathEditMode="relative" rAng="0" ptsTypes="ffffffffffffA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6" y="-2790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06 0.76297 C 0.14149 0.7463 0.13889 0.72871 0.13472 0.71358 C 0.13333 0.69815 0.13177 0.68303 0.12778 0.66914 C 0.12379 0.61945 0.11372 0.57284 0.10417 0.52593 C 0.10017 0.50679 0.10087 0.48364 0.09445 0.46667 C 0.08958 0.43179 0.0842 0.39723 0.07778 0.36297 C 0.07691 0.35834 0.07726 0.35278 0.07639 0.34815 C 0.07222 0.32562 0.07205 0.34136 0.06945 0.31852 C 0.06511 0.28025 0.05625 0.2426 0.04722 0.20741 C 0.0375 0.16976 0.05 0.21297 0.04306 0.18025 C 0.04045 0.1679 0.03663 0.15494 0.03333 0.14321 C 0.02917 0.1284 0.02743 0.11297 0.02222 0.09877 C 0.02066 0.08519 0.01701 0.07655 0.01389 0.0642 C 0.00729 0.03766 0.01458 0.05864 0.00833 0.04198 C 0.0066 0.02994 0.00504 0.01142 -8.33333E-7 -2.96296E-6 " pathEditMode="relative" rAng="0" ptsTypes="ffffffffffffffA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-3814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59506 C 0.02621 0.57932 0.02587 0.56204 0.02361 0.54568 C 0.02257 0.47562 0.02101 0.43981 0.01528 0.37778 C 0.01406 0.33889 0.01233 0.30031 0.00972 0.26173 C 0.0092 0.25432 0.00885 0.24691 0.00833 0.23951 C 0.00712 0.22377 0.00417 0.19259 0.00417 0.1929 C 0.00243 0.12932 1.38889E-6 0.06574 1.38889E-6 3.7037E-7 " pathEditMode="relative" rAng="0" ptsTypes="ffffffA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-2975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28 0.64198 C 0.38837 0.62809 0.38282 0.62037 0.37917 0.60741 C 0.3724 0.58303 0.36094 0.55772 0.35 0.53828 C 0.34532 0.52994 0.33802 0.52439 0.33334 0.51605 C 0.31997 0.49229 0.32726 0.50371 0.31112 0.48149 C 0.3033 0.47068 0.29688 0.45247 0.2875 0.44692 C 0.27761 0.42346 0.29011 0.45062 0.27639 0.42963 C 0.27223 0.42315 0.26875 0.41358 0.26389 0.40741 C 0.26216 0.40525 0.2599 0.40494 0.25834 0.40247 C 0.23368 0.36605 0.25556 0.3926 0.24306 0.37778 C 0.23733 0.36235 0.2441 0.3784 0.23334 0.36297 C 0.22657 0.3534 0.22049 0.34105 0.21389 0.33087 C 0.2099 0.3247 0.20504 0.32007 0.20139 0.31358 C 0.18733 0.28858 0.17362 0.26297 0.15834 0.23951 C 0.15278 0.23118 0.14636 0.22223 0.14167 0.21235 C 0.13612 0.20062 0.13212 0.18766 0.12362 0.18272 C 0.12136 0.17932 0.11875 0.17655 0.11667 0.17284 C 0.11546 0.17068 0.11511 0.16729 0.11389 0.16544 C 0.10955 0.15834 0.10469 0.15216 0.1 0.14568 C 0.09775 0.14229 0.09462 0.14013 0.09306 0.13581 C 0.09219 0.13334 0.0915 0.13025 0.09028 0.1284 C 0.08872 0.12593 0.08646 0.12531 0.08473 0.12346 C 0.08282 0.1213 0.08091 0.11883 0.07917 0.11605 C 0.07032 0.10247 0.07917 0.11482 0.07223 0.10124 C 0.06702 0.09105 0.06112 0.08149 0.05556 0.07161 C 0.05226 0.06574 0.05052 0.05772 0.04723 0.05186 C 0.04289 0.04414 0.03039 0.02932 0.025 0.0247 C 0.01875 0.01914 0.01684 0.0105 0.00973 0.00741 C 0.00434 0.00093 0.00712 0.0034 -3.88889E-6 -3.95062E-6 " pathEditMode="relative" rAng="0" ptsTypes="ffffffffffffffffffffffffffffA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4" y="-320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28 0.56791 C 0.2842 0.5355 0.26701 0.51976 0.25695 0.49136 C 0.24809 0.46636 0.23837 0.44198 0.22917 0.41729 C 0.22483 0.40556 0.22049 0.39044 0.21389 0.38272 C 0.21233 0.37717 0.21181 0.37038 0.20972 0.36544 C 0.20729 0.35988 0.20399 0.35587 0.20139 0.35062 C 0.19497 0.33797 0.18906 0.32161 0.18333 0.30865 C 0.17813 0.29661 0.17135 0.28735 0.16528 0.27655 C 0.16042 0.26791 0.15747 0.25371 0.15278 0.24445 C 0.14705 0.23303 0.1408 0.22315 0.13472 0.21235 C 0.12674 0.19815 0.11962 0.17717 0.10833 0.17038 C 0.1033 0.1571 0.09618 0.14568 0.09028 0.13334 C 0.0849 0.12223 0.08195 0.11204 0.075 0.10371 C 0.0658 0.07902 0.05035 0.05834 0.0375 0.03951 C 0.02969 0.02778 0.03733 0.04167 0.02778 0.02963 C 0.01181 0.00957 0.03715 0.03612 0.01806 0.01482 C 0.01285 0.00896 0.00677 0.00741 -5.55556E-7 -4.93827E-6 " pathEditMode="relative" rAng="0" ptsTypes="ffffffffffffffffA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2839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箭头 3"/>
          <p:cNvSpPr>
            <a:spLocks noChangeArrowheads="1"/>
          </p:cNvSpPr>
          <p:nvPr/>
        </p:nvSpPr>
        <p:spPr bwMode="auto">
          <a:xfrm>
            <a:off x="3564816" y="2038787"/>
            <a:ext cx="4744170" cy="525993"/>
          </a:xfrm>
          <a:prstGeom prst="rightArrow">
            <a:avLst>
              <a:gd name="adj1" fmla="val 50000"/>
              <a:gd name="adj2" fmla="val 50092"/>
            </a:avLst>
          </a:prstGeom>
          <a:solidFill>
            <a:schemeClr val="tx2"/>
          </a:solidFill>
          <a:ln>
            <a:noFill/>
          </a:ln>
          <a:effectLst>
            <a:outerShdw dist="38100" algn="l" rotWithShape="0">
              <a:srgbClr val="000000">
                <a:alpha val="39999"/>
              </a:srgbClr>
            </a:outerShdw>
          </a:effectLst>
        </p:spPr>
        <p:txBody>
          <a:bodyPr lIns="128215" tIns="64106" rIns="128215" bIns="64106" anchor="ctr"/>
          <a:lstStyle/>
          <a:p>
            <a:pPr>
              <a:lnSpc>
                <a:spcPct val="120000"/>
              </a:lnSpc>
              <a:defRPr/>
            </a:pPr>
            <a:endParaRPr lang="zh-CN" altLang="en-US" sz="2500" b="1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右箭头 4"/>
          <p:cNvSpPr>
            <a:spLocks noChangeArrowheads="1"/>
          </p:cNvSpPr>
          <p:nvPr/>
        </p:nvSpPr>
        <p:spPr bwMode="auto">
          <a:xfrm flipH="1">
            <a:off x="3739786" y="2827775"/>
            <a:ext cx="4912498" cy="523745"/>
          </a:xfrm>
          <a:prstGeom prst="rightArrow">
            <a:avLst>
              <a:gd name="adj1" fmla="val 50000"/>
              <a:gd name="adj2" fmla="val 50064"/>
            </a:avLst>
          </a:prstGeom>
          <a:solidFill>
            <a:schemeClr val="accent1"/>
          </a:solidFill>
          <a:ln>
            <a:noFill/>
          </a:ln>
          <a:effectLst>
            <a:outerShdw dist="38100" algn="l" rotWithShape="0">
              <a:srgbClr val="000000">
                <a:alpha val="39999"/>
              </a:srgbClr>
            </a:outerShdw>
          </a:effectLst>
        </p:spPr>
        <p:txBody>
          <a:bodyPr lIns="128215" tIns="64106" rIns="128215" bIns="64106" anchor="ctr"/>
          <a:lstStyle/>
          <a:p>
            <a:pPr>
              <a:lnSpc>
                <a:spcPct val="120000"/>
              </a:lnSpc>
              <a:defRPr/>
            </a:pPr>
            <a:endParaRPr lang="zh-CN" altLang="en-US" sz="2500" b="1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>
            <a:spLocks noChangeArrowheads="1"/>
          </p:cNvSpPr>
          <p:nvPr/>
        </p:nvSpPr>
        <p:spPr bwMode="auto">
          <a:xfrm>
            <a:off x="1239238" y="1382422"/>
            <a:ext cx="2500546" cy="2537801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dist="38100" algn="l" rotWithShape="0">
              <a:srgbClr val="000000">
                <a:alpha val="39999"/>
              </a:srgbClr>
            </a:outerShdw>
          </a:effectLst>
        </p:spPr>
        <p:txBody>
          <a:bodyPr lIns="128215" tIns="64106" rIns="128215" bIns="64106" anchor="ctr"/>
          <a:lstStyle/>
          <a:p>
            <a:pPr>
              <a:lnSpc>
                <a:spcPct val="120000"/>
              </a:lnSpc>
              <a:defRPr/>
            </a:pPr>
            <a:r>
              <a:rPr lang="zh-CN" altLang="en-US" sz="2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添加标题</a:t>
            </a:r>
            <a:endParaRPr lang="zh-CN" altLang="en-US" sz="25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>
            <a:spLocks noChangeArrowheads="1"/>
          </p:cNvSpPr>
          <p:nvPr/>
        </p:nvSpPr>
        <p:spPr bwMode="auto">
          <a:xfrm>
            <a:off x="8393150" y="1382422"/>
            <a:ext cx="2502761" cy="253780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dist="38100" algn="l" rotWithShape="0">
              <a:srgbClr val="000000">
                <a:alpha val="39999"/>
              </a:srgbClr>
            </a:outerShdw>
          </a:effectLst>
        </p:spPr>
        <p:txBody>
          <a:bodyPr lIns="128215" tIns="64106" rIns="128215" bIns="64106" anchor="ctr"/>
          <a:lstStyle/>
          <a:p>
            <a:pPr>
              <a:lnSpc>
                <a:spcPct val="120000"/>
              </a:lnSpc>
              <a:defRPr/>
            </a:pPr>
            <a:r>
              <a:rPr lang="zh-CN" altLang="en-US" sz="2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添加标题</a:t>
            </a:r>
            <a:endParaRPr lang="zh-CN" altLang="en-US" sz="25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02574" y="1865703"/>
            <a:ext cx="1982275" cy="1661148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lIns="128215" tIns="64106" rIns="128215" bIns="64106"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下箭头 8"/>
          <p:cNvSpPr>
            <a:spLocks noChangeArrowheads="1"/>
          </p:cNvSpPr>
          <p:nvPr/>
        </p:nvSpPr>
        <p:spPr bwMode="auto">
          <a:xfrm>
            <a:off x="5367688" y="3971921"/>
            <a:ext cx="1122922" cy="7867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dist="38100" algn="l" rotWithShape="0">
              <a:srgbClr val="000000">
                <a:alpha val="39999"/>
              </a:srgbClr>
            </a:outerShdw>
          </a:effectLst>
        </p:spPr>
        <p:txBody>
          <a:bodyPr lIns="128215" tIns="64106" rIns="128215" bIns="64106" anchor="ctr"/>
          <a:lstStyle/>
          <a:p>
            <a:pPr>
              <a:lnSpc>
                <a:spcPct val="120000"/>
              </a:lnSpc>
              <a:defRPr/>
            </a:pPr>
            <a:endParaRPr lang="zh-CN" altLang="en-US" sz="25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378953" y="4187712"/>
            <a:ext cx="2068653" cy="1764248"/>
          </a:xfrm>
          <a:prstGeom prst="rect">
            <a:avLst/>
          </a:prstGeom>
          <a:noFill/>
        </p:spPr>
        <p:txBody>
          <a:bodyPr lIns="128215" tIns="64106" rIns="128215" bIns="64106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8610382" y="4273131"/>
            <a:ext cx="2070869" cy="1764248"/>
          </a:xfrm>
          <a:prstGeom prst="rect">
            <a:avLst/>
          </a:prstGeom>
          <a:noFill/>
        </p:spPr>
        <p:txBody>
          <a:bodyPr lIns="128215" tIns="64106" rIns="128215" bIns="64106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9"/>
          <p:cNvSpPr txBox="1">
            <a:spLocks noChangeArrowheads="1"/>
          </p:cNvSpPr>
          <p:nvPr/>
        </p:nvSpPr>
        <p:spPr bwMode="auto">
          <a:xfrm>
            <a:off x="5293670" y="5014915"/>
            <a:ext cx="1570316" cy="917384"/>
          </a:xfrm>
          <a:prstGeom prst="rect">
            <a:avLst/>
          </a:prstGeom>
          <a:noFill/>
          <a:ln>
            <a:noFill/>
          </a:ln>
        </p:spPr>
        <p:txBody>
          <a:bodyPr lIns="128215" tIns="64106" rIns="128215" bIns="641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1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3"/>
          <p:cNvGrpSpPr/>
          <p:nvPr/>
        </p:nvGrpSpPr>
        <p:grpSpPr>
          <a:xfrm>
            <a:off x="476944" y="1714488"/>
            <a:ext cx="1714289" cy="4000528"/>
            <a:chOff x="357158" y="1285866"/>
            <a:chExt cx="1285884" cy="3000396"/>
          </a:xfrm>
        </p:grpSpPr>
        <p:sp>
          <p:nvSpPr>
            <p:cNvPr id="20" name="Rectangle 19"/>
            <p:cNvSpPr/>
            <p:nvPr/>
          </p:nvSpPr>
          <p:spPr>
            <a:xfrm>
              <a:off x="357158" y="1285866"/>
              <a:ext cx="1285884" cy="3000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28596" y="1428742"/>
              <a:ext cx="1120850" cy="1120850"/>
            </a:xfrm>
            <a:prstGeom prst="ellipse">
              <a:avLst/>
            </a:prstGeom>
            <a:blipFill>
              <a:blip r:embed="rId1"/>
              <a:srcRect/>
              <a:stretch>
                <a:fillRect t="-1673" b="-167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7158" y="3071816"/>
              <a:ext cx="128588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ms-MY" sz="1100" dirty="0">
                <a:solidFill>
                  <a:schemeClr val="bg1"/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7158" y="2643188"/>
              <a:ext cx="128588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无名氏</a:t>
              </a:r>
              <a:endParaRPr lang="en-US" sz="1600" dirty="0">
                <a:solidFill>
                  <a:schemeClr val="bg1"/>
                </a:solidFill>
                <a:latin typeface="+mn-ea"/>
                <a:cs typeface="Open Sans Light" pitchFamily="34" charset="0"/>
              </a:endParaRPr>
            </a:p>
          </p:txBody>
        </p:sp>
      </p:grpSp>
      <p:grpSp>
        <p:nvGrpSpPr>
          <p:cNvPr id="4" name="Group 45"/>
          <p:cNvGrpSpPr/>
          <p:nvPr/>
        </p:nvGrpSpPr>
        <p:grpSpPr>
          <a:xfrm>
            <a:off x="4286474" y="1714488"/>
            <a:ext cx="1714289" cy="4000528"/>
            <a:chOff x="3214678" y="1285866"/>
            <a:chExt cx="1285884" cy="3000396"/>
          </a:xfrm>
        </p:grpSpPr>
        <p:sp>
          <p:nvSpPr>
            <p:cNvPr id="22" name="Rectangle 21"/>
            <p:cNvSpPr/>
            <p:nvPr/>
          </p:nvSpPr>
          <p:spPr>
            <a:xfrm>
              <a:off x="3214678" y="1285866"/>
              <a:ext cx="1285884" cy="300039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297195" y="1428742"/>
              <a:ext cx="1120850" cy="1120850"/>
            </a:xfrm>
            <a:prstGeom prst="ellipse">
              <a:avLst/>
            </a:prstGeom>
            <a:blipFill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214678" y="3071816"/>
              <a:ext cx="128588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ms-MY" altLang="zh-CN" sz="1100" dirty="0">
                <a:solidFill>
                  <a:schemeClr val="bg1"/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14678" y="2643188"/>
              <a:ext cx="128588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无名氏</a:t>
              </a:r>
              <a:endParaRPr lang="en-US" altLang="zh-CN" sz="1600" dirty="0">
                <a:solidFill>
                  <a:schemeClr val="bg1"/>
                </a:solidFill>
                <a:latin typeface="+mn-ea"/>
                <a:cs typeface="Open Sans Light" pitchFamily="34" charset="0"/>
              </a:endParaRPr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8096005" y="1714488"/>
            <a:ext cx="1714289" cy="4000528"/>
            <a:chOff x="6072198" y="1285866"/>
            <a:chExt cx="1285884" cy="3000396"/>
          </a:xfrm>
        </p:grpSpPr>
        <p:sp>
          <p:nvSpPr>
            <p:cNvPr id="24" name="Rectangle 23"/>
            <p:cNvSpPr/>
            <p:nvPr/>
          </p:nvSpPr>
          <p:spPr>
            <a:xfrm>
              <a:off x="6072198" y="1285866"/>
              <a:ext cx="1285884" cy="300039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132557" y="1428742"/>
              <a:ext cx="1120850" cy="112085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072198" y="3071816"/>
              <a:ext cx="128588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ms-MY" altLang="zh-CN" sz="1100" dirty="0">
                <a:solidFill>
                  <a:schemeClr val="bg1"/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072198" y="2643188"/>
              <a:ext cx="128588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无名氏</a:t>
              </a:r>
              <a:endParaRPr lang="en-US" altLang="zh-CN" sz="1600" dirty="0">
                <a:solidFill>
                  <a:schemeClr val="bg1"/>
                </a:solidFill>
                <a:latin typeface="+mn-ea"/>
                <a:cs typeface="Open Sans Light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000770" y="1714488"/>
            <a:ext cx="1714289" cy="4000528"/>
            <a:chOff x="7500958" y="1285866"/>
            <a:chExt cx="1285884" cy="3000396"/>
          </a:xfrm>
        </p:grpSpPr>
        <p:sp>
          <p:nvSpPr>
            <p:cNvPr id="25" name="Rectangle 24"/>
            <p:cNvSpPr/>
            <p:nvPr/>
          </p:nvSpPr>
          <p:spPr>
            <a:xfrm>
              <a:off x="7500958" y="1285866"/>
              <a:ext cx="1285884" cy="300039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572396" y="1657350"/>
              <a:ext cx="1120850" cy="1120850"/>
            </a:xfrm>
            <a:prstGeom prst="ellipse">
              <a:avLst/>
            </a:prstGeom>
            <a:blipFill>
              <a:blip r:embed="rId4"/>
              <a:srcRect/>
              <a:stretch>
                <a:fillRect t="-731" b="-73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500958" y="3286130"/>
              <a:ext cx="128588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字以内。</a:t>
              </a:r>
              <a:endParaRPr lang="zh-CN" altLang="en-US" sz="1100" dirty="0">
                <a:solidFill>
                  <a:schemeClr val="bg1"/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00958" y="2876550"/>
              <a:ext cx="128588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无名氏</a:t>
              </a:r>
              <a:endParaRPr lang="en-US" altLang="zh-CN" sz="1600" dirty="0">
                <a:solidFill>
                  <a:schemeClr val="bg1"/>
                </a:solidFill>
                <a:latin typeface="+mn-ea"/>
                <a:cs typeface="Open Sans Light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191240" y="1714488"/>
            <a:ext cx="1714289" cy="4000528"/>
            <a:chOff x="4643438" y="1285866"/>
            <a:chExt cx="1285884" cy="3000396"/>
          </a:xfrm>
        </p:grpSpPr>
        <p:sp>
          <p:nvSpPr>
            <p:cNvPr id="23" name="Rectangle 22"/>
            <p:cNvSpPr/>
            <p:nvPr/>
          </p:nvSpPr>
          <p:spPr>
            <a:xfrm>
              <a:off x="4643438" y="1285866"/>
              <a:ext cx="1285884" cy="30003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703797" y="1657350"/>
              <a:ext cx="1120850" cy="112085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643438" y="3286130"/>
              <a:ext cx="128588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字以内。</a:t>
              </a:r>
              <a:endParaRPr lang="zh-CN" altLang="en-US" sz="1100" dirty="0">
                <a:solidFill>
                  <a:schemeClr val="bg1"/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643438" y="2876550"/>
              <a:ext cx="128588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无名氏</a:t>
              </a:r>
              <a:endParaRPr lang="en-US" altLang="zh-CN" sz="1600" dirty="0">
                <a:solidFill>
                  <a:schemeClr val="bg1"/>
                </a:solidFill>
                <a:latin typeface="+mn-ea"/>
                <a:cs typeface="Open Sans Light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381709" y="1714488"/>
            <a:ext cx="1714289" cy="4000528"/>
            <a:chOff x="1785918" y="1285866"/>
            <a:chExt cx="1285884" cy="3000396"/>
          </a:xfrm>
        </p:grpSpPr>
        <p:sp>
          <p:nvSpPr>
            <p:cNvPr id="21" name="Rectangle 20"/>
            <p:cNvSpPr/>
            <p:nvPr/>
          </p:nvSpPr>
          <p:spPr>
            <a:xfrm>
              <a:off x="1785918" y="1285866"/>
              <a:ext cx="1285884" cy="300039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857356" y="1657350"/>
              <a:ext cx="1120850" cy="1120850"/>
            </a:xfrm>
            <a:prstGeom prst="ellipse">
              <a:avLst/>
            </a:prstGeom>
            <a:blipFill>
              <a:blip r:embed="rId6"/>
              <a:srcRect/>
              <a:stretch>
                <a:fillRect t="-400" b="-4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785918" y="3286130"/>
              <a:ext cx="128588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字以内。</a:t>
              </a:r>
              <a:endParaRPr lang="zh-CN" altLang="en-US" sz="1100" dirty="0">
                <a:solidFill>
                  <a:schemeClr val="bg1"/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785918" y="2876550"/>
              <a:ext cx="128588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Open Sans Light" pitchFamily="34" charset="0"/>
                </a:rPr>
                <a:t>无名氏</a:t>
              </a:r>
              <a:endParaRPr lang="en-US" altLang="zh-CN" sz="1600" dirty="0">
                <a:solidFill>
                  <a:schemeClr val="bg1"/>
                </a:solidFill>
                <a:latin typeface="+mn-ea"/>
                <a:cs typeface="Open Sans Light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PA" val="v3.0.1"/>
</p:tagLst>
</file>

<file path=ppt/tags/tag8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398">
      <a:dk1>
        <a:sysClr val="windowText" lastClr="000000"/>
      </a:dk1>
      <a:lt1>
        <a:sysClr val="window" lastClr="FFFFFF"/>
      </a:lt1>
      <a:dk2>
        <a:srgbClr val="71B397"/>
      </a:dk2>
      <a:lt2>
        <a:srgbClr val="E2DFCC"/>
      </a:lt2>
      <a:accent1>
        <a:srgbClr val="A5A863"/>
      </a:accent1>
      <a:accent2>
        <a:srgbClr val="71B397"/>
      </a:accent2>
      <a:accent3>
        <a:srgbClr val="A5A863"/>
      </a:accent3>
      <a:accent4>
        <a:srgbClr val="71B397"/>
      </a:accent4>
      <a:accent5>
        <a:srgbClr val="A5A863"/>
      </a:accent5>
      <a:accent6>
        <a:srgbClr val="71B397"/>
      </a:accent6>
      <a:hlink>
        <a:srgbClr val="EE7B08"/>
      </a:hlink>
      <a:folHlink>
        <a:srgbClr val="977B2D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ayas Theme Color">
    <a:dk1>
      <a:srgbClr val="5C5C5C"/>
    </a:dk1>
    <a:lt1>
      <a:sysClr val="window" lastClr="FFFFFF"/>
    </a:lt1>
    <a:dk2>
      <a:srgbClr val="3F3F3F"/>
    </a:dk2>
    <a:lt2>
      <a:srgbClr val="FCFCFC"/>
    </a:lt2>
    <a:accent1>
      <a:srgbClr val="1B6AA3"/>
    </a:accent1>
    <a:accent2>
      <a:srgbClr val="84CBC5"/>
    </a:accent2>
    <a:accent3>
      <a:srgbClr val="F8D35E"/>
    </a:accent3>
    <a:accent4>
      <a:srgbClr val="F47264"/>
    </a:accent4>
    <a:accent5>
      <a:srgbClr val="7CC8EC"/>
    </a:accent5>
    <a:accent6>
      <a:srgbClr val="868AD1"/>
    </a:accent6>
    <a:hlink>
      <a:srgbClr val="0000FF"/>
    </a:hlink>
    <a:folHlink>
      <a:srgbClr val="800080"/>
    </a:folHlink>
  </a:clrScheme>
  <a:fontScheme name="Mayas Fonts">
    <a:majorFont>
      <a:latin typeface="Source Sans Pro Light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ayas Theme Color">
    <a:dk1>
      <a:srgbClr val="5C5C5C"/>
    </a:dk1>
    <a:lt1>
      <a:sysClr val="window" lastClr="FFFFFF"/>
    </a:lt1>
    <a:dk2>
      <a:srgbClr val="3F3F3F"/>
    </a:dk2>
    <a:lt2>
      <a:srgbClr val="FCFCFC"/>
    </a:lt2>
    <a:accent1>
      <a:srgbClr val="1B6AA3"/>
    </a:accent1>
    <a:accent2>
      <a:srgbClr val="84CBC5"/>
    </a:accent2>
    <a:accent3>
      <a:srgbClr val="F8D35E"/>
    </a:accent3>
    <a:accent4>
      <a:srgbClr val="F47264"/>
    </a:accent4>
    <a:accent5>
      <a:srgbClr val="7CC8EC"/>
    </a:accent5>
    <a:accent6>
      <a:srgbClr val="868AD1"/>
    </a:accent6>
    <a:hlink>
      <a:srgbClr val="0000FF"/>
    </a:hlink>
    <a:folHlink>
      <a:srgbClr val="800080"/>
    </a:folHlink>
  </a:clrScheme>
  <a:fontScheme name="Mayas Fonts">
    <a:majorFont>
      <a:latin typeface="Source Sans Pro Light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8356</Words>
  <Application>WPS 演示</Application>
  <PresentationFormat>宽屏</PresentationFormat>
  <Paragraphs>844</Paragraphs>
  <Slides>39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62" baseType="lpstr">
      <vt:lpstr>Arial</vt:lpstr>
      <vt:lpstr>宋体</vt:lpstr>
      <vt:lpstr>Wingdings</vt:lpstr>
      <vt:lpstr>Lao UI</vt:lpstr>
      <vt:lpstr>微软雅黑</vt:lpstr>
      <vt:lpstr>华文细黑</vt:lpstr>
      <vt:lpstr>方正清刻本悦宋简体</vt:lpstr>
      <vt:lpstr>微软雅黑 Light</vt:lpstr>
      <vt:lpstr>Century Gothic</vt:lpstr>
      <vt:lpstr>Open Sans Light</vt:lpstr>
      <vt:lpstr>Open Sans</vt:lpstr>
      <vt:lpstr>华文黑体</vt:lpstr>
      <vt:lpstr>Arial Unicode MS</vt:lpstr>
      <vt:lpstr>Arial Black</vt:lpstr>
      <vt:lpstr>Calibri</vt:lpstr>
      <vt:lpstr>Agency FB</vt:lpstr>
      <vt:lpstr>MS PGothic</vt:lpstr>
      <vt:lpstr>Roboto Condensed</vt:lpstr>
      <vt:lpstr>Arial</vt:lpstr>
      <vt:lpstr>Segoe Print</vt:lpstr>
      <vt:lpstr>黑体</vt:lpstr>
      <vt:lpstr>Wide Latin</vt:lpstr>
      <vt:lpstr>Office 主题</vt:lpstr>
      <vt:lpstr>PowerPoint 演示文稿</vt:lpstr>
      <vt:lpstr>PowerPoint 演示文稿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</dc:creator>
  <cp:lastModifiedBy>Moment123</cp:lastModifiedBy>
  <cp:revision>13</cp:revision>
  <dcterms:created xsi:type="dcterms:W3CDTF">2015-05-05T08:02:00Z</dcterms:created>
  <dcterms:modified xsi:type="dcterms:W3CDTF">2017-12-19T09:33:30Z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2052-10.1.0.7022</vt:lpwstr>
  </property>
</Properties>
</file>