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4" r:id="rId19"/>
    <p:sldId id="261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4C8"/>
    <a:srgbClr val="A981C3"/>
    <a:srgbClr val="61A3EC"/>
    <a:srgbClr val="F9A3BF"/>
    <a:srgbClr val="AFD1F0"/>
    <a:srgbClr val="FFFFFF"/>
    <a:srgbClr val="D2ABD3"/>
    <a:srgbClr val="66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9" autoAdjust="0"/>
    <p:restoredTop sz="94660"/>
  </p:normalViewPr>
  <p:slideViewPr>
    <p:cSldViewPr snapToGrid="0">
      <p:cViewPr>
        <p:scale>
          <a:sx n="100" d="100"/>
          <a:sy n="100" d="100"/>
        </p:scale>
        <p:origin x="118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66AA-CACF-44FF-937A-CD5DC9F3AC96}" type="datetimeFigureOut">
              <a:rPr lang="zh-CN" altLang="en-US" smtClean="0"/>
              <a:t>2017/12/28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89F45-2368-446D-BE4C-173AC59D9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8"/>
          <a:stretch>
            <a:fillRect/>
          </a:stretch>
        </p:blipFill>
        <p:spPr>
          <a:xfrm rot="16200000">
            <a:off x="6702284" y="1368283"/>
            <a:ext cx="6858001" cy="4121432"/>
          </a:xfrm>
          <a:custGeom>
            <a:avLst/>
            <a:gdLst>
              <a:gd name="connsiteX0" fmla="*/ 4574033 w 4574033"/>
              <a:gd name="connsiteY0" fmla="*/ 0 h 2748843"/>
              <a:gd name="connsiteX1" fmla="*/ 4574033 w 4574033"/>
              <a:gd name="connsiteY1" fmla="*/ 2748843 h 2748843"/>
              <a:gd name="connsiteX2" fmla="*/ 0 w 4574033"/>
              <a:gd name="connsiteY2" fmla="*/ 2748842 h 2748843"/>
              <a:gd name="connsiteX3" fmla="*/ 0 w 4574033"/>
              <a:gd name="connsiteY3" fmla="*/ 0 h 274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033" h="2748843">
                <a:moveTo>
                  <a:pt x="4574033" y="0"/>
                </a:moveTo>
                <a:lnTo>
                  <a:pt x="4574033" y="2748843"/>
                </a:lnTo>
                <a:lnTo>
                  <a:pt x="0" y="274884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10142" r="17855" b="20860"/>
          <a:stretch>
            <a:fillRect/>
          </a:stretch>
        </p:blipFill>
        <p:spPr>
          <a:xfrm rot="16200000">
            <a:off x="3202680" y="-476780"/>
            <a:ext cx="4783575" cy="7811557"/>
          </a:xfrm>
          <a:custGeom>
            <a:avLst/>
            <a:gdLst>
              <a:gd name="connsiteX0" fmla="*/ 808166 w 2897645"/>
              <a:gd name="connsiteY0" fmla="*/ 0 h 4731842"/>
              <a:gd name="connsiteX1" fmla="*/ 2076006 w 2897645"/>
              <a:gd name="connsiteY1" fmla="*/ 0 h 4731842"/>
              <a:gd name="connsiteX2" fmla="*/ 2076006 w 2897645"/>
              <a:gd name="connsiteY2" fmla="*/ 573362 h 4731842"/>
              <a:gd name="connsiteX3" fmla="*/ 2897645 w 2897645"/>
              <a:gd name="connsiteY3" fmla="*/ 573362 h 4731842"/>
              <a:gd name="connsiteX4" fmla="*/ 2897645 w 2897645"/>
              <a:gd name="connsiteY4" fmla="*/ 4412856 h 4731842"/>
              <a:gd name="connsiteX5" fmla="*/ 1965773 w 2897645"/>
              <a:gd name="connsiteY5" fmla="*/ 4412856 h 4731842"/>
              <a:gd name="connsiteX6" fmla="*/ 1965773 w 2897645"/>
              <a:gd name="connsiteY6" fmla="*/ 4731842 h 4731842"/>
              <a:gd name="connsiteX7" fmla="*/ 870058 w 2897645"/>
              <a:gd name="connsiteY7" fmla="*/ 4731842 h 4731842"/>
              <a:gd name="connsiteX8" fmla="*/ 870058 w 2897645"/>
              <a:gd name="connsiteY8" fmla="*/ 4412857 h 4731842"/>
              <a:gd name="connsiteX9" fmla="*/ 0 w 2897645"/>
              <a:gd name="connsiteY9" fmla="*/ 4412857 h 4731842"/>
              <a:gd name="connsiteX10" fmla="*/ 0 w 2897645"/>
              <a:gd name="connsiteY10" fmla="*/ 544355 h 4731842"/>
              <a:gd name="connsiteX11" fmla="*/ 808166 w 2897645"/>
              <a:gd name="connsiteY11" fmla="*/ 544355 h 473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7645" h="4731842">
                <a:moveTo>
                  <a:pt x="808166" y="0"/>
                </a:moveTo>
                <a:lnTo>
                  <a:pt x="2076006" y="0"/>
                </a:lnTo>
                <a:lnTo>
                  <a:pt x="2076006" y="573362"/>
                </a:lnTo>
                <a:lnTo>
                  <a:pt x="2897645" y="573362"/>
                </a:lnTo>
                <a:lnTo>
                  <a:pt x="2897645" y="4412856"/>
                </a:lnTo>
                <a:lnTo>
                  <a:pt x="1965773" y="4412856"/>
                </a:lnTo>
                <a:lnTo>
                  <a:pt x="1965773" y="4731842"/>
                </a:lnTo>
                <a:lnTo>
                  <a:pt x="870058" y="4731842"/>
                </a:lnTo>
                <a:lnTo>
                  <a:pt x="870058" y="4412857"/>
                </a:lnTo>
                <a:lnTo>
                  <a:pt x="0" y="4412857"/>
                </a:lnTo>
                <a:lnTo>
                  <a:pt x="0" y="544355"/>
                </a:lnTo>
                <a:lnTo>
                  <a:pt x="808166" y="544355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33978" r="73599" b="57563"/>
          <a:stretch>
            <a:fillRect/>
          </a:stretch>
        </p:blipFill>
        <p:spPr>
          <a:xfrm>
            <a:off x="1261862" y="4476649"/>
            <a:ext cx="1198036" cy="766686"/>
          </a:xfrm>
          <a:custGeom>
            <a:avLst/>
            <a:gdLst>
              <a:gd name="connsiteX0" fmla="*/ 0 w 906478"/>
              <a:gd name="connsiteY0" fmla="*/ 0 h 580103"/>
              <a:gd name="connsiteX1" fmla="*/ 906478 w 906478"/>
              <a:gd name="connsiteY1" fmla="*/ 0 h 580103"/>
              <a:gd name="connsiteX2" fmla="*/ 906478 w 906478"/>
              <a:gd name="connsiteY2" fmla="*/ 580103 h 580103"/>
              <a:gd name="connsiteX3" fmla="*/ 0 w 906478"/>
              <a:gd name="connsiteY3" fmla="*/ 580103 h 58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580103">
                <a:moveTo>
                  <a:pt x="0" y="0"/>
                </a:moveTo>
                <a:lnTo>
                  <a:pt x="906478" y="0"/>
                </a:lnTo>
                <a:lnTo>
                  <a:pt x="906478" y="580103"/>
                </a:lnTo>
                <a:lnTo>
                  <a:pt x="0" y="580103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6656948" y="169293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1" t="60967" r="26202" b="31828"/>
          <a:stretch>
            <a:fillRect/>
          </a:stretch>
        </p:blipFill>
        <p:spPr>
          <a:xfrm>
            <a:off x="3522585" y="4450673"/>
            <a:ext cx="4130838" cy="941530"/>
          </a:xfrm>
          <a:custGeom>
            <a:avLst/>
            <a:gdLst>
              <a:gd name="connsiteX0" fmla="*/ 0 w 2167979"/>
              <a:gd name="connsiteY0" fmla="*/ 0 h 494141"/>
              <a:gd name="connsiteX1" fmla="*/ 2167979 w 2167979"/>
              <a:gd name="connsiteY1" fmla="*/ 0 h 494141"/>
              <a:gd name="connsiteX2" fmla="*/ 2167979 w 2167979"/>
              <a:gd name="connsiteY2" fmla="*/ 494141 h 494141"/>
              <a:gd name="connsiteX3" fmla="*/ 0 w 2167979"/>
              <a:gd name="connsiteY3" fmla="*/ 494141 h 4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979" h="494141">
                <a:moveTo>
                  <a:pt x="0" y="0"/>
                </a:moveTo>
                <a:lnTo>
                  <a:pt x="2167979" y="0"/>
                </a:lnTo>
                <a:lnTo>
                  <a:pt x="2167979" y="494141"/>
                </a:lnTo>
                <a:lnTo>
                  <a:pt x="0" y="494141"/>
                </a:lnTo>
                <a:close/>
              </a:path>
            </a:pathLst>
          </a:custGeom>
        </p:spPr>
      </p:pic>
      <p:sp>
        <p:nvSpPr>
          <p:cNvPr id="26" name="文本框 25"/>
          <p:cNvSpPr txBox="1"/>
          <p:nvPr/>
        </p:nvSpPr>
        <p:spPr>
          <a:xfrm>
            <a:off x="3461110" y="2205165"/>
            <a:ext cx="43396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淡雅清新</a:t>
            </a:r>
            <a:endParaRPr lang="en-US" altLang="zh-CN" sz="5400" dirty="0">
              <a:solidFill>
                <a:srgbClr val="66BADF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  <a:p>
            <a:pPr algn="ctr"/>
            <a:r>
              <a:rPr lang="zh-CN" altLang="en-US" sz="54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年终工作总结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672179" y="4596591"/>
            <a:ext cx="1917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2017——2018</a:t>
            </a:r>
            <a:endParaRPr lang="zh-CN" altLang="en-US" sz="2000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90486" y="1489288"/>
            <a:ext cx="5480898" cy="3908460"/>
          </a:xfrm>
          <a:prstGeom prst="rect">
            <a:avLst/>
          </a:prstGeom>
          <a:noFill/>
          <a:ln>
            <a:solidFill>
              <a:srgbClr val="66BA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2159836" y="598155"/>
            <a:ext cx="1636605" cy="1974112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5400000" flipH="1" flipV="1">
            <a:off x="-1028235" y="1213487"/>
            <a:ext cx="6672744" cy="4616274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1169125" y="2665021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AFD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1169125" y="5880174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20" name="Groupe 25"/>
          <p:cNvGrpSpPr/>
          <p:nvPr/>
        </p:nvGrpSpPr>
        <p:grpSpPr bwMode="auto">
          <a:xfrm rot="682902">
            <a:off x="2004158" y="2445374"/>
            <a:ext cx="284024" cy="658936"/>
            <a:chOff x="6324208" y="2380133"/>
            <a:chExt cx="816093" cy="1892286"/>
          </a:xfrm>
          <a:effectLst/>
        </p:grpSpPr>
        <p:sp>
          <p:nvSpPr>
            <p:cNvPr id="22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6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7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8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338916" y="3429248"/>
            <a:ext cx="1620957" cy="25545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3820018" y="2665021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61A3E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3820018" y="5880174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33" name="Groupe 25"/>
          <p:cNvGrpSpPr/>
          <p:nvPr/>
        </p:nvGrpSpPr>
        <p:grpSpPr bwMode="auto">
          <a:xfrm rot="682902">
            <a:off x="4655051" y="2445374"/>
            <a:ext cx="284024" cy="658936"/>
            <a:chOff x="6324208" y="2380133"/>
            <a:chExt cx="816093" cy="1892286"/>
          </a:xfrm>
          <a:effectLst/>
        </p:grpSpPr>
        <p:sp>
          <p:nvSpPr>
            <p:cNvPr id="35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6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7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6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0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1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968225" y="3429248"/>
            <a:ext cx="1620957" cy="25545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6470912" y="2665021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A981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6470912" y="5880174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5" name="Groupe 25"/>
          <p:cNvGrpSpPr/>
          <p:nvPr/>
        </p:nvGrpSpPr>
        <p:grpSpPr bwMode="auto">
          <a:xfrm rot="682902">
            <a:off x="7305945" y="2445374"/>
            <a:ext cx="284024" cy="658936"/>
            <a:chOff x="6324208" y="2380133"/>
            <a:chExt cx="816093" cy="1892286"/>
          </a:xfrm>
          <a:effectLst/>
        </p:grpSpPr>
        <p:sp>
          <p:nvSpPr>
            <p:cNvPr id="47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8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9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6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6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9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6648269" y="3429248"/>
            <a:ext cx="1620957" cy="25545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9121805" y="2665021"/>
            <a:ext cx="1954087" cy="3819179"/>
          </a:xfrm>
          <a:custGeom>
            <a:avLst/>
            <a:gdLst>
              <a:gd name="connsiteX0" fmla="*/ 495242 w 1638688"/>
              <a:gd name="connsiteY0" fmla="*/ 3158802 h 3202290"/>
              <a:gd name="connsiteX1" fmla="*/ 496136 w 1638688"/>
              <a:gd name="connsiteY1" fmla="*/ 3159001 h 3202290"/>
              <a:gd name="connsiteX2" fmla="*/ 496213 w 1638688"/>
              <a:gd name="connsiteY2" fmla="*/ 3159024 h 3202290"/>
              <a:gd name="connsiteX3" fmla="*/ 325316 w 1638688"/>
              <a:gd name="connsiteY3" fmla="*/ 3000745 h 3202290"/>
              <a:gd name="connsiteX4" fmla="*/ 327203 w 1638688"/>
              <a:gd name="connsiteY4" fmla="*/ 3003430 h 3202290"/>
              <a:gd name="connsiteX5" fmla="*/ 327126 w 1638688"/>
              <a:gd name="connsiteY5" fmla="*/ 3003354 h 3202290"/>
              <a:gd name="connsiteX6" fmla="*/ 325316 w 1638688"/>
              <a:gd name="connsiteY6" fmla="*/ 3000745 h 3202290"/>
              <a:gd name="connsiteX7" fmla="*/ 0 w 1638688"/>
              <a:gd name="connsiteY7" fmla="*/ 0 h 3202290"/>
              <a:gd name="connsiteX8" fmla="*/ 1638688 w 1638688"/>
              <a:gd name="connsiteY8" fmla="*/ 0 h 3202290"/>
              <a:gd name="connsiteX9" fmla="*/ 1638688 w 1638688"/>
              <a:gd name="connsiteY9" fmla="*/ 2946769 h 3202290"/>
              <a:gd name="connsiteX10" fmla="*/ 1625270 w 1638688"/>
              <a:gd name="connsiteY10" fmla="*/ 2942296 h 3202290"/>
              <a:gd name="connsiteX11" fmla="*/ 1566334 w 1638688"/>
              <a:gd name="connsiteY11" fmla="*/ 2922651 h 3202290"/>
              <a:gd name="connsiteX12" fmla="*/ 1540934 w 1638688"/>
              <a:gd name="connsiteY12" fmla="*/ 2931118 h 3202290"/>
              <a:gd name="connsiteX13" fmla="*/ 1532467 w 1638688"/>
              <a:gd name="connsiteY13" fmla="*/ 2956518 h 3202290"/>
              <a:gd name="connsiteX14" fmla="*/ 1507067 w 1638688"/>
              <a:gd name="connsiteY14" fmla="*/ 2964984 h 3202290"/>
              <a:gd name="connsiteX15" fmla="*/ 1481667 w 1638688"/>
              <a:gd name="connsiteY15" fmla="*/ 2973451 h 3202290"/>
              <a:gd name="connsiteX16" fmla="*/ 1430867 w 1638688"/>
              <a:gd name="connsiteY16" fmla="*/ 2990384 h 3202290"/>
              <a:gd name="connsiteX17" fmla="*/ 1388534 w 1638688"/>
              <a:gd name="connsiteY17" fmla="*/ 3041184 h 3202290"/>
              <a:gd name="connsiteX18" fmla="*/ 1329267 w 1638688"/>
              <a:gd name="connsiteY18" fmla="*/ 3049651 h 3202290"/>
              <a:gd name="connsiteX19" fmla="*/ 1270000 w 1638688"/>
              <a:gd name="connsiteY19" fmla="*/ 3032718 h 3202290"/>
              <a:gd name="connsiteX20" fmla="*/ 1210734 w 1638688"/>
              <a:gd name="connsiteY20" fmla="*/ 3024251 h 3202290"/>
              <a:gd name="connsiteX21" fmla="*/ 1185334 w 1638688"/>
              <a:gd name="connsiteY21" fmla="*/ 3007318 h 3202290"/>
              <a:gd name="connsiteX22" fmla="*/ 1159934 w 1638688"/>
              <a:gd name="connsiteY22" fmla="*/ 2998851 h 3202290"/>
              <a:gd name="connsiteX23" fmla="*/ 1134534 w 1638688"/>
              <a:gd name="connsiteY23" fmla="*/ 2981918 h 3202290"/>
              <a:gd name="connsiteX24" fmla="*/ 1109134 w 1638688"/>
              <a:gd name="connsiteY24" fmla="*/ 2973451 h 3202290"/>
              <a:gd name="connsiteX25" fmla="*/ 1066800 w 1638688"/>
              <a:gd name="connsiteY25" fmla="*/ 2939584 h 3202290"/>
              <a:gd name="connsiteX26" fmla="*/ 1058334 w 1638688"/>
              <a:gd name="connsiteY26" fmla="*/ 2905718 h 3202290"/>
              <a:gd name="connsiteX27" fmla="*/ 1041400 w 1638688"/>
              <a:gd name="connsiteY27" fmla="*/ 2888784 h 3202290"/>
              <a:gd name="connsiteX28" fmla="*/ 1032934 w 1638688"/>
              <a:gd name="connsiteY28" fmla="*/ 2854918 h 3202290"/>
              <a:gd name="connsiteX29" fmla="*/ 982134 w 1638688"/>
              <a:gd name="connsiteY29" fmla="*/ 2846451 h 3202290"/>
              <a:gd name="connsiteX30" fmla="*/ 956734 w 1638688"/>
              <a:gd name="connsiteY30" fmla="*/ 2854918 h 3202290"/>
              <a:gd name="connsiteX31" fmla="*/ 880534 w 1638688"/>
              <a:gd name="connsiteY31" fmla="*/ 2880318 h 3202290"/>
              <a:gd name="connsiteX32" fmla="*/ 838200 w 1638688"/>
              <a:gd name="connsiteY32" fmla="*/ 2914184 h 3202290"/>
              <a:gd name="connsiteX33" fmla="*/ 821267 w 1638688"/>
              <a:gd name="connsiteY33" fmla="*/ 2939584 h 3202290"/>
              <a:gd name="connsiteX34" fmla="*/ 778934 w 1638688"/>
              <a:gd name="connsiteY34" fmla="*/ 2990384 h 3202290"/>
              <a:gd name="connsiteX35" fmla="*/ 728134 w 1638688"/>
              <a:gd name="connsiteY35" fmla="*/ 3024251 h 3202290"/>
              <a:gd name="connsiteX36" fmla="*/ 677334 w 1638688"/>
              <a:gd name="connsiteY36" fmla="*/ 3049651 h 3202290"/>
              <a:gd name="connsiteX37" fmla="*/ 635000 w 1638688"/>
              <a:gd name="connsiteY37" fmla="*/ 3100451 h 3202290"/>
              <a:gd name="connsiteX38" fmla="*/ 626534 w 1638688"/>
              <a:gd name="connsiteY38" fmla="*/ 3142784 h 3202290"/>
              <a:gd name="connsiteX39" fmla="*/ 609600 w 1638688"/>
              <a:gd name="connsiteY39" fmla="*/ 3168184 h 3202290"/>
              <a:gd name="connsiteX40" fmla="*/ 601134 w 1638688"/>
              <a:gd name="connsiteY40" fmla="*/ 3193584 h 3202290"/>
              <a:gd name="connsiteX41" fmla="*/ 567267 w 1638688"/>
              <a:gd name="connsiteY41" fmla="*/ 3202051 h 3202290"/>
              <a:gd name="connsiteX42" fmla="*/ 524934 w 1638688"/>
              <a:gd name="connsiteY42" fmla="*/ 3168184 h 3202290"/>
              <a:gd name="connsiteX43" fmla="*/ 504840 w 1638688"/>
              <a:gd name="connsiteY43" fmla="*/ 3161637 h 3202290"/>
              <a:gd name="connsiteX44" fmla="*/ 496213 w 1638688"/>
              <a:gd name="connsiteY44" fmla="*/ 3159024 h 3202290"/>
              <a:gd name="connsiteX45" fmla="*/ 498576 w 1638688"/>
              <a:gd name="connsiteY45" fmla="*/ 3159566 h 3202290"/>
              <a:gd name="connsiteX46" fmla="*/ 482600 w 1638688"/>
              <a:gd name="connsiteY46" fmla="*/ 3142784 h 3202290"/>
              <a:gd name="connsiteX47" fmla="*/ 457200 w 1638688"/>
              <a:gd name="connsiteY47" fmla="*/ 3134318 h 3202290"/>
              <a:gd name="connsiteX48" fmla="*/ 423334 w 1638688"/>
              <a:gd name="connsiteY48" fmla="*/ 3108918 h 3202290"/>
              <a:gd name="connsiteX49" fmla="*/ 397934 w 1638688"/>
              <a:gd name="connsiteY49" fmla="*/ 3100451 h 3202290"/>
              <a:gd name="connsiteX50" fmla="*/ 364067 w 1638688"/>
              <a:gd name="connsiteY50" fmla="*/ 3058118 h 3202290"/>
              <a:gd name="connsiteX51" fmla="*/ 328502 w 1638688"/>
              <a:gd name="connsiteY51" fmla="*/ 3005277 h 3202290"/>
              <a:gd name="connsiteX52" fmla="*/ 327203 w 1638688"/>
              <a:gd name="connsiteY52" fmla="*/ 3003430 h 3202290"/>
              <a:gd name="connsiteX53" fmla="*/ 331520 w 1638688"/>
              <a:gd name="connsiteY53" fmla="*/ 3007646 h 3202290"/>
              <a:gd name="connsiteX54" fmla="*/ 313267 w 1638688"/>
              <a:gd name="connsiteY54" fmla="*/ 2973451 h 3202290"/>
              <a:gd name="connsiteX55" fmla="*/ 296334 w 1638688"/>
              <a:gd name="connsiteY55" fmla="*/ 2948051 h 3202290"/>
              <a:gd name="connsiteX56" fmla="*/ 279400 w 1638688"/>
              <a:gd name="connsiteY56" fmla="*/ 2880318 h 3202290"/>
              <a:gd name="connsiteX57" fmla="*/ 262467 w 1638688"/>
              <a:gd name="connsiteY57" fmla="*/ 2854918 h 3202290"/>
              <a:gd name="connsiteX58" fmla="*/ 237067 w 1638688"/>
              <a:gd name="connsiteY58" fmla="*/ 2812584 h 3202290"/>
              <a:gd name="connsiteX59" fmla="*/ 177800 w 1638688"/>
              <a:gd name="connsiteY59" fmla="*/ 2804118 h 3202290"/>
              <a:gd name="connsiteX60" fmla="*/ 152400 w 1638688"/>
              <a:gd name="connsiteY60" fmla="*/ 2812584 h 3202290"/>
              <a:gd name="connsiteX61" fmla="*/ 127000 w 1638688"/>
              <a:gd name="connsiteY61" fmla="*/ 2821051 h 3202290"/>
              <a:gd name="connsiteX62" fmla="*/ 59267 w 1638688"/>
              <a:gd name="connsiteY62" fmla="*/ 2854918 h 3202290"/>
              <a:gd name="connsiteX63" fmla="*/ 33867 w 1638688"/>
              <a:gd name="connsiteY63" fmla="*/ 2863384 h 3202290"/>
              <a:gd name="connsiteX64" fmla="*/ 5213 w 1638688"/>
              <a:gd name="connsiteY64" fmla="*/ 2895431 h 3202290"/>
              <a:gd name="connsiteX65" fmla="*/ 0 w 1638688"/>
              <a:gd name="connsiteY65" fmla="*/ 2912257 h 320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38688" h="3202290">
                <a:moveTo>
                  <a:pt x="495242" y="3158802"/>
                </a:moveTo>
                <a:cubicBezTo>
                  <a:pt x="494636" y="3158626"/>
                  <a:pt x="494736" y="3158610"/>
                  <a:pt x="496136" y="3159001"/>
                </a:cubicBezTo>
                <a:lnTo>
                  <a:pt x="496213" y="3159024"/>
                </a:lnTo>
                <a:close/>
                <a:moveTo>
                  <a:pt x="325316" y="3000745"/>
                </a:moveTo>
                <a:lnTo>
                  <a:pt x="327203" y="3003430"/>
                </a:lnTo>
                <a:lnTo>
                  <a:pt x="327126" y="3003354"/>
                </a:lnTo>
                <a:cubicBezTo>
                  <a:pt x="326085" y="3001915"/>
                  <a:pt x="325284" y="3000735"/>
                  <a:pt x="325316" y="3000745"/>
                </a:cubicBezTo>
                <a:close/>
                <a:moveTo>
                  <a:pt x="0" y="0"/>
                </a:moveTo>
                <a:lnTo>
                  <a:pt x="1638688" y="0"/>
                </a:lnTo>
                <a:lnTo>
                  <a:pt x="1638688" y="2946769"/>
                </a:lnTo>
                <a:lnTo>
                  <a:pt x="1625270" y="2942296"/>
                </a:lnTo>
                <a:cubicBezTo>
                  <a:pt x="1602054" y="2934557"/>
                  <a:pt x="1566338" y="2922652"/>
                  <a:pt x="1566334" y="2922651"/>
                </a:cubicBezTo>
                <a:cubicBezTo>
                  <a:pt x="1557464" y="2921666"/>
                  <a:pt x="1547245" y="2924807"/>
                  <a:pt x="1540934" y="2931118"/>
                </a:cubicBezTo>
                <a:cubicBezTo>
                  <a:pt x="1534623" y="2937429"/>
                  <a:pt x="1535289" y="2948051"/>
                  <a:pt x="1532467" y="2956518"/>
                </a:cubicBezTo>
                <a:lnTo>
                  <a:pt x="1507067" y="2964984"/>
                </a:lnTo>
                <a:lnTo>
                  <a:pt x="1481667" y="2973451"/>
                </a:lnTo>
                <a:cubicBezTo>
                  <a:pt x="1464734" y="2979095"/>
                  <a:pt x="1446003" y="2980924"/>
                  <a:pt x="1430867" y="2990384"/>
                </a:cubicBezTo>
                <a:cubicBezTo>
                  <a:pt x="1389477" y="3016253"/>
                  <a:pt x="1442093" y="3019760"/>
                  <a:pt x="1388534" y="3041184"/>
                </a:cubicBezTo>
                <a:cubicBezTo>
                  <a:pt x="1370005" y="3048596"/>
                  <a:pt x="1349023" y="3046829"/>
                  <a:pt x="1329267" y="3049651"/>
                </a:cubicBezTo>
                <a:cubicBezTo>
                  <a:pt x="1307499" y="3042395"/>
                  <a:pt x="1293396" y="3036972"/>
                  <a:pt x="1270000" y="3032718"/>
                </a:cubicBezTo>
                <a:cubicBezTo>
                  <a:pt x="1250366" y="3029148"/>
                  <a:pt x="1229848" y="3029985"/>
                  <a:pt x="1210734" y="3024251"/>
                </a:cubicBezTo>
                <a:cubicBezTo>
                  <a:pt x="1200988" y="3021327"/>
                  <a:pt x="1194435" y="3011869"/>
                  <a:pt x="1185334" y="3007318"/>
                </a:cubicBezTo>
                <a:cubicBezTo>
                  <a:pt x="1177352" y="3003327"/>
                  <a:pt x="1167916" y="3002842"/>
                  <a:pt x="1159934" y="2998851"/>
                </a:cubicBezTo>
                <a:cubicBezTo>
                  <a:pt x="1150833" y="2994300"/>
                  <a:pt x="1143635" y="2986469"/>
                  <a:pt x="1134534" y="2981918"/>
                </a:cubicBezTo>
                <a:cubicBezTo>
                  <a:pt x="1126552" y="2977927"/>
                  <a:pt x="1117116" y="2977442"/>
                  <a:pt x="1109134" y="2973451"/>
                </a:cubicBezTo>
                <a:cubicBezTo>
                  <a:pt x="1101157" y="2969462"/>
                  <a:pt x="1072050" y="2950085"/>
                  <a:pt x="1066800" y="2939584"/>
                </a:cubicBezTo>
                <a:cubicBezTo>
                  <a:pt x="1061596" y="2929176"/>
                  <a:pt x="1061156" y="2917007"/>
                  <a:pt x="1058334" y="2905718"/>
                </a:cubicBezTo>
                <a:cubicBezTo>
                  <a:pt x="1052689" y="2900073"/>
                  <a:pt x="1044970" y="2895924"/>
                  <a:pt x="1041400" y="2888784"/>
                </a:cubicBezTo>
                <a:cubicBezTo>
                  <a:pt x="1036196" y="2878376"/>
                  <a:pt x="1042403" y="2861681"/>
                  <a:pt x="1032934" y="2854918"/>
                </a:cubicBezTo>
                <a:cubicBezTo>
                  <a:pt x="1018965" y="2844940"/>
                  <a:pt x="999067" y="2849273"/>
                  <a:pt x="982134" y="2846451"/>
                </a:cubicBezTo>
                <a:lnTo>
                  <a:pt x="956734" y="2854918"/>
                </a:lnTo>
                <a:cubicBezTo>
                  <a:pt x="944021" y="2859156"/>
                  <a:pt x="880559" y="2880307"/>
                  <a:pt x="880534" y="2880318"/>
                </a:cubicBezTo>
                <a:cubicBezTo>
                  <a:pt x="866878" y="2886387"/>
                  <a:pt x="847906" y="2902052"/>
                  <a:pt x="838200" y="2914184"/>
                </a:cubicBezTo>
                <a:cubicBezTo>
                  <a:pt x="831843" y="2922130"/>
                  <a:pt x="827781" y="2931767"/>
                  <a:pt x="821267" y="2939584"/>
                </a:cubicBezTo>
                <a:cubicBezTo>
                  <a:pt x="766942" y="3004774"/>
                  <a:pt x="820975" y="2927321"/>
                  <a:pt x="778934" y="2990384"/>
                </a:cubicBezTo>
                <a:cubicBezTo>
                  <a:pt x="778934" y="2990384"/>
                  <a:pt x="745924" y="3014367"/>
                  <a:pt x="728134" y="3024251"/>
                </a:cubicBezTo>
                <a:cubicBezTo>
                  <a:pt x="682313" y="3049708"/>
                  <a:pt x="722437" y="3012066"/>
                  <a:pt x="677334" y="3049651"/>
                </a:cubicBezTo>
                <a:cubicBezTo>
                  <a:pt x="665356" y="3059632"/>
                  <a:pt x="641054" y="3084307"/>
                  <a:pt x="635000" y="3100451"/>
                </a:cubicBezTo>
                <a:cubicBezTo>
                  <a:pt x="629947" y="3113925"/>
                  <a:pt x="631587" y="3129310"/>
                  <a:pt x="626534" y="3142784"/>
                </a:cubicBezTo>
                <a:cubicBezTo>
                  <a:pt x="622961" y="3152312"/>
                  <a:pt x="614151" y="3159082"/>
                  <a:pt x="609600" y="3168184"/>
                </a:cubicBezTo>
                <a:cubicBezTo>
                  <a:pt x="605609" y="3176166"/>
                  <a:pt x="603956" y="3185117"/>
                  <a:pt x="601134" y="3193584"/>
                </a:cubicBezTo>
                <a:cubicBezTo>
                  <a:pt x="589845" y="3196406"/>
                  <a:pt x="578787" y="3203697"/>
                  <a:pt x="567267" y="3202051"/>
                </a:cubicBezTo>
                <a:cubicBezTo>
                  <a:pt x="554805" y="3200271"/>
                  <a:pt x="533702" y="3176953"/>
                  <a:pt x="524934" y="3168184"/>
                </a:cubicBezTo>
                <a:cubicBezTo>
                  <a:pt x="515940" y="3165186"/>
                  <a:pt x="509441" y="3163086"/>
                  <a:pt x="504840" y="3161637"/>
                </a:cubicBezTo>
                <a:lnTo>
                  <a:pt x="496213" y="3159024"/>
                </a:lnTo>
                <a:lnTo>
                  <a:pt x="498576" y="3159566"/>
                </a:lnTo>
                <a:cubicBezTo>
                  <a:pt x="504251" y="3160572"/>
                  <a:pt x="511655" y="3160217"/>
                  <a:pt x="482600" y="3142784"/>
                </a:cubicBezTo>
                <a:cubicBezTo>
                  <a:pt x="474947" y="3138192"/>
                  <a:pt x="464949" y="3138746"/>
                  <a:pt x="457200" y="3134318"/>
                </a:cubicBezTo>
                <a:cubicBezTo>
                  <a:pt x="444948" y="3127317"/>
                  <a:pt x="434623" y="3117385"/>
                  <a:pt x="423334" y="3108918"/>
                </a:cubicBezTo>
                <a:cubicBezTo>
                  <a:pt x="414867" y="3106096"/>
                  <a:pt x="405587" y="3105043"/>
                  <a:pt x="397934" y="3100451"/>
                </a:cubicBezTo>
                <a:cubicBezTo>
                  <a:pt x="384527" y="3092407"/>
                  <a:pt x="371760" y="3069657"/>
                  <a:pt x="364067" y="3058118"/>
                </a:cubicBezTo>
                <a:cubicBezTo>
                  <a:pt x="343356" y="3027051"/>
                  <a:pt x="333080" y="3011921"/>
                  <a:pt x="328502" y="3005277"/>
                </a:cubicBezTo>
                <a:lnTo>
                  <a:pt x="327203" y="3003430"/>
                </a:lnTo>
                <a:lnTo>
                  <a:pt x="331520" y="3007646"/>
                </a:lnTo>
                <a:cubicBezTo>
                  <a:pt x="330790" y="3005146"/>
                  <a:pt x="326284" y="2996231"/>
                  <a:pt x="313267" y="2973451"/>
                </a:cubicBezTo>
                <a:cubicBezTo>
                  <a:pt x="308219" y="2964616"/>
                  <a:pt x="300885" y="2957152"/>
                  <a:pt x="296334" y="2948051"/>
                </a:cubicBezTo>
                <a:cubicBezTo>
                  <a:pt x="287655" y="2930694"/>
                  <a:pt x="282621" y="2896421"/>
                  <a:pt x="279400" y="2880318"/>
                </a:cubicBezTo>
                <a:cubicBezTo>
                  <a:pt x="273756" y="2871851"/>
                  <a:pt x="267018" y="2864019"/>
                  <a:pt x="262467" y="2854918"/>
                </a:cubicBezTo>
                <a:cubicBezTo>
                  <a:pt x="255277" y="2840538"/>
                  <a:pt x="256910" y="2819198"/>
                  <a:pt x="237067" y="2812584"/>
                </a:cubicBezTo>
                <a:cubicBezTo>
                  <a:pt x="218135" y="2806273"/>
                  <a:pt x="197556" y="2806940"/>
                  <a:pt x="177800" y="2804118"/>
                </a:cubicBezTo>
                <a:lnTo>
                  <a:pt x="152400" y="2812584"/>
                </a:lnTo>
                <a:lnTo>
                  <a:pt x="127000" y="2821051"/>
                </a:lnTo>
                <a:cubicBezTo>
                  <a:pt x="68627" y="2840509"/>
                  <a:pt x="88821" y="2825362"/>
                  <a:pt x="59267" y="2854918"/>
                </a:cubicBezTo>
                <a:cubicBezTo>
                  <a:pt x="50800" y="2857740"/>
                  <a:pt x="41293" y="2858434"/>
                  <a:pt x="33867" y="2863384"/>
                </a:cubicBezTo>
                <a:cubicBezTo>
                  <a:pt x="17572" y="2874247"/>
                  <a:pt x="10144" y="2883830"/>
                  <a:pt x="5213" y="2895431"/>
                </a:cubicBezTo>
                <a:lnTo>
                  <a:pt x="0" y="2912257"/>
                </a:lnTo>
                <a:close/>
              </a:path>
            </a:pathLst>
          </a:custGeom>
          <a:solidFill>
            <a:srgbClr val="6D74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9121805" y="5880174"/>
            <a:ext cx="1954087" cy="604024"/>
          </a:xfrm>
          <a:custGeom>
            <a:avLst/>
            <a:gdLst>
              <a:gd name="connsiteX0" fmla="*/ 495242 w 1638688"/>
              <a:gd name="connsiteY0" fmla="*/ 463800 h 507288"/>
              <a:gd name="connsiteX1" fmla="*/ 496136 w 1638688"/>
              <a:gd name="connsiteY1" fmla="*/ 463999 h 507288"/>
              <a:gd name="connsiteX2" fmla="*/ 496213 w 1638688"/>
              <a:gd name="connsiteY2" fmla="*/ 464022 h 507288"/>
              <a:gd name="connsiteX3" fmla="*/ 325316 w 1638688"/>
              <a:gd name="connsiteY3" fmla="*/ 305743 h 507288"/>
              <a:gd name="connsiteX4" fmla="*/ 327203 w 1638688"/>
              <a:gd name="connsiteY4" fmla="*/ 308428 h 507288"/>
              <a:gd name="connsiteX5" fmla="*/ 327126 w 1638688"/>
              <a:gd name="connsiteY5" fmla="*/ 308352 h 507288"/>
              <a:gd name="connsiteX6" fmla="*/ 325316 w 1638688"/>
              <a:gd name="connsiteY6" fmla="*/ 305743 h 507288"/>
              <a:gd name="connsiteX7" fmla="*/ 177800 w 1638688"/>
              <a:gd name="connsiteY7" fmla="*/ 0 h 507288"/>
              <a:gd name="connsiteX8" fmla="*/ 237067 w 1638688"/>
              <a:gd name="connsiteY8" fmla="*/ 8466 h 507288"/>
              <a:gd name="connsiteX9" fmla="*/ 262467 w 1638688"/>
              <a:gd name="connsiteY9" fmla="*/ 50800 h 507288"/>
              <a:gd name="connsiteX10" fmla="*/ 279400 w 1638688"/>
              <a:gd name="connsiteY10" fmla="*/ 76200 h 507288"/>
              <a:gd name="connsiteX11" fmla="*/ 296334 w 1638688"/>
              <a:gd name="connsiteY11" fmla="*/ 143933 h 507288"/>
              <a:gd name="connsiteX12" fmla="*/ 313267 w 1638688"/>
              <a:gd name="connsiteY12" fmla="*/ 169333 h 507288"/>
              <a:gd name="connsiteX13" fmla="*/ 331520 w 1638688"/>
              <a:gd name="connsiteY13" fmla="*/ 203528 h 507288"/>
              <a:gd name="connsiteX14" fmla="*/ 327203 w 1638688"/>
              <a:gd name="connsiteY14" fmla="*/ 199312 h 507288"/>
              <a:gd name="connsiteX15" fmla="*/ 325316 w 1638688"/>
              <a:gd name="connsiteY15" fmla="*/ 196627 h 507288"/>
              <a:gd name="connsiteX16" fmla="*/ 327126 w 1638688"/>
              <a:gd name="connsiteY16" fmla="*/ 199236 h 507288"/>
              <a:gd name="connsiteX17" fmla="*/ 327203 w 1638688"/>
              <a:gd name="connsiteY17" fmla="*/ 199312 h 507288"/>
              <a:gd name="connsiteX18" fmla="*/ 328502 w 1638688"/>
              <a:gd name="connsiteY18" fmla="*/ 201159 h 507288"/>
              <a:gd name="connsiteX19" fmla="*/ 364067 w 1638688"/>
              <a:gd name="connsiteY19" fmla="*/ 254000 h 507288"/>
              <a:gd name="connsiteX20" fmla="*/ 397934 w 1638688"/>
              <a:gd name="connsiteY20" fmla="*/ 296333 h 507288"/>
              <a:gd name="connsiteX21" fmla="*/ 423334 w 1638688"/>
              <a:gd name="connsiteY21" fmla="*/ 304800 h 507288"/>
              <a:gd name="connsiteX22" fmla="*/ 457200 w 1638688"/>
              <a:gd name="connsiteY22" fmla="*/ 330200 h 507288"/>
              <a:gd name="connsiteX23" fmla="*/ 482600 w 1638688"/>
              <a:gd name="connsiteY23" fmla="*/ 338666 h 507288"/>
              <a:gd name="connsiteX24" fmla="*/ 498576 w 1638688"/>
              <a:gd name="connsiteY24" fmla="*/ 355448 h 507288"/>
              <a:gd name="connsiteX25" fmla="*/ 496213 w 1638688"/>
              <a:gd name="connsiteY25" fmla="*/ 354906 h 507288"/>
              <a:gd name="connsiteX26" fmla="*/ 496136 w 1638688"/>
              <a:gd name="connsiteY26" fmla="*/ 354883 h 507288"/>
              <a:gd name="connsiteX27" fmla="*/ 495242 w 1638688"/>
              <a:gd name="connsiteY27" fmla="*/ 354684 h 507288"/>
              <a:gd name="connsiteX28" fmla="*/ 496213 w 1638688"/>
              <a:gd name="connsiteY28" fmla="*/ 354906 h 507288"/>
              <a:gd name="connsiteX29" fmla="*/ 504840 w 1638688"/>
              <a:gd name="connsiteY29" fmla="*/ 357519 h 507288"/>
              <a:gd name="connsiteX30" fmla="*/ 524934 w 1638688"/>
              <a:gd name="connsiteY30" fmla="*/ 364066 h 507288"/>
              <a:gd name="connsiteX31" fmla="*/ 567267 w 1638688"/>
              <a:gd name="connsiteY31" fmla="*/ 397933 h 507288"/>
              <a:gd name="connsiteX32" fmla="*/ 601134 w 1638688"/>
              <a:gd name="connsiteY32" fmla="*/ 389466 h 507288"/>
              <a:gd name="connsiteX33" fmla="*/ 609600 w 1638688"/>
              <a:gd name="connsiteY33" fmla="*/ 364066 h 507288"/>
              <a:gd name="connsiteX34" fmla="*/ 626534 w 1638688"/>
              <a:gd name="connsiteY34" fmla="*/ 338666 h 507288"/>
              <a:gd name="connsiteX35" fmla="*/ 635000 w 1638688"/>
              <a:gd name="connsiteY35" fmla="*/ 296333 h 507288"/>
              <a:gd name="connsiteX36" fmla="*/ 677334 w 1638688"/>
              <a:gd name="connsiteY36" fmla="*/ 245533 h 507288"/>
              <a:gd name="connsiteX37" fmla="*/ 728134 w 1638688"/>
              <a:gd name="connsiteY37" fmla="*/ 220133 h 507288"/>
              <a:gd name="connsiteX38" fmla="*/ 778934 w 1638688"/>
              <a:gd name="connsiteY38" fmla="*/ 186266 h 507288"/>
              <a:gd name="connsiteX39" fmla="*/ 821267 w 1638688"/>
              <a:gd name="connsiteY39" fmla="*/ 135466 h 507288"/>
              <a:gd name="connsiteX40" fmla="*/ 838200 w 1638688"/>
              <a:gd name="connsiteY40" fmla="*/ 110066 h 507288"/>
              <a:gd name="connsiteX41" fmla="*/ 880534 w 1638688"/>
              <a:gd name="connsiteY41" fmla="*/ 76200 h 507288"/>
              <a:gd name="connsiteX42" fmla="*/ 956734 w 1638688"/>
              <a:gd name="connsiteY42" fmla="*/ 50800 h 507288"/>
              <a:gd name="connsiteX43" fmla="*/ 982134 w 1638688"/>
              <a:gd name="connsiteY43" fmla="*/ 42333 h 507288"/>
              <a:gd name="connsiteX44" fmla="*/ 1032934 w 1638688"/>
              <a:gd name="connsiteY44" fmla="*/ 50800 h 507288"/>
              <a:gd name="connsiteX45" fmla="*/ 1041400 w 1638688"/>
              <a:gd name="connsiteY45" fmla="*/ 84666 h 507288"/>
              <a:gd name="connsiteX46" fmla="*/ 1058334 w 1638688"/>
              <a:gd name="connsiteY46" fmla="*/ 101600 h 507288"/>
              <a:gd name="connsiteX47" fmla="*/ 1066800 w 1638688"/>
              <a:gd name="connsiteY47" fmla="*/ 135466 h 507288"/>
              <a:gd name="connsiteX48" fmla="*/ 1109134 w 1638688"/>
              <a:gd name="connsiteY48" fmla="*/ 169333 h 507288"/>
              <a:gd name="connsiteX49" fmla="*/ 1134534 w 1638688"/>
              <a:gd name="connsiteY49" fmla="*/ 177800 h 507288"/>
              <a:gd name="connsiteX50" fmla="*/ 1159934 w 1638688"/>
              <a:gd name="connsiteY50" fmla="*/ 194733 h 507288"/>
              <a:gd name="connsiteX51" fmla="*/ 1185334 w 1638688"/>
              <a:gd name="connsiteY51" fmla="*/ 203200 h 507288"/>
              <a:gd name="connsiteX52" fmla="*/ 1210734 w 1638688"/>
              <a:gd name="connsiteY52" fmla="*/ 220133 h 507288"/>
              <a:gd name="connsiteX53" fmla="*/ 1270000 w 1638688"/>
              <a:gd name="connsiteY53" fmla="*/ 228600 h 507288"/>
              <a:gd name="connsiteX54" fmla="*/ 1329267 w 1638688"/>
              <a:gd name="connsiteY54" fmla="*/ 245533 h 507288"/>
              <a:gd name="connsiteX55" fmla="*/ 1388534 w 1638688"/>
              <a:gd name="connsiteY55" fmla="*/ 237066 h 507288"/>
              <a:gd name="connsiteX56" fmla="*/ 1430867 w 1638688"/>
              <a:gd name="connsiteY56" fmla="*/ 186266 h 507288"/>
              <a:gd name="connsiteX57" fmla="*/ 1481667 w 1638688"/>
              <a:gd name="connsiteY57" fmla="*/ 169333 h 507288"/>
              <a:gd name="connsiteX58" fmla="*/ 1507067 w 1638688"/>
              <a:gd name="connsiteY58" fmla="*/ 160866 h 507288"/>
              <a:gd name="connsiteX59" fmla="*/ 1532467 w 1638688"/>
              <a:gd name="connsiteY59" fmla="*/ 152400 h 507288"/>
              <a:gd name="connsiteX60" fmla="*/ 1540934 w 1638688"/>
              <a:gd name="connsiteY60" fmla="*/ 127000 h 507288"/>
              <a:gd name="connsiteX61" fmla="*/ 1566334 w 1638688"/>
              <a:gd name="connsiteY61" fmla="*/ 118533 h 507288"/>
              <a:gd name="connsiteX62" fmla="*/ 1625270 w 1638688"/>
              <a:gd name="connsiteY62" fmla="*/ 138178 h 507288"/>
              <a:gd name="connsiteX63" fmla="*/ 1638688 w 1638688"/>
              <a:gd name="connsiteY63" fmla="*/ 142651 h 507288"/>
              <a:gd name="connsiteX64" fmla="*/ 1638688 w 1638688"/>
              <a:gd name="connsiteY64" fmla="*/ 251767 h 507288"/>
              <a:gd name="connsiteX65" fmla="*/ 1625270 w 1638688"/>
              <a:gd name="connsiteY65" fmla="*/ 247294 h 507288"/>
              <a:gd name="connsiteX66" fmla="*/ 1566334 w 1638688"/>
              <a:gd name="connsiteY66" fmla="*/ 227649 h 507288"/>
              <a:gd name="connsiteX67" fmla="*/ 1540934 w 1638688"/>
              <a:gd name="connsiteY67" fmla="*/ 236116 h 507288"/>
              <a:gd name="connsiteX68" fmla="*/ 1532467 w 1638688"/>
              <a:gd name="connsiteY68" fmla="*/ 261516 h 507288"/>
              <a:gd name="connsiteX69" fmla="*/ 1507067 w 1638688"/>
              <a:gd name="connsiteY69" fmla="*/ 269982 h 507288"/>
              <a:gd name="connsiteX70" fmla="*/ 1481667 w 1638688"/>
              <a:gd name="connsiteY70" fmla="*/ 278449 h 507288"/>
              <a:gd name="connsiteX71" fmla="*/ 1430867 w 1638688"/>
              <a:gd name="connsiteY71" fmla="*/ 295382 h 507288"/>
              <a:gd name="connsiteX72" fmla="*/ 1388534 w 1638688"/>
              <a:gd name="connsiteY72" fmla="*/ 346182 h 507288"/>
              <a:gd name="connsiteX73" fmla="*/ 1329267 w 1638688"/>
              <a:gd name="connsiteY73" fmla="*/ 354649 h 507288"/>
              <a:gd name="connsiteX74" fmla="*/ 1270000 w 1638688"/>
              <a:gd name="connsiteY74" fmla="*/ 337716 h 507288"/>
              <a:gd name="connsiteX75" fmla="*/ 1210734 w 1638688"/>
              <a:gd name="connsiteY75" fmla="*/ 329249 h 507288"/>
              <a:gd name="connsiteX76" fmla="*/ 1185334 w 1638688"/>
              <a:gd name="connsiteY76" fmla="*/ 312316 h 507288"/>
              <a:gd name="connsiteX77" fmla="*/ 1159934 w 1638688"/>
              <a:gd name="connsiteY77" fmla="*/ 303849 h 507288"/>
              <a:gd name="connsiteX78" fmla="*/ 1134534 w 1638688"/>
              <a:gd name="connsiteY78" fmla="*/ 286916 h 507288"/>
              <a:gd name="connsiteX79" fmla="*/ 1109134 w 1638688"/>
              <a:gd name="connsiteY79" fmla="*/ 278449 h 507288"/>
              <a:gd name="connsiteX80" fmla="*/ 1066800 w 1638688"/>
              <a:gd name="connsiteY80" fmla="*/ 244582 h 507288"/>
              <a:gd name="connsiteX81" fmla="*/ 1058334 w 1638688"/>
              <a:gd name="connsiteY81" fmla="*/ 210716 h 507288"/>
              <a:gd name="connsiteX82" fmla="*/ 1041400 w 1638688"/>
              <a:gd name="connsiteY82" fmla="*/ 193782 h 507288"/>
              <a:gd name="connsiteX83" fmla="*/ 1032934 w 1638688"/>
              <a:gd name="connsiteY83" fmla="*/ 159916 h 507288"/>
              <a:gd name="connsiteX84" fmla="*/ 982134 w 1638688"/>
              <a:gd name="connsiteY84" fmla="*/ 151449 h 507288"/>
              <a:gd name="connsiteX85" fmla="*/ 956734 w 1638688"/>
              <a:gd name="connsiteY85" fmla="*/ 159916 h 507288"/>
              <a:gd name="connsiteX86" fmla="*/ 880534 w 1638688"/>
              <a:gd name="connsiteY86" fmla="*/ 185316 h 507288"/>
              <a:gd name="connsiteX87" fmla="*/ 838200 w 1638688"/>
              <a:gd name="connsiteY87" fmla="*/ 219182 h 507288"/>
              <a:gd name="connsiteX88" fmla="*/ 821267 w 1638688"/>
              <a:gd name="connsiteY88" fmla="*/ 244582 h 507288"/>
              <a:gd name="connsiteX89" fmla="*/ 778934 w 1638688"/>
              <a:gd name="connsiteY89" fmla="*/ 295382 h 507288"/>
              <a:gd name="connsiteX90" fmla="*/ 728134 w 1638688"/>
              <a:gd name="connsiteY90" fmla="*/ 329249 h 507288"/>
              <a:gd name="connsiteX91" fmla="*/ 677334 w 1638688"/>
              <a:gd name="connsiteY91" fmla="*/ 354649 h 507288"/>
              <a:gd name="connsiteX92" fmla="*/ 635000 w 1638688"/>
              <a:gd name="connsiteY92" fmla="*/ 405449 h 507288"/>
              <a:gd name="connsiteX93" fmla="*/ 626534 w 1638688"/>
              <a:gd name="connsiteY93" fmla="*/ 447782 h 507288"/>
              <a:gd name="connsiteX94" fmla="*/ 609600 w 1638688"/>
              <a:gd name="connsiteY94" fmla="*/ 473182 h 507288"/>
              <a:gd name="connsiteX95" fmla="*/ 601134 w 1638688"/>
              <a:gd name="connsiteY95" fmla="*/ 498582 h 507288"/>
              <a:gd name="connsiteX96" fmla="*/ 567267 w 1638688"/>
              <a:gd name="connsiteY96" fmla="*/ 507049 h 507288"/>
              <a:gd name="connsiteX97" fmla="*/ 524934 w 1638688"/>
              <a:gd name="connsiteY97" fmla="*/ 473182 h 507288"/>
              <a:gd name="connsiteX98" fmla="*/ 504840 w 1638688"/>
              <a:gd name="connsiteY98" fmla="*/ 466635 h 507288"/>
              <a:gd name="connsiteX99" fmla="*/ 496213 w 1638688"/>
              <a:gd name="connsiteY99" fmla="*/ 464022 h 507288"/>
              <a:gd name="connsiteX100" fmla="*/ 498576 w 1638688"/>
              <a:gd name="connsiteY100" fmla="*/ 464564 h 507288"/>
              <a:gd name="connsiteX101" fmla="*/ 482600 w 1638688"/>
              <a:gd name="connsiteY101" fmla="*/ 447782 h 507288"/>
              <a:gd name="connsiteX102" fmla="*/ 457200 w 1638688"/>
              <a:gd name="connsiteY102" fmla="*/ 439316 h 507288"/>
              <a:gd name="connsiteX103" fmla="*/ 423334 w 1638688"/>
              <a:gd name="connsiteY103" fmla="*/ 413916 h 507288"/>
              <a:gd name="connsiteX104" fmla="*/ 397934 w 1638688"/>
              <a:gd name="connsiteY104" fmla="*/ 405449 h 507288"/>
              <a:gd name="connsiteX105" fmla="*/ 364067 w 1638688"/>
              <a:gd name="connsiteY105" fmla="*/ 363116 h 507288"/>
              <a:gd name="connsiteX106" fmla="*/ 328502 w 1638688"/>
              <a:gd name="connsiteY106" fmla="*/ 310275 h 507288"/>
              <a:gd name="connsiteX107" fmla="*/ 327203 w 1638688"/>
              <a:gd name="connsiteY107" fmla="*/ 308428 h 507288"/>
              <a:gd name="connsiteX108" fmla="*/ 331520 w 1638688"/>
              <a:gd name="connsiteY108" fmla="*/ 312644 h 507288"/>
              <a:gd name="connsiteX109" fmla="*/ 313267 w 1638688"/>
              <a:gd name="connsiteY109" fmla="*/ 278449 h 507288"/>
              <a:gd name="connsiteX110" fmla="*/ 296334 w 1638688"/>
              <a:gd name="connsiteY110" fmla="*/ 253049 h 507288"/>
              <a:gd name="connsiteX111" fmla="*/ 279400 w 1638688"/>
              <a:gd name="connsiteY111" fmla="*/ 185316 h 507288"/>
              <a:gd name="connsiteX112" fmla="*/ 262467 w 1638688"/>
              <a:gd name="connsiteY112" fmla="*/ 159916 h 507288"/>
              <a:gd name="connsiteX113" fmla="*/ 237067 w 1638688"/>
              <a:gd name="connsiteY113" fmla="*/ 117582 h 507288"/>
              <a:gd name="connsiteX114" fmla="*/ 177800 w 1638688"/>
              <a:gd name="connsiteY114" fmla="*/ 109116 h 507288"/>
              <a:gd name="connsiteX115" fmla="*/ 152400 w 1638688"/>
              <a:gd name="connsiteY115" fmla="*/ 117582 h 507288"/>
              <a:gd name="connsiteX116" fmla="*/ 127000 w 1638688"/>
              <a:gd name="connsiteY116" fmla="*/ 126049 h 507288"/>
              <a:gd name="connsiteX117" fmla="*/ 59267 w 1638688"/>
              <a:gd name="connsiteY117" fmla="*/ 159916 h 507288"/>
              <a:gd name="connsiteX118" fmla="*/ 33867 w 1638688"/>
              <a:gd name="connsiteY118" fmla="*/ 168382 h 507288"/>
              <a:gd name="connsiteX119" fmla="*/ 5213 w 1638688"/>
              <a:gd name="connsiteY119" fmla="*/ 200429 h 507288"/>
              <a:gd name="connsiteX120" fmla="*/ 0 w 1638688"/>
              <a:gd name="connsiteY120" fmla="*/ 217255 h 507288"/>
              <a:gd name="connsiteX121" fmla="*/ 0 w 1638688"/>
              <a:gd name="connsiteY121" fmla="*/ 108139 h 507288"/>
              <a:gd name="connsiteX122" fmla="*/ 5213 w 1638688"/>
              <a:gd name="connsiteY122" fmla="*/ 91313 h 507288"/>
              <a:gd name="connsiteX123" fmla="*/ 33867 w 1638688"/>
              <a:gd name="connsiteY123" fmla="*/ 59266 h 507288"/>
              <a:gd name="connsiteX124" fmla="*/ 59267 w 1638688"/>
              <a:gd name="connsiteY124" fmla="*/ 50800 h 507288"/>
              <a:gd name="connsiteX125" fmla="*/ 127000 w 1638688"/>
              <a:gd name="connsiteY125" fmla="*/ 16933 h 507288"/>
              <a:gd name="connsiteX126" fmla="*/ 152400 w 1638688"/>
              <a:gd name="connsiteY126" fmla="*/ 8466 h 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38688" h="507288">
                <a:moveTo>
                  <a:pt x="495242" y="463800"/>
                </a:moveTo>
                <a:cubicBezTo>
                  <a:pt x="494636" y="463624"/>
                  <a:pt x="494736" y="463608"/>
                  <a:pt x="496136" y="463999"/>
                </a:cubicBezTo>
                <a:lnTo>
                  <a:pt x="496213" y="464022"/>
                </a:lnTo>
                <a:close/>
                <a:moveTo>
                  <a:pt x="325316" y="305743"/>
                </a:moveTo>
                <a:lnTo>
                  <a:pt x="327203" y="308428"/>
                </a:lnTo>
                <a:lnTo>
                  <a:pt x="327126" y="308352"/>
                </a:lnTo>
                <a:cubicBezTo>
                  <a:pt x="326085" y="306913"/>
                  <a:pt x="325284" y="305733"/>
                  <a:pt x="325316" y="305743"/>
                </a:cubicBezTo>
                <a:close/>
                <a:moveTo>
                  <a:pt x="177800" y="0"/>
                </a:moveTo>
                <a:cubicBezTo>
                  <a:pt x="197556" y="2822"/>
                  <a:pt x="218135" y="2155"/>
                  <a:pt x="237067" y="8466"/>
                </a:cubicBezTo>
                <a:cubicBezTo>
                  <a:pt x="256910" y="15080"/>
                  <a:pt x="255277" y="36420"/>
                  <a:pt x="262467" y="50800"/>
                </a:cubicBezTo>
                <a:cubicBezTo>
                  <a:pt x="267018" y="59901"/>
                  <a:pt x="273756" y="67733"/>
                  <a:pt x="279400" y="76200"/>
                </a:cubicBezTo>
                <a:cubicBezTo>
                  <a:pt x="282621" y="92303"/>
                  <a:pt x="287655" y="126576"/>
                  <a:pt x="296334" y="143933"/>
                </a:cubicBezTo>
                <a:cubicBezTo>
                  <a:pt x="300885" y="153034"/>
                  <a:pt x="308219" y="160498"/>
                  <a:pt x="313267" y="169333"/>
                </a:cubicBezTo>
                <a:cubicBezTo>
                  <a:pt x="326284" y="192113"/>
                  <a:pt x="330790" y="201028"/>
                  <a:pt x="331520" y="203528"/>
                </a:cubicBezTo>
                <a:lnTo>
                  <a:pt x="327203" y="199312"/>
                </a:lnTo>
                <a:lnTo>
                  <a:pt x="325316" y="196627"/>
                </a:lnTo>
                <a:cubicBezTo>
                  <a:pt x="325284" y="196617"/>
                  <a:pt x="326085" y="197797"/>
                  <a:pt x="327126" y="199236"/>
                </a:cubicBezTo>
                <a:lnTo>
                  <a:pt x="327203" y="199312"/>
                </a:lnTo>
                <a:lnTo>
                  <a:pt x="328502" y="201159"/>
                </a:lnTo>
                <a:cubicBezTo>
                  <a:pt x="333080" y="207803"/>
                  <a:pt x="343356" y="222933"/>
                  <a:pt x="364067" y="254000"/>
                </a:cubicBezTo>
                <a:cubicBezTo>
                  <a:pt x="371760" y="265539"/>
                  <a:pt x="384527" y="288289"/>
                  <a:pt x="397934" y="296333"/>
                </a:cubicBezTo>
                <a:cubicBezTo>
                  <a:pt x="405587" y="300925"/>
                  <a:pt x="414867" y="301978"/>
                  <a:pt x="423334" y="304800"/>
                </a:cubicBezTo>
                <a:cubicBezTo>
                  <a:pt x="434623" y="313267"/>
                  <a:pt x="444948" y="323199"/>
                  <a:pt x="457200" y="330200"/>
                </a:cubicBezTo>
                <a:cubicBezTo>
                  <a:pt x="464949" y="334628"/>
                  <a:pt x="474947" y="334074"/>
                  <a:pt x="482600" y="338666"/>
                </a:cubicBezTo>
                <a:cubicBezTo>
                  <a:pt x="511655" y="356099"/>
                  <a:pt x="504251" y="356454"/>
                  <a:pt x="498576" y="355448"/>
                </a:cubicBezTo>
                <a:lnTo>
                  <a:pt x="496213" y="354906"/>
                </a:lnTo>
                <a:lnTo>
                  <a:pt x="496136" y="354883"/>
                </a:lnTo>
                <a:cubicBezTo>
                  <a:pt x="494736" y="354492"/>
                  <a:pt x="494636" y="354508"/>
                  <a:pt x="495242" y="354684"/>
                </a:cubicBezTo>
                <a:lnTo>
                  <a:pt x="496213" y="354906"/>
                </a:lnTo>
                <a:lnTo>
                  <a:pt x="504840" y="357519"/>
                </a:lnTo>
                <a:cubicBezTo>
                  <a:pt x="509441" y="358968"/>
                  <a:pt x="515940" y="361068"/>
                  <a:pt x="524934" y="364066"/>
                </a:cubicBezTo>
                <a:cubicBezTo>
                  <a:pt x="533702" y="372835"/>
                  <a:pt x="554805" y="396153"/>
                  <a:pt x="567267" y="397933"/>
                </a:cubicBezTo>
                <a:cubicBezTo>
                  <a:pt x="578787" y="399579"/>
                  <a:pt x="589845" y="392288"/>
                  <a:pt x="601134" y="389466"/>
                </a:cubicBezTo>
                <a:cubicBezTo>
                  <a:pt x="603956" y="380999"/>
                  <a:pt x="605609" y="372048"/>
                  <a:pt x="609600" y="364066"/>
                </a:cubicBezTo>
                <a:cubicBezTo>
                  <a:pt x="614151" y="354964"/>
                  <a:pt x="622961" y="348194"/>
                  <a:pt x="626534" y="338666"/>
                </a:cubicBezTo>
                <a:cubicBezTo>
                  <a:pt x="631587" y="325192"/>
                  <a:pt x="629947" y="309807"/>
                  <a:pt x="635000" y="296333"/>
                </a:cubicBezTo>
                <a:cubicBezTo>
                  <a:pt x="641054" y="280189"/>
                  <a:pt x="665356" y="255514"/>
                  <a:pt x="677334" y="245533"/>
                </a:cubicBezTo>
                <a:cubicBezTo>
                  <a:pt x="722437" y="207948"/>
                  <a:pt x="682313" y="245590"/>
                  <a:pt x="728134" y="220133"/>
                </a:cubicBezTo>
                <a:cubicBezTo>
                  <a:pt x="745924" y="210249"/>
                  <a:pt x="778934" y="186266"/>
                  <a:pt x="778934" y="186266"/>
                </a:cubicBezTo>
                <a:cubicBezTo>
                  <a:pt x="820975" y="123203"/>
                  <a:pt x="766942" y="200656"/>
                  <a:pt x="821267" y="135466"/>
                </a:cubicBezTo>
                <a:cubicBezTo>
                  <a:pt x="827781" y="127649"/>
                  <a:pt x="831843" y="118012"/>
                  <a:pt x="838200" y="110066"/>
                </a:cubicBezTo>
                <a:cubicBezTo>
                  <a:pt x="847906" y="97934"/>
                  <a:pt x="866878" y="82269"/>
                  <a:pt x="880534" y="76200"/>
                </a:cubicBezTo>
                <a:cubicBezTo>
                  <a:pt x="880559" y="76189"/>
                  <a:pt x="944021" y="55038"/>
                  <a:pt x="956734" y="50800"/>
                </a:cubicBezTo>
                <a:lnTo>
                  <a:pt x="982134" y="42333"/>
                </a:lnTo>
                <a:cubicBezTo>
                  <a:pt x="999067" y="45155"/>
                  <a:pt x="1018965" y="40822"/>
                  <a:pt x="1032934" y="50800"/>
                </a:cubicBezTo>
                <a:cubicBezTo>
                  <a:pt x="1042403" y="57563"/>
                  <a:pt x="1036196" y="74258"/>
                  <a:pt x="1041400" y="84666"/>
                </a:cubicBezTo>
                <a:cubicBezTo>
                  <a:pt x="1044970" y="91806"/>
                  <a:pt x="1052689" y="95955"/>
                  <a:pt x="1058334" y="101600"/>
                </a:cubicBezTo>
                <a:cubicBezTo>
                  <a:pt x="1061156" y="112889"/>
                  <a:pt x="1061596" y="125058"/>
                  <a:pt x="1066800" y="135466"/>
                </a:cubicBezTo>
                <a:cubicBezTo>
                  <a:pt x="1072050" y="145967"/>
                  <a:pt x="1101157" y="165344"/>
                  <a:pt x="1109134" y="169333"/>
                </a:cubicBezTo>
                <a:cubicBezTo>
                  <a:pt x="1117116" y="173324"/>
                  <a:pt x="1126552" y="173809"/>
                  <a:pt x="1134534" y="177800"/>
                </a:cubicBezTo>
                <a:cubicBezTo>
                  <a:pt x="1143635" y="182351"/>
                  <a:pt x="1150833" y="190182"/>
                  <a:pt x="1159934" y="194733"/>
                </a:cubicBezTo>
                <a:cubicBezTo>
                  <a:pt x="1167916" y="198724"/>
                  <a:pt x="1177352" y="199209"/>
                  <a:pt x="1185334" y="203200"/>
                </a:cubicBezTo>
                <a:cubicBezTo>
                  <a:pt x="1194435" y="207751"/>
                  <a:pt x="1200988" y="217209"/>
                  <a:pt x="1210734" y="220133"/>
                </a:cubicBezTo>
                <a:cubicBezTo>
                  <a:pt x="1229848" y="225867"/>
                  <a:pt x="1250366" y="225030"/>
                  <a:pt x="1270000" y="228600"/>
                </a:cubicBezTo>
                <a:cubicBezTo>
                  <a:pt x="1293396" y="232854"/>
                  <a:pt x="1307499" y="238277"/>
                  <a:pt x="1329267" y="245533"/>
                </a:cubicBezTo>
                <a:cubicBezTo>
                  <a:pt x="1349023" y="242711"/>
                  <a:pt x="1370005" y="244478"/>
                  <a:pt x="1388534" y="237066"/>
                </a:cubicBezTo>
                <a:cubicBezTo>
                  <a:pt x="1442093" y="215642"/>
                  <a:pt x="1389477" y="212135"/>
                  <a:pt x="1430867" y="186266"/>
                </a:cubicBezTo>
                <a:cubicBezTo>
                  <a:pt x="1446003" y="176806"/>
                  <a:pt x="1464734" y="174977"/>
                  <a:pt x="1481667" y="169333"/>
                </a:cubicBezTo>
                <a:lnTo>
                  <a:pt x="1507067" y="160866"/>
                </a:lnTo>
                <a:lnTo>
                  <a:pt x="1532467" y="152400"/>
                </a:lnTo>
                <a:cubicBezTo>
                  <a:pt x="1535289" y="143933"/>
                  <a:pt x="1534623" y="133311"/>
                  <a:pt x="1540934" y="127000"/>
                </a:cubicBezTo>
                <a:cubicBezTo>
                  <a:pt x="1547245" y="120689"/>
                  <a:pt x="1557464" y="117548"/>
                  <a:pt x="1566334" y="118533"/>
                </a:cubicBezTo>
                <a:cubicBezTo>
                  <a:pt x="1566338" y="118534"/>
                  <a:pt x="1602054" y="130439"/>
                  <a:pt x="1625270" y="138178"/>
                </a:cubicBezTo>
                <a:lnTo>
                  <a:pt x="1638688" y="142651"/>
                </a:lnTo>
                <a:lnTo>
                  <a:pt x="1638688" y="251767"/>
                </a:lnTo>
                <a:lnTo>
                  <a:pt x="1625270" y="247294"/>
                </a:lnTo>
                <a:cubicBezTo>
                  <a:pt x="1602054" y="239555"/>
                  <a:pt x="1566338" y="227650"/>
                  <a:pt x="1566334" y="227649"/>
                </a:cubicBezTo>
                <a:cubicBezTo>
                  <a:pt x="1557464" y="226664"/>
                  <a:pt x="1547245" y="229805"/>
                  <a:pt x="1540934" y="236116"/>
                </a:cubicBezTo>
                <a:cubicBezTo>
                  <a:pt x="1534623" y="242427"/>
                  <a:pt x="1535289" y="253049"/>
                  <a:pt x="1532467" y="261516"/>
                </a:cubicBezTo>
                <a:lnTo>
                  <a:pt x="1507067" y="269982"/>
                </a:lnTo>
                <a:lnTo>
                  <a:pt x="1481667" y="278449"/>
                </a:lnTo>
                <a:cubicBezTo>
                  <a:pt x="1464734" y="284093"/>
                  <a:pt x="1446003" y="285922"/>
                  <a:pt x="1430867" y="295382"/>
                </a:cubicBezTo>
                <a:cubicBezTo>
                  <a:pt x="1389477" y="321251"/>
                  <a:pt x="1442093" y="324758"/>
                  <a:pt x="1388534" y="346182"/>
                </a:cubicBezTo>
                <a:cubicBezTo>
                  <a:pt x="1370005" y="353594"/>
                  <a:pt x="1349023" y="351827"/>
                  <a:pt x="1329267" y="354649"/>
                </a:cubicBezTo>
                <a:cubicBezTo>
                  <a:pt x="1307499" y="347393"/>
                  <a:pt x="1293396" y="341970"/>
                  <a:pt x="1270000" y="337716"/>
                </a:cubicBezTo>
                <a:cubicBezTo>
                  <a:pt x="1250366" y="334146"/>
                  <a:pt x="1229848" y="334983"/>
                  <a:pt x="1210734" y="329249"/>
                </a:cubicBezTo>
                <a:cubicBezTo>
                  <a:pt x="1200988" y="326325"/>
                  <a:pt x="1194435" y="316867"/>
                  <a:pt x="1185334" y="312316"/>
                </a:cubicBezTo>
                <a:cubicBezTo>
                  <a:pt x="1177352" y="308325"/>
                  <a:pt x="1167916" y="307840"/>
                  <a:pt x="1159934" y="303849"/>
                </a:cubicBezTo>
                <a:cubicBezTo>
                  <a:pt x="1150833" y="299298"/>
                  <a:pt x="1143635" y="291467"/>
                  <a:pt x="1134534" y="286916"/>
                </a:cubicBezTo>
                <a:cubicBezTo>
                  <a:pt x="1126552" y="282925"/>
                  <a:pt x="1117116" y="282440"/>
                  <a:pt x="1109134" y="278449"/>
                </a:cubicBezTo>
                <a:cubicBezTo>
                  <a:pt x="1101157" y="274460"/>
                  <a:pt x="1072050" y="255083"/>
                  <a:pt x="1066800" y="244582"/>
                </a:cubicBezTo>
                <a:cubicBezTo>
                  <a:pt x="1061596" y="234174"/>
                  <a:pt x="1061156" y="222005"/>
                  <a:pt x="1058334" y="210716"/>
                </a:cubicBezTo>
                <a:cubicBezTo>
                  <a:pt x="1052689" y="205071"/>
                  <a:pt x="1044970" y="200922"/>
                  <a:pt x="1041400" y="193782"/>
                </a:cubicBezTo>
                <a:cubicBezTo>
                  <a:pt x="1036196" y="183374"/>
                  <a:pt x="1042403" y="166679"/>
                  <a:pt x="1032934" y="159916"/>
                </a:cubicBezTo>
                <a:cubicBezTo>
                  <a:pt x="1018965" y="149938"/>
                  <a:pt x="999067" y="154271"/>
                  <a:pt x="982134" y="151449"/>
                </a:cubicBezTo>
                <a:lnTo>
                  <a:pt x="956734" y="159916"/>
                </a:lnTo>
                <a:cubicBezTo>
                  <a:pt x="944021" y="164154"/>
                  <a:pt x="880559" y="185305"/>
                  <a:pt x="880534" y="185316"/>
                </a:cubicBezTo>
                <a:cubicBezTo>
                  <a:pt x="866878" y="191385"/>
                  <a:pt x="847906" y="207050"/>
                  <a:pt x="838200" y="219182"/>
                </a:cubicBezTo>
                <a:cubicBezTo>
                  <a:pt x="831843" y="227128"/>
                  <a:pt x="827781" y="236765"/>
                  <a:pt x="821267" y="244582"/>
                </a:cubicBezTo>
                <a:cubicBezTo>
                  <a:pt x="766942" y="309772"/>
                  <a:pt x="820975" y="232319"/>
                  <a:pt x="778934" y="295382"/>
                </a:cubicBezTo>
                <a:cubicBezTo>
                  <a:pt x="778934" y="295382"/>
                  <a:pt x="745924" y="319365"/>
                  <a:pt x="728134" y="329249"/>
                </a:cubicBezTo>
                <a:cubicBezTo>
                  <a:pt x="682313" y="354706"/>
                  <a:pt x="722437" y="317064"/>
                  <a:pt x="677334" y="354649"/>
                </a:cubicBezTo>
                <a:cubicBezTo>
                  <a:pt x="665356" y="364630"/>
                  <a:pt x="641054" y="389305"/>
                  <a:pt x="635000" y="405449"/>
                </a:cubicBezTo>
                <a:cubicBezTo>
                  <a:pt x="629947" y="418923"/>
                  <a:pt x="631587" y="434308"/>
                  <a:pt x="626534" y="447782"/>
                </a:cubicBezTo>
                <a:cubicBezTo>
                  <a:pt x="622961" y="457310"/>
                  <a:pt x="614151" y="464080"/>
                  <a:pt x="609600" y="473182"/>
                </a:cubicBezTo>
                <a:cubicBezTo>
                  <a:pt x="605609" y="481164"/>
                  <a:pt x="603956" y="490115"/>
                  <a:pt x="601134" y="498582"/>
                </a:cubicBezTo>
                <a:cubicBezTo>
                  <a:pt x="589845" y="501404"/>
                  <a:pt x="578787" y="508695"/>
                  <a:pt x="567267" y="507049"/>
                </a:cubicBezTo>
                <a:cubicBezTo>
                  <a:pt x="554805" y="505269"/>
                  <a:pt x="533702" y="481951"/>
                  <a:pt x="524934" y="473182"/>
                </a:cubicBezTo>
                <a:cubicBezTo>
                  <a:pt x="515940" y="470184"/>
                  <a:pt x="509441" y="468084"/>
                  <a:pt x="504840" y="466635"/>
                </a:cubicBezTo>
                <a:lnTo>
                  <a:pt x="496213" y="464022"/>
                </a:lnTo>
                <a:lnTo>
                  <a:pt x="498576" y="464564"/>
                </a:lnTo>
                <a:cubicBezTo>
                  <a:pt x="504251" y="465570"/>
                  <a:pt x="511655" y="465215"/>
                  <a:pt x="482600" y="447782"/>
                </a:cubicBezTo>
                <a:cubicBezTo>
                  <a:pt x="474947" y="443190"/>
                  <a:pt x="464949" y="443744"/>
                  <a:pt x="457200" y="439316"/>
                </a:cubicBezTo>
                <a:cubicBezTo>
                  <a:pt x="444948" y="432315"/>
                  <a:pt x="434623" y="422383"/>
                  <a:pt x="423334" y="413916"/>
                </a:cubicBezTo>
                <a:cubicBezTo>
                  <a:pt x="414867" y="411094"/>
                  <a:pt x="405587" y="410041"/>
                  <a:pt x="397934" y="405449"/>
                </a:cubicBezTo>
                <a:cubicBezTo>
                  <a:pt x="384527" y="397405"/>
                  <a:pt x="371760" y="374655"/>
                  <a:pt x="364067" y="363116"/>
                </a:cubicBezTo>
                <a:cubicBezTo>
                  <a:pt x="343356" y="332049"/>
                  <a:pt x="333080" y="316919"/>
                  <a:pt x="328502" y="310275"/>
                </a:cubicBezTo>
                <a:lnTo>
                  <a:pt x="327203" y="308428"/>
                </a:lnTo>
                <a:lnTo>
                  <a:pt x="331520" y="312644"/>
                </a:lnTo>
                <a:cubicBezTo>
                  <a:pt x="330790" y="310144"/>
                  <a:pt x="326284" y="301229"/>
                  <a:pt x="313267" y="278449"/>
                </a:cubicBezTo>
                <a:cubicBezTo>
                  <a:pt x="308219" y="269614"/>
                  <a:pt x="300885" y="262150"/>
                  <a:pt x="296334" y="253049"/>
                </a:cubicBezTo>
                <a:cubicBezTo>
                  <a:pt x="287655" y="235692"/>
                  <a:pt x="282621" y="201419"/>
                  <a:pt x="279400" y="185316"/>
                </a:cubicBezTo>
                <a:cubicBezTo>
                  <a:pt x="273756" y="176849"/>
                  <a:pt x="267018" y="169017"/>
                  <a:pt x="262467" y="159916"/>
                </a:cubicBezTo>
                <a:cubicBezTo>
                  <a:pt x="255277" y="145536"/>
                  <a:pt x="256910" y="124196"/>
                  <a:pt x="237067" y="117582"/>
                </a:cubicBezTo>
                <a:cubicBezTo>
                  <a:pt x="218135" y="111271"/>
                  <a:pt x="197556" y="111938"/>
                  <a:pt x="177800" y="109116"/>
                </a:cubicBezTo>
                <a:lnTo>
                  <a:pt x="152400" y="117582"/>
                </a:lnTo>
                <a:lnTo>
                  <a:pt x="127000" y="126049"/>
                </a:lnTo>
                <a:cubicBezTo>
                  <a:pt x="68627" y="145507"/>
                  <a:pt x="88821" y="130360"/>
                  <a:pt x="59267" y="159916"/>
                </a:cubicBezTo>
                <a:cubicBezTo>
                  <a:pt x="50800" y="162738"/>
                  <a:pt x="41293" y="163432"/>
                  <a:pt x="33867" y="168382"/>
                </a:cubicBezTo>
                <a:cubicBezTo>
                  <a:pt x="17572" y="179245"/>
                  <a:pt x="10144" y="188828"/>
                  <a:pt x="5213" y="200429"/>
                </a:cubicBezTo>
                <a:lnTo>
                  <a:pt x="0" y="217255"/>
                </a:lnTo>
                <a:lnTo>
                  <a:pt x="0" y="108139"/>
                </a:lnTo>
                <a:lnTo>
                  <a:pt x="5213" y="91313"/>
                </a:lnTo>
                <a:cubicBezTo>
                  <a:pt x="10144" y="79712"/>
                  <a:pt x="17572" y="70129"/>
                  <a:pt x="33867" y="59266"/>
                </a:cubicBezTo>
                <a:cubicBezTo>
                  <a:pt x="41293" y="54316"/>
                  <a:pt x="50800" y="53622"/>
                  <a:pt x="59267" y="50800"/>
                </a:cubicBezTo>
                <a:cubicBezTo>
                  <a:pt x="88821" y="21244"/>
                  <a:pt x="68627" y="36391"/>
                  <a:pt x="127000" y="16933"/>
                </a:cubicBezTo>
                <a:lnTo>
                  <a:pt x="152400" y="84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63" name="Groupe 25"/>
          <p:cNvGrpSpPr/>
          <p:nvPr/>
        </p:nvGrpSpPr>
        <p:grpSpPr bwMode="auto">
          <a:xfrm rot="682902">
            <a:off x="9956838" y="2445374"/>
            <a:ext cx="284024" cy="658936"/>
            <a:chOff x="6324208" y="2380133"/>
            <a:chExt cx="816093" cy="1892286"/>
          </a:xfrm>
          <a:effectLst/>
        </p:grpSpPr>
        <p:sp>
          <p:nvSpPr>
            <p:cNvPr id="65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-1" fmla="*/ 0 w 360040"/>
                <a:gd name="connsiteY0-2" fmla="*/ 0 h 1691782"/>
                <a:gd name="connsiteX1-3" fmla="*/ 360040 w 360040"/>
                <a:gd name="connsiteY1-4" fmla="*/ 0 h 1691782"/>
                <a:gd name="connsiteX2-5" fmla="*/ 360040 w 360040"/>
                <a:gd name="connsiteY2-6" fmla="*/ 1691782 h 1691782"/>
                <a:gd name="connsiteX3-7" fmla="*/ 0 w 360040"/>
                <a:gd name="connsiteY3-8" fmla="*/ 1691782 h 1691782"/>
                <a:gd name="connsiteX4-9" fmla="*/ 0 w 360040"/>
                <a:gd name="connsiteY4-10" fmla="*/ 0 h 1691782"/>
                <a:gd name="connsiteX0-11" fmla="*/ 0 w 360040"/>
                <a:gd name="connsiteY0-12" fmla="*/ 0 h 1891526"/>
                <a:gd name="connsiteX1-13" fmla="*/ 360040 w 360040"/>
                <a:gd name="connsiteY1-14" fmla="*/ 0 h 1891526"/>
                <a:gd name="connsiteX2-15" fmla="*/ 360040 w 360040"/>
                <a:gd name="connsiteY2-16" fmla="*/ 1691782 h 1891526"/>
                <a:gd name="connsiteX3-17" fmla="*/ 0 w 360040"/>
                <a:gd name="connsiteY3-18" fmla="*/ 1691782 h 1891526"/>
                <a:gd name="connsiteX4-19" fmla="*/ 0 w 360040"/>
                <a:gd name="connsiteY4-20" fmla="*/ 0 h 1891526"/>
                <a:gd name="connsiteX0-21" fmla="*/ 0 w 360954"/>
                <a:gd name="connsiteY0-22" fmla="*/ 0 h 1800769"/>
                <a:gd name="connsiteX1-23" fmla="*/ 360040 w 360954"/>
                <a:gd name="connsiteY1-24" fmla="*/ 0 h 1800769"/>
                <a:gd name="connsiteX2-25" fmla="*/ 360040 w 360954"/>
                <a:gd name="connsiteY2-26" fmla="*/ 1691782 h 1800769"/>
                <a:gd name="connsiteX3-27" fmla="*/ 0 w 360954"/>
                <a:gd name="connsiteY3-28" fmla="*/ 1691782 h 1800769"/>
                <a:gd name="connsiteX4-29" fmla="*/ 0 w 360954"/>
                <a:gd name="connsiteY4-30" fmla="*/ 0 h 1800769"/>
                <a:gd name="connsiteX0-31" fmla="*/ 0 w 360725"/>
                <a:gd name="connsiteY0-32" fmla="*/ 0 h 1757138"/>
                <a:gd name="connsiteX1-33" fmla="*/ 360040 w 360725"/>
                <a:gd name="connsiteY1-34" fmla="*/ 0 h 1757138"/>
                <a:gd name="connsiteX2-35" fmla="*/ 360040 w 360725"/>
                <a:gd name="connsiteY2-36" fmla="*/ 1691782 h 1757138"/>
                <a:gd name="connsiteX3-37" fmla="*/ 0 w 360725"/>
                <a:gd name="connsiteY3-38" fmla="*/ 1691782 h 1757138"/>
                <a:gd name="connsiteX4-39" fmla="*/ 0 w 360725"/>
                <a:gd name="connsiteY4-40" fmla="*/ 0 h 1757138"/>
                <a:gd name="connsiteX0-41" fmla="*/ 0 w 360725"/>
                <a:gd name="connsiteY0-42" fmla="*/ 0 h 1760590"/>
                <a:gd name="connsiteX1-43" fmla="*/ 360040 w 360725"/>
                <a:gd name="connsiteY1-44" fmla="*/ 0 h 1760590"/>
                <a:gd name="connsiteX2-45" fmla="*/ 360040 w 360725"/>
                <a:gd name="connsiteY2-46" fmla="*/ 1705177 h 1760590"/>
                <a:gd name="connsiteX3-47" fmla="*/ 0 w 360725"/>
                <a:gd name="connsiteY3-48" fmla="*/ 1691782 h 1760590"/>
                <a:gd name="connsiteX4-49" fmla="*/ 0 w 360725"/>
                <a:gd name="connsiteY4-50" fmla="*/ 0 h 17605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6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7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68" name="Picture 5"/>
            <p:cNvPicPr>
              <a:picLocks noChangeAspect="1" noChangeArrowheads="1"/>
            </p:cNvPicPr>
            <p:nvPr/>
          </p:nvPicPr>
          <p:blipFill>
            <a:blip r:embed="rId6" cstate="screen"/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-1" fmla="*/ 0 w 914400"/>
                <a:gd name="connsiteY0-2" fmla="*/ 1216152 h 1216152"/>
                <a:gd name="connsiteX1-3" fmla="*/ 228600 w 914400"/>
                <a:gd name="connsiteY1-4" fmla="*/ 0 h 1216152"/>
                <a:gd name="connsiteX2-5" fmla="*/ 685800 w 914400"/>
                <a:gd name="connsiteY2-6" fmla="*/ 0 h 1216152"/>
                <a:gd name="connsiteX3-7" fmla="*/ 914400 w 914400"/>
                <a:gd name="connsiteY3-8" fmla="*/ 1216152 h 1216152"/>
                <a:gd name="connsiteX4-9" fmla="*/ 0 w 914400"/>
                <a:gd name="connsiteY4-10" fmla="*/ 1216152 h 1216152"/>
                <a:gd name="connsiteX0-11" fmla="*/ 0 w 914400"/>
                <a:gd name="connsiteY0-12" fmla="*/ 1216152 h 1406802"/>
                <a:gd name="connsiteX1-13" fmla="*/ 228600 w 914400"/>
                <a:gd name="connsiteY1-14" fmla="*/ 0 h 1406802"/>
                <a:gd name="connsiteX2-15" fmla="*/ 685800 w 914400"/>
                <a:gd name="connsiteY2-16" fmla="*/ 0 h 1406802"/>
                <a:gd name="connsiteX3-17" fmla="*/ 914400 w 914400"/>
                <a:gd name="connsiteY3-18" fmla="*/ 1216152 h 1406802"/>
                <a:gd name="connsiteX4-19" fmla="*/ 0 w 914400"/>
                <a:gd name="connsiteY4-20" fmla="*/ 1216152 h 1406802"/>
                <a:gd name="connsiteX0-21" fmla="*/ 0 w 914400"/>
                <a:gd name="connsiteY0-22" fmla="*/ 1216152 h 1436902"/>
                <a:gd name="connsiteX1-23" fmla="*/ 228600 w 914400"/>
                <a:gd name="connsiteY1-24" fmla="*/ 0 h 1436902"/>
                <a:gd name="connsiteX2-25" fmla="*/ 685800 w 914400"/>
                <a:gd name="connsiteY2-26" fmla="*/ 0 h 1436902"/>
                <a:gd name="connsiteX3-27" fmla="*/ 914400 w 914400"/>
                <a:gd name="connsiteY3-28" fmla="*/ 1216152 h 1436902"/>
                <a:gd name="connsiteX4-29" fmla="*/ 0 w 914400"/>
                <a:gd name="connsiteY4-30" fmla="*/ 1216152 h 1436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0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1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9277578" y="3429248"/>
            <a:ext cx="1620957" cy="25545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3" name="Oval 12"/>
          <p:cNvSpPr/>
          <p:nvPr/>
        </p:nvSpPr>
        <p:spPr>
          <a:xfrm>
            <a:off x="3625876" y="5590242"/>
            <a:ext cx="1238099" cy="1238099"/>
          </a:xfrm>
          <a:prstGeom prst="ellipse">
            <a:avLst/>
          </a:prstGeom>
          <a:solidFill>
            <a:srgbClr val="F9A3B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18" name="Group 13"/>
          <p:cNvGrpSpPr/>
          <p:nvPr/>
        </p:nvGrpSpPr>
        <p:grpSpPr>
          <a:xfrm>
            <a:off x="4006184" y="5966261"/>
            <a:ext cx="477483" cy="429104"/>
            <a:chOff x="5583238" y="3892551"/>
            <a:chExt cx="360363" cy="323850"/>
          </a:xfrm>
          <a:solidFill>
            <a:schemeClr val="bg1"/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5811838" y="3892551"/>
              <a:ext cx="131763" cy="323850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5695951" y="3978276"/>
              <a:ext cx="131763" cy="238125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5583238" y="4068763"/>
              <a:ext cx="131763" cy="14763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2" name="Freeform 40"/>
          <p:cNvSpPr>
            <a:spLocks noEditPoints="1"/>
          </p:cNvSpPr>
          <p:nvPr/>
        </p:nvSpPr>
        <p:spPr bwMode="auto">
          <a:xfrm>
            <a:off x="5312479" y="4721518"/>
            <a:ext cx="1666818" cy="1985332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rgbClr val="AFD1F0"/>
          </a:solidFill>
          <a:ln>
            <a:noFill/>
          </a:ln>
        </p:spPr>
        <p:txBody>
          <a:bodyPr vert="horz" wrap="square" lIns="121913" tIns="60956" rIns="121913" bIns="60956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Oval 18"/>
          <p:cNvSpPr/>
          <p:nvPr/>
        </p:nvSpPr>
        <p:spPr>
          <a:xfrm>
            <a:off x="5426295" y="3122896"/>
            <a:ext cx="1238099" cy="1238099"/>
          </a:xfrm>
          <a:prstGeom prst="ellipse">
            <a:avLst/>
          </a:prstGeom>
          <a:solidFill>
            <a:srgbClr val="AFD1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4" name="Shape 940"/>
          <p:cNvSpPr/>
          <p:nvPr/>
        </p:nvSpPr>
        <p:spPr>
          <a:xfrm>
            <a:off x="5717373" y="3514620"/>
            <a:ext cx="680579" cy="453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8847" y="15749"/>
                </a:moveTo>
                <a:lnTo>
                  <a:pt x="2701" y="15749"/>
                </a:lnTo>
                <a:lnTo>
                  <a:pt x="2701" y="1346"/>
                </a:lnTo>
                <a:lnTo>
                  <a:pt x="18847" y="1346"/>
                </a:lnTo>
                <a:cubicBezTo>
                  <a:pt x="18847" y="1346"/>
                  <a:pt x="18847" y="15749"/>
                  <a:pt x="18847" y="15749"/>
                </a:cubicBezTo>
                <a:close/>
                <a:moveTo>
                  <a:pt x="0" y="20510"/>
                </a:moveTo>
                <a:cubicBezTo>
                  <a:pt x="0" y="20510"/>
                  <a:pt x="-26" y="21600"/>
                  <a:pt x="1603" y="21600"/>
                </a:cubicBezTo>
                <a:cubicBezTo>
                  <a:pt x="2568" y="21600"/>
                  <a:pt x="6216" y="21600"/>
                  <a:pt x="9032" y="21600"/>
                </a:cubicBezTo>
                <a:cubicBezTo>
                  <a:pt x="9032" y="21600"/>
                  <a:pt x="10576" y="21600"/>
                  <a:pt x="12515" y="21600"/>
                </a:cubicBezTo>
                <a:cubicBezTo>
                  <a:pt x="15331" y="21600"/>
                  <a:pt x="18979" y="21600"/>
                  <a:pt x="19943" y="21600"/>
                </a:cubicBezTo>
                <a:cubicBezTo>
                  <a:pt x="21574" y="21600"/>
                  <a:pt x="21547" y="20510"/>
                  <a:pt x="21547" y="20510"/>
                </a:cubicBezTo>
                <a:lnTo>
                  <a:pt x="19418" y="16436"/>
                </a:lnTo>
                <a:cubicBezTo>
                  <a:pt x="19512" y="16224"/>
                  <a:pt x="19569" y="15977"/>
                  <a:pt x="19569" y="15711"/>
                </a:cubicBezTo>
                <a:lnTo>
                  <a:pt x="19569" y="1384"/>
                </a:lnTo>
                <a:cubicBezTo>
                  <a:pt x="19569" y="621"/>
                  <a:pt x="19123" y="0"/>
                  <a:pt x="18571" y="0"/>
                </a:cubicBezTo>
                <a:lnTo>
                  <a:pt x="2977" y="0"/>
                </a:lnTo>
                <a:cubicBezTo>
                  <a:pt x="2425" y="0"/>
                  <a:pt x="1979" y="621"/>
                  <a:pt x="1979" y="1384"/>
                </a:cubicBezTo>
                <a:lnTo>
                  <a:pt x="1979" y="15711"/>
                </a:lnTo>
                <a:cubicBezTo>
                  <a:pt x="1979" y="15978"/>
                  <a:pt x="2035" y="16224"/>
                  <a:pt x="2129" y="16436"/>
                </a:cubicBezTo>
                <a:cubicBezTo>
                  <a:pt x="2129" y="16436"/>
                  <a:pt x="0" y="20510"/>
                  <a:pt x="0" y="2051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098" tIns="38098" rIns="38098" bIns="38098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Oval 27"/>
          <p:cNvSpPr/>
          <p:nvPr/>
        </p:nvSpPr>
        <p:spPr>
          <a:xfrm>
            <a:off x="6848673" y="4114694"/>
            <a:ext cx="1238099" cy="1238099"/>
          </a:xfrm>
          <a:prstGeom prst="ellipse">
            <a:avLst/>
          </a:prstGeom>
          <a:solidFill>
            <a:srgbClr val="A981C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7215540" y="4489217"/>
            <a:ext cx="569377" cy="471296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en-US" sz="170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Oval 32"/>
          <p:cNvSpPr/>
          <p:nvPr/>
        </p:nvSpPr>
        <p:spPr>
          <a:xfrm>
            <a:off x="7324167" y="5590242"/>
            <a:ext cx="1238099" cy="1238099"/>
          </a:xfrm>
          <a:prstGeom prst="ellipse">
            <a:avLst/>
          </a:prstGeom>
          <a:solidFill>
            <a:srgbClr val="6D74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28" name="Group 61"/>
          <p:cNvGrpSpPr/>
          <p:nvPr/>
        </p:nvGrpSpPr>
        <p:grpSpPr>
          <a:xfrm>
            <a:off x="7694694" y="5963302"/>
            <a:ext cx="507410" cy="491977"/>
            <a:chOff x="4411266" y="2303265"/>
            <a:chExt cx="325040" cy="315154"/>
          </a:xfrm>
          <a:solidFill>
            <a:schemeClr val="bg1"/>
          </a:solidFill>
        </p:grpSpPr>
        <p:sp>
          <p:nvSpPr>
            <p:cNvPr id="30" name="Freeform 28"/>
            <p:cNvSpPr/>
            <p:nvPr/>
          </p:nvSpPr>
          <p:spPr bwMode="auto">
            <a:xfrm>
              <a:off x="4411266" y="2336007"/>
              <a:ext cx="291108" cy="282412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619625" y="2303265"/>
              <a:ext cx="116681" cy="113109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2" name="Oval 24"/>
          <p:cNvSpPr/>
          <p:nvPr/>
        </p:nvSpPr>
        <p:spPr>
          <a:xfrm>
            <a:off x="4089673" y="4114694"/>
            <a:ext cx="1238099" cy="1238099"/>
          </a:xfrm>
          <a:prstGeom prst="ellipse">
            <a:avLst/>
          </a:prstGeom>
          <a:solidFill>
            <a:srgbClr val="61A3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3" name="Group 64"/>
          <p:cNvGrpSpPr/>
          <p:nvPr/>
        </p:nvGrpSpPr>
        <p:grpSpPr>
          <a:xfrm>
            <a:off x="4430125" y="4417770"/>
            <a:ext cx="583138" cy="647592"/>
            <a:chOff x="7502526" y="2405063"/>
            <a:chExt cx="301625" cy="334964"/>
          </a:xfrm>
          <a:solidFill>
            <a:schemeClr val="bg1"/>
          </a:solidFill>
        </p:grpSpPr>
        <p:sp>
          <p:nvSpPr>
            <p:cNvPr id="34" name="Freeform 112"/>
            <p:cNvSpPr/>
            <p:nvPr/>
          </p:nvSpPr>
          <p:spPr bwMode="auto">
            <a:xfrm>
              <a:off x="7708901" y="2405063"/>
              <a:ext cx="95250" cy="90488"/>
            </a:xfrm>
            <a:custGeom>
              <a:avLst/>
              <a:gdLst>
                <a:gd name="T0" fmla="*/ 19 w 25"/>
                <a:gd name="T1" fmla="*/ 24 h 24"/>
                <a:gd name="T2" fmla="*/ 21 w 25"/>
                <a:gd name="T3" fmla="*/ 22 h 24"/>
                <a:gd name="T4" fmla="*/ 19 w 25"/>
                <a:gd name="T5" fmla="*/ 4 h 24"/>
                <a:gd name="T6" fmla="*/ 0 w 25"/>
                <a:gd name="T7" fmla="*/ 7 h 24"/>
                <a:gd name="T8" fmla="*/ 0 w 25"/>
                <a:gd name="T9" fmla="*/ 8 h 24"/>
                <a:gd name="T10" fmla="*/ 19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cubicBezTo>
                    <a:pt x="20" y="23"/>
                    <a:pt x="20" y="23"/>
                    <a:pt x="21" y="22"/>
                  </a:cubicBezTo>
                  <a:cubicBezTo>
                    <a:pt x="25" y="17"/>
                    <a:pt x="24" y="8"/>
                    <a:pt x="19" y="4"/>
                  </a:cubicBezTo>
                  <a:cubicBezTo>
                    <a:pt x="13" y="0"/>
                    <a:pt x="5" y="1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1"/>
                    <a:pt x="15" y="17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113"/>
            <p:cNvSpPr>
              <a:spLocks noEditPoints="1"/>
            </p:cNvSpPr>
            <p:nvPr/>
          </p:nvSpPr>
          <p:spPr bwMode="auto">
            <a:xfrm>
              <a:off x="7518404" y="2438402"/>
              <a:ext cx="274638" cy="301625"/>
            </a:xfrm>
            <a:custGeom>
              <a:avLst/>
              <a:gdLst>
                <a:gd name="T0" fmla="*/ 43 w 73"/>
                <a:gd name="T1" fmla="*/ 0 h 80"/>
                <a:gd name="T2" fmla="*/ 42 w 73"/>
                <a:gd name="T3" fmla="*/ 0 h 80"/>
                <a:gd name="T4" fmla="*/ 42 w 73"/>
                <a:gd name="T5" fmla="*/ 0 h 80"/>
                <a:gd name="T6" fmla="*/ 41 w 73"/>
                <a:gd name="T7" fmla="*/ 0 h 80"/>
                <a:gd name="T8" fmla="*/ 41 w 73"/>
                <a:gd name="T9" fmla="*/ 0 h 80"/>
                <a:gd name="T10" fmla="*/ 40 w 73"/>
                <a:gd name="T11" fmla="*/ 0 h 80"/>
                <a:gd name="T12" fmla="*/ 40 w 73"/>
                <a:gd name="T13" fmla="*/ 0 h 80"/>
                <a:gd name="T14" fmla="*/ 39 w 73"/>
                <a:gd name="T15" fmla="*/ 0 h 80"/>
                <a:gd name="T16" fmla="*/ 39 w 73"/>
                <a:gd name="T17" fmla="*/ 0 h 80"/>
                <a:gd name="T18" fmla="*/ 38 w 73"/>
                <a:gd name="T19" fmla="*/ 0 h 80"/>
                <a:gd name="T20" fmla="*/ 38 w 73"/>
                <a:gd name="T21" fmla="*/ 0 h 80"/>
                <a:gd name="T22" fmla="*/ 37 w 73"/>
                <a:gd name="T23" fmla="*/ 0 h 80"/>
                <a:gd name="T24" fmla="*/ 36 w 73"/>
                <a:gd name="T25" fmla="*/ 0 h 80"/>
                <a:gd name="T26" fmla="*/ 35 w 73"/>
                <a:gd name="T27" fmla="*/ 0 h 80"/>
                <a:gd name="T28" fmla="*/ 34 w 73"/>
                <a:gd name="T29" fmla="*/ 0 h 80"/>
                <a:gd name="T30" fmla="*/ 33 w 73"/>
                <a:gd name="T31" fmla="*/ 0 h 80"/>
                <a:gd name="T32" fmla="*/ 32 w 73"/>
                <a:gd name="T33" fmla="*/ 0 h 80"/>
                <a:gd name="T34" fmla="*/ 32 w 73"/>
                <a:gd name="T35" fmla="*/ 0 h 80"/>
                <a:gd name="T36" fmla="*/ 32 w 73"/>
                <a:gd name="T37" fmla="*/ 0 h 80"/>
                <a:gd name="T38" fmla="*/ 32 w 73"/>
                <a:gd name="T39" fmla="*/ 0 h 80"/>
                <a:gd name="T40" fmla="*/ 31 w 73"/>
                <a:gd name="T41" fmla="*/ 0 h 80"/>
                <a:gd name="T42" fmla="*/ 31 w 73"/>
                <a:gd name="T43" fmla="*/ 0 h 80"/>
                <a:gd name="T44" fmla="*/ 30 w 73"/>
                <a:gd name="T45" fmla="*/ 0 h 80"/>
                <a:gd name="T46" fmla="*/ 0 w 73"/>
                <a:gd name="T47" fmla="*/ 37 h 80"/>
                <a:gd name="T48" fmla="*/ 12 w 73"/>
                <a:gd name="T49" fmla="*/ 64 h 80"/>
                <a:gd name="T50" fmla="*/ 7 w 73"/>
                <a:gd name="T51" fmla="*/ 69 h 80"/>
                <a:gd name="T52" fmla="*/ 7 w 73"/>
                <a:gd name="T53" fmla="*/ 77 h 80"/>
                <a:gd name="T54" fmla="*/ 14 w 73"/>
                <a:gd name="T55" fmla="*/ 77 h 80"/>
                <a:gd name="T56" fmla="*/ 21 w 73"/>
                <a:gd name="T57" fmla="*/ 70 h 80"/>
                <a:gd name="T58" fmla="*/ 36 w 73"/>
                <a:gd name="T59" fmla="*/ 73 h 80"/>
                <a:gd name="T60" fmla="*/ 52 w 73"/>
                <a:gd name="T61" fmla="*/ 70 h 80"/>
                <a:gd name="T62" fmla="*/ 58 w 73"/>
                <a:gd name="T63" fmla="*/ 77 h 80"/>
                <a:gd name="T64" fmla="*/ 66 w 73"/>
                <a:gd name="T65" fmla="*/ 77 h 80"/>
                <a:gd name="T66" fmla="*/ 66 w 73"/>
                <a:gd name="T67" fmla="*/ 69 h 80"/>
                <a:gd name="T68" fmla="*/ 61 w 73"/>
                <a:gd name="T69" fmla="*/ 64 h 80"/>
                <a:gd name="T70" fmla="*/ 73 w 73"/>
                <a:gd name="T71" fmla="*/ 37 h 80"/>
                <a:gd name="T72" fmla="*/ 43 w 73"/>
                <a:gd name="T73" fmla="*/ 0 h 80"/>
                <a:gd name="T74" fmla="*/ 36 w 73"/>
                <a:gd name="T75" fmla="*/ 65 h 80"/>
                <a:gd name="T76" fmla="*/ 8 w 73"/>
                <a:gd name="T77" fmla="*/ 37 h 80"/>
                <a:gd name="T78" fmla="*/ 36 w 73"/>
                <a:gd name="T79" fmla="*/ 8 h 80"/>
                <a:gd name="T80" fmla="*/ 64 w 73"/>
                <a:gd name="T81" fmla="*/ 37 h 80"/>
                <a:gd name="T82" fmla="*/ 36 w 73"/>
                <a:gd name="T83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80">
                  <a:moveTo>
                    <a:pt x="4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4"/>
                    <a:pt x="0" y="19"/>
                    <a:pt x="0" y="37"/>
                  </a:cubicBezTo>
                  <a:cubicBezTo>
                    <a:pt x="0" y="47"/>
                    <a:pt x="4" y="57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4" y="71"/>
                    <a:pt x="5" y="77"/>
                    <a:pt x="7" y="77"/>
                  </a:cubicBezTo>
                  <a:cubicBezTo>
                    <a:pt x="9" y="79"/>
                    <a:pt x="12" y="79"/>
                    <a:pt x="14" y="77"/>
                  </a:cubicBezTo>
                  <a:cubicBezTo>
                    <a:pt x="16" y="75"/>
                    <a:pt x="20" y="72"/>
                    <a:pt x="21" y="70"/>
                  </a:cubicBezTo>
                  <a:cubicBezTo>
                    <a:pt x="25" y="72"/>
                    <a:pt x="31" y="73"/>
                    <a:pt x="36" y="73"/>
                  </a:cubicBezTo>
                  <a:cubicBezTo>
                    <a:pt x="42" y="73"/>
                    <a:pt x="47" y="72"/>
                    <a:pt x="52" y="70"/>
                  </a:cubicBezTo>
                  <a:cubicBezTo>
                    <a:pt x="53" y="72"/>
                    <a:pt x="57" y="75"/>
                    <a:pt x="58" y="77"/>
                  </a:cubicBezTo>
                  <a:cubicBezTo>
                    <a:pt x="62" y="80"/>
                    <a:pt x="65" y="77"/>
                    <a:pt x="66" y="77"/>
                  </a:cubicBezTo>
                  <a:cubicBezTo>
                    <a:pt x="68" y="74"/>
                    <a:pt x="68" y="71"/>
                    <a:pt x="66" y="6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8" y="57"/>
                    <a:pt x="73" y="47"/>
                    <a:pt x="73" y="37"/>
                  </a:cubicBezTo>
                  <a:cubicBezTo>
                    <a:pt x="73" y="19"/>
                    <a:pt x="60" y="4"/>
                    <a:pt x="43" y="0"/>
                  </a:cubicBezTo>
                  <a:close/>
                  <a:moveTo>
                    <a:pt x="36" y="65"/>
                  </a:moveTo>
                  <a:cubicBezTo>
                    <a:pt x="21" y="65"/>
                    <a:pt x="8" y="52"/>
                    <a:pt x="8" y="37"/>
                  </a:cubicBezTo>
                  <a:cubicBezTo>
                    <a:pt x="8" y="21"/>
                    <a:pt x="21" y="8"/>
                    <a:pt x="36" y="8"/>
                  </a:cubicBezTo>
                  <a:cubicBezTo>
                    <a:pt x="52" y="8"/>
                    <a:pt x="64" y="21"/>
                    <a:pt x="64" y="37"/>
                  </a:cubicBezTo>
                  <a:cubicBezTo>
                    <a:pt x="64" y="52"/>
                    <a:pt x="52" y="65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14"/>
            <p:cNvSpPr/>
            <p:nvPr/>
          </p:nvSpPr>
          <p:spPr bwMode="auto">
            <a:xfrm>
              <a:off x="7502526" y="2405063"/>
              <a:ext cx="98425" cy="90488"/>
            </a:xfrm>
            <a:custGeom>
              <a:avLst/>
              <a:gdLst>
                <a:gd name="T0" fmla="*/ 6 w 26"/>
                <a:gd name="T1" fmla="*/ 24 h 24"/>
                <a:gd name="T2" fmla="*/ 26 w 26"/>
                <a:gd name="T3" fmla="*/ 8 h 24"/>
                <a:gd name="T4" fmla="*/ 25 w 26"/>
                <a:gd name="T5" fmla="*/ 7 h 24"/>
                <a:gd name="T6" fmla="*/ 7 w 26"/>
                <a:gd name="T7" fmla="*/ 4 h 24"/>
                <a:gd name="T8" fmla="*/ 5 w 26"/>
                <a:gd name="T9" fmla="*/ 22 h 24"/>
                <a:gd name="T10" fmla="*/ 6 w 2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6" y="24"/>
                  </a:moveTo>
                  <a:cubicBezTo>
                    <a:pt x="11" y="17"/>
                    <a:pt x="18" y="11"/>
                    <a:pt x="26" y="8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1" y="1"/>
                    <a:pt x="13" y="0"/>
                    <a:pt x="7" y="4"/>
                  </a:cubicBezTo>
                  <a:cubicBezTo>
                    <a:pt x="1" y="8"/>
                    <a:pt x="0" y="17"/>
                    <a:pt x="5" y="22"/>
                  </a:cubicBezTo>
                  <a:cubicBezTo>
                    <a:pt x="5" y="23"/>
                    <a:pt x="6" y="23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115"/>
            <p:cNvSpPr/>
            <p:nvPr/>
          </p:nvSpPr>
          <p:spPr bwMode="auto">
            <a:xfrm>
              <a:off x="7650163" y="2476501"/>
              <a:ext cx="11113" cy="44450"/>
            </a:xfrm>
            <a:custGeom>
              <a:avLst/>
              <a:gdLst>
                <a:gd name="T0" fmla="*/ 1 w 3"/>
                <a:gd name="T1" fmla="*/ 12 h 12"/>
                <a:gd name="T2" fmla="*/ 3 w 3"/>
                <a:gd name="T3" fmla="*/ 10 h 12"/>
                <a:gd name="T4" fmla="*/ 3 w 3"/>
                <a:gd name="T5" fmla="*/ 2 h 12"/>
                <a:gd name="T6" fmla="*/ 1 w 3"/>
                <a:gd name="T7" fmla="*/ 0 h 12"/>
                <a:gd name="T8" fmla="*/ 0 w 3"/>
                <a:gd name="T9" fmla="*/ 2 h 12"/>
                <a:gd name="T10" fmla="*/ 0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2" y="12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16"/>
            <p:cNvSpPr/>
            <p:nvPr/>
          </p:nvSpPr>
          <p:spPr bwMode="auto">
            <a:xfrm>
              <a:off x="7551738" y="2570163"/>
              <a:ext cx="44450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117"/>
            <p:cNvSpPr/>
            <p:nvPr/>
          </p:nvSpPr>
          <p:spPr bwMode="auto">
            <a:xfrm>
              <a:off x="7708901" y="2570163"/>
              <a:ext cx="46038" cy="11113"/>
            </a:xfrm>
            <a:custGeom>
              <a:avLst/>
              <a:gdLst>
                <a:gd name="T0" fmla="*/ 10 w 12"/>
                <a:gd name="T1" fmla="*/ 0 h 3"/>
                <a:gd name="T2" fmla="*/ 2 w 12"/>
                <a:gd name="T3" fmla="*/ 0 h 3"/>
                <a:gd name="T4" fmla="*/ 0 w 12"/>
                <a:gd name="T5" fmla="*/ 2 h 3"/>
                <a:gd name="T6" fmla="*/ 2 w 12"/>
                <a:gd name="T7" fmla="*/ 3 h 3"/>
                <a:gd name="T8" fmla="*/ 10 w 12"/>
                <a:gd name="T9" fmla="*/ 3 h 3"/>
                <a:gd name="T10" fmla="*/ 12 w 12"/>
                <a:gd name="T11" fmla="*/ 2 h 3"/>
                <a:gd name="T12" fmla="*/ 10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118"/>
            <p:cNvSpPr/>
            <p:nvPr/>
          </p:nvSpPr>
          <p:spPr bwMode="auto">
            <a:xfrm>
              <a:off x="7650163" y="2633663"/>
              <a:ext cx="11113" cy="46038"/>
            </a:xfrm>
            <a:custGeom>
              <a:avLst/>
              <a:gdLst>
                <a:gd name="T0" fmla="*/ 1 w 3"/>
                <a:gd name="T1" fmla="*/ 0 h 12"/>
                <a:gd name="T2" fmla="*/ 0 w 3"/>
                <a:gd name="T3" fmla="*/ 1 h 12"/>
                <a:gd name="T4" fmla="*/ 0 w 3"/>
                <a:gd name="T5" fmla="*/ 10 h 12"/>
                <a:gd name="T6" fmla="*/ 1 w 3"/>
                <a:gd name="T7" fmla="*/ 12 h 12"/>
                <a:gd name="T8" fmla="*/ 3 w 3"/>
                <a:gd name="T9" fmla="*/ 10 h 12"/>
                <a:gd name="T10" fmla="*/ 3 w 3"/>
                <a:gd name="T11" fmla="*/ 1 h 12"/>
                <a:gd name="T12" fmla="*/ 1 w 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119"/>
            <p:cNvSpPr/>
            <p:nvPr/>
          </p:nvSpPr>
          <p:spPr bwMode="auto">
            <a:xfrm>
              <a:off x="7593013" y="2506663"/>
              <a:ext cx="128588" cy="85725"/>
            </a:xfrm>
            <a:custGeom>
              <a:avLst/>
              <a:gdLst>
                <a:gd name="T0" fmla="*/ 18 w 34"/>
                <a:gd name="T1" fmla="*/ 18 h 23"/>
                <a:gd name="T2" fmla="*/ 33 w 34"/>
                <a:gd name="T3" fmla="*/ 3 h 23"/>
                <a:gd name="T4" fmla="*/ 34 w 34"/>
                <a:gd name="T5" fmla="*/ 2 h 23"/>
                <a:gd name="T6" fmla="*/ 33 w 34"/>
                <a:gd name="T7" fmla="*/ 1 h 23"/>
                <a:gd name="T8" fmla="*/ 32 w 34"/>
                <a:gd name="T9" fmla="*/ 0 h 23"/>
                <a:gd name="T10" fmla="*/ 31 w 34"/>
                <a:gd name="T11" fmla="*/ 1 h 23"/>
                <a:gd name="T12" fmla="*/ 20 w 34"/>
                <a:gd name="T13" fmla="*/ 12 h 23"/>
                <a:gd name="T14" fmla="*/ 16 w 34"/>
                <a:gd name="T15" fmla="*/ 16 h 23"/>
                <a:gd name="T16" fmla="*/ 16 w 34"/>
                <a:gd name="T17" fmla="*/ 16 h 23"/>
                <a:gd name="T18" fmla="*/ 16 w 34"/>
                <a:gd name="T19" fmla="*/ 16 h 23"/>
                <a:gd name="T20" fmla="*/ 15 w 34"/>
                <a:gd name="T21" fmla="*/ 15 h 23"/>
                <a:gd name="T22" fmla="*/ 15 w 34"/>
                <a:gd name="T23" fmla="*/ 15 h 23"/>
                <a:gd name="T24" fmla="*/ 15 w 34"/>
                <a:gd name="T25" fmla="*/ 15 h 23"/>
                <a:gd name="T26" fmla="*/ 4 w 34"/>
                <a:gd name="T27" fmla="*/ 7 h 23"/>
                <a:gd name="T28" fmla="*/ 2 w 34"/>
                <a:gd name="T29" fmla="*/ 6 h 23"/>
                <a:gd name="T30" fmla="*/ 1 w 34"/>
                <a:gd name="T31" fmla="*/ 7 h 23"/>
                <a:gd name="T32" fmla="*/ 0 w 34"/>
                <a:gd name="T33" fmla="*/ 9 h 23"/>
                <a:gd name="T34" fmla="*/ 1 w 34"/>
                <a:gd name="T35" fmla="*/ 10 h 23"/>
                <a:gd name="T36" fmla="*/ 13 w 34"/>
                <a:gd name="T37" fmla="*/ 19 h 23"/>
                <a:gd name="T38" fmla="*/ 12 w 34"/>
                <a:gd name="T39" fmla="*/ 20 h 23"/>
                <a:gd name="T40" fmla="*/ 11 w 34"/>
                <a:gd name="T41" fmla="*/ 21 h 23"/>
                <a:gd name="T42" fmla="*/ 12 w 34"/>
                <a:gd name="T43" fmla="*/ 23 h 23"/>
                <a:gd name="T44" fmla="*/ 13 w 34"/>
                <a:gd name="T45" fmla="*/ 23 h 23"/>
                <a:gd name="T46" fmla="*/ 16 w 34"/>
                <a:gd name="T47" fmla="*/ 21 h 23"/>
                <a:gd name="T48" fmla="*/ 17 w 34"/>
                <a:gd name="T49" fmla="*/ 22 h 23"/>
                <a:gd name="T50" fmla="*/ 18 w 34"/>
                <a:gd name="T51" fmla="*/ 23 h 23"/>
                <a:gd name="T52" fmla="*/ 20 w 34"/>
                <a:gd name="T53" fmla="*/ 23 h 23"/>
                <a:gd name="T54" fmla="*/ 21 w 34"/>
                <a:gd name="T55" fmla="*/ 21 h 23"/>
                <a:gd name="T56" fmla="*/ 21 w 34"/>
                <a:gd name="T57" fmla="*/ 19 h 23"/>
                <a:gd name="T58" fmla="*/ 18 w 34"/>
                <a:gd name="T5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23">
                  <a:moveTo>
                    <a:pt x="18" y="18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3" y="1"/>
                    <a:pt x="32" y="0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3"/>
                    <a:pt x="22" y="22"/>
                    <a:pt x="21" y="21"/>
                  </a:cubicBezTo>
                  <a:cubicBezTo>
                    <a:pt x="21" y="20"/>
                    <a:pt x="21" y="20"/>
                    <a:pt x="21" y="19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/>
            <a:p>
              <a:endParaRPr lang="en-US" sz="170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98239" y="566661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20393" y="401087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323015" y="406612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918120" y="224689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3" name="Freeform 181"/>
          <p:cNvSpPr>
            <a:spLocks noChangeAspect="1"/>
          </p:cNvSpPr>
          <p:nvPr/>
        </p:nvSpPr>
        <p:spPr bwMode="auto">
          <a:xfrm>
            <a:off x="1763747" y="2633077"/>
            <a:ext cx="2608584" cy="3634912"/>
          </a:xfrm>
          <a:custGeom>
            <a:avLst/>
            <a:gdLst>
              <a:gd name="T0" fmla="*/ 708 w 1220"/>
              <a:gd name="T1" fmla="*/ 208 h 1700"/>
              <a:gd name="T2" fmla="*/ 676 w 1220"/>
              <a:gd name="T3" fmla="*/ 210 h 1700"/>
              <a:gd name="T4" fmla="*/ 514 w 1220"/>
              <a:gd name="T5" fmla="*/ 196 h 1700"/>
              <a:gd name="T6" fmla="*/ 308 w 1220"/>
              <a:gd name="T7" fmla="*/ 150 h 1700"/>
              <a:gd name="T8" fmla="*/ 142 w 1220"/>
              <a:gd name="T9" fmla="*/ 88 h 1700"/>
              <a:gd name="T10" fmla="*/ 90 w 1220"/>
              <a:gd name="T11" fmla="*/ 22 h 1700"/>
              <a:gd name="T12" fmla="*/ 94 w 1220"/>
              <a:gd name="T13" fmla="*/ 70 h 1700"/>
              <a:gd name="T14" fmla="*/ 28 w 1220"/>
              <a:gd name="T15" fmla="*/ 36 h 1700"/>
              <a:gd name="T16" fmla="*/ 48 w 1220"/>
              <a:gd name="T17" fmla="*/ 76 h 1700"/>
              <a:gd name="T18" fmla="*/ 32 w 1220"/>
              <a:gd name="T19" fmla="*/ 80 h 1700"/>
              <a:gd name="T20" fmla="*/ 8 w 1220"/>
              <a:gd name="T21" fmla="*/ 88 h 1700"/>
              <a:gd name="T22" fmla="*/ 60 w 1220"/>
              <a:gd name="T23" fmla="*/ 118 h 1700"/>
              <a:gd name="T24" fmla="*/ 18 w 1220"/>
              <a:gd name="T25" fmla="*/ 138 h 1700"/>
              <a:gd name="T26" fmla="*/ 140 w 1220"/>
              <a:gd name="T27" fmla="*/ 154 h 1700"/>
              <a:gd name="T28" fmla="*/ 302 w 1220"/>
              <a:gd name="T29" fmla="*/ 234 h 1700"/>
              <a:gd name="T30" fmla="*/ 478 w 1220"/>
              <a:gd name="T31" fmla="*/ 290 h 1700"/>
              <a:gd name="T32" fmla="*/ 594 w 1220"/>
              <a:gd name="T33" fmla="*/ 338 h 1700"/>
              <a:gd name="T34" fmla="*/ 686 w 1220"/>
              <a:gd name="T35" fmla="*/ 448 h 1700"/>
              <a:gd name="T36" fmla="*/ 716 w 1220"/>
              <a:gd name="T37" fmla="*/ 670 h 1700"/>
              <a:gd name="T38" fmla="*/ 692 w 1220"/>
              <a:gd name="T39" fmla="*/ 886 h 1700"/>
              <a:gd name="T40" fmla="*/ 682 w 1220"/>
              <a:gd name="T41" fmla="*/ 1100 h 1700"/>
              <a:gd name="T42" fmla="*/ 646 w 1220"/>
              <a:gd name="T43" fmla="*/ 1220 h 1700"/>
              <a:gd name="T44" fmla="*/ 620 w 1220"/>
              <a:gd name="T45" fmla="*/ 1492 h 1700"/>
              <a:gd name="T46" fmla="*/ 598 w 1220"/>
              <a:gd name="T47" fmla="*/ 1628 h 1700"/>
              <a:gd name="T48" fmla="*/ 684 w 1220"/>
              <a:gd name="T49" fmla="*/ 1700 h 1700"/>
              <a:gd name="T50" fmla="*/ 770 w 1220"/>
              <a:gd name="T51" fmla="*/ 1656 h 1700"/>
              <a:gd name="T52" fmla="*/ 724 w 1220"/>
              <a:gd name="T53" fmla="*/ 1540 h 1700"/>
              <a:gd name="T54" fmla="*/ 800 w 1220"/>
              <a:gd name="T55" fmla="*/ 1208 h 1700"/>
              <a:gd name="T56" fmla="*/ 874 w 1220"/>
              <a:gd name="T57" fmla="*/ 1100 h 1700"/>
              <a:gd name="T58" fmla="*/ 884 w 1220"/>
              <a:gd name="T59" fmla="*/ 1344 h 1700"/>
              <a:gd name="T60" fmla="*/ 894 w 1220"/>
              <a:gd name="T61" fmla="*/ 1492 h 1700"/>
              <a:gd name="T62" fmla="*/ 900 w 1220"/>
              <a:gd name="T63" fmla="*/ 1588 h 1700"/>
              <a:gd name="T64" fmla="*/ 1046 w 1220"/>
              <a:gd name="T65" fmla="*/ 1618 h 1700"/>
              <a:gd name="T66" fmla="*/ 1100 w 1220"/>
              <a:gd name="T67" fmla="*/ 1580 h 1700"/>
              <a:gd name="T68" fmla="*/ 1016 w 1220"/>
              <a:gd name="T69" fmla="*/ 1506 h 1700"/>
              <a:gd name="T70" fmla="*/ 992 w 1220"/>
              <a:gd name="T71" fmla="*/ 1188 h 1700"/>
              <a:gd name="T72" fmla="*/ 1008 w 1220"/>
              <a:gd name="T73" fmla="*/ 854 h 1700"/>
              <a:gd name="T74" fmla="*/ 1030 w 1220"/>
              <a:gd name="T75" fmla="*/ 746 h 1700"/>
              <a:gd name="T76" fmla="*/ 980 w 1220"/>
              <a:gd name="T77" fmla="*/ 486 h 1700"/>
              <a:gd name="T78" fmla="*/ 1040 w 1220"/>
              <a:gd name="T79" fmla="*/ 404 h 1700"/>
              <a:gd name="T80" fmla="*/ 1162 w 1220"/>
              <a:gd name="T81" fmla="*/ 392 h 1700"/>
              <a:gd name="T82" fmla="*/ 1210 w 1220"/>
              <a:gd name="T83" fmla="*/ 384 h 1700"/>
              <a:gd name="T84" fmla="*/ 1216 w 1220"/>
              <a:gd name="T85" fmla="*/ 370 h 1700"/>
              <a:gd name="T86" fmla="*/ 1198 w 1220"/>
              <a:gd name="T87" fmla="*/ 356 h 1700"/>
              <a:gd name="T88" fmla="*/ 1196 w 1220"/>
              <a:gd name="T89" fmla="*/ 342 h 1700"/>
              <a:gd name="T90" fmla="*/ 1204 w 1220"/>
              <a:gd name="T91" fmla="*/ 324 h 1700"/>
              <a:gd name="T92" fmla="*/ 1154 w 1220"/>
              <a:gd name="T93" fmla="*/ 330 h 1700"/>
              <a:gd name="T94" fmla="*/ 1148 w 1220"/>
              <a:gd name="T95" fmla="*/ 292 h 1700"/>
              <a:gd name="T96" fmla="*/ 1124 w 1220"/>
              <a:gd name="T97" fmla="*/ 342 h 1700"/>
              <a:gd name="T98" fmla="*/ 1018 w 1220"/>
              <a:gd name="T99" fmla="*/ 330 h 1700"/>
              <a:gd name="T100" fmla="*/ 940 w 1220"/>
              <a:gd name="T101" fmla="*/ 306 h 1700"/>
              <a:gd name="T102" fmla="*/ 848 w 1220"/>
              <a:gd name="T103" fmla="*/ 242 h 1700"/>
              <a:gd name="T104" fmla="*/ 862 w 1220"/>
              <a:gd name="T105" fmla="*/ 172 h 1700"/>
              <a:gd name="T106" fmla="*/ 858 w 1220"/>
              <a:gd name="T107" fmla="*/ 104 h 1700"/>
              <a:gd name="T108" fmla="*/ 826 w 1220"/>
              <a:gd name="T109" fmla="*/ 60 h 1700"/>
              <a:gd name="T110" fmla="*/ 792 w 1220"/>
              <a:gd name="T111" fmla="*/ 24 h 1700"/>
              <a:gd name="T112" fmla="*/ 778 w 1220"/>
              <a:gd name="T113" fmla="*/ 20 h 1700"/>
              <a:gd name="T114" fmla="*/ 766 w 1220"/>
              <a:gd name="T115" fmla="*/ 18 h 1700"/>
              <a:gd name="T116" fmla="*/ 700 w 1220"/>
              <a:gd name="T117" fmla="*/ 50 h 1700"/>
              <a:gd name="T118" fmla="*/ 682 w 1220"/>
              <a:gd name="T119" fmla="*/ 86 h 1700"/>
              <a:gd name="T120" fmla="*/ 674 w 1220"/>
              <a:gd name="T121" fmla="*/ 116 h 1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0" h="1700">
                <a:moveTo>
                  <a:pt x="674" y="116"/>
                </a:moveTo>
                <a:lnTo>
                  <a:pt x="674" y="116"/>
                </a:lnTo>
                <a:lnTo>
                  <a:pt x="674" y="126"/>
                </a:lnTo>
                <a:lnTo>
                  <a:pt x="676" y="148"/>
                </a:lnTo>
                <a:lnTo>
                  <a:pt x="678" y="162"/>
                </a:lnTo>
                <a:lnTo>
                  <a:pt x="682" y="174"/>
                </a:lnTo>
                <a:lnTo>
                  <a:pt x="686" y="186"/>
                </a:lnTo>
                <a:lnTo>
                  <a:pt x="694" y="194"/>
                </a:lnTo>
                <a:lnTo>
                  <a:pt x="694" y="194"/>
                </a:lnTo>
                <a:lnTo>
                  <a:pt x="708" y="208"/>
                </a:lnTo>
                <a:lnTo>
                  <a:pt x="718" y="218"/>
                </a:lnTo>
                <a:lnTo>
                  <a:pt x="724" y="226"/>
                </a:lnTo>
                <a:lnTo>
                  <a:pt x="724" y="226"/>
                </a:lnTo>
                <a:lnTo>
                  <a:pt x="722" y="226"/>
                </a:lnTo>
                <a:lnTo>
                  <a:pt x="716" y="228"/>
                </a:lnTo>
                <a:lnTo>
                  <a:pt x="708" y="228"/>
                </a:lnTo>
                <a:lnTo>
                  <a:pt x="698" y="222"/>
                </a:lnTo>
                <a:lnTo>
                  <a:pt x="698" y="222"/>
                </a:lnTo>
                <a:lnTo>
                  <a:pt x="688" y="216"/>
                </a:lnTo>
                <a:lnTo>
                  <a:pt x="676" y="210"/>
                </a:lnTo>
                <a:lnTo>
                  <a:pt x="662" y="208"/>
                </a:lnTo>
                <a:lnTo>
                  <a:pt x="638" y="206"/>
                </a:lnTo>
                <a:lnTo>
                  <a:pt x="638" y="206"/>
                </a:lnTo>
                <a:lnTo>
                  <a:pt x="582" y="208"/>
                </a:lnTo>
                <a:lnTo>
                  <a:pt x="558" y="206"/>
                </a:lnTo>
                <a:lnTo>
                  <a:pt x="548" y="204"/>
                </a:lnTo>
                <a:lnTo>
                  <a:pt x="538" y="202"/>
                </a:lnTo>
                <a:lnTo>
                  <a:pt x="538" y="202"/>
                </a:lnTo>
                <a:lnTo>
                  <a:pt x="528" y="198"/>
                </a:lnTo>
                <a:lnTo>
                  <a:pt x="514" y="196"/>
                </a:lnTo>
                <a:lnTo>
                  <a:pt x="486" y="194"/>
                </a:lnTo>
                <a:lnTo>
                  <a:pt x="440" y="192"/>
                </a:lnTo>
                <a:lnTo>
                  <a:pt x="440" y="192"/>
                </a:lnTo>
                <a:lnTo>
                  <a:pt x="426" y="190"/>
                </a:lnTo>
                <a:lnTo>
                  <a:pt x="404" y="184"/>
                </a:lnTo>
                <a:lnTo>
                  <a:pt x="374" y="176"/>
                </a:lnTo>
                <a:lnTo>
                  <a:pt x="374" y="176"/>
                </a:lnTo>
                <a:lnTo>
                  <a:pt x="354" y="168"/>
                </a:lnTo>
                <a:lnTo>
                  <a:pt x="334" y="158"/>
                </a:lnTo>
                <a:lnTo>
                  <a:pt x="308" y="150"/>
                </a:lnTo>
                <a:lnTo>
                  <a:pt x="308" y="150"/>
                </a:lnTo>
                <a:lnTo>
                  <a:pt x="290" y="144"/>
                </a:lnTo>
                <a:lnTo>
                  <a:pt x="270" y="140"/>
                </a:lnTo>
                <a:lnTo>
                  <a:pt x="226" y="130"/>
                </a:lnTo>
                <a:lnTo>
                  <a:pt x="204" y="126"/>
                </a:lnTo>
                <a:lnTo>
                  <a:pt x="184" y="120"/>
                </a:lnTo>
                <a:lnTo>
                  <a:pt x="168" y="112"/>
                </a:lnTo>
                <a:lnTo>
                  <a:pt x="156" y="104"/>
                </a:lnTo>
                <a:lnTo>
                  <a:pt x="156" y="104"/>
                </a:lnTo>
                <a:lnTo>
                  <a:pt x="142" y="88"/>
                </a:lnTo>
                <a:lnTo>
                  <a:pt x="130" y="72"/>
                </a:lnTo>
                <a:lnTo>
                  <a:pt x="122" y="62"/>
                </a:lnTo>
                <a:lnTo>
                  <a:pt x="114" y="52"/>
                </a:lnTo>
                <a:lnTo>
                  <a:pt x="114" y="52"/>
                </a:lnTo>
                <a:lnTo>
                  <a:pt x="106" y="46"/>
                </a:lnTo>
                <a:lnTo>
                  <a:pt x="100" y="40"/>
                </a:lnTo>
                <a:lnTo>
                  <a:pt x="94" y="26"/>
                </a:lnTo>
                <a:lnTo>
                  <a:pt x="94" y="26"/>
                </a:lnTo>
                <a:lnTo>
                  <a:pt x="92" y="22"/>
                </a:lnTo>
                <a:lnTo>
                  <a:pt x="90" y="22"/>
                </a:lnTo>
                <a:lnTo>
                  <a:pt x="88" y="26"/>
                </a:lnTo>
                <a:lnTo>
                  <a:pt x="86" y="34"/>
                </a:lnTo>
                <a:lnTo>
                  <a:pt x="86" y="40"/>
                </a:lnTo>
                <a:lnTo>
                  <a:pt x="86" y="40"/>
                </a:lnTo>
                <a:lnTo>
                  <a:pt x="92" y="52"/>
                </a:lnTo>
                <a:lnTo>
                  <a:pt x="100" y="62"/>
                </a:lnTo>
                <a:lnTo>
                  <a:pt x="100" y="62"/>
                </a:lnTo>
                <a:lnTo>
                  <a:pt x="100" y="66"/>
                </a:lnTo>
                <a:lnTo>
                  <a:pt x="98" y="70"/>
                </a:lnTo>
                <a:lnTo>
                  <a:pt x="94" y="70"/>
                </a:lnTo>
                <a:lnTo>
                  <a:pt x="84" y="66"/>
                </a:lnTo>
                <a:lnTo>
                  <a:pt x="84" y="66"/>
                </a:lnTo>
                <a:lnTo>
                  <a:pt x="70" y="58"/>
                </a:lnTo>
                <a:lnTo>
                  <a:pt x="58" y="46"/>
                </a:lnTo>
                <a:lnTo>
                  <a:pt x="40" y="30"/>
                </a:lnTo>
                <a:lnTo>
                  <a:pt x="40" y="30"/>
                </a:lnTo>
                <a:lnTo>
                  <a:pt x="36" y="28"/>
                </a:lnTo>
                <a:lnTo>
                  <a:pt x="30" y="30"/>
                </a:lnTo>
                <a:lnTo>
                  <a:pt x="28" y="32"/>
                </a:lnTo>
                <a:lnTo>
                  <a:pt x="28" y="36"/>
                </a:lnTo>
                <a:lnTo>
                  <a:pt x="28" y="36"/>
                </a:lnTo>
                <a:lnTo>
                  <a:pt x="46" y="56"/>
                </a:lnTo>
                <a:lnTo>
                  <a:pt x="62" y="76"/>
                </a:lnTo>
                <a:lnTo>
                  <a:pt x="62" y="76"/>
                </a:lnTo>
                <a:lnTo>
                  <a:pt x="64" y="78"/>
                </a:lnTo>
                <a:lnTo>
                  <a:pt x="64" y="78"/>
                </a:lnTo>
                <a:lnTo>
                  <a:pt x="60" y="80"/>
                </a:lnTo>
                <a:lnTo>
                  <a:pt x="54" y="78"/>
                </a:lnTo>
                <a:lnTo>
                  <a:pt x="48" y="76"/>
                </a:lnTo>
                <a:lnTo>
                  <a:pt x="48" y="76"/>
                </a:lnTo>
                <a:lnTo>
                  <a:pt x="26" y="60"/>
                </a:lnTo>
                <a:lnTo>
                  <a:pt x="14" y="52"/>
                </a:lnTo>
                <a:lnTo>
                  <a:pt x="8" y="50"/>
                </a:lnTo>
                <a:lnTo>
                  <a:pt x="8" y="50"/>
                </a:lnTo>
                <a:lnTo>
                  <a:pt x="2" y="52"/>
                </a:lnTo>
                <a:lnTo>
                  <a:pt x="2" y="58"/>
                </a:lnTo>
                <a:lnTo>
                  <a:pt x="2" y="58"/>
                </a:lnTo>
                <a:lnTo>
                  <a:pt x="4" y="60"/>
                </a:lnTo>
                <a:lnTo>
                  <a:pt x="12" y="66"/>
                </a:lnTo>
                <a:lnTo>
                  <a:pt x="32" y="80"/>
                </a:lnTo>
                <a:lnTo>
                  <a:pt x="50" y="92"/>
                </a:lnTo>
                <a:lnTo>
                  <a:pt x="56" y="96"/>
                </a:lnTo>
                <a:lnTo>
                  <a:pt x="56" y="98"/>
                </a:lnTo>
                <a:lnTo>
                  <a:pt x="56" y="98"/>
                </a:lnTo>
                <a:lnTo>
                  <a:pt x="56" y="98"/>
                </a:lnTo>
                <a:lnTo>
                  <a:pt x="52" y="100"/>
                </a:lnTo>
                <a:lnTo>
                  <a:pt x="46" y="98"/>
                </a:lnTo>
                <a:lnTo>
                  <a:pt x="30" y="94"/>
                </a:lnTo>
                <a:lnTo>
                  <a:pt x="8" y="88"/>
                </a:lnTo>
                <a:lnTo>
                  <a:pt x="8" y="88"/>
                </a:lnTo>
                <a:lnTo>
                  <a:pt x="2" y="92"/>
                </a:lnTo>
                <a:lnTo>
                  <a:pt x="0" y="96"/>
                </a:lnTo>
                <a:lnTo>
                  <a:pt x="2" y="98"/>
                </a:lnTo>
                <a:lnTo>
                  <a:pt x="4" y="100"/>
                </a:lnTo>
                <a:lnTo>
                  <a:pt x="4" y="100"/>
                </a:lnTo>
                <a:lnTo>
                  <a:pt x="18" y="104"/>
                </a:lnTo>
                <a:lnTo>
                  <a:pt x="38" y="110"/>
                </a:lnTo>
                <a:lnTo>
                  <a:pt x="54" y="114"/>
                </a:lnTo>
                <a:lnTo>
                  <a:pt x="60" y="116"/>
                </a:lnTo>
                <a:lnTo>
                  <a:pt x="60" y="118"/>
                </a:lnTo>
                <a:lnTo>
                  <a:pt x="60" y="118"/>
                </a:lnTo>
                <a:lnTo>
                  <a:pt x="52" y="120"/>
                </a:lnTo>
                <a:lnTo>
                  <a:pt x="38" y="124"/>
                </a:lnTo>
                <a:lnTo>
                  <a:pt x="22" y="126"/>
                </a:lnTo>
                <a:lnTo>
                  <a:pt x="22" y="126"/>
                </a:lnTo>
                <a:lnTo>
                  <a:pt x="20" y="128"/>
                </a:lnTo>
                <a:lnTo>
                  <a:pt x="14" y="134"/>
                </a:lnTo>
                <a:lnTo>
                  <a:pt x="14" y="136"/>
                </a:lnTo>
                <a:lnTo>
                  <a:pt x="16" y="138"/>
                </a:lnTo>
                <a:lnTo>
                  <a:pt x="18" y="138"/>
                </a:lnTo>
                <a:lnTo>
                  <a:pt x="26" y="138"/>
                </a:lnTo>
                <a:lnTo>
                  <a:pt x="26" y="138"/>
                </a:lnTo>
                <a:lnTo>
                  <a:pt x="54" y="134"/>
                </a:lnTo>
                <a:lnTo>
                  <a:pt x="64" y="134"/>
                </a:lnTo>
                <a:lnTo>
                  <a:pt x="76" y="134"/>
                </a:lnTo>
                <a:lnTo>
                  <a:pt x="76" y="134"/>
                </a:lnTo>
                <a:lnTo>
                  <a:pt x="92" y="138"/>
                </a:lnTo>
                <a:lnTo>
                  <a:pt x="110" y="146"/>
                </a:lnTo>
                <a:lnTo>
                  <a:pt x="128" y="152"/>
                </a:lnTo>
                <a:lnTo>
                  <a:pt x="140" y="154"/>
                </a:lnTo>
                <a:lnTo>
                  <a:pt x="140" y="154"/>
                </a:lnTo>
                <a:lnTo>
                  <a:pt x="148" y="156"/>
                </a:lnTo>
                <a:lnTo>
                  <a:pt x="156" y="160"/>
                </a:lnTo>
                <a:lnTo>
                  <a:pt x="182" y="176"/>
                </a:lnTo>
                <a:lnTo>
                  <a:pt x="210" y="192"/>
                </a:lnTo>
                <a:lnTo>
                  <a:pt x="222" y="198"/>
                </a:lnTo>
                <a:lnTo>
                  <a:pt x="234" y="204"/>
                </a:lnTo>
                <a:lnTo>
                  <a:pt x="234" y="204"/>
                </a:lnTo>
                <a:lnTo>
                  <a:pt x="264" y="216"/>
                </a:lnTo>
                <a:lnTo>
                  <a:pt x="302" y="234"/>
                </a:lnTo>
                <a:lnTo>
                  <a:pt x="340" y="248"/>
                </a:lnTo>
                <a:lnTo>
                  <a:pt x="354" y="254"/>
                </a:lnTo>
                <a:lnTo>
                  <a:pt x="364" y="256"/>
                </a:lnTo>
                <a:lnTo>
                  <a:pt x="364" y="256"/>
                </a:lnTo>
                <a:lnTo>
                  <a:pt x="386" y="258"/>
                </a:lnTo>
                <a:lnTo>
                  <a:pt x="414" y="266"/>
                </a:lnTo>
                <a:lnTo>
                  <a:pt x="442" y="274"/>
                </a:lnTo>
                <a:lnTo>
                  <a:pt x="458" y="282"/>
                </a:lnTo>
                <a:lnTo>
                  <a:pt x="458" y="282"/>
                </a:lnTo>
                <a:lnTo>
                  <a:pt x="478" y="290"/>
                </a:lnTo>
                <a:lnTo>
                  <a:pt x="512" y="306"/>
                </a:lnTo>
                <a:lnTo>
                  <a:pt x="542" y="320"/>
                </a:lnTo>
                <a:lnTo>
                  <a:pt x="560" y="328"/>
                </a:lnTo>
                <a:lnTo>
                  <a:pt x="560" y="328"/>
                </a:lnTo>
                <a:lnTo>
                  <a:pt x="566" y="332"/>
                </a:lnTo>
                <a:lnTo>
                  <a:pt x="570" y="336"/>
                </a:lnTo>
                <a:lnTo>
                  <a:pt x="576" y="336"/>
                </a:lnTo>
                <a:lnTo>
                  <a:pt x="586" y="336"/>
                </a:lnTo>
                <a:lnTo>
                  <a:pt x="586" y="336"/>
                </a:lnTo>
                <a:lnTo>
                  <a:pt x="594" y="338"/>
                </a:lnTo>
                <a:lnTo>
                  <a:pt x="600" y="344"/>
                </a:lnTo>
                <a:lnTo>
                  <a:pt x="606" y="350"/>
                </a:lnTo>
                <a:lnTo>
                  <a:pt x="618" y="358"/>
                </a:lnTo>
                <a:lnTo>
                  <a:pt x="618" y="358"/>
                </a:lnTo>
                <a:lnTo>
                  <a:pt x="626" y="364"/>
                </a:lnTo>
                <a:lnTo>
                  <a:pt x="634" y="374"/>
                </a:lnTo>
                <a:lnTo>
                  <a:pt x="650" y="402"/>
                </a:lnTo>
                <a:lnTo>
                  <a:pt x="668" y="430"/>
                </a:lnTo>
                <a:lnTo>
                  <a:pt x="676" y="442"/>
                </a:lnTo>
                <a:lnTo>
                  <a:pt x="686" y="448"/>
                </a:lnTo>
                <a:lnTo>
                  <a:pt x="686" y="448"/>
                </a:lnTo>
                <a:lnTo>
                  <a:pt x="686" y="470"/>
                </a:lnTo>
                <a:lnTo>
                  <a:pt x="688" y="522"/>
                </a:lnTo>
                <a:lnTo>
                  <a:pt x="690" y="552"/>
                </a:lnTo>
                <a:lnTo>
                  <a:pt x="692" y="584"/>
                </a:lnTo>
                <a:lnTo>
                  <a:pt x="698" y="610"/>
                </a:lnTo>
                <a:lnTo>
                  <a:pt x="704" y="632"/>
                </a:lnTo>
                <a:lnTo>
                  <a:pt x="704" y="632"/>
                </a:lnTo>
                <a:lnTo>
                  <a:pt x="710" y="650"/>
                </a:lnTo>
                <a:lnTo>
                  <a:pt x="716" y="670"/>
                </a:lnTo>
                <a:lnTo>
                  <a:pt x="718" y="688"/>
                </a:lnTo>
                <a:lnTo>
                  <a:pt x="720" y="704"/>
                </a:lnTo>
                <a:lnTo>
                  <a:pt x="720" y="722"/>
                </a:lnTo>
                <a:lnTo>
                  <a:pt x="718" y="736"/>
                </a:lnTo>
                <a:lnTo>
                  <a:pt x="716" y="750"/>
                </a:lnTo>
                <a:lnTo>
                  <a:pt x="714" y="760"/>
                </a:lnTo>
                <a:lnTo>
                  <a:pt x="714" y="760"/>
                </a:lnTo>
                <a:lnTo>
                  <a:pt x="706" y="792"/>
                </a:lnTo>
                <a:lnTo>
                  <a:pt x="698" y="840"/>
                </a:lnTo>
                <a:lnTo>
                  <a:pt x="692" y="886"/>
                </a:lnTo>
                <a:lnTo>
                  <a:pt x="690" y="916"/>
                </a:lnTo>
                <a:lnTo>
                  <a:pt x="690" y="916"/>
                </a:lnTo>
                <a:lnTo>
                  <a:pt x="690" y="984"/>
                </a:lnTo>
                <a:lnTo>
                  <a:pt x="690" y="1024"/>
                </a:lnTo>
                <a:lnTo>
                  <a:pt x="688" y="1042"/>
                </a:lnTo>
                <a:lnTo>
                  <a:pt x="686" y="1054"/>
                </a:lnTo>
                <a:lnTo>
                  <a:pt x="686" y="1054"/>
                </a:lnTo>
                <a:lnTo>
                  <a:pt x="684" y="1064"/>
                </a:lnTo>
                <a:lnTo>
                  <a:pt x="684" y="1076"/>
                </a:lnTo>
                <a:lnTo>
                  <a:pt x="682" y="1100"/>
                </a:lnTo>
                <a:lnTo>
                  <a:pt x="680" y="1120"/>
                </a:lnTo>
                <a:lnTo>
                  <a:pt x="678" y="1130"/>
                </a:lnTo>
                <a:lnTo>
                  <a:pt x="674" y="1136"/>
                </a:lnTo>
                <a:lnTo>
                  <a:pt x="674" y="1136"/>
                </a:lnTo>
                <a:lnTo>
                  <a:pt x="670" y="1144"/>
                </a:lnTo>
                <a:lnTo>
                  <a:pt x="666" y="1154"/>
                </a:lnTo>
                <a:lnTo>
                  <a:pt x="660" y="1178"/>
                </a:lnTo>
                <a:lnTo>
                  <a:pt x="652" y="1202"/>
                </a:lnTo>
                <a:lnTo>
                  <a:pt x="646" y="1220"/>
                </a:lnTo>
                <a:lnTo>
                  <a:pt x="646" y="1220"/>
                </a:lnTo>
                <a:lnTo>
                  <a:pt x="642" y="1232"/>
                </a:lnTo>
                <a:lnTo>
                  <a:pt x="638" y="1250"/>
                </a:lnTo>
                <a:lnTo>
                  <a:pt x="630" y="1298"/>
                </a:lnTo>
                <a:lnTo>
                  <a:pt x="624" y="1348"/>
                </a:lnTo>
                <a:lnTo>
                  <a:pt x="620" y="1380"/>
                </a:lnTo>
                <a:lnTo>
                  <a:pt x="620" y="1380"/>
                </a:lnTo>
                <a:lnTo>
                  <a:pt x="620" y="1408"/>
                </a:lnTo>
                <a:lnTo>
                  <a:pt x="620" y="1444"/>
                </a:lnTo>
                <a:lnTo>
                  <a:pt x="620" y="1478"/>
                </a:lnTo>
                <a:lnTo>
                  <a:pt x="620" y="1492"/>
                </a:lnTo>
                <a:lnTo>
                  <a:pt x="616" y="1500"/>
                </a:lnTo>
                <a:lnTo>
                  <a:pt x="616" y="1500"/>
                </a:lnTo>
                <a:lnTo>
                  <a:pt x="596" y="1540"/>
                </a:lnTo>
                <a:lnTo>
                  <a:pt x="586" y="1560"/>
                </a:lnTo>
                <a:lnTo>
                  <a:pt x="582" y="1570"/>
                </a:lnTo>
                <a:lnTo>
                  <a:pt x="582" y="1576"/>
                </a:lnTo>
                <a:lnTo>
                  <a:pt x="582" y="1576"/>
                </a:lnTo>
                <a:lnTo>
                  <a:pt x="592" y="1604"/>
                </a:lnTo>
                <a:lnTo>
                  <a:pt x="596" y="1618"/>
                </a:lnTo>
                <a:lnTo>
                  <a:pt x="598" y="1628"/>
                </a:lnTo>
                <a:lnTo>
                  <a:pt x="598" y="1628"/>
                </a:lnTo>
                <a:lnTo>
                  <a:pt x="600" y="1634"/>
                </a:lnTo>
                <a:lnTo>
                  <a:pt x="606" y="1640"/>
                </a:lnTo>
                <a:lnTo>
                  <a:pt x="622" y="1658"/>
                </a:lnTo>
                <a:lnTo>
                  <a:pt x="622" y="1658"/>
                </a:lnTo>
                <a:lnTo>
                  <a:pt x="634" y="1670"/>
                </a:lnTo>
                <a:lnTo>
                  <a:pt x="652" y="1684"/>
                </a:lnTo>
                <a:lnTo>
                  <a:pt x="670" y="1696"/>
                </a:lnTo>
                <a:lnTo>
                  <a:pt x="678" y="1698"/>
                </a:lnTo>
                <a:lnTo>
                  <a:pt x="684" y="1700"/>
                </a:lnTo>
                <a:lnTo>
                  <a:pt x="684" y="1700"/>
                </a:lnTo>
                <a:lnTo>
                  <a:pt x="734" y="1700"/>
                </a:lnTo>
                <a:lnTo>
                  <a:pt x="762" y="1698"/>
                </a:lnTo>
                <a:lnTo>
                  <a:pt x="772" y="1696"/>
                </a:lnTo>
                <a:lnTo>
                  <a:pt x="774" y="1694"/>
                </a:lnTo>
                <a:lnTo>
                  <a:pt x="774" y="1692"/>
                </a:lnTo>
                <a:lnTo>
                  <a:pt x="774" y="1692"/>
                </a:lnTo>
                <a:lnTo>
                  <a:pt x="776" y="1682"/>
                </a:lnTo>
                <a:lnTo>
                  <a:pt x="774" y="1670"/>
                </a:lnTo>
                <a:lnTo>
                  <a:pt x="770" y="1656"/>
                </a:lnTo>
                <a:lnTo>
                  <a:pt x="756" y="1636"/>
                </a:lnTo>
                <a:lnTo>
                  <a:pt x="756" y="1636"/>
                </a:lnTo>
                <a:lnTo>
                  <a:pt x="742" y="1616"/>
                </a:lnTo>
                <a:lnTo>
                  <a:pt x="734" y="1604"/>
                </a:lnTo>
                <a:lnTo>
                  <a:pt x="730" y="1596"/>
                </a:lnTo>
                <a:lnTo>
                  <a:pt x="730" y="1596"/>
                </a:lnTo>
                <a:lnTo>
                  <a:pt x="726" y="1574"/>
                </a:lnTo>
                <a:lnTo>
                  <a:pt x="724" y="1554"/>
                </a:lnTo>
                <a:lnTo>
                  <a:pt x="724" y="1540"/>
                </a:lnTo>
                <a:lnTo>
                  <a:pt x="724" y="1540"/>
                </a:lnTo>
                <a:lnTo>
                  <a:pt x="728" y="1522"/>
                </a:lnTo>
                <a:lnTo>
                  <a:pt x="738" y="1490"/>
                </a:lnTo>
                <a:lnTo>
                  <a:pt x="750" y="1452"/>
                </a:lnTo>
                <a:lnTo>
                  <a:pt x="760" y="1412"/>
                </a:lnTo>
                <a:lnTo>
                  <a:pt x="760" y="1412"/>
                </a:lnTo>
                <a:lnTo>
                  <a:pt x="770" y="1352"/>
                </a:lnTo>
                <a:lnTo>
                  <a:pt x="780" y="1314"/>
                </a:lnTo>
                <a:lnTo>
                  <a:pt x="780" y="1314"/>
                </a:lnTo>
                <a:lnTo>
                  <a:pt x="792" y="1246"/>
                </a:lnTo>
                <a:lnTo>
                  <a:pt x="800" y="1208"/>
                </a:lnTo>
                <a:lnTo>
                  <a:pt x="806" y="1184"/>
                </a:lnTo>
                <a:lnTo>
                  <a:pt x="806" y="1184"/>
                </a:lnTo>
                <a:lnTo>
                  <a:pt x="820" y="1156"/>
                </a:lnTo>
                <a:lnTo>
                  <a:pt x="844" y="1112"/>
                </a:lnTo>
                <a:lnTo>
                  <a:pt x="866" y="1068"/>
                </a:lnTo>
                <a:lnTo>
                  <a:pt x="878" y="1044"/>
                </a:lnTo>
                <a:lnTo>
                  <a:pt x="878" y="1044"/>
                </a:lnTo>
                <a:lnTo>
                  <a:pt x="878" y="1050"/>
                </a:lnTo>
                <a:lnTo>
                  <a:pt x="876" y="1072"/>
                </a:lnTo>
                <a:lnTo>
                  <a:pt x="874" y="1100"/>
                </a:lnTo>
                <a:lnTo>
                  <a:pt x="874" y="1120"/>
                </a:lnTo>
                <a:lnTo>
                  <a:pt x="874" y="1120"/>
                </a:lnTo>
                <a:lnTo>
                  <a:pt x="882" y="1162"/>
                </a:lnTo>
                <a:lnTo>
                  <a:pt x="886" y="1190"/>
                </a:lnTo>
                <a:lnTo>
                  <a:pt x="886" y="1214"/>
                </a:lnTo>
                <a:lnTo>
                  <a:pt x="886" y="1214"/>
                </a:lnTo>
                <a:lnTo>
                  <a:pt x="884" y="1268"/>
                </a:lnTo>
                <a:lnTo>
                  <a:pt x="882" y="1330"/>
                </a:lnTo>
                <a:lnTo>
                  <a:pt x="882" y="1330"/>
                </a:lnTo>
                <a:lnTo>
                  <a:pt x="884" y="1344"/>
                </a:lnTo>
                <a:lnTo>
                  <a:pt x="886" y="1362"/>
                </a:lnTo>
                <a:lnTo>
                  <a:pt x="892" y="1402"/>
                </a:lnTo>
                <a:lnTo>
                  <a:pt x="898" y="1438"/>
                </a:lnTo>
                <a:lnTo>
                  <a:pt x="898" y="1450"/>
                </a:lnTo>
                <a:lnTo>
                  <a:pt x="898" y="1456"/>
                </a:lnTo>
                <a:lnTo>
                  <a:pt x="898" y="1456"/>
                </a:lnTo>
                <a:lnTo>
                  <a:pt x="894" y="1466"/>
                </a:lnTo>
                <a:lnTo>
                  <a:pt x="894" y="1478"/>
                </a:lnTo>
                <a:lnTo>
                  <a:pt x="894" y="1492"/>
                </a:lnTo>
                <a:lnTo>
                  <a:pt x="894" y="1492"/>
                </a:lnTo>
                <a:lnTo>
                  <a:pt x="890" y="1512"/>
                </a:lnTo>
                <a:lnTo>
                  <a:pt x="886" y="1528"/>
                </a:lnTo>
                <a:lnTo>
                  <a:pt x="884" y="1540"/>
                </a:lnTo>
                <a:lnTo>
                  <a:pt x="884" y="1540"/>
                </a:lnTo>
                <a:lnTo>
                  <a:pt x="882" y="1554"/>
                </a:lnTo>
                <a:lnTo>
                  <a:pt x="882" y="1568"/>
                </a:lnTo>
                <a:lnTo>
                  <a:pt x="884" y="1576"/>
                </a:lnTo>
                <a:lnTo>
                  <a:pt x="886" y="1582"/>
                </a:lnTo>
                <a:lnTo>
                  <a:pt x="892" y="1586"/>
                </a:lnTo>
                <a:lnTo>
                  <a:pt x="900" y="1588"/>
                </a:lnTo>
                <a:lnTo>
                  <a:pt x="900" y="1588"/>
                </a:lnTo>
                <a:lnTo>
                  <a:pt x="928" y="1590"/>
                </a:lnTo>
                <a:lnTo>
                  <a:pt x="962" y="1596"/>
                </a:lnTo>
                <a:lnTo>
                  <a:pt x="992" y="1602"/>
                </a:lnTo>
                <a:lnTo>
                  <a:pt x="1002" y="1606"/>
                </a:lnTo>
                <a:lnTo>
                  <a:pt x="1010" y="1610"/>
                </a:lnTo>
                <a:lnTo>
                  <a:pt x="1010" y="1610"/>
                </a:lnTo>
                <a:lnTo>
                  <a:pt x="1018" y="1612"/>
                </a:lnTo>
                <a:lnTo>
                  <a:pt x="1030" y="1616"/>
                </a:lnTo>
                <a:lnTo>
                  <a:pt x="1046" y="1618"/>
                </a:lnTo>
                <a:lnTo>
                  <a:pt x="1064" y="1620"/>
                </a:lnTo>
                <a:lnTo>
                  <a:pt x="1082" y="1620"/>
                </a:lnTo>
                <a:lnTo>
                  <a:pt x="1096" y="1618"/>
                </a:lnTo>
                <a:lnTo>
                  <a:pt x="1102" y="1614"/>
                </a:lnTo>
                <a:lnTo>
                  <a:pt x="1106" y="1612"/>
                </a:lnTo>
                <a:lnTo>
                  <a:pt x="1110" y="1608"/>
                </a:lnTo>
                <a:lnTo>
                  <a:pt x="1110" y="1602"/>
                </a:lnTo>
                <a:lnTo>
                  <a:pt x="1110" y="1602"/>
                </a:lnTo>
                <a:lnTo>
                  <a:pt x="1108" y="1590"/>
                </a:lnTo>
                <a:lnTo>
                  <a:pt x="1100" y="1580"/>
                </a:lnTo>
                <a:lnTo>
                  <a:pt x="1092" y="1570"/>
                </a:lnTo>
                <a:lnTo>
                  <a:pt x="1082" y="1562"/>
                </a:lnTo>
                <a:lnTo>
                  <a:pt x="1064" y="1550"/>
                </a:lnTo>
                <a:lnTo>
                  <a:pt x="1054" y="1546"/>
                </a:lnTo>
                <a:lnTo>
                  <a:pt x="1054" y="1546"/>
                </a:lnTo>
                <a:lnTo>
                  <a:pt x="1034" y="1528"/>
                </a:lnTo>
                <a:lnTo>
                  <a:pt x="1022" y="1516"/>
                </a:lnTo>
                <a:lnTo>
                  <a:pt x="1018" y="1510"/>
                </a:lnTo>
                <a:lnTo>
                  <a:pt x="1016" y="1506"/>
                </a:lnTo>
                <a:lnTo>
                  <a:pt x="1016" y="1506"/>
                </a:lnTo>
                <a:lnTo>
                  <a:pt x="1008" y="1458"/>
                </a:lnTo>
                <a:lnTo>
                  <a:pt x="1002" y="1420"/>
                </a:lnTo>
                <a:lnTo>
                  <a:pt x="1000" y="1390"/>
                </a:lnTo>
                <a:lnTo>
                  <a:pt x="1000" y="1390"/>
                </a:lnTo>
                <a:lnTo>
                  <a:pt x="998" y="1326"/>
                </a:lnTo>
                <a:lnTo>
                  <a:pt x="996" y="1282"/>
                </a:lnTo>
                <a:lnTo>
                  <a:pt x="994" y="1234"/>
                </a:lnTo>
                <a:lnTo>
                  <a:pt x="994" y="1234"/>
                </a:lnTo>
                <a:lnTo>
                  <a:pt x="992" y="1210"/>
                </a:lnTo>
                <a:lnTo>
                  <a:pt x="992" y="1188"/>
                </a:lnTo>
                <a:lnTo>
                  <a:pt x="996" y="1154"/>
                </a:lnTo>
                <a:lnTo>
                  <a:pt x="1000" y="1134"/>
                </a:lnTo>
                <a:lnTo>
                  <a:pt x="1004" y="1124"/>
                </a:lnTo>
                <a:lnTo>
                  <a:pt x="1004" y="1124"/>
                </a:lnTo>
                <a:lnTo>
                  <a:pt x="1012" y="1046"/>
                </a:lnTo>
                <a:lnTo>
                  <a:pt x="1018" y="990"/>
                </a:lnTo>
                <a:lnTo>
                  <a:pt x="1020" y="954"/>
                </a:lnTo>
                <a:lnTo>
                  <a:pt x="1020" y="954"/>
                </a:lnTo>
                <a:lnTo>
                  <a:pt x="1016" y="914"/>
                </a:lnTo>
                <a:lnTo>
                  <a:pt x="1008" y="854"/>
                </a:lnTo>
                <a:lnTo>
                  <a:pt x="996" y="774"/>
                </a:lnTo>
                <a:lnTo>
                  <a:pt x="996" y="774"/>
                </a:lnTo>
                <a:lnTo>
                  <a:pt x="998" y="766"/>
                </a:lnTo>
                <a:lnTo>
                  <a:pt x="1002" y="760"/>
                </a:lnTo>
                <a:lnTo>
                  <a:pt x="1004" y="758"/>
                </a:lnTo>
                <a:lnTo>
                  <a:pt x="1008" y="758"/>
                </a:lnTo>
                <a:lnTo>
                  <a:pt x="1008" y="758"/>
                </a:lnTo>
                <a:lnTo>
                  <a:pt x="1024" y="754"/>
                </a:lnTo>
                <a:lnTo>
                  <a:pt x="1028" y="752"/>
                </a:lnTo>
                <a:lnTo>
                  <a:pt x="1030" y="746"/>
                </a:lnTo>
                <a:lnTo>
                  <a:pt x="1030" y="746"/>
                </a:lnTo>
                <a:lnTo>
                  <a:pt x="1028" y="734"/>
                </a:lnTo>
                <a:lnTo>
                  <a:pt x="1022" y="714"/>
                </a:lnTo>
                <a:lnTo>
                  <a:pt x="1016" y="688"/>
                </a:lnTo>
                <a:lnTo>
                  <a:pt x="1010" y="664"/>
                </a:lnTo>
                <a:lnTo>
                  <a:pt x="1010" y="664"/>
                </a:lnTo>
                <a:lnTo>
                  <a:pt x="994" y="570"/>
                </a:lnTo>
                <a:lnTo>
                  <a:pt x="984" y="516"/>
                </a:lnTo>
                <a:lnTo>
                  <a:pt x="980" y="486"/>
                </a:lnTo>
                <a:lnTo>
                  <a:pt x="980" y="486"/>
                </a:lnTo>
                <a:lnTo>
                  <a:pt x="978" y="466"/>
                </a:lnTo>
                <a:lnTo>
                  <a:pt x="972" y="442"/>
                </a:lnTo>
                <a:lnTo>
                  <a:pt x="964" y="412"/>
                </a:lnTo>
                <a:lnTo>
                  <a:pt x="964" y="412"/>
                </a:lnTo>
                <a:lnTo>
                  <a:pt x="986" y="404"/>
                </a:lnTo>
                <a:lnTo>
                  <a:pt x="1002" y="398"/>
                </a:lnTo>
                <a:lnTo>
                  <a:pt x="1010" y="396"/>
                </a:lnTo>
                <a:lnTo>
                  <a:pt x="1014" y="396"/>
                </a:lnTo>
                <a:lnTo>
                  <a:pt x="1014" y="396"/>
                </a:lnTo>
                <a:lnTo>
                  <a:pt x="1040" y="404"/>
                </a:lnTo>
                <a:lnTo>
                  <a:pt x="1054" y="406"/>
                </a:lnTo>
                <a:lnTo>
                  <a:pt x="1062" y="404"/>
                </a:lnTo>
                <a:lnTo>
                  <a:pt x="1070" y="404"/>
                </a:lnTo>
                <a:lnTo>
                  <a:pt x="1070" y="404"/>
                </a:lnTo>
                <a:lnTo>
                  <a:pt x="1106" y="394"/>
                </a:lnTo>
                <a:lnTo>
                  <a:pt x="1120" y="390"/>
                </a:lnTo>
                <a:lnTo>
                  <a:pt x="1130" y="388"/>
                </a:lnTo>
                <a:lnTo>
                  <a:pt x="1130" y="388"/>
                </a:lnTo>
                <a:lnTo>
                  <a:pt x="1150" y="392"/>
                </a:lnTo>
                <a:lnTo>
                  <a:pt x="1162" y="392"/>
                </a:lnTo>
                <a:lnTo>
                  <a:pt x="1170" y="392"/>
                </a:lnTo>
                <a:lnTo>
                  <a:pt x="1170" y="392"/>
                </a:lnTo>
                <a:lnTo>
                  <a:pt x="1180" y="392"/>
                </a:lnTo>
                <a:lnTo>
                  <a:pt x="1194" y="392"/>
                </a:lnTo>
                <a:lnTo>
                  <a:pt x="1208" y="390"/>
                </a:lnTo>
                <a:lnTo>
                  <a:pt x="1212" y="390"/>
                </a:lnTo>
                <a:lnTo>
                  <a:pt x="1214" y="388"/>
                </a:lnTo>
                <a:lnTo>
                  <a:pt x="1214" y="388"/>
                </a:lnTo>
                <a:lnTo>
                  <a:pt x="1212" y="384"/>
                </a:lnTo>
                <a:lnTo>
                  <a:pt x="1210" y="384"/>
                </a:lnTo>
                <a:lnTo>
                  <a:pt x="1204" y="382"/>
                </a:lnTo>
                <a:lnTo>
                  <a:pt x="1192" y="380"/>
                </a:lnTo>
                <a:lnTo>
                  <a:pt x="1192" y="380"/>
                </a:lnTo>
                <a:lnTo>
                  <a:pt x="1186" y="376"/>
                </a:lnTo>
                <a:lnTo>
                  <a:pt x="1186" y="374"/>
                </a:lnTo>
                <a:lnTo>
                  <a:pt x="1186" y="374"/>
                </a:lnTo>
                <a:lnTo>
                  <a:pt x="1194" y="374"/>
                </a:lnTo>
                <a:lnTo>
                  <a:pt x="1194" y="374"/>
                </a:lnTo>
                <a:lnTo>
                  <a:pt x="1212" y="372"/>
                </a:lnTo>
                <a:lnTo>
                  <a:pt x="1216" y="370"/>
                </a:lnTo>
                <a:lnTo>
                  <a:pt x="1216" y="366"/>
                </a:lnTo>
                <a:lnTo>
                  <a:pt x="1216" y="366"/>
                </a:lnTo>
                <a:lnTo>
                  <a:pt x="1214" y="364"/>
                </a:lnTo>
                <a:lnTo>
                  <a:pt x="1208" y="362"/>
                </a:lnTo>
                <a:lnTo>
                  <a:pt x="1200" y="362"/>
                </a:lnTo>
                <a:lnTo>
                  <a:pt x="1200" y="362"/>
                </a:lnTo>
                <a:lnTo>
                  <a:pt x="1186" y="360"/>
                </a:lnTo>
                <a:lnTo>
                  <a:pt x="1186" y="360"/>
                </a:lnTo>
                <a:lnTo>
                  <a:pt x="1186" y="358"/>
                </a:lnTo>
                <a:lnTo>
                  <a:pt x="1198" y="356"/>
                </a:lnTo>
                <a:lnTo>
                  <a:pt x="1198" y="356"/>
                </a:lnTo>
                <a:lnTo>
                  <a:pt x="1212" y="352"/>
                </a:lnTo>
                <a:lnTo>
                  <a:pt x="1218" y="348"/>
                </a:lnTo>
                <a:lnTo>
                  <a:pt x="1220" y="346"/>
                </a:lnTo>
                <a:lnTo>
                  <a:pt x="1218" y="346"/>
                </a:lnTo>
                <a:lnTo>
                  <a:pt x="1218" y="346"/>
                </a:lnTo>
                <a:lnTo>
                  <a:pt x="1214" y="342"/>
                </a:lnTo>
                <a:lnTo>
                  <a:pt x="1206" y="342"/>
                </a:lnTo>
                <a:lnTo>
                  <a:pt x="1196" y="342"/>
                </a:lnTo>
                <a:lnTo>
                  <a:pt x="1196" y="342"/>
                </a:lnTo>
                <a:lnTo>
                  <a:pt x="1186" y="342"/>
                </a:lnTo>
                <a:lnTo>
                  <a:pt x="1186" y="342"/>
                </a:lnTo>
                <a:lnTo>
                  <a:pt x="1186" y="342"/>
                </a:lnTo>
                <a:lnTo>
                  <a:pt x="1180" y="342"/>
                </a:lnTo>
                <a:lnTo>
                  <a:pt x="1178" y="340"/>
                </a:lnTo>
                <a:lnTo>
                  <a:pt x="1180" y="340"/>
                </a:lnTo>
                <a:lnTo>
                  <a:pt x="1188" y="334"/>
                </a:lnTo>
                <a:lnTo>
                  <a:pt x="1188" y="334"/>
                </a:lnTo>
                <a:lnTo>
                  <a:pt x="1200" y="328"/>
                </a:lnTo>
                <a:lnTo>
                  <a:pt x="1204" y="324"/>
                </a:lnTo>
                <a:lnTo>
                  <a:pt x="1204" y="320"/>
                </a:lnTo>
                <a:lnTo>
                  <a:pt x="1202" y="318"/>
                </a:lnTo>
                <a:lnTo>
                  <a:pt x="1202" y="318"/>
                </a:lnTo>
                <a:lnTo>
                  <a:pt x="1196" y="318"/>
                </a:lnTo>
                <a:lnTo>
                  <a:pt x="1188" y="320"/>
                </a:lnTo>
                <a:lnTo>
                  <a:pt x="1172" y="328"/>
                </a:lnTo>
                <a:lnTo>
                  <a:pt x="1172" y="328"/>
                </a:lnTo>
                <a:lnTo>
                  <a:pt x="1164" y="330"/>
                </a:lnTo>
                <a:lnTo>
                  <a:pt x="1158" y="330"/>
                </a:lnTo>
                <a:lnTo>
                  <a:pt x="1154" y="330"/>
                </a:lnTo>
                <a:lnTo>
                  <a:pt x="1152" y="326"/>
                </a:lnTo>
                <a:lnTo>
                  <a:pt x="1152" y="322"/>
                </a:lnTo>
                <a:lnTo>
                  <a:pt x="1154" y="316"/>
                </a:lnTo>
                <a:lnTo>
                  <a:pt x="1154" y="316"/>
                </a:lnTo>
                <a:lnTo>
                  <a:pt x="1156" y="304"/>
                </a:lnTo>
                <a:lnTo>
                  <a:pt x="1156" y="296"/>
                </a:lnTo>
                <a:lnTo>
                  <a:pt x="1154" y="292"/>
                </a:lnTo>
                <a:lnTo>
                  <a:pt x="1152" y="290"/>
                </a:lnTo>
                <a:lnTo>
                  <a:pt x="1152" y="290"/>
                </a:lnTo>
                <a:lnTo>
                  <a:pt x="1148" y="292"/>
                </a:lnTo>
                <a:lnTo>
                  <a:pt x="1148" y="298"/>
                </a:lnTo>
                <a:lnTo>
                  <a:pt x="1146" y="304"/>
                </a:lnTo>
                <a:lnTo>
                  <a:pt x="1140" y="310"/>
                </a:lnTo>
                <a:lnTo>
                  <a:pt x="1140" y="310"/>
                </a:lnTo>
                <a:lnTo>
                  <a:pt x="1136" y="318"/>
                </a:lnTo>
                <a:lnTo>
                  <a:pt x="1132" y="328"/>
                </a:lnTo>
                <a:lnTo>
                  <a:pt x="1128" y="338"/>
                </a:lnTo>
                <a:lnTo>
                  <a:pt x="1128" y="340"/>
                </a:lnTo>
                <a:lnTo>
                  <a:pt x="1124" y="342"/>
                </a:lnTo>
                <a:lnTo>
                  <a:pt x="1124" y="342"/>
                </a:lnTo>
                <a:lnTo>
                  <a:pt x="1120" y="344"/>
                </a:lnTo>
                <a:lnTo>
                  <a:pt x="1114" y="348"/>
                </a:lnTo>
                <a:lnTo>
                  <a:pt x="1110" y="350"/>
                </a:lnTo>
                <a:lnTo>
                  <a:pt x="1102" y="350"/>
                </a:lnTo>
                <a:lnTo>
                  <a:pt x="1090" y="350"/>
                </a:lnTo>
                <a:lnTo>
                  <a:pt x="1076" y="346"/>
                </a:lnTo>
                <a:lnTo>
                  <a:pt x="1076" y="346"/>
                </a:lnTo>
                <a:lnTo>
                  <a:pt x="1038" y="338"/>
                </a:lnTo>
                <a:lnTo>
                  <a:pt x="1030" y="336"/>
                </a:lnTo>
                <a:lnTo>
                  <a:pt x="1018" y="330"/>
                </a:lnTo>
                <a:lnTo>
                  <a:pt x="1018" y="330"/>
                </a:lnTo>
                <a:lnTo>
                  <a:pt x="1002" y="324"/>
                </a:lnTo>
                <a:lnTo>
                  <a:pt x="988" y="320"/>
                </a:lnTo>
                <a:lnTo>
                  <a:pt x="972" y="318"/>
                </a:lnTo>
                <a:lnTo>
                  <a:pt x="972" y="318"/>
                </a:lnTo>
                <a:lnTo>
                  <a:pt x="960" y="312"/>
                </a:lnTo>
                <a:lnTo>
                  <a:pt x="950" y="310"/>
                </a:lnTo>
                <a:lnTo>
                  <a:pt x="944" y="308"/>
                </a:lnTo>
                <a:lnTo>
                  <a:pt x="944" y="308"/>
                </a:lnTo>
                <a:lnTo>
                  <a:pt x="940" y="306"/>
                </a:lnTo>
                <a:lnTo>
                  <a:pt x="934" y="300"/>
                </a:lnTo>
                <a:lnTo>
                  <a:pt x="928" y="294"/>
                </a:lnTo>
                <a:lnTo>
                  <a:pt x="918" y="286"/>
                </a:lnTo>
                <a:lnTo>
                  <a:pt x="918" y="286"/>
                </a:lnTo>
                <a:lnTo>
                  <a:pt x="896" y="274"/>
                </a:lnTo>
                <a:lnTo>
                  <a:pt x="874" y="262"/>
                </a:lnTo>
                <a:lnTo>
                  <a:pt x="874" y="262"/>
                </a:lnTo>
                <a:lnTo>
                  <a:pt x="864" y="256"/>
                </a:lnTo>
                <a:lnTo>
                  <a:pt x="854" y="248"/>
                </a:lnTo>
                <a:lnTo>
                  <a:pt x="848" y="242"/>
                </a:lnTo>
                <a:lnTo>
                  <a:pt x="844" y="236"/>
                </a:lnTo>
                <a:lnTo>
                  <a:pt x="842" y="226"/>
                </a:lnTo>
                <a:lnTo>
                  <a:pt x="840" y="216"/>
                </a:lnTo>
                <a:lnTo>
                  <a:pt x="840" y="216"/>
                </a:lnTo>
                <a:lnTo>
                  <a:pt x="842" y="206"/>
                </a:lnTo>
                <a:lnTo>
                  <a:pt x="844" y="198"/>
                </a:lnTo>
                <a:lnTo>
                  <a:pt x="846" y="192"/>
                </a:lnTo>
                <a:lnTo>
                  <a:pt x="848" y="186"/>
                </a:lnTo>
                <a:lnTo>
                  <a:pt x="854" y="180"/>
                </a:lnTo>
                <a:lnTo>
                  <a:pt x="862" y="172"/>
                </a:lnTo>
                <a:lnTo>
                  <a:pt x="862" y="172"/>
                </a:lnTo>
                <a:lnTo>
                  <a:pt x="868" y="166"/>
                </a:lnTo>
                <a:lnTo>
                  <a:pt x="872" y="158"/>
                </a:lnTo>
                <a:lnTo>
                  <a:pt x="874" y="150"/>
                </a:lnTo>
                <a:lnTo>
                  <a:pt x="874" y="140"/>
                </a:lnTo>
                <a:lnTo>
                  <a:pt x="874" y="140"/>
                </a:lnTo>
                <a:lnTo>
                  <a:pt x="870" y="124"/>
                </a:lnTo>
                <a:lnTo>
                  <a:pt x="866" y="114"/>
                </a:lnTo>
                <a:lnTo>
                  <a:pt x="866" y="114"/>
                </a:lnTo>
                <a:lnTo>
                  <a:pt x="858" y="104"/>
                </a:lnTo>
                <a:lnTo>
                  <a:pt x="854" y="98"/>
                </a:lnTo>
                <a:lnTo>
                  <a:pt x="854" y="98"/>
                </a:lnTo>
                <a:lnTo>
                  <a:pt x="854" y="90"/>
                </a:lnTo>
                <a:lnTo>
                  <a:pt x="852" y="82"/>
                </a:lnTo>
                <a:lnTo>
                  <a:pt x="850" y="80"/>
                </a:lnTo>
                <a:lnTo>
                  <a:pt x="846" y="76"/>
                </a:lnTo>
                <a:lnTo>
                  <a:pt x="846" y="76"/>
                </a:lnTo>
                <a:lnTo>
                  <a:pt x="836" y="70"/>
                </a:lnTo>
                <a:lnTo>
                  <a:pt x="826" y="60"/>
                </a:lnTo>
                <a:lnTo>
                  <a:pt x="826" y="60"/>
                </a:lnTo>
                <a:lnTo>
                  <a:pt x="812" y="48"/>
                </a:lnTo>
                <a:lnTo>
                  <a:pt x="806" y="44"/>
                </a:lnTo>
                <a:lnTo>
                  <a:pt x="806" y="44"/>
                </a:lnTo>
                <a:lnTo>
                  <a:pt x="800" y="36"/>
                </a:lnTo>
                <a:lnTo>
                  <a:pt x="796" y="28"/>
                </a:lnTo>
                <a:lnTo>
                  <a:pt x="796" y="24"/>
                </a:lnTo>
                <a:lnTo>
                  <a:pt x="796" y="20"/>
                </a:lnTo>
                <a:lnTo>
                  <a:pt x="796" y="20"/>
                </a:lnTo>
                <a:lnTo>
                  <a:pt x="794" y="22"/>
                </a:lnTo>
                <a:lnTo>
                  <a:pt x="792" y="24"/>
                </a:lnTo>
                <a:lnTo>
                  <a:pt x="790" y="28"/>
                </a:lnTo>
                <a:lnTo>
                  <a:pt x="790" y="28"/>
                </a:lnTo>
                <a:lnTo>
                  <a:pt x="788" y="26"/>
                </a:lnTo>
                <a:lnTo>
                  <a:pt x="786" y="22"/>
                </a:lnTo>
                <a:lnTo>
                  <a:pt x="782" y="14"/>
                </a:lnTo>
                <a:lnTo>
                  <a:pt x="782" y="8"/>
                </a:lnTo>
                <a:lnTo>
                  <a:pt x="784" y="0"/>
                </a:lnTo>
                <a:lnTo>
                  <a:pt x="784" y="0"/>
                </a:lnTo>
                <a:lnTo>
                  <a:pt x="780" y="12"/>
                </a:lnTo>
                <a:lnTo>
                  <a:pt x="778" y="20"/>
                </a:lnTo>
                <a:lnTo>
                  <a:pt x="778" y="24"/>
                </a:lnTo>
                <a:lnTo>
                  <a:pt x="780" y="26"/>
                </a:lnTo>
                <a:lnTo>
                  <a:pt x="780" y="26"/>
                </a:lnTo>
                <a:lnTo>
                  <a:pt x="774" y="18"/>
                </a:lnTo>
                <a:lnTo>
                  <a:pt x="766" y="12"/>
                </a:lnTo>
                <a:lnTo>
                  <a:pt x="762" y="10"/>
                </a:lnTo>
                <a:lnTo>
                  <a:pt x="758" y="10"/>
                </a:lnTo>
                <a:lnTo>
                  <a:pt x="758" y="10"/>
                </a:lnTo>
                <a:lnTo>
                  <a:pt x="762" y="14"/>
                </a:lnTo>
                <a:lnTo>
                  <a:pt x="766" y="18"/>
                </a:lnTo>
                <a:lnTo>
                  <a:pt x="766" y="20"/>
                </a:lnTo>
                <a:lnTo>
                  <a:pt x="766" y="20"/>
                </a:lnTo>
                <a:lnTo>
                  <a:pt x="764" y="22"/>
                </a:lnTo>
                <a:lnTo>
                  <a:pt x="760" y="24"/>
                </a:lnTo>
                <a:lnTo>
                  <a:pt x="748" y="26"/>
                </a:lnTo>
                <a:lnTo>
                  <a:pt x="748" y="26"/>
                </a:lnTo>
                <a:lnTo>
                  <a:pt x="736" y="30"/>
                </a:lnTo>
                <a:lnTo>
                  <a:pt x="720" y="36"/>
                </a:lnTo>
                <a:lnTo>
                  <a:pt x="706" y="46"/>
                </a:lnTo>
                <a:lnTo>
                  <a:pt x="700" y="50"/>
                </a:lnTo>
                <a:lnTo>
                  <a:pt x="696" y="54"/>
                </a:lnTo>
                <a:lnTo>
                  <a:pt x="696" y="54"/>
                </a:lnTo>
                <a:lnTo>
                  <a:pt x="712" y="46"/>
                </a:lnTo>
                <a:lnTo>
                  <a:pt x="712" y="46"/>
                </a:lnTo>
                <a:lnTo>
                  <a:pt x="710" y="50"/>
                </a:lnTo>
                <a:lnTo>
                  <a:pt x="700" y="60"/>
                </a:lnTo>
                <a:lnTo>
                  <a:pt x="690" y="72"/>
                </a:lnTo>
                <a:lnTo>
                  <a:pt x="686" y="80"/>
                </a:lnTo>
                <a:lnTo>
                  <a:pt x="686" y="80"/>
                </a:lnTo>
                <a:lnTo>
                  <a:pt x="682" y="86"/>
                </a:lnTo>
                <a:lnTo>
                  <a:pt x="676" y="98"/>
                </a:lnTo>
                <a:lnTo>
                  <a:pt x="668" y="110"/>
                </a:lnTo>
                <a:lnTo>
                  <a:pt x="666" y="116"/>
                </a:lnTo>
                <a:lnTo>
                  <a:pt x="666" y="122"/>
                </a:lnTo>
                <a:lnTo>
                  <a:pt x="666" y="122"/>
                </a:lnTo>
                <a:lnTo>
                  <a:pt x="672" y="112"/>
                </a:lnTo>
                <a:lnTo>
                  <a:pt x="674" y="110"/>
                </a:lnTo>
                <a:lnTo>
                  <a:pt x="674" y="112"/>
                </a:lnTo>
                <a:lnTo>
                  <a:pt x="674" y="116"/>
                </a:lnTo>
                <a:lnTo>
                  <a:pt x="674" y="116"/>
                </a:lnTo>
                <a:close/>
              </a:path>
            </a:pathLst>
          </a:custGeom>
          <a:solidFill>
            <a:srgbClr val="AFD1F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535833" y="2683139"/>
            <a:ext cx="784194" cy="784194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Freeform 34"/>
          <p:cNvSpPr>
            <a:spLocks noChangeAspect="1" noEditPoints="1"/>
          </p:cNvSpPr>
          <p:nvPr/>
        </p:nvSpPr>
        <p:spPr bwMode="auto">
          <a:xfrm>
            <a:off x="5771858" y="2813837"/>
            <a:ext cx="312142" cy="522795"/>
          </a:xfrm>
          <a:custGeom>
            <a:avLst/>
            <a:gdLst>
              <a:gd name="T0" fmla="*/ 203 w 203"/>
              <a:gd name="T1" fmla="*/ 179 h 340"/>
              <a:gd name="T2" fmla="*/ 104 w 203"/>
              <a:gd name="T3" fmla="*/ 179 h 340"/>
              <a:gd name="T4" fmla="*/ 191 w 203"/>
              <a:gd name="T5" fmla="*/ 80 h 340"/>
              <a:gd name="T6" fmla="*/ 123 w 203"/>
              <a:gd name="T7" fmla="*/ 80 h 340"/>
              <a:gd name="T8" fmla="*/ 123 w 203"/>
              <a:gd name="T9" fmla="*/ 0 h 340"/>
              <a:gd name="T10" fmla="*/ 79 w 203"/>
              <a:gd name="T11" fmla="*/ 0 h 340"/>
              <a:gd name="T12" fmla="*/ 79 w 203"/>
              <a:gd name="T13" fmla="*/ 80 h 340"/>
              <a:gd name="T14" fmla="*/ 11 w 203"/>
              <a:gd name="T15" fmla="*/ 80 h 340"/>
              <a:gd name="T16" fmla="*/ 98 w 203"/>
              <a:gd name="T17" fmla="*/ 179 h 340"/>
              <a:gd name="T18" fmla="*/ 0 w 203"/>
              <a:gd name="T19" fmla="*/ 179 h 340"/>
              <a:gd name="T20" fmla="*/ 0 w 203"/>
              <a:gd name="T21" fmla="*/ 317 h 340"/>
              <a:gd name="T22" fmla="*/ 87 w 203"/>
              <a:gd name="T23" fmla="*/ 317 h 340"/>
              <a:gd name="T24" fmla="*/ 64 w 203"/>
              <a:gd name="T25" fmla="*/ 340 h 340"/>
              <a:gd name="T26" fmla="*/ 140 w 203"/>
              <a:gd name="T27" fmla="*/ 340 h 340"/>
              <a:gd name="T28" fmla="*/ 116 w 203"/>
              <a:gd name="T29" fmla="*/ 317 h 340"/>
              <a:gd name="T30" fmla="*/ 203 w 203"/>
              <a:gd name="T31" fmla="*/ 317 h 340"/>
              <a:gd name="T32" fmla="*/ 203 w 203"/>
              <a:gd name="T33" fmla="*/ 179 h 340"/>
              <a:gd name="T34" fmla="*/ 178 w 203"/>
              <a:gd name="T35" fmla="*/ 293 h 340"/>
              <a:gd name="T36" fmla="*/ 26 w 203"/>
              <a:gd name="T37" fmla="*/ 293 h 340"/>
              <a:gd name="T38" fmla="*/ 26 w 203"/>
              <a:gd name="T39" fmla="*/ 204 h 340"/>
              <a:gd name="T40" fmla="*/ 178 w 203"/>
              <a:gd name="T41" fmla="*/ 204 h 340"/>
              <a:gd name="T42" fmla="*/ 178 w 203"/>
              <a:gd name="T43" fmla="*/ 293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3" h="340">
                <a:moveTo>
                  <a:pt x="203" y="179"/>
                </a:moveTo>
                <a:lnTo>
                  <a:pt x="104" y="179"/>
                </a:lnTo>
                <a:lnTo>
                  <a:pt x="191" y="80"/>
                </a:lnTo>
                <a:lnTo>
                  <a:pt x="123" y="80"/>
                </a:lnTo>
                <a:lnTo>
                  <a:pt x="123" y="0"/>
                </a:lnTo>
                <a:lnTo>
                  <a:pt x="79" y="0"/>
                </a:lnTo>
                <a:lnTo>
                  <a:pt x="79" y="80"/>
                </a:lnTo>
                <a:lnTo>
                  <a:pt x="11" y="80"/>
                </a:lnTo>
                <a:lnTo>
                  <a:pt x="98" y="179"/>
                </a:lnTo>
                <a:lnTo>
                  <a:pt x="0" y="179"/>
                </a:lnTo>
                <a:lnTo>
                  <a:pt x="0" y="317"/>
                </a:lnTo>
                <a:lnTo>
                  <a:pt x="87" y="317"/>
                </a:lnTo>
                <a:lnTo>
                  <a:pt x="64" y="340"/>
                </a:lnTo>
                <a:lnTo>
                  <a:pt x="140" y="340"/>
                </a:lnTo>
                <a:lnTo>
                  <a:pt x="116" y="317"/>
                </a:lnTo>
                <a:lnTo>
                  <a:pt x="203" y="317"/>
                </a:lnTo>
                <a:lnTo>
                  <a:pt x="203" y="179"/>
                </a:lnTo>
                <a:close/>
                <a:moveTo>
                  <a:pt x="178" y="293"/>
                </a:moveTo>
                <a:lnTo>
                  <a:pt x="26" y="293"/>
                </a:lnTo>
                <a:lnTo>
                  <a:pt x="26" y="204"/>
                </a:lnTo>
                <a:lnTo>
                  <a:pt x="178" y="204"/>
                </a:lnTo>
                <a:lnTo>
                  <a:pt x="178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534824" y="5483795"/>
            <a:ext cx="784194" cy="784194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1" name="Group 37"/>
          <p:cNvGrpSpPr>
            <a:grpSpLocks noChangeAspect="1"/>
          </p:cNvGrpSpPr>
          <p:nvPr/>
        </p:nvGrpSpPr>
        <p:grpSpPr bwMode="auto">
          <a:xfrm>
            <a:off x="5665525" y="5614493"/>
            <a:ext cx="522798" cy="522795"/>
            <a:chOff x="4610" y="1794"/>
            <a:chExt cx="354" cy="354"/>
          </a:xfrm>
          <a:solidFill>
            <a:schemeClr val="bg1"/>
          </a:solidFill>
        </p:grpSpPr>
        <p:sp>
          <p:nvSpPr>
            <p:cNvPr id="22" name="Freeform 38"/>
            <p:cNvSpPr/>
            <p:nvPr/>
          </p:nvSpPr>
          <p:spPr bwMode="auto">
            <a:xfrm>
              <a:off x="4610" y="1794"/>
              <a:ext cx="216" cy="216"/>
            </a:xfrm>
            <a:custGeom>
              <a:avLst/>
              <a:gdLst>
                <a:gd name="T0" fmla="*/ 103 w 181"/>
                <a:gd name="T1" fmla="*/ 143 h 181"/>
                <a:gd name="T2" fmla="*/ 91 w 181"/>
                <a:gd name="T3" fmla="*/ 140 h 181"/>
                <a:gd name="T4" fmla="*/ 41 w 181"/>
                <a:gd name="T5" fmla="*/ 91 h 181"/>
                <a:gd name="T6" fmla="*/ 41 w 181"/>
                <a:gd name="T7" fmla="*/ 75 h 181"/>
                <a:gd name="T8" fmla="*/ 75 w 181"/>
                <a:gd name="T9" fmla="*/ 41 h 181"/>
                <a:gd name="T10" fmla="*/ 91 w 181"/>
                <a:gd name="T11" fmla="*/ 41 h 181"/>
                <a:gd name="T12" fmla="*/ 141 w 181"/>
                <a:gd name="T13" fmla="*/ 91 h 181"/>
                <a:gd name="T14" fmla="*/ 143 w 181"/>
                <a:gd name="T15" fmla="*/ 104 h 181"/>
                <a:gd name="T16" fmla="*/ 166 w 181"/>
                <a:gd name="T17" fmla="*/ 127 h 181"/>
                <a:gd name="T18" fmla="*/ 164 w 181"/>
                <a:gd name="T19" fmla="*/ 67 h 181"/>
                <a:gd name="T20" fmla="*/ 114 w 181"/>
                <a:gd name="T21" fmla="*/ 18 h 181"/>
                <a:gd name="T22" fmla="*/ 52 w 181"/>
                <a:gd name="T23" fmla="*/ 18 h 181"/>
                <a:gd name="T24" fmla="*/ 18 w 181"/>
                <a:gd name="T25" fmla="*/ 52 h 181"/>
                <a:gd name="T26" fmla="*/ 18 w 181"/>
                <a:gd name="T27" fmla="*/ 114 h 181"/>
                <a:gd name="T28" fmla="*/ 67 w 181"/>
                <a:gd name="T29" fmla="*/ 164 h 181"/>
                <a:gd name="T30" fmla="*/ 127 w 181"/>
                <a:gd name="T31" fmla="*/ 167 h 181"/>
                <a:gd name="T32" fmla="*/ 103 w 181"/>
                <a:gd name="T3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81">
                  <a:moveTo>
                    <a:pt x="103" y="143"/>
                  </a:moveTo>
                  <a:cubicBezTo>
                    <a:pt x="99" y="145"/>
                    <a:pt x="94" y="144"/>
                    <a:pt x="91" y="14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37" y="87"/>
                    <a:pt x="37" y="80"/>
                    <a:pt x="41" y="75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80" y="37"/>
                    <a:pt x="87" y="37"/>
                    <a:pt x="91" y="41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4" y="94"/>
                    <a:pt x="145" y="99"/>
                    <a:pt x="143" y="104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81" y="110"/>
                    <a:pt x="181" y="84"/>
                    <a:pt x="164" y="6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97" y="0"/>
                    <a:pt x="69" y="0"/>
                    <a:pt x="52" y="1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69"/>
                    <a:pt x="0" y="97"/>
                    <a:pt x="18" y="114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84" y="180"/>
                    <a:pt x="110" y="181"/>
                    <a:pt x="127" y="167"/>
                  </a:cubicBezTo>
                  <a:lnTo>
                    <a:pt x="103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9"/>
            <p:cNvSpPr/>
            <p:nvPr/>
          </p:nvSpPr>
          <p:spPr bwMode="auto">
            <a:xfrm>
              <a:off x="4748" y="1932"/>
              <a:ext cx="216" cy="216"/>
            </a:xfrm>
            <a:custGeom>
              <a:avLst/>
              <a:gdLst>
                <a:gd name="T0" fmla="*/ 129 w 181"/>
                <a:gd name="T1" fmla="*/ 163 h 181"/>
                <a:gd name="T2" fmla="*/ 163 w 181"/>
                <a:gd name="T3" fmla="*/ 129 h 181"/>
                <a:gd name="T4" fmla="*/ 163 w 181"/>
                <a:gd name="T5" fmla="*/ 67 h 181"/>
                <a:gd name="T6" fmla="*/ 114 w 181"/>
                <a:gd name="T7" fmla="*/ 17 h 181"/>
                <a:gd name="T8" fmla="*/ 54 w 181"/>
                <a:gd name="T9" fmla="*/ 15 h 181"/>
                <a:gd name="T10" fmla="*/ 77 w 181"/>
                <a:gd name="T11" fmla="*/ 38 h 181"/>
                <a:gd name="T12" fmla="*/ 90 w 181"/>
                <a:gd name="T13" fmla="*/ 40 h 181"/>
                <a:gd name="T14" fmla="*/ 140 w 181"/>
                <a:gd name="T15" fmla="*/ 90 h 181"/>
                <a:gd name="T16" fmla="*/ 140 w 181"/>
                <a:gd name="T17" fmla="*/ 106 h 181"/>
                <a:gd name="T18" fmla="*/ 106 w 181"/>
                <a:gd name="T19" fmla="*/ 140 h 181"/>
                <a:gd name="T20" fmla="*/ 90 w 181"/>
                <a:gd name="T21" fmla="*/ 140 h 181"/>
                <a:gd name="T22" fmla="*/ 41 w 181"/>
                <a:gd name="T23" fmla="*/ 90 h 181"/>
                <a:gd name="T24" fmla="*/ 38 w 181"/>
                <a:gd name="T25" fmla="*/ 78 h 181"/>
                <a:gd name="T26" fmla="*/ 14 w 181"/>
                <a:gd name="T27" fmla="*/ 54 h 181"/>
                <a:gd name="T28" fmla="*/ 17 w 181"/>
                <a:gd name="T29" fmla="*/ 114 h 181"/>
                <a:gd name="T30" fmla="*/ 67 w 181"/>
                <a:gd name="T31" fmla="*/ 163 h 181"/>
                <a:gd name="T32" fmla="*/ 129 w 181"/>
                <a:gd name="T33" fmla="*/ 16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81">
                  <a:moveTo>
                    <a:pt x="129" y="163"/>
                  </a:moveTo>
                  <a:cubicBezTo>
                    <a:pt x="163" y="129"/>
                    <a:pt x="163" y="129"/>
                    <a:pt x="163" y="129"/>
                  </a:cubicBezTo>
                  <a:cubicBezTo>
                    <a:pt x="181" y="112"/>
                    <a:pt x="181" y="84"/>
                    <a:pt x="163" y="6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97" y="0"/>
                    <a:pt x="71" y="0"/>
                    <a:pt x="54" y="15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2" y="36"/>
                    <a:pt x="87" y="37"/>
                    <a:pt x="90" y="4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4" y="94"/>
                    <a:pt x="144" y="101"/>
                    <a:pt x="140" y="106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1" y="144"/>
                    <a:pt x="94" y="144"/>
                    <a:pt x="90" y="14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37" y="87"/>
                    <a:pt x="36" y="82"/>
                    <a:pt x="38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0" y="71"/>
                    <a:pt x="1" y="97"/>
                    <a:pt x="17" y="114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84" y="181"/>
                    <a:pt x="112" y="181"/>
                    <a:pt x="12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0"/>
            <p:cNvSpPr/>
            <p:nvPr/>
          </p:nvSpPr>
          <p:spPr bwMode="auto">
            <a:xfrm>
              <a:off x="4704" y="1888"/>
              <a:ext cx="164" cy="165"/>
            </a:xfrm>
            <a:custGeom>
              <a:avLst/>
              <a:gdLst>
                <a:gd name="T0" fmla="*/ 6 w 138"/>
                <a:gd name="T1" fmla="*/ 6 h 138"/>
                <a:gd name="T2" fmla="*/ 6 w 138"/>
                <a:gd name="T3" fmla="*/ 30 h 138"/>
                <a:gd name="T4" fmla="*/ 108 w 138"/>
                <a:gd name="T5" fmla="*/ 132 h 138"/>
                <a:gd name="T6" fmla="*/ 131 w 138"/>
                <a:gd name="T7" fmla="*/ 132 h 138"/>
                <a:gd name="T8" fmla="*/ 131 w 138"/>
                <a:gd name="T9" fmla="*/ 108 h 138"/>
                <a:gd name="T10" fmla="*/ 30 w 138"/>
                <a:gd name="T11" fmla="*/ 6 h 138"/>
                <a:gd name="T12" fmla="*/ 6 w 138"/>
                <a:gd name="T13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38">
                  <a:moveTo>
                    <a:pt x="6" y="6"/>
                  </a:moveTo>
                  <a:cubicBezTo>
                    <a:pt x="0" y="13"/>
                    <a:pt x="0" y="23"/>
                    <a:pt x="6" y="30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4" y="138"/>
                    <a:pt x="125" y="138"/>
                    <a:pt x="131" y="132"/>
                  </a:cubicBezTo>
                  <a:cubicBezTo>
                    <a:pt x="138" y="125"/>
                    <a:pt x="138" y="114"/>
                    <a:pt x="131" y="10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0"/>
                    <a:pt x="13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5534824" y="4083467"/>
            <a:ext cx="784194" cy="784194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6" name="Group 28"/>
          <p:cNvGrpSpPr>
            <a:grpSpLocks noChangeAspect="1"/>
          </p:cNvGrpSpPr>
          <p:nvPr/>
        </p:nvGrpSpPr>
        <p:grpSpPr bwMode="auto">
          <a:xfrm>
            <a:off x="5583773" y="4214165"/>
            <a:ext cx="686296" cy="522795"/>
            <a:chOff x="2328" y="3199"/>
            <a:chExt cx="340" cy="259"/>
          </a:xfrm>
          <a:solidFill>
            <a:schemeClr val="bg1"/>
          </a:solidFill>
        </p:grpSpPr>
        <p:sp>
          <p:nvSpPr>
            <p:cNvPr id="27" name="Freeform 29"/>
            <p:cNvSpPr/>
            <p:nvPr/>
          </p:nvSpPr>
          <p:spPr bwMode="auto">
            <a:xfrm>
              <a:off x="2328" y="3199"/>
              <a:ext cx="340" cy="237"/>
            </a:xfrm>
            <a:custGeom>
              <a:avLst/>
              <a:gdLst>
                <a:gd name="T0" fmla="*/ 253 w 288"/>
                <a:gd name="T1" fmla="*/ 90 h 200"/>
                <a:gd name="T2" fmla="*/ 254 w 288"/>
                <a:gd name="T3" fmla="*/ 85 h 200"/>
                <a:gd name="T4" fmla="*/ 168 w 288"/>
                <a:gd name="T5" fmla="*/ 0 h 200"/>
                <a:gd name="T6" fmla="*/ 91 w 288"/>
                <a:gd name="T7" fmla="*/ 48 h 200"/>
                <a:gd name="T8" fmla="*/ 67 w 288"/>
                <a:gd name="T9" fmla="*/ 40 h 200"/>
                <a:gd name="T10" fmla="*/ 27 w 288"/>
                <a:gd name="T11" fmla="*/ 80 h 200"/>
                <a:gd name="T12" fmla="*/ 29 w 288"/>
                <a:gd name="T13" fmla="*/ 91 h 200"/>
                <a:gd name="T14" fmla="*/ 0 w 288"/>
                <a:gd name="T15" fmla="*/ 141 h 200"/>
                <a:gd name="T16" fmla="*/ 58 w 288"/>
                <a:gd name="T17" fmla="*/ 199 h 200"/>
                <a:gd name="T18" fmla="*/ 58 w 288"/>
                <a:gd name="T19" fmla="*/ 199 h 200"/>
                <a:gd name="T20" fmla="*/ 58 w 288"/>
                <a:gd name="T21" fmla="*/ 199 h 200"/>
                <a:gd name="T22" fmla="*/ 58 w 288"/>
                <a:gd name="T23" fmla="*/ 199 h 200"/>
                <a:gd name="T24" fmla="*/ 59 w 288"/>
                <a:gd name="T25" fmla="*/ 199 h 200"/>
                <a:gd name="T26" fmla="*/ 103 w 288"/>
                <a:gd name="T27" fmla="*/ 199 h 200"/>
                <a:gd name="T28" fmla="*/ 103 w 288"/>
                <a:gd name="T29" fmla="*/ 176 h 200"/>
                <a:gd name="T30" fmla="*/ 91 w 288"/>
                <a:gd name="T31" fmla="*/ 176 h 200"/>
                <a:gd name="T32" fmla="*/ 63 w 288"/>
                <a:gd name="T33" fmla="*/ 160 h 200"/>
                <a:gd name="T34" fmla="*/ 68 w 288"/>
                <a:gd name="T35" fmla="*/ 129 h 200"/>
                <a:gd name="T36" fmla="*/ 119 w 288"/>
                <a:gd name="T37" fmla="*/ 69 h 200"/>
                <a:gd name="T38" fmla="*/ 144 w 288"/>
                <a:gd name="T39" fmla="*/ 57 h 200"/>
                <a:gd name="T40" fmla="*/ 169 w 288"/>
                <a:gd name="T41" fmla="*/ 69 h 200"/>
                <a:gd name="T42" fmla="*/ 219 w 288"/>
                <a:gd name="T43" fmla="*/ 129 h 200"/>
                <a:gd name="T44" fmla="*/ 224 w 288"/>
                <a:gd name="T45" fmla="*/ 160 h 200"/>
                <a:gd name="T46" fmla="*/ 197 w 288"/>
                <a:gd name="T47" fmla="*/ 176 h 200"/>
                <a:gd name="T48" fmla="*/ 184 w 288"/>
                <a:gd name="T49" fmla="*/ 176 h 200"/>
                <a:gd name="T50" fmla="*/ 184 w 288"/>
                <a:gd name="T51" fmla="*/ 199 h 200"/>
                <a:gd name="T52" fmla="*/ 229 w 288"/>
                <a:gd name="T53" fmla="*/ 199 h 200"/>
                <a:gd name="T54" fmla="*/ 232 w 288"/>
                <a:gd name="T55" fmla="*/ 200 h 200"/>
                <a:gd name="T56" fmla="*/ 288 w 288"/>
                <a:gd name="T57" fmla="*/ 143 h 200"/>
                <a:gd name="T58" fmla="*/ 253 w 288"/>
                <a:gd name="T59" fmla="*/ 9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8" h="200">
                  <a:moveTo>
                    <a:pt x="253" y="90"/>
                  </a:moveTo>
                  <a:cubicBezTo>
                    <a:pt x="254" y="89"/>
                    <a:pt x="254" y="87"/>
                    <a:pt x="254" y="85"/>
                  </a:cubicBezTo>
                  <a:cubicBezTo>
                    <a:pt x="254" y="38"/>
                    <a:pt x="215" y="0"/>
                    <a:pt x="168" y="0"/>
                  </a:cubicBezTo>
                  <a:cubicBezTo>
                    <a:pt x="134" y="0"/>
                    <a:pt x="105" y="20"/>
                    <a:pt x="91" y="48"/>
                  </a:cubicBezTo>
                  <a:cubicBezTo>
                    <a:pt x="84" y="43"/>
                    <a:pt x="76" y="40"/>
                    <a:pt x="67" y="40"/>
                  </a:cubicBezTo>
                  <a:cubicBezTo>
                    <a:pt x="45" y="40"/>
                    <a:pt x="27" y="58"/>
                    <a:pt x="27" y="80"/>
                  </a:cubicBezTo>
                  <a:cubicBezTo>
                    <a:pt x="27" y="84"/>
                    <a:pt x="28" y="88"/>
                    <a:pt x="29" y="91"/>
                  </a:cubicBezTo>
                  <a:cubicBezTo>
                    <a:pt x="12" y="102"/>
                    <a:pt x="0" y="120"/>
                    <a:pt x="0" y="141"/>
                  </a:cubicBezTo>
                  <a:cubicBezTo>
                    <a:pt x="0" y="173"/>
                    <a:pt x="26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8" y="199"/>
                    <a:pt x="59" y="199"/>
                    <a:pt x="5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78" y="176"/>
                    <a:pt x="68" y="170"/>
                    <a:pt x="63" y="160"/>
                  </a:cubicBezTo>
                  <a:cubicBezTo>
                    <a:pt x="59" y="150"/>
                    <a:pt x="61" y="138"/>
                    <a:pt x="68" y="12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5" y="61"/>
                    <a:pt x="134" y="57"/>
                    <a:pt x="144" y="57"/>
                  </a:cubicBezTo>
                  <a:cubicBezTo>
                    <a:pt x="153" y="57"/>
                    <a:pt x="162" y="61"/>
                    <a:pt x="169" y="69"/>
                  </a:cubicBezTo>
                  <a:cubicBezTo>
                    <a:pt x="219" y="129"/>
                    <a:pt x="219" y="129"/>
                    <a:pt x="219" y="129"/>
                  </a:cubicBezTo>
                  <a:cubicBezTo>
                    <a:pt x="227" y="138"/>
                    <a:pt x="228" y="150"/>
                    <a:pt x="224" y="160"/>
                  </a:cubicBezTo>
                  <a:cubicBezTo>
                    <a:pt x="219" y="170"/>
                    <a:pt x="209" y="176"/>
                    <a:pt x="197" y="176"/>
                  </a:cubicBezTo>
                  <a:cubicBezTo>
                    <a:pt x="184" y="176"/>
                    <a:pt x="184" y="176"/>
                    <a:pt x="184" y="176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229" y="199"/>
                    <a:pt x="229" y="199"/>
                    <a:pt x="229" y="199"/>
                  </a:cubicBezTo>
                  <a:cubicBezTo>
                    <a:pt x="230" y="199"/>
                    <a:pt x="231" y="200"/>
                    <a:pt x="232" y="200"/>
                  </a:cubicBezTo>
                  <a:cubicBezTo>
                    <a:pt x="263" y="200"/>
                    <a:pt x="288" y="174"/>
                    <a:pt x="288" y="143"/>
                  </a:cubicBezTo>
                  <a:cubicBezTo>
                    <a:pt x="288" y="119"/>
                    <a:pt x="274" y="99"/>
                    <a:pt x="25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2426" y="3295"/>
              <a:ext cx="143" cy="163"/>
            </a:xfrm>
            <a:custGeom>
              <a:avLst/>
              <a:gdLst>
                <a:gd name="T0" fmla="*/ 117 w 121"/>
                <a:gd name="T1" fmla="*/ 63 h 138"/>
                <a:gd name="T2" fmla="*/ 67 w 121"/>
                <a:gd name="T3" fmla="*/ 3 h 138"/>
                <a:gd name="T4" fmla="*/ 61 w 121"/>
                <a:gd name="T5" fmla="*/ 0 h 138"/>
                <a:gd name="T6" fmla="*/ 54 w 121"/>
                <a:gd name="T7" fmla="*/ 3 h 138"/>
                <a:gd name="T8" fmla="*/ 4 w 121"/>
                <a:gd name="T9" fmla="*/ 63 h 138"/>
                <a:gd name="T10" fmla="*/ 8 w 121"/>
                <a:gd name="T11" fmla="*/ 71 h 138"/>
                <a:gd name="T12" fmla="*/ 34 w 121"/>
                <a:gd name="T13" fmla="*/ 71 h 138"/>
                <a:gd name="T14" fmla="*/ 44 w 121"/>
                <a:gd name="T15" fmla="*/ 71 h 138"/>
                <a:gd name="T16" fmla="*/ 44 w 121"/>
                <a:gd name="T17" fmla="*/ 127 h 138"/>
                <a:gd name="T18" fmla="*/ 55 w 121"/>
                <a:gd name="T19" fmla="*/ 138 h 138"/>
                <a:gd name="T20" fmla="*/ 67 w 121"/>
                <a:gd name="T21" fmla="*/ 138 h 138"/>
                <a:gd name="T22" fmla="*/ 77 w 121"/>
                <a:gd name="T23" fmla="*/ 127 h 138"/>
                <a:gd name="T24" fmla="*/ 77 w 121"/>
                <a:gd name="T25" fmla="*/ 71 h 138"/>
                <a:gd name="T26" fmla="*/ 87 w 121"/>
                <a:gd name="T27" fmla="*/ 71 h 138"/>
                <a:gd name="T28" fmla="*/ 114 w 121"/>
                <a:gd name="T29" fmla="*/ 71 h 138"/>
                <a:gd name="T30" fmla="*/ 117 w 121"/>
                <a:gd name="T31" fmla="*/ 6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38">
                  <a:moveTo>
                    <a:pt x="117" y="63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5" y="1"/>
                    <a:pt x="63" y="0"/>
                    <a:pt x="61" y="0"/>
                  </a:cubicBezTo>
                  <a:cubicBezTo>
                    <a:pt x="58" y="0"/>
                    <a:pt x="56" y="1"/>
                    <a:pt x="54" y="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0" y="68"/>
                    <a:pt x="2" y="71"/>
                    <a:pt x="8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7" y="71"/>
                    <a:pt x="40" y="71"/>
                    <a:pt x="44" y="71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44" y="133"/>
                    <a:pt x="49" y="138"/>
                    <a:pt x="55" y="138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72" y="138"/>
                    <a:pt x="77" y="133"/>
                    <a:pt x="77" y="127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81" y="71"/>
                    <a:pt x="84" y="71"/>
                    <a:pt x="87" y="71"/>
                  </a:cubicBezTo>
                  <a:cubicBezTo>
                    <a:pt x="114" y="71"/>
                    <a:pt x="114" y="71"/>
                    <a:pt x="114" y="71"/>
                  </a:cubicBezTo>
                  <a:cubicBezTo>
                    <a:pt x="119" y="71"/>
                    <a:pt x="121" y="68"/>
                    <a:pt x="11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790042" y="268313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90042" y="400586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90042" y="542757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3" name="Freeform 5"/>
          <p:cNvSpPr/>
          <p:nvPr/>
        </p:nvSpPr>
        <p:spPr bwMode="auto">
          <a:xfrm>
            <a:off x="3986334" y="2271894"/>
            <a:ext cx="3401082" cy="3381569"/>
          </a:xfrm>
          <a:custGeom>
            <a:avLst/>
            <a:gdLst>
              <a:gd name="T0" fmla="*/ 2100 w 2100"/>
              <a:gd name="T1" fmla="*/ 630 h 2147"/>
              <a:gd name="T2" fmla="*/ 634 w 2100"/>
              <a:gd name="T3" fmla="*/ 510 h 2147"/>
              <a:gd name="T4" fmla="*/ 1574 w 2100"/>
              <a:gd name="T5" fmla="*/ 1621 h 2147"/>
              <a:gd name="T6" fmla="*/ 991 w 2100"/>
              <a:gd name="T7" fmla="*/ 1572 h 2147"/>
              <a:gd name="T8" fmla="*/ 2100 w 2100"/>
              <a:gd name="T9" fmla="*/ 630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0" h="2147">
                <a:moveTo>
                  <a:pt x="2100" y="630"/>
                </a:moveTo>
                <a:cubicBezTo>
                  <a:pt x="1728" y="193"/>
                  <a:pt x="1072" y="139"/>
                  <a:pt x="634" y="510"/>
                </a:cubicBezTo>
                <a:cubicBezTo>
                  <a:pt x="0" y="1047"/>
                  <a:pt x="953" y="2147"/>
                  <a:pt x="1574" y="1621"/>
                </a:cubicBezTo>
                <a:cubicBezTo>
                  <a:pt x="1400" y="1768"/>
                  <a:pt x="1139" y="1747"/>
                  <a:pt x="991" y="1572"/>
                </a:cubicBezTo>
                <a:cubicBezTo>
                  <a:pt x="466" y="952"/>
                  <a:pt x="1563" y="0"/>
                  <a:pt x="2100" y="630"/>
                </a:cubicBezTo>
                <a:close/>
              </a:path>
            </a:pathLst>
          </a:custGeom>
          <a:solidFill>
            <a:srgbClr val="AFD1F0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4814928" y="2350031"/>
            <a:ext cx="3468688" cy="3303432"/>
          </a:xfrm>
          <a:custGeom>
            <a:avLst/>
            <a:gdLst>
              <a:gd name="T0" fmla="*/ 1521 w 2142"/>
              <a:gd name="T1" fmla="*/ 2097 h 2097"/>
              <a:gd name="T2" fmla="*/ 1637 w 2142"/>
              <a:gd name="T3" fmla="*/ 634 h 2097"/>
              <a:gd name="T4" fmla="*/ 526 w 2142"/>
              <a:gd name="T5" fmla="*/ 1574 h 2097"/>
              <a:gd name="T6" fmla="*/ 575 w 2142"/>
              <a:gd name="T7" fmla="*/ 991 h 2097"/>
              <a:gd name="T8" fmla="*/ 1521 w 2142"/>
              <a:gd name="T9" fmla="*/ 2097 h 2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2" h="2097">
                <a:moveTo>
                  <a:pt x="1521" y="2097"/>
                </a:moveTo>
                <a:cubicBezTo>
                  <a:pt x="1954" y="1724"/>
                  <a:pt x="2007" y="1071"/>
                  <a:pt x="1637" y="634"/>
                </a:cubicBezTo>
                <a:cubicBezTo>
                  <a:pt x="1100" y="0"/>
                  <a:pt x="0" y="953"/>
                  <a:pt x="526" y="1574"/>
                </a:cubicBezTo>
                <a:cubicBezTo>
                  <a:pt x="379" y="1400"/>
                  <a:pt x="400" y="1139"/>
                  <a:pt x="575" y="991"/>
                </a:cubicBezTo>
                <a:cubicBezTo>
                  <a:pt x="1194" y="467"/>
                  <a:pt x="2142" y="1558"/>
                  <a:pt x="1521" y="2097"/>
                </a:cubicBezTo>
                <a:close/>
              </a:path>
            </a:pathLst>
          </a:custGeom>
          <a:solidFill>
            <a:srgbClr val="61A3EC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3908382" y="3187302"/>
            <a:ext cx="3479029" cy="3309620"/>
          </a:xfrm>
          <a:custGeom>
            <a:avLst/>
            <a:gdLst>
              <a:gd name="T0" fmla="*/ 633 w 2148"/>
              <a:gd name="T1" fmla="*/ 0 h 2101"/>
              <a:gd name="T2" fmla="*/ 512 w 2148"/>
              <a:gd name="T3" fmla="*/ 1467 h 2101"/>
              <a:gd name="T4" fmla="*/ 1623 w 2148"/>
              <a:gd name="T5" fmla="*/ 527 h 2101"/>
              <a:gd name="T6" fmla="*/ 1574 w 2148"/>
              <a:gd name="T7" fmla="*/ 1110 h 2101"/>
              <a:gd name="T8" fmla="*/ 633 w 2148"/>
              <a:gd name="T9" fmla="*/ 0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8" h="2101">
                <a:moveTo>
                  <a:pt x="633" y="0"/>
                </a:moveTo>
                <a:cubicBezTo>
                  <a:pt x="195" y="371"/>
                  <a:pt x="140" y="1028"/>
                  <a:pt x="512" y="1467"/>
                </a:cubicBezTo>
                <a:cubicBezTo>
                  <a:pt x="1048" y="2101"/>
                  <a:pt x="2148" y="1148"/>
                  <a:pt x="1623" y="527"/>
                </a:cubicBezTo>
                <a:cubicBezTo>
                  <a:pt x="1770" y="701"/>
                  <a:pt x="1748" y="962"/>
                  <a:pt x="1574" y="1110"/>
                </a:cubicBezTo>
                <a:cubicBezTo>
                  <a:pt x="953" y="1636"/>
                  <a:pt x="0" y="536"/>
                  <a:pt x="633" y="0"/>
                </a:cubicBezTo>
                <a:close/>
              </a:path>
            </a:pathLst>
          </a:custGeom>
          <a:solidFill>
            <a:srgbClr val="6D74C8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4804585" y="3168347"/>
            <a:ext cx="3396309" cy="3374606"/>
          </a:xfrm>
          <a:custGeom>
            <a:avLst/>
            <a:gdLst>
              <a:gd name="T0" fmla="*/ 0 w 2097"/>
              <a:gd name="T1" fmla="*/ 1520 h 2142"/>
              <a:gd name="T2" fmla="*/ 1463 w 2097"/>
              <a:gd name="T3" fmla="*/ 1636 h 2142"/>
              <a:gd name="T4" fmla="*/ 523 w 2097"/>
              <a:gd name="T5" fmla="*/ 525 h 2142"/>
              <a:gd name="T6" fmla="*/ 1106 w 2097"/>
              <a:gd name="T7" fmla="*/ 574 h 2142"/>
              <a:gd name="T8" fmla="*/ 0 w 2097"/>
              <a:gd name="T9" fmla="*/ 1520 h 2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7" h="2142">
                <a:moveTo>
                  <a:pt x="0" y="1520"/>
                </a:moveTo>
                <a:cubicBezTo>
                  <a:pt x="373" y="1954"/>
                  <a:pt x="1026" y="2006"/>
                  <a:pt x="1463" y="1636"/>
                </a:cubicBezTo>
                <a:cubicBezTo>
                  <a:pt x="2097" y="1100"/>
                  <a:pt x="1144" y="0"/>
                  <a:pt x="523" y="525"/>
                </a:cubicBezTo>
                <a:cubicBezTo>
                  <a:pt x="697" y="378"/>
                  <a:pt x="958" y="400"/>
                  <a:pt x="1106" y="574"/>
                </a:cubicBezTo>
                <a:cubicBezTo>
                  <a:pt x="1630" y="1193"/>
                  <a:pt x="539" y="2142"/>
                  <a:pt x="0" y="1520"/>
                </a:cubicBezTo>
                <a:close/>
              </a:path>
            </a:pathLst>
          </a:custGeom>
          <a:solidFill>
            <a:srgbClr val="A981C3"/>
          </a:solidFill>
          <a:ln>
            <a:noFill/>
          </a:ln>
        </p:spPr>
        <p:txBody>
          <a:bodyPr vert="horz" wrap="square" lIns="91412" tIns="45707" rIns="91412" bIns="45707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6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67123" y="290609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98433" y="507517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18930" y="290609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50240" y="507517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8" name="泪滴形 17"/>
          <p:cNvSpPr/>
          <p:nvPr/>
        </p:nvSpPr>
        <p:spPr>
          <a:xfrm rot="5400000">
            <a:off x="4487511" y="2564427"/>
            <a:ext cx="1469453" cy="1469454"/>
          </a:xfrm>
          <a:prstGeom prst="teardrop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62331" y="3108353"/>
            <a:ext cx="95891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CFCF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问题一</a:t>
            </a:r>
          </a:p>
        </p:txBody>
      </p:sp>
      <p:sp>
        <p:nvSpPr>
          <p:cNvPr id="21" name="泪滴形 20"/>
          <p:cNvSpPr/>
          <p:nvPr/>
        </p:nvSpPr>
        <p:spPr>
          <a:xfrm rot="16200000" flipH="1">
            <a:off x="6201874" y="2564427"/>
            <a:ext cx="1469453" cy="1469454"/>
          </a:xfrm>
          <a:prstGeom prst="teardrop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49276" y="3108354"/>
            <a:ext cx="95891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CFCF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问题二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201873" y="4203253"/>
            <a:ext cx="1845624" cy="2654747"/>
            <a:chOff x="6233817" y="3646232"/>
            <a:chExt cx="2232874" cy="3211768"/>
          </a:xfrm>
        </p:grpSpPr>
        <p:sp>
          <p:nvSpPr>
            <p:cNvPr id="31" name="Freeform 5"/>
            <p:cNvSpPr/>
            <p:nvPr/>
          </p:nvSpPr>
          <p:spPr bwMode="auto">
            <a:xfrm>
              <a:off x="7589631" y="4041333"/>
              <a:ext cx="877060" cy="2816667"/>
            </a:xfrm>
            <a:custGeom>
              <a:avLst/>
              <a:gdLst>
                <a:gd name="T0" fmla="*/ 385 w 486"/>
                <a:gd name="T1" fmla="*/ 1262 h 1559"/>
                <a:gd name="T2" fmla="*/ 383 w 486"/>
                <a:gd name="T3" fmla="*/ 1249 h 1559"/>
                <a:gd name="T4" fmla="*/ 369 w 486"/>
                <a:gd name="T5" fmla="*/ 1174 h 1559"/>
                <a:gd name="T6" fmla="*/ 371 w 486"/>
                <a:gd name="T7" fmla="*/ 930 h 1559"/>
                <a:gd name="T8" fmla="*/ 446 w 486"/>
                <a:gd name="T9" fmla="*/ 572 h 1559"/>
                <a:gd name="T10" fmla="*/ 471 w 486"/>
                <a:gd name="T11" fmla="*/ 403 h 1559"/>
                <a:gd name="T12" fmla="*/ 453 w 486"/>
                <a:gd name="T13" fmla="*/ 355 h 1559"/>
                <a:gd name="T14" fmla="*/ 367 w 486"/>
                <a:gd name="T15" fmla="*/ 251 h 1559"/>
                <a:gd name="T16" fmla="*/ 254 w 486"/>
                <a:gd name="T17" fmla="*/ 83 h 1559"/>
                <a:gd name="T18" fmla="*/ 117 w 486"/>
                <a:gd name="T19" fmla="*/ 24 h 1559"/>
                <a:gd name="T20" fmla="*/ 73 w 486"/>
                <a:gd name="T21" fmla="*/ 191 h 1559"/>
                <a:gd name="T22" fmla="*/ 84 w 486"/>
                <a:gd name="T23" fmla="*/ 245 h 1559"/>
                <a:gd name="T24" fmla="*/ 70 w 486"/>
                <a:gd name="T25" fmla="*/ 485 h 1559"/>
                <a:gd name="T26" fmla="*/ 21 w 486"/>
                <a:gd name="T27" fmla="*/ 636 h 1559"/>
                <a:gd name="T28" fmla="*/ 20 w 486"/>
                <a:gd name="T29" fmla="*/ 872 h 1559"/>
                <a:gd name="T30" fmla="*/ 23 w 486"/>
                <a:gd name="T31" fmla="*/ 880 h 1559"/>
                <a:gd name="T32" fmla="*/ 78 w 486"/>
                <a:gd name="T33" fmla="*/ 1121 h 1559"/>
                <a:gd name="T34" fmla="*/ 96 w 486"/>
                <a:gd name="T35" fmla="*/ 1248 h 1559"/>
                <a:gd name="T36" fmla="*/ 117 w 486"/>
                <a:gd name="T37" fmla="*/ 1559 h 1559"/>
                <a:gd name="T38" fmla="*/ 486 w 486"/>
                <a:gd name="T39" fmla="*/ 1559 h 1559"/>
                <a:gd name="T40" fmla="*/ 385 w 486"/>
                <a:gd name="T41" fmla="*/ 126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6" h="1559">
                  <a:moveTo>
                    <a:pt x="385" y="1262"/>
                  </a:moveTo>
                  <a:cubicBezTo>
                    <a:pt x="384" y="1258"/>
                    <a:pt x="384" y="1253"/>
                    <a:pt x="383" y="1249"/>
                  </a:cubicBezTo>
                  <a:cubicBezTo>
                    <a:pt x="369" y="1174"/>
                    <a:pt x="369" y="1174"/>
                    <a:pt x="369" y="1174"/>
                  </a:cubicBezTo>
                  <a:cubicBezTo>
                    <a:pt x="356" y="1107"/>
                    <a:pt x="358" y="997"/>
                    <a:pt x="371" y="930"/>
                  </a:cubicBezTo>
                  <a:cubicBezTo>
                    <a:pt x="446" y="572"/>
                    <a:pt x="446" y="572"/>
                    <a:pt x="446" y="572"/>
                  </a:cubicBezTo>
                  <a:cubicBezTo>
                    <a:pt x="460" y="505"/>
                    <a:pt x="471" y="429"/>
                    <a:pt x="471" y="403"/>
                  </a:cubicBezTo>
                  <a:cubicBezTo>
                    <a:pt x="471" y="376"/>
                    <a:pt x="463" y="355"/>
                    <a:pt x="453" y="355"/>
                  </a:cubicBezTo>
                  <a:cubicBezTo>
                    <a:pt x="444" y="355"/>
                    <a:pt x="404" y="308"/>
                    <a:pt x="367" y="251"/>
                  </a:cubicBezTo>
                  <a:cubicBezTo>
                    <a:pt x="254" y="83"/>
                    <a:pt x="254" y="83"/>
                    <a:pt x="254" y="83"/>
                  </a:cubicBezTo>
                  <a:cubicBezTo>
                    <a:pt x="216" y="26"/>
                    <a:pt x="155" y="0"/>
                    <a:pt x="117" y="24"/>
                  </a:cubicBezTo>
                  <a:cubicBezTo>
                    <a:pt x="79" y="49"/>
                    <a:pt x="59" y="124"/>
                    <a:pt x="73" y="191"/>
                  </a:cubicBezTo>
                  <a:cubicBezTo>
                    <a:pt x="84" y="245"/>
                    <a:pt x="84" y="245"/>
                    <a:pt x="84" y="245"/>
                  </a:cubicBezTo>
                  <a:cubicBezTo>
                    <a:pt x="97" y="312"/>
                    <a:pt x="91" y="420"/>
                    <a:pt x="70" y="485"/>
                  </a:cubicBezTo>
                  <a:cubicBezTo>
                    <a:pt x="21" y="636"/>
                    <a:pt x="21" y="636"/>
                    <a:pt x="21" y="636"/>
                  </a:cubicBezTo>
                  <a:cubicBezTo>
                    <a:pt x="0" y="701"/>
                    <a:pt x="0" y="807"/>
                    <a:pt x="20" y="872"/>
                  </a:cubicBezTo>
                  <a:cubicBezTo>
                    <a:pt x="23" y="880"/>
                    <a:pt x="23" y="880"/>
                    <a:pt x="23" y="880"/>
                  </a:cubicBezTo>
                  <a:cubicBezTo>
                    <a:pt x="43" y="945"/>
                    <a:pt x="68" y="1053"/>
                    <a:pt x="78" y="1121"/>
                  </a:cubicBezTo>
                  <a:cubicBezTo>
                    <a:pt x="96" y="1248"/>
                    <a:pt x="96" y="1248"/>
                    <a:pt x="96" y="1248"/>
                  </a:cubicBezTo>
                  <a:cubicBezTo>
                    <a:pt x="117" y="1559"/>
                    <a:pt x="117" y="1559"/>
                    <a:pt x="117" y="1559"/>
                  </a:cubicBezTo>
                  <a:cubicBezTo>
                    <a:pt x="486" y="1559"/>
                    <a:pt x="486" y="1559"/>
                    <a:pt x="486" y="1559"/>
                  </a:cubicBezTo>
                  <a:lnTo>
                    <a:pt x="385" y="1262"/>
                  </a:lnTo>
                  <a:close/>
                </a:path>
              </a:pathLst>
            </a:custGeom>
            <a:solidFill>
              <a:srgbClr val="F7C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233817" y="3646232"/>
              <a:ext cx="1777775" cy="1777775"/>
              <a:chOff x="6233817" y="3646232"/>
              <a:chExt cx="1777775" cy="1777775"/>
            </a:xfrm>
          </p:grpSpPr>
          <p:sp>
            <p:nvSpPr>
              <p:cNvPr id="33" name="泪滴形 32"/>
              <p:cNvSpPr/>
              <p:nvPr/>
            </p:nvSpPr>
            <p:spPr>
              <a:xfrm rot="5400000" flipH="1" flipV="1">
                <a:off x="6233817" y="3646232"/>
                <a:ext cx="1777775" cy="1777775"/>
              </a:xfrm>
              <a:prstGeom prst="teardrop">
                <a:avLst/>
              </a:prstGeom>
              <a:solidFill>
                <a:srgbClr val="6D74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6362327" y="3990012"/>
                <a:ext cx="1160118" cy="48406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CFCF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问题四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217810" y="4789779"/>
            <a:ext cx="844829" cy="1269452"/>
            <a:chOff x="7462919" y="4355823"/>
            <a:chExt cx="1022091" cy="1535809"/>
          </a:xfrm>
        </p:grpSpPr>
        <p:sp>
          <p:nvSpPr>
            <p:cNvPr id="26" name="Freeform 13"/>
            <p:cNvSpPr/>
            <p:nvPr/>
          </p:nvSpPr>
          <p:spPr bwMode="auto">
            <a:xfrm>
              <a:off x="8313262" y="4612300"/>
              <a:ext cx="171748" cy="399219"/>
            </a:xfrm>
            <a:custGeom>
              <a:avLst/>
              <a:gdLst>
                <a:gd name="T0" fmla="*/ 0 w 95"/>
                <a:gd name="T1" fmla="*/ 0 h 221"/>
                <a:gd name="T2" fmla="*/ 35 w 95"/>
                <a:gd name="T3" fmla="*/ 221 h 221"/>
                <a:gd name="T4" fmla="*/ 0 w 95"/>
                <a:gd name="T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221">
                  <a:moveTo>
                    <a:pt x="0" y="0"/>
                  </a:moveTo>
                  <a:cubicBezTo>
                    <a:pt x="0" y="0"/>
                    <a:pt x="95" y="61"/>
                    <a:pt x="35" y="221"/>
                  </a:cubicBezTo>
                  <a:cubicBezTo>
                    <a:pt x="35" y="221"/>
                    <a:pt x="72" y="70"/>
                    <a:pt x="0" y="0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7688863" y="5492413"/>
              <a:ext cx="409142" cy="399219"/>
            </a:xfrm>
            <a:custGeom>
              <a:avLst/>
              <a:gdLst>
                <a:gd name="T0" fmla="*/ 0 w 227"/>
                <a:gd name="T1" fmla="*/ 149 h 221"/>
                <a:gd name="T2" fmla="*/ 195 w 227"/>
                <a:gd name="T3" fmla="*/ 0 h 221"/>
                <a:gd name="T4" fmla="*/ 0 w 227"/>
                <a:gd name="T5" fmla="*/ 1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221">
                  <a:moveTo>
                    <a:pt x="0" y="149"/>
                  </a:moveTo>
                  <a:cubicBezTo>
                    <a:pt x="0" y="149"/>
                    <a:pt x="181" y="190"/>
                    <a:pt x="195" y="0"/>
                  </a:cubicBezTo>
                  <a:cubicBezTo>
                    <a:pt x="195" y="0"/>
                    <a:pt x="227" y="221"/>
                    <a:pt x="0" y="149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7462919" y="4355823"/>
              <a:ext cx="821337" cy="877823"/>
            </a:xfrm>
            <a:custGeom>
              <a:avLst/>
              <a:gdLst>
                <a:gd name="T0" fmla="*/ 414 w 455"/>
                <a:gd name="T1" fmla="*/ 458 h 486"/>
                <a:gd name="T2" fmla="*/ 400 w 455"/>
                <a:gd name="T3" fmla="*/ 325 h 486"/>
                <a:gd name="T4" fmla="*/ 394 w 455"/>
                <a:gd name="T5" fmla="*/ 319 h 486"/>
                <a:gd name="T6" fmla="*/ 220 w 455"/>
                <a:gd name="T7" fmla="*/ 141 h 486"/>
                <a:gd name="T8" fmla="*/ 152 w 455"/>
                <a:gd name="T9" fmla="*/ 70 h 486"/>
                <a:gd name="T10" fmla="*/ 23 w 455"/>
                <a:gd name="T11" fmla="*/ 24 h 486"/>
                <a:gd name="T12" fmla="*/ 24 w 455"/>
                <a:gd name="T13" fmla="*/ 139 h 486"/>
                <a:gd name="T14" fmla="*/ 134 w 455"/>
                <a:gd name="T15" fmla="*/ 260 h 486"/>
                <a:gd name="T16" fmla="*/ 222 w 455"/>
                <a:gd name="T17" fmla="*/ 367 h 486"/>
                <a:gd name="T18" fmla="*/ 292 w 455"/>
                <a:gd name="T19" fmla="*/ 464 h 486"/>
                <a:gd name="T20" fmla="*/ 414 w 455"/>
                <a:gd name="T21" fmla="*/ 45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486">
                  <a:moveTo>
                    <a:pt x="414" y="458"/>
                  </a:moveTo>
                  <a:cubicBezTo>
                    <a:pt x="455" y="433"/>
                    <a:pt x="448" y="373"/>
                    <a:pt x="400" y="325"/>
                  </a:cubicBezTo>
                  <a:cubicBezTo>
                    <a:pt x="394" y="319"/>
                    <a:pt x="394" y="319"/>
                    <a:pt x="394" y="319"/>
                  </a:cubicBezTo>
                  <a:cubicBezTo>
                    <a:pt x="345" y="271"/>
                    <a:pt x="267" y="191"/>
                    <a:pt x="220" y="141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05" y="21"/>
                    <a:pt x="47" y="0"/>
                    <a:pt x="23" y="24"/>
                  </a:cubicBezTo>
                  <a:cubicBezTo>
                    <a:pt x="0" y="48"/>
                    <a:pt x="0" y="100"/>
                    <a:pt x="24" y="139"/>
                  </a:cubicBezTo>
                  <a:cubicBezTo>
                    <a:pt x="48" y="177"/>
                    <a:pt x="97" y="232"/>
                    <a:pt x="134" y="260"/>
                  </a:cubicBezTo>
                  <a:cubicBezTo>
                    <a:pt x="171" y="288"/>
                    <a:pt x="210" y="336"/>
                    <a:pt x="222" y="367"/>
                  </a:cubicBezTo>
                  <a:cubicBezTo>
                    <a:pt x="233" y="399"/>
                    <a:pt x="265" y="442"/>
                    <a:pt x="292" y="464"/>
                  </a:cubicBezTo>
                  <a:cubicBezTo>
                    <a:pt x="319" y="486"/>
                    <a:pt x="374" y="483"/>
                    <a:pt x="414" y="458"/>
                  </a:cubicBezTo>
                  <a:close/>
                </a:path>
              </a:pathLst>
            </a:custGeom>
            <a:solidFill>
              <a:srgbClr val="F8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7513298" y="4393989"/>
              <a:ext cx="157245" cy="157245"/>
            </a:xfrm>
            <a:custGeom>
              <a:avLst/>
              <a:gdLst>
                <a:gd name="T0" fmla="*/ 40 w 87"/>
                <a:gd name="T1" fmla="*/ 9 h 87"/>
                <a:gd name="T2" fmla="*/ 5 w 87"/>
                <a:gd name="T3" fmla="*/ 54 h 87"/>
                <a:gd name="T4" fmla="*/ 42 w 87"/>
                <a:gd name="T5" fmla="*/ 87 h 87"/>
                <a:gd name="T6" fmla="*/ 87 w 87"/>
                <a:gd name="T7" fmla="*/ 39 h 87"/>
                <a:gd name="T8" fmla="*/ 40 w 87"/>
                <a:gd name="T9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0" y="9"/>
                  </a:moveTo>
                  <a:cubicBezTo>
                    <a:pt x="40" y="9"/>
                    <a:pt x="0" y="33"/>
                    <a:pt x="5" y="54"/>
                  </a:cubicBezTo>
                  <a:cubicBezTo>
                    <a:pt x="5" y="54"/>
                    <a:pt x="21" y="87"/>
                    <a:pt x="42" y="87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39"/>
                    <a:pt x="53" y="0"/>
                    <a:pt x="40" y="9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129358" y="4203253"/>
            <a:ext cx="1827606" cy="2654747"/>
            <a:chOff x="3726446" y="3646232"/>
            <a:chExt cx="2211075" cy="3211768"/>
          </a:xfrm>
        </p:grpSpPr>
        <p:sp>
          <p:nvSpPr>
            <p:cNvPr id="43" name="Freeform 6"/>
            <p:cNvSpPr/>
            <p:nvPr/>
          </p:nvSpPr>
          <p:spPr bwMode="auto">
            <a:xfrm>
              <a:off x="3726446" y="4032173"/>
              <a:ext cx="1079341" cy="2825827"/>
            </a:xfrm>
            <a:custGeom>
              <a:avLst/>
              <a:gdLst>
                <a:gd name="T0" fmla="*/ 553 w 598"/>
                <a:gd name="T1" fmla="*/ 619 h 1564"/>
                <a:gd name="T2" fmla="*/ 479 w 598"/>
                <a:gd name="T3" fmla="*/ 443 h 1564"/>
                <a:gd name="T4" fmla="*/ 374 w 598"/>
                <a:gd name="T5" fmla="*/ 297 h 1564"/>
                <a:gd name="T6" fmla="*/ 348 w 598"/>
                <a:gd name="T7" fmla="*/ 169 h 1564"/>
                <a:gd name="T8" fmla="*/ 395 w 598"/>
                <a:gd name="T9" fmla="*/ 50 h 1564"/>
                <a:gd name="T10" fmla="*/ 351 w 598"/>
                <a:gd name="T11" fmla="*/ 0 h 1564"/>
                <a:gd name="T12" fmla="*/ 230 w 598"/>
                <a:gd name="T13" fmla="*/ 98 h 1564"/>
                <a:gd name="T14" fmla="*/ 126 w 598"/>
                <a:gd name="T15" fmla="*/ 235 h 1564"/>
                <a:gd name="T16" fmla="*/ 50 w 598"/>
                <a:gd name="T17" fmla="*/ 372 h 1564"/>
                <a:gd name="T18" fmla="*/ 83 w 598"/>
                <a:gd name="T19" fmla="*/ 530 h 1564"/>
                <a:gd name="T20" fmla="*/ 183 w 598"/>
                <a:gd name="T21" fmla="*/ 892 h 1564"/>
                <a:gd name="T22" fmla="*/ 182 w 598"/>
                <a:gd name="T23" fmla="*/ 1131 h 1564"/>
                <a:gd name="T24" fmla="*/ 150 w 598"/>
                <a:gd name="T25" fmla="*/ 1242 h 1564"/>
                <a:gd name="T26" fmla="*/ 146 w 598"/>
                <a:gd name="T27" fmla="*/ 1261 h 1564"/>
                <a:gd name="T28" fmla="*/ 0 w 598"/>
                <a:gd name="T29" fmla="*/ 1564 h 1564"/>
                <a:gd name="T30" fmla="*/ 355 w 598"/>
                <a:gd name="T31" fmla="*/ 1564 h 1564"/>
                <a:gd name="T32" fmla="*/ 444 w 598"/>
                <a:gd name="T33" fmla="*/ 1273 h 1564"/>
                <a:gd name="T34" fmla="*/ 439 w 598"/>
                <a:gd name="T35" fmla="*/ 1273 h 1564"/>
                <a:gd name="T36" fmla="*/ 452 w 598"/>
                <a:gd name="T37" fmla="*/ 1241 h 1564"/>
                <a:gd name="T38" fmla="*/ 488 w 598"/>
                <a:gd name="T39" fmla="*/ 1108 h 1564"/>
                <a:gd name="T40" fmla="*/ 559 w 598"/>
                <a:gd name="T41" fmla="*/ 947 h 1564"/>
                <a:gd name="T42" fmla="*/ 598 w 598"/>
                <a:gd name="T43" fmla="*/ 807 h 1564"/>
                <a:gd name="T44" fmla="*/ 553 w 598"/>
                <a:gd name="T45" fmla="*/ 61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8" h="1564">
                  <a:moveTo>
                    <a:pt x="553" y="619"/>
                  </a:moveTo>
                  <a:cubicBezTo>
                    <a:pt x="528" y="570"/>
                    <a:pt x="495" y="491"/>
                    <a:pt x="479" y="443"/>
                  </a:cubicBezTo>
                  <a:cubicBezTo>
                    <a:pt x="462" y="396"/>
                    <a:pt x="415" y="330"/>
                    <a:pt x="374" y="297"/>
                  </a:cubicBezTo>
                  <a:cubicBezTo>
                    <a:pt x="333" y="265"/>
                    <a:pt x="321" y="207"/>
                    <a:pt x="348" y="169"/>
                  </a:cubicBezTo>
                  <a:cubicBezTo>
                    <a:pt x="374" y="132"/>
                    <a:pt x="395" y="78"/>
                    <a:pt x="395" y="50"/>
                  </a:cubicBezTo>
                  <a:cubicBezTo>
                    <a:pt x="395" y="22"/>
                    <a:pt x="375" y="0"/>
                    <a:pt x="351" y="0"/>
                  </a:cubicBezTo>
                  <a:cubicBezTo>
                    <a:pt x="326" y="0"/>
                    <a:pt x="272" y="44"/>
                    <a:pt x="230" y="98"/>
                  </a:cubicBezTo>
                  <a:cubicBezTo>
                    <a:pt x="126" y="235"/>
                    <a:pt x="126" y="235"/>
                    <a:pt x="126" y="235"/>
                  </a:cubicBezTo>
                  <a:cubicBezTo>
                    <a:pt x="84" y="289"/>
                    <a:pt x="50" y="351"/>
                    <a:pt x="50" y="372"/>
                  </a:cubicBezTo>
                  <a:cubicBezTo>
                    <a:pt x="50" y="393"/>
                    <a:pt x="65" y="464"/>
                    <a:pt x="83" y="530"/>
                  </a:cubicBezTo>
                  <a:cubicBezTo>
                    <a:pt x="183" y="892"/>
                    <a:pt x="183" y="892"/>
                    <a:pt x="183" y="892"/>
                  </a:cubicBezTo>
                  <a:cubicBezTo>
                    <a:pt x="202" y="958"/>
                    <a:pt x="201" y="1066"/>
                    <a:pt x="182" y="1131"/>
                  </a:cubicBezTo>
                  <a:cubicBezTo>
                    <a:pt x="150" y="1242"/>
                    <a:pt x="150" y="1242"/>
                    <a:pt x="150" y="1242"/>
                  </a:cubicBezTo>
                  <a:cubicBezTo>
                    <a:pt x="148" y="1248"/>
                    <a:pt x="147" y="1255"/>
                    <a:pt x="146" y="1261"/>
                  </a:cubicBezTo>
                  <a:cubicBezTo>
                    <a:pt x="0" y="1564"/>
                    <a:pt x="0" y="1564"/>
                    <a:pt x="0" y="1564"/>
                  </a:cubicBezTo>
                  <a:cubicBezTo>
                    <a:pt x="355" y="1564"/>
                    <a:pt x="355" y="1564"/>
                    <a:pt x="355" y="1564"/>
                  </a:cubicBezTo>
                  <a:cubicBezTo>
                    <a:pt x="444" y="1273"/>
                    <a:pt x="444" y="1273"/>
                    <a:pt x="444" y="1273"/>
                  </a:cubicBezTo>
                  <a:cubicBezTo>
                    <a:pt x="439" y="1273"/>
                    <a:pt x="439" y="1273"/>
                    <a:pt x="439" y="1273"/>
                  </a:cubicBezTo>
                  <a:cubicBezTo>
                    <a:pt x="444" y="1263"/>
                    <a:pt x="449" y="1252"/>
                    <a:pt x="452" y="1241"/>
                  </a:cubicBezTo>
                  <a:cubicBezTo>
                    <a:pt x="488" y="1108"/>
                    <a:pt x="488" y="1108"/>
                    <a:pt x="488" y="1108"/>
                  </a:cubicBezTo>
                  <a:cubicBezTo>
                    <a:pt x="506" y="1042"/>
                    <a:pt x="538" y="969"/>
                    <a:pt x="559" y="947"/>
                  </a:cubicBezTo>
                  <a:cubicBezTo>
                    <a:pt x="580" y="924"/>
                    <a:pt x="598" y="861"/>
                    <a:pt x="598" y="807"/>
                  </a:cubicBezTo>
                  <a:cubicBezTo>
                    <a:pt x="598" y="753"/>
                    <a:pt x="578" y="668"/>
                    <a:pt x="553" y="619"/>
                  </a:cubicBezTo>
                  <a:close/>
                </a:path>
              </a:pathLst>
            </a:custGeom>
            <a:solidFill>
              <a:srgbClr val="F8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159746" y="3646232"/>
              <a:ext cx="1777775" cy="1777775"/>
              <a:chOff x="4159746" y="3646232"/>
              <a:chExt cx="1777775" cy="1777775"/>
            </a:xfrm>
          </p:grpSpPr>
          <p:sp>
            <p:nvSpPr>
              <p:cNvPr id="45" name="泪滴形 44"/>
              <p:cNvSpPr/>
              <p:nvPr/>
            </p:nvSpPr>
            <p:spPr>
              <a:xfrm rot="16200000" flipV="1">
                <a:off x="4159746" y="3646232"/>
                <a:ext cx="1777775" cy="1777775"/>
              </a:xfrm>
              <a:prstGeom prst="teardrop">
                <a:avLst/>
              </a:prstGeom>
              <a:solidFill>
                <a:srgbClr val="A981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4745443" y="3990014"/>
                <a:ext cx="1160117" cy="48406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FCFCFC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问题三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4159012" y="4772112"/>
            <a:ext cx="895304" cy="1287119"/>
            <a:chOff x="3762322" y="4334449"/>
            <a:chExt cx="1083157" cy="1557183"/>
          </a:xfrm>
        </p:grpSpPr>
        <p:sp>
          <p:nvSpPr>
            <p:cNvPr id="38" name="Freeform 12"/>
            <p:cNvSpPr/>
            <p:nvPr/>
          </p:nvSpPr>
          <p:spPr bwMode="auto">
            <a:xfrm>
              <a:off x="3762322" y="4548944"/>
              <a:ext cx="162588" cy="401509"/>
            </a:xfrm>
            <a:custGeom>
              <a:avLst/>
              <a:gdLst>
                <a:gd name="T0" fmla="*/ 90 w 90"/>
                <a:gd name="T1" fmla="*/ 0 h 222"/>
                <a:gd name="T2" fmla="*/ 73 w 90"/>
                <a:gd name="T3" fmla="*/ 222 h 222"/>
                <a:gd name="T4" fmla="*/ 90 w 90"/>
                <a:gd name="T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222">
                  <a:moveTo>
                    <a:pt x="90" y="0"/>
                  </a:moveTo>
                  <a:cubicBezTo>
                    <a:pt x="90" y="0"/>
                    <a:pt x="0" y="68"/>
                    <a:pt x="73" y="222"/>
                  </a:cubicBezTo>
                  <a:cubicBezTo>
                    <a:pt x="73" y="222"/>
                    <a:pt x="24" y="74"/>
                    <a:pt x="90" y="0"/>
                  </a:cubicBezTo>
                  <a:close/>
                </a:path>
              </a:pathLst>
            </a:custGeom>
            <a:solidFill>
              <a:srgbClr val="F3D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024142" y="4334449"/>
              <a:ext cx="821337" cy="1557183"/>
              <a:chOff x="4024142" y="4334449"/>
              <a:chExt cx="821337" cy="1557183"/>
            </a:xfrm>
          </p:grpSpPr>
          <p:sp>
            <p:nvSpPr>
              <p:cNvPr id="41" name="Freeform 11"/>
              <p:cNvSpPr/>
              <p:nvPr/>
            </p:nvSpPr>
            <p:spPr bwMode="auto">
              <a:xfrm>
                <a:off x="4204287" y="5492413"/>
                <a:ext cx="408379" cy="399219"/>
              </a:xfrm>
              <a:custGeom>
                <a:avLst/>
                <a:gdLst>
                  <a:gd name="T0" fmla="*/ 226 w 226"/>
                  <a:gd name="T1" fmla="*/ 149 h 221"/>
                  <a:gd name="T2" fmla="*/ 32 w 226"/>
                  <a:gd name="T3" fmla="*/ 0 h 221"/>
                  <a:gd name="T4" fmla="*/ 226 w 226"/>
                  <a:gd name="T5" fmla="*/ 149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" h="221">
                    <a:moveTo>
                      <a:pt x="226" y="149"/>
                    </a:moveTo>
                    <a:cubicBezTo>
                      <a:pt x="226" y="149"/>
                      <a:pt x="45" y="190"/>
                      <a:pt x="32" y="0"/>
                    </a:cubicBezTo>
                    <a:cubicBezTo>
                      <a:pt x="32" y="0"/>
                      <a:pt x="0" y="221"/>
                      <a:pt x="226" y="149"/>
                    </a:cubicBezTo>
                    <a:close/>
                  </a:path>
                </a:pathLst>
              </a:custGeom>
              <a:solidFill>
                <a:srgbClr val="FCE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4024142" y="4334449"/>
                <a:ext cx="821337" cy="875533"/>
              </a:xfrm>
              <a:custGeom>
                <a:avLst/>
                <a:gdLst>
                  <a:gd name="T0" fmla="*/ 41 w 455"/>
                  <a:gd name="T1" fmla="*/ 458 h 485"/>
                  <a:gd name="T2" fmla="*/ 55 w 455"/>
                  <a:gd name="T3" fmla="*/ 325 h 485"/>
                  <a:gd name="T4" fmla="*/ 61 w 455"/>
                  <a:gd name="T5" fmla="*/ 319 h 485"/>
                  <a:gd name="T6" fmla="*/ 235 w 455"/>
                  <a:gd name="T7" fmla="*/ 141 h 485"/>
                  <a:gd name="T8" fmla="*/ 303 w 455"/>
                  <a:gd name="T9" fmla="*/ 70 h 485"/>
                  <a:gd name="T10" fmla="*/ 432 w 455"/>
                  <a:gd name="T11" fmla="*/ 24 h 485"/>
                  <a:gd name="T12" fmla="*/ 431 w 455"/>
                  <a:gd name="T13" fmla="*/ 138 h 485"/>
                  <a:gd name="T14" fmla="*/ 321 w 455"/>
                  <a:gd name="T15" fmla="*/ 259 h 485"/>
                  <a:gd name="T16" fmla="*/ 233 w 455"/>
                  <a:gd name="T17" fmla="*/ 367 h 485"/>
                  <a:gd name="T18" fmla="*/ 163 w 455"/>
                  <a:gd name="T19" fmla="*/ 464 h 485"/>
                  <a:gd name="T20" fmla="*/ 41 w 455"/>
                  <a:gd name="T21" fmla="*/ 45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5" h="485">
                    <a:moveTo>
                      <a:pt x="41" y="458"/>
                    </a:moveTo>
                    <a:cubicBezTo>
                      <a:pt x="0" y="433"/>
                      <a:pt x="7" y="373"/>
                      <a:pt x="55" y="325"/>
                    </a:cubicBezTo>
                    <a:cubicBezTo>
                      <a:pt x="61" y="319"/>
                      <a:pt x="61" y="319"/>
                      <a:pt x="61" y="319"/>
                    </a:cubicBezTo>
                    <a:cubicBezTo>
                      <a:pt x="110" y="271"/>
                      <a:pt x="188" y="191"/>
                      <a:pt x="235" y="141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50" y="21"/>
                      <a:pt x="408" y="0"/>
                      <a:pt x="432" y="24"/>
                    </a:cubicBezTo>
                    <a:cubicBezTo>
                      <a:pt x="455" y="48"/>
                      <a:pt x="455" y="100"/>
                      <a:pt x="431" y="138"/>
                    </a:cubicBezTo>
                    <a:cubicBezTo>
                      <a:pt x="407" y="177"/>
                      <a:pt x="358" y="232"/>
                      <a:pt x="321" y="259"/>
                    </a:cubicBezTo>
                    <a:cubicBezTo>
                      <a:pt x="285" y="287"/>
                      <a:pt x="245" y="336"/>
                      <a:pt x="233" y="367"/>
                    </a:cubicBezTo>
                    <a:cubicBezTo>
                      <a:pt x="222" y="398"/>
                      <a:pt x="190" y="442"/>
                      <a:pt x="163" y="464"/>
                    </a:cubicBezTo>
                    <a:cubicBezTo>
                      <a:pt x="136" y="485"/>
                      <a:pt x="81" y="483"/>
                      <a:pt x="41" y="458"/>
                    </a:cubicBezTo>
                    <a:close/>
                  </a:path>
                </a:pathLst>
              </a:custGeom>
              <a:solidFill>
                <a:srgbClr val="F8C8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Freeform 10"/>
            <p:cNvSpPr/>
            <p:nvPr/>
          </p:nvSpPr>
          <p:spPr bwMode="auto">
            <a:xfrm>
              <a:off x="4634039" y="4375669"/>
              <a:ext cx="155718" cy="164115"/>
            </a:xfrm>
            <a:custGeom>
              <a:avLst/>
              <a:gdLst>
                <a:gd name="T0" fmla="*/ 51 w 86"/>
                <a:gd name="T1" fmla="*/ 12 h 91"/>
                <a:gd name="T2" fmla="*/ 77 w 86"/>
                <a:gd name="T3" fmla="*/ 62 h 91"/>
                <a:gd name="T4" fmla="*/ 35 w 86"/>
                <a:gd name="T5" fmla="*/ 88 h 91"/>
                <a:gd name="T6" fmla="*/ 0 w 86"/>
                <a:gd name="T7" fmla="*/ 33 h 91"/>
                <a:gd name="T8" fmla="*/ 51 w 86"/>
                <a:gd name="T9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1">
                  <a:moveTo>
                    <a:pt x="51" y="12"/>
                  </a:moveTo>
                  <a:cubicBezTo>
                    <a:pt x="51" y="12"/>
                    <a:pt x="86" y="42"/>
                    <a:pt x="77" y="62"/>
                  </a:cubicBezTo>
                  <a:cubicBezTo>
                    <a:pt x="77" y="62"/>
                    <a:pt x="56" y="91"/>
                    <a:pt x="35" y="8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0" y="0"/>
                    <a:pt x="51" y="12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8510100" y="466901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73404" y="279063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339931" y="4585789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517018" y="27172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10142" r="17855" b="20860"/>
          <a:stretch>
            <a:fillRect/>
          </a:stretch>
        </p:blipFill>
        <p:spPr>
          <a:xfrm rot="5400000">
            <a:off x="3829947" y="-296223"/>
            <a:ext cx="4617094" cy="7598276"/>
          </a:xfrm>
          <a:custGeom>
            <a:avLst/>
            <a:gdLst>
              <a:gd name="connsiteX0" fmla="*/ 808166 w 2897645"/>
              <a:gd name="connsiteY0" fmla="*/ 0 h 4731842"/>
              <a:gd name="connsiteX1" fmla="*/ 2076006 w 2897645"/>
              <a:gd name="connsiteY1" fmla="*/ 0 h 4731842"/>
              <a:gd name="connsiteX2" fmla="*/ 2076006 w 2897645"/>
              <a:gd name="connsiteY2" fmla="*/ 573362 h 4731842"/>
              <a:gd name="connsiteX3" fmla="*/ 2897645 w 2897645"/>
              <a:gd name="connsiteY3" fmla="*/ 573362 h 4731842"/>
              <a:gd name="connsiteX4" fmla="*/ 2897645 w 2897645"/>
              <a:gd name="connsiteY4" fmla="*/ 4412856 h 4731842"/>
              <a:gd name="connsiteX5" fmla="*/ 1965773 w 2897645"/>
              <a:gd name="connsiteY5" fmla="*/ 4412856 h 4731842"/>
              <a:gd name="connsiteX6" fmla="*/ 1965773 w 2897645"/>
              <a:gd name="connsiteY6" fmla="*/ 4731842 h 4731842"/>
              <a:gd name="connsiteX7" fmla="*/ 870058 w 2897645"/>
              <a:gd name="connsiteY7" fmla="*/ 4731842 h 4731842"/>
              <a:gd name="connsiteX8" fmla="*/ 870058 w 2897645"/>
              <a:gd name="connsiteY8" fmla="*/ 4412857 h 4731842"/>
              <a:gd name="connsiteX9" fmla="*/ 0 w 2897645"/>
              <a:gd name="connsiteY9" fmla="*/ 4412857 h 4731842"/>
              <a:gd name="connsiteX10" fmla="*/ 0 w 2897645"/>
              <a:gd name="connsiteY10" fmla="*/ 544355 h 4731842"/>
              <a:gd name="connsiteX11" fmla="*/ 808166 w 2897645"/>
              <a:gd name="connsiteY11" fmla="*/ 544355 h 473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7645" h="4731842">
                <a:moveTo>
                  <a:pt x="808166" y="0"/>
                </a:moveTo>
                <a:lnTo>
                  <a:pt x="2076006" y="0"/>
                </a:lnTo>
                <a:lnTo>
                  <a:pt x="2076006" y="573362"/>
                </a:lnTo>
                <a:lnTo>
                  <a:pt x="2897645" y="573362"/>
                </a:lnTo>
                <a:lnTo>
                  <a:pt x="2897645" y="4412856"/>
                </a:lnTo>
                <a:lnTo>
                  <a:pt x="1965773" y="4412856"/>
                </a:lnTo>
                <a:lnTo>
                  <a:pt x="1965773" y="4731842"/>
                </a:lnTo>
                <a:lnTo>
                  <a:pt x="870058" y="4731842"/>
                </a:lnTo>
                <a:lnTo>
                  <a:pt x="870058" y="4412857"/>
                </a:lnTo>
                <a:lnTo>
                  <a:pt x="0" y="4412857"/>
                </a:lnTo>
                <a:lnTo>
                  <a:pt x="0" y="544355"/>
                </a:lnTo>
                <a:lnTo>
                  <a:pt x="808166" y="544355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7706050" cy="5331126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flipH="1" flipV="1">
            <a:off x="4005318" y="1194368"/>
            <a:ext cx="8186682" cy="5663632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0" name="文本框 59"/>
          <p:cNvSpPr txBox="1"/>
          <p:nvPr/>
        </p:nvSpPr>
        <p:spPr>
          <a:xfrm>
            <a:off x="4373413" y="2579566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A981C3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PART     03</a:t>
            </a:r>
            <a:endParaRPr lang="zh-CN" altLang="en-US" sz="4800" b="1" dirty="0">
              <a:solidFill>
                <a:srgbClr val="A981C3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cxnSp>
        <p:nvCxnSpPr>
          <p:cNvPr id="61" name="直接连接符 6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4116000" y="3650731"/>
            <a:ext cx="3960000" cy="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4260877" y="3920408"/>
            <a:ext cx="476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成功项目展示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3454867" y="4707467"/>
            <a:ext cx="1056940" cy="1941287"/>
            <a:chOff x="1047843" y="4404526"/>
            <a:chExt cx="1056940" cy="1941287"/>
          </a:xfrm>
          <a:solidFill>
            <a:srgbClr val="AFD1F0"/>
          </a:solidFill>
        </p:grpSpPr>
        <p:sp>
          <p:nvSpPr>
            <p:cNvPr id="18" name="Freeform 7"/>
            <p:cNvSpPr/>
            <p:nvPr/>
          </p:nvSpPr>
          <p:spPr bwMode="auto">
            <a:xfrm>
              <a:off x="1491444" y="4404526"/>
              <a:ext cx="292406" cy="472128"/>
            </a:xfrm>
            <a:custGeom>
              <a:avLst/>
              <a:gdLst>
                <a:gd name="T0" fmla="*/ 7 w 126"/>
                <a:gd name="T1" fmla="*/ 157 h 203"/>
                <a:gd name="T2" fmla="*/ 23 w 126"/>
                <a:gd name="T3" fmla="*/ 197 h 203"/>
                <a:gd name="T4" fmla="*/ 23 w 126"/>
                <a:gd name="T5" fmla="*/ 197 h 203"/>
                <a:gd name="T6" fmla="*/ 62 w 126"/>
                <a:gd name="T7" fmla="*/ 181 h 203"/>
                <a:gd name="T8" fmla="*/ 119 w 126"/>
                <a:gd name="T9" fmla="*/ 46 h 203"/>
                <a:gd name="T10" fmla="*/ 103 w 126"/>
                <a:gd name="T11" fmla="*/ 6 h 203"/>
                <a:gd name="T12" fmla="*/ 103 w 126"/>
                <a:gd name="T13" fmla="*/ 6 h 203"/>
                <a:gd name="T14" fmla="*/ 64 w 126"/>
                <a:gd name="T15" fmla="*/ 22 h 203"/>
                <a:gd name="T16" fmla="*/ 7 w 126"/>
                <a:gd name="T17" fmla="*/ 15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03">
                  <a:moveTo>
                    <a:pt x="7" y="157"/>
                  </a:moveTo>
                  <a:cubicBezTo>
                    <a:pt x="0" y="172"/>
                    <a:pt x="7" y="190"/>
                    <a:pt x="23" y="197"/>
                  </a:cubicBezTo>
                  <a:cubicBezTo>
                    <a:pt x="23" y="197"/>
                    <a:pt x="23" y="197"/>
                    <a:pt x="23" y="197"/>
                  </a:cubicBezTo>
                  <a:cubicBezTo>
                    <a:pt x="38" y="203"/>
                    <a:pt x="56" y="196"/>
                    <a:pt x="62" y="181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6" y="31"/>
                    <a:pt x="119" y="13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88" y="0"/>
                    <a:pt x="70" y="7"/>
                    <a:pt x="64" y="22"/>
                  </a:cubicBezTo>
                  <a:lnTo>
                    <a:pt x="7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1260372" y="4725458"/>
              <a:ext cx="385120" cy="338049"/>
            </a:xfrm>
            <a:custGeom>
              <a:avLst/>
              <a:gdLst>
                <a:gd name="T0" fmla="*/ 15 w 166"/>
                <a:gd name="T1" fmla="*/ 88 h 146"/>
                <a:gd name="T2" fmla="*/ 10 w 166"/>
                <a:gd name="T3" fmla="*/ 131 h 146"/>
                <a:gd name="T4" fmla="*/ 10 w 166"/>
                <a:gd name="T5" fmla="*/ 131 h 146"/>
                <a:gd name="T6" fmla="*/ 52 w 166"/>
                <a:gd name="T7" fmla="*/ 136 h 146"/>
                <a:gd name="T8" fmla="*/ 151 w 166"/>
                <a:gd name="T9" fmla="*/ 58 h 146"/>
                <a:gd name="T10" fmla="*/ 156 w 166"/>
                <a:gd name="T11" fmla="*/ 16 h 146"/>
                <a:gd name="T12" fmla="*/ 156 w 166"/>
                <a:gd name="T13" fmla="*/ 16 h 146"/>
                <a:gd name="T14" fmla="*/ 114 w 166"/>
                <a:gd name="T15" fmla="*/ 10 h 146"/>
                <a:gd name="T16" fmla="*/ 15 w 166"/>
                <a:gd name="T17" fmla="*/ 8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46">
                  <a:moveTo>
                    <a:pt x="15" y="88"/>
                  </a:moveTo>
                  <a:cubicBezTo>
                    <a:pt x="2" y="99"/>
                    <a:pt x="0" y="118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20" y="144"/>
                    <a:pt x="39" y="146"/>
                    <a:pt x="52" y="136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64" y="48"/>
                    <a:pt x="166" y="29"/>
                    <a:pt x="156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46" y="2"/>
                    <a:pt x="127" y="0"/>
                    <a:pt x="114" y="10"/>
                  </a:cubicBezTo>
                  <a:lnTo>
                    <a:pt x="1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1253240" y="5298859"/>
              <a:ext cx="262452" cy="636161"/>
            </a:xfrm>
            <a:custGeom>
              <a:avLst/>
              <a:gdLst>
                <a:gd name="T0" fmla="*/ 4 w 113"/>
                <a:gd name="T1" fmla="*/ 225 h 274"/>
                <a:gd name="T2" fmla="*/ 37 w 113"/>
                <a:gd name="T3" fmla="*/ 270 h 274"/>
                <a:gd name="T4" fmla="*/ 37 w 113"/>
                <a:gd name="T5" fmla="*/ 270 h 274"/>
                <a:gd name="T6" fmla="*/ 82 w 113"/>
                <a:gd name="T7" fmla="*/ 237 h 274"/>
                <a:gd name="T8" fmla="*/ 110 w 113"/>
                <a:gd name="T9" fmla="*/ 48 h 274"/>
                <a:gd name="T10" fmla="*/ 77 w 113"/>
                <a:gd name="T11" fmla="*/ 3 h 274"/>
                <a:gd name="T12" fmla="*/ 77 w 113"/>
                <a:gd name="T13" fmla="*/ 3 h 274"/>
                <a:gd name="T14" fmla="*/ 32 w 113"/>
                <a:gd name="T15" fmla="*/ 37 h 274"/>
                <a:gd name="T16" fmla="*/ 4 w 113"/>
                <a:gd name="T17" fmla="*/ 22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74">
                  <a:moveTo>
                    <a:pt x="4" y="225"/>
                  </a:moveTo>
                  <a:cubicBezTo>
                    <a:pt x="0" y="247"/>
                    <a:pt x="15" y="267"/>
                    <a:pt x="37" y="270"/>
                  </a:cubicBezTo>
                  <a:cubicBezTo>
                    <a:pt x="37" y="270"/>
                    <a:pt x="37" y="270"/>
                    <a:pt x="37" y="270"/>
                  </a:cubicBezTo>
                  <a:cubicBezTo>
                    <a:pt x="58" y="274"/>
                    <a:pt x="79" y="259"/>
                    <a:pt x="82" y="237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3" y="27"/>
                    <a:pt x="98" y="7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55" y="0"/>
                    <a:pt x="35" y="15"/>
                    <a:pt x="32" y="37"/>
                  </a:cubicBezTo>
                  <a:lnTo>
                    <a:pt x="4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1109177" y="5749591"/>
              <a:ext cx="338050" cy="566268"/>
            </a:xfrm>
            <a:custGeom>
              <a:avLst/>
              <a:gdLst>
                <a:gd name="T0" fmla="*/ 8 w 146"/>
                <a:gd name="T1" fmla="*/ 185 h 244"/>
                <a:gd name="T2" fmla="*/ 31 w 146"/>
                <a:gd name="T3" fmla="*/ 236 h 244"/>
                <a:gd name="T4" fmla="*/ 31 w 146"/>
                <a:gd name="T5" fmla="*/ 236 h 244"/>
                <a:gd name="T6" fmla="*/ 82 w 146"/>
                <a:gd name="T7" fmla="*/ 213 h 244"/>
                <a:gd name="T8" fmla="*/ 139 w 146"/>
                <a:gd name="T9" fmla="*/ 59 h 244"/>
                <a:gd name="T10" fmla="*/ 116 w 146"/>
                <a:gd name="T11" fmla="*/ 8 h 244"/>
                <a:gd name="T12" fmla="*/ 116 w 146"/>
                <a:gd name="T13" fmla="*/ 8 h 244"/>
                <a:gd name="T14" fmla="*/ 65 w 146"/>
                <a:gd name="T15" fmla="*/ 31 h 244"/>
                <a:gd name="T16" fmla="*/ 8 w 146"/>
                <a:gd name="T17" fmla="*/ 18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244">
                  <a:moveTo>
                    <a:pt x="8" y="185"/>
                  </a:moveTo>
                  <a:cubicBezTo>
                    <a:pt x="0" y="205"/>
                    <a:pt x="10" y="228"/>
                    <a:pt x="31" y="236"/>
                  </a:cubicBezTo>
                  <a:cubicBezTo>
                    <a:pt x="31" y="236"/>
                    <a:pt x="31" y="236"/>
                    <a:pt x="31" y="236"/>
                  </a:cubicBezTo>
                  <a:cubicBezTo>
                    <a:pt x="51" y="244"/>
                    <a:pt x="74" y="233"/>
                    <a:pt x="82" y="213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46" y="39"/>
                    <a:pt x="136" y="16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96" y="0"/>
                    <a:pt x="73" y="11"/>
                    <a:pt x="65" y="31"/>
                  </a:cubicBezTo>
                  <a:lnTo>
                    <a:pt x="8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1250387" y="4900902"/>
              <a:ext cx="389399" cy="755976"/>
            </a:xfrm>
            <a:custGeom>
              <a:avLst/>
              <a:gdLst>
                <a:gd name="T0" fmla="*/ 22 w 168"/>
                <a:gd name="T1" fmla="*/ 301 h 325"/>
                <a:gd name="T2" fmla="*/ 60 w 168"/>
                <a:gd name="T3" fmla="*/ 312 h 325"/>
                <a:gd name="T4" fmla="*/ 126 w 168"/>
                <a:gd name="T5" fmla="*/ 308 h 325"/>
                <a:gd name="T6" fmla="*/ 166 w 168"/>
                <a:gd name="T7" fmla="*/ 263 h 325"/>
                <a:gd name="T8" fmla="*/ 153 w 168"/>
                <a:gd name="T9" fmla="*/ 41 h 325"/>
                <a:gd name="T10" fmla="*/ 107 w 168"/>
                <a:gd name="T11" fmla="*/ 1 h 325"/>
                <a:gd name="T12" fmla="*/ 42 w 168"/>
                <a:gd name="T13" fmla="*/ 5 h 325"/>
                <a:gd name="T14" fmla="*/ 1 w 168"/>
                <a:gd name="T15" fmla="*/ 50 h 325"/>
                <a:gd name="T16" fmla="*/ 22 w 168"/>
                <a:gd name="T17" fmla="*/ 30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325">
                  <a:moveTo>
                    <a:pt x="22" y="301"/>
                  </a:moveTo>
                  <a:cubicBezTo>
                    <a:pt x="24" y="325"/>
                    <a:pt x="37" y="314"/>
                    <a:pt x="60" y="312"/>
                  </a:cubicBezTo>
                  <a:cubicBezTo>
                    <a:pt x="126" y="308"/>
                    <a:pt x="126" y="308"/>
                    <a:pt x="126" y="308"/>
                  </a:cubicBezTo>
                  <a:cubicBezTo>
                    <a:pt x="150" y="307"/>
                    <a:pt x="168" y="286"/>
                    <a:pt x="166" y="263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1" y="18"/>
                    <a:pt x="131" y="0"/>
                    <a:pt x="107" y="1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18" y="6"/>
                    <a:pt x="0" y="27"/>
                    <a:pt x="1" y="50"/>
                  </a:cubicBezTo>
                  <a:lnTo>
                    <a:pt x="22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1408715" y="5318828"/>
              <a:ext cx="318081" cy="631881"/>
            </a:xfrm>
            <a:custGeom>
              <a:avLst/>
              <a:gdLst>
                <a:gd name="T0" fmla="*/ 55 w 137"/>
                <a:gd name="T1" fmla="*/ 238 h 272"/>
                <a:gd name="T2" fmla="*/ 103 w 137"/>
                <a:gd name="T3" fmla="*/ 266 h 272"/>
                <a:gd name="T4" fmla="*/ 103 w 137"/>
                <a:gd name="T5" fmla="*/ 266 h 272"/>
                <a:gd name="T6" fmla="*/ 131 w 137"/>
                <a:gd name="T7" fmla="*/ 218 h 272"/>
                <a:gd name="T8" fmla="*/ 82 w 137"/>
                <a:gd name="T9" fmla="*/ 33 h 272"/>
                <a:gd name="T10" fmla="*/ 33 w 137"/>
                <a:gd name="T11" fmla="*/ 5 h 272"/>
                <a:gd name="T12" fmla="*/ 33 w 137"/>
                <a:gd name="T13" fmla="*/ 5 h 272"/>
                <a:gd name="T14" fmla="*/ 5 w 137"/>
                <a:gd name="T15" fmla="*/ 54 h 272"/>
                <a:gd name="T16" fmla="*/ 55 w 137"/>
                <a:gd name="T17" fmla="*/ 2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72">
                  <a:moveTo>
                    <a:pt x="55" y="238"/>
                  </a:moveTo>
                  <a:cubicBezTo>
                    <a:pt x="60" y="259"/>
                    <a:pt x="82" y="272"/>
                    <a:pt x="103" y="266"/>
                  </a:cubicBezTo>
                  <a:cubicBezTo>
                    <a:pt x="103" y="266"/>
                    <a:pt x="103" y="266"/>
                    <a:pt x="103" y="266"/>
                  </a:cubicBezTo>
                  <a:cubicBezTo>
                    <a:pt x="124" y="261"/>
                    <a:pt x="137" y="239"/>
                    <a:pt x="131" y="218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76" y="12"/>
                    <a:pt x="55" y="0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12" y="11"/>
                    <a:pt x="0" y="33"/>
                    <a:pt x="5" y="54"/>
                  </a:cubicBezTo>
                  <a:lnTo>
                    <a:pt x="55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1538514" y="5780971"/>
              <a:ext cx="189708" cy="564842"/>
            </a:xfrm>
            <a:custGeom>
              <a:avLst/>
              <a:gdLst>
                <a:gd name="T0" fmla="*/ 3 w 82"/>
                <a:gd name="T1" fmla="*/ 204 h 243"/>
                <a:gd name="T2" fmla="*/ 43 w 82"/>
                <a:gd name="T3" fmla="*/ 243 h 243"/>
                <a:gd name="T4" fmla="*/ 43 w 82"/>
                <a:gd name="T5" fmla="*/ 243 h 243"/>
                <a:gd name="T6" fmla="*/ 82 w 82"/>
                <a:gd name="T7" fmla="*/ 203 h 243"/>
                <a:gd name="T8" fmla="*/ 79 w 82"/>
                <a:gd name="T9" fmla="*/ 39 h 243"/>
                <a:gd name="T10" fmla="*/ 39 w 82"/>
                <a:gd name="T11" fmla="*/ 0 h 243"/>
                <a:gd name="T12" fmla="*/ 39 w 82"/>
                <a:gd name="T13" fmla="*/ 0 h 243"/>
                <a:gd name="T14" fmla="*/ 0 w 82"/>
                <a:gd name="T15" fmla="*/ 40 h 243"/>
                <a:gd name="T16" fmla="*/ 3 w 82"/>
                <a:gd name="T17" fmla="*/ 20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43">
                  <a:moveTo>
                    <a:pt x="3" y="204"/>
                  </a:moveTo>
                  <a:cubicBezTo>
                    <a:pt x="3" y="226"/>
                    <a:pt x="21" y="243"/>
                    <a:pt x="43" y="243"/>
                  </a:cubicBezTo>
                  <a:cubicBezTo>
                    <a:pt x="43" y="243"/>
                    <a:pt x="43" y="243"/>
                    <a:pt x="43" y="243"/>
                  </a:cubicBezTo>
                  <a:cubicBezTo>
                    <a:pt x="65" y="243"/>
                    <a:pt x="82" y="225"/>
                    <a:pt x="82" y="203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18"/>
                    <a:pt x="61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lnTo>
                    <a:pt x="3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047843" y="4525767"/>
              <a:ext cx="355166" cy="355165"/>
            </a:xfrm>
            <a:custGeom>
              <a:avLst/>
              <a:gdLst>
                <a:gd name="T0" fmla="*/ 3 w 153"/>
                <a:gd name="T1" fmla="*/ 80 h 153"/>
                <a:gd name="T2" fmla="*/ 81 w 153"/>
                <a:gd name="T3" fmla="*/ 151 h 153"/>
                <a:gd name="T4" fmla="*/ 151 w 153"/>
                <a:gd name="T5" fmla="*/ 73 h 153"/>
                <a:gd name="T6" fmla="*/ 73 w 153"/>
                <a:gd name="T7" fmla="*/ 2 h 153"/>
                <a:gd name="T8" fmla="*/ 3 w 153"/>
                <a:gd name="T9" fmla="*/ 8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3" y="80"/>
                  </a:moveTo>
                  <a:cubicBezTo>
                    <a:pt x="5" y="121"/>
                    <a:pt x="40" y="153"/>
                    <a:pt x="81" y="151"/>
                  </a:cubicBezTo>
                  <a:cubicBezTo>
                    <a:pt x="122" y="149"/>
                    <a:pt x="153" y="114"/>
                    <a:pt x="151" y="73"/>
                  </a:cubicBezTo>
                  <a:cubicBezTo>
                    <a:pt x="149" y="31"/>
                    <a:pt x="114" y="0"/>
                    <a:pt x="73" y="2"/>
                  </a:cubicBezTo>
                  <a:cubicBezTo>
                    <a:pt x="32" y="4"/>
                    <a:pt x="0" y="39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1701120" y="4515782"/>
              <a:ext cx="403663" cy="450733"/>
            </a:xfrm>
            <a:custGeom>
              <a:avLst/>
              <a:gdLst>
                <a:gd name="T0" fmla="*/ 11 w 174"/>
                <a:gd name="T1" fmla="*/ 138 h 194"/>
                <a:gd name="T2" fmla="*/ 18 w 174"/>
                <a:gd name="T3" fmla="*/ 183 h 194"/>
                <a:gd name="T4" fmla="*/ 18 w 174"/>
                <a:gd name="T5" fmla="*/ 183 h 194"/>
                <a:gd name="T6" fmla="*/ 74 w 174"/>
                <a:gd name="T7" fmla="*/ 173 h 194"/>
                <a:gd name="T8" fmla="*/ 163 w 174"/>
                <a:gd name="T9" fmla="*/ 57 h 194"/>
                <a:gd name="T10" fmla="*/ 158 w 174"/>
                <a:gd name="T11" fmla="*/ 12 h 194"/>
                <a:gd name="T12" fmla="*/ 158 w 174"/>
                <a:gd name="T13" fmla="*/ 12 h 194"/>
                <a:gd name="T14" fmla="*/ 112 w 174"/>
                <a:gd name="T15" fmla="*/ 16 h 194"/>
                <a:gd name="T16" fmla="*/ 11 w 174"/>
                <a:gd name="T17" fmla="*/ 1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94">
                  <a:moveTo>
                    <a:pt x="11" y="138"/>
                  </a:moveTo>
                  <a:cubicBezTo>
                    <a:pt x="0" y="152"/>
                    <a:pt x="4" y="172"/>
                    <a:pt x="18" y="183"/>
                  </a:cubicBezTo>
                  <a:cubicBezTo>
                    <a:pt x="18" y="183"/>
                    <a:pt x="18" y="183"/>
                    <a:pt x="18" y="183"/>
                  </a:cubicBezTo>
                  <a:cubicBezTo>
                    <a:pt x="32" y="194"/>
                    <a:pt x="63" y="186"/>
                    <a:pt x="74" y="173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74" y="43"/>
                    <a:pt x="172" y="23"/>
                    <a:pt x="158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44" y="0"/>
                    <a:pt x="124" y="2"/>
                    <a:pt x="112" y="16"/>
                  </a:cubicBezTo>
                  <a:lnTo>
                    <a:pt x="11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387319" y="4836715"/>
              <a:ext cx="459291" cy="276716"/>
            </a:xfrm>
            <a:custGeom>
              <a:avLst/>
              <a:gdLst>
                <a:gd name="T0" fmla="*/ 146 w 198"/>
                <a:gd name="T1" fmla="*/ 0 h 119"/>
                <a:gd name="T2" fmla="*/ 26 w 198"/>
                <a:gd name="T3" fmla="*/ 50 h 119"/>
                <a:gd name="T4" fmla="*/ 7 w 198"/>
                <a:gd name="T5" fmla="*/ 94 h 119"/>
                <a:gd name="T6" fmla="*/ 7 w 198"/>
                <a:gd name="T7" fmla="*/ 94 h 119"/>
                <a:gd name="T8" fmla="*/ 50 w 198"/>
                <a:gd name="T9" fmla="*/ 112 h 119"/>
                <a:gd name="T10" fmla="*/ 198 w 198"/>
                <a:gd name="T11" fmla="*/ 4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19">
                  <a:moveTo>
                    <a:pt x="146" y="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8" y="57"/>
                    <a:pt x="0" y="77"/>
                    <a:pt x="7" y="94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14" y="111"/>
                    <a:pt x="33" y="119"/>
                    <a:pt x="50" y="112"/>
                  </a:cubicBezTo>
                  <a:cubicBezTo>
                    <a:pt x="198" y="43"/>
                    <a:pt x="198" y="43"/>
                    <a:pt x="198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736827" y="4892895"/>
            <a:ext cx="1044103" cy="1804356"/>
            <a:chOff x="5329803" y="4589954"/>
            <a:chExt cx="1044103" cy="1804356"/>
          </a:xfrm>
          <a:solidFill>
            <a:srgbClr val="AFD1F0"/>
          </a:solidFill>
        </p:grpSpPr>
        <p:sp>
          <p:nvSpPr>
            <p:cNvPr id="30" name="Freeform 5"/>
            <p:cNvSpPr/>
            <p:nvPr/>
          </p:nvSpPr>
          <p:spPr bwMode="auto">
            <a:xfrm>
              <a:off x="5981654" y="4589954"/>
              <a:ext cx="392252" cy="417926"/>
            </a:xfrm>
            <a:custGeom>
              <a:avLst/>
              <a:gdLst>
                <a:gd name="T0" fmla="*/ 111 w 169"/>
                <a:gd name="T1" fmla="*/ 166 h 180"/>
                <a:gd name="T2" fmla="*/ 156 w 169"/>
                <a:gd name="T3" fmla="*/ 167 h 180"/>
                <a:gd name="T4" fmla="*/ 156 w 169"/>
                <a:gd name="T5" fmla="*/ 167 h 180"/>
                <a:gd name="T6" fmla="*/ 154 w 169"/>
                <a:gd name="T7" fmla="*/ 110 h 180"/>
                <a:gd name="T8" fmla="*/ 60 w 169"/>
                <a:gd name="T9" fmla="*/ 15 h 180"/>
                <a:gd name="T10" fmla="*/ 14 w 169"/>
                <a:gd name="T11" fmla="*/ 12 h 180"/>
                <a:gd name="T12" fmla="*/ 14 w 169"/>
                <a:gd name="T13" fmla="*/ 12 h 180"/>
                <a:gd name="T14" fmla="*/ 12 w 169"/>
                <a:gd name="T15" fmla="*/ 58 h 180"/>
                <a:gd name="T16" fmla="*/ 111 w 169"/>
                <a:gd name="T17" fmla="*/ 16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80">
                  <a:moveTo>
                    <a:pt x="111" y="166"/>
                  </a:moveTo>
                  <a:cubicBezTo>
                    <a:pt x="123" y="180"/>
                    <a:pt x="142" y="179"/>
                    <a:pt x="156" y="167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69" y="155"/>
                    <a:pt x="166" y="123"/>
                    <a:pt x="154" y="110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48" y="1"/>
                    <a:pt x="28" y="0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" y="24"/>
                    <a:pt x="0" y="45"/>
                    <a:pt x="12" y="58"/>
                  </a:cubicBezTo>
                  <a:lnTo>
                    <a:pt x="111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5906056" y="4899475"/>
              <a:ext cx="436469" cy="276716"/>
            </a:xfrm>
            <a:custGeom>
              <a:avLst/>
              <a:gdLst>
                <a:gd name="T0" fmla="*/ 129 w 188"/>
                <a:gd name="T1" fmla="*/ 0 h 119"/>
                <a:gd name="T2" fmla="*/ 17 w 188"/>
                <a:gd name="T3" fmla="*/ 62 h 119"/>
                <a:gd name="T4" fmla="*/ 12 w 188"/>
                <a:gd name="T5" fmla="*/ 96 h 119"/>
                <a:gd name="T6" fmla="*/ 12 w 188"/>
                <a:gd name="T7" fmla="*/ 96 h 119"/>
                <a:gd name="T8" fmla="*/ 56 w 188"/>
                <a:gd name="T9" fmla="*/ 111 h 119"/>
                <a:gd name="T10" fmla="*/ 188 w 188"/>
                <a:gd name="T11" fmla="*/ 3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19">
                  <a:moveTo>
                    <a:pt x="129" y="0"/>
                  </a:moveTo>
                  <a:cubicBezTo>
                    <a:pt x="17" y="62"/>
                    <a:pt x="17" y="62"/>
                    <a:pt x="17" y="62"/>
                  </a:cubicBezTo>
                  <a:cubicBezTo>
                    <a:pt x="0" y="70"/>
                    <a:pt x="3" y="80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20" y="113"/>
                    <a:pt x="40" y="119"/>
                    <a:pt x="56" y="111"/>
                  </a:cubicBezTo>
                  <a:cubicBezTo>
                    <a:pt x="188" y="35"/>
                    <a:pt x="188" y="35"/>
                    <a:pt x="188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5817621" y="4908033"/>
              <a:ext cx="410794" cy="797340"/>
            </a:xfrm>
            <a:custGeom>
              <a:avLst/>
              <a:gdLst>
                <a:gd name="T0" fmla="*/ 161 w 177"/>
                <a:gd name="T1" fmla="*/ 0 h 343"/>
                <a:gd name="T2" fmla="*/ 159 w 177"/>
                <a:gd name="T3" fmla="*/ 66 h 343"/>
                <a:gd name="T4" fmla="*/ 141 w 177"/>
                <a:gd name="T5" fmla="*/ 319 h 343"/>
                <a:gd name="T6" fmla="*/ 107 w 177"/>
                <a:gd name="T7" fmla="*/ 328 h 343"/>
                <a:gd name="T8" fmla="*/ 42 w 177"/>
                <a:gd name="T9" fmla="*/ 324 h 343"/>
                <a:gd name="T10" fmla="*/ 2 w 177"/>
                <a:gd name="T11" fmla="*/ 291 h 343"/>
                <a:gd name="T12" fmla="*/ 2 w 177"/>
                <a:gd name="T13" fmla="*/ 86 h 343"/>
                <a:gd name="T14" fmla="*/ 161 w 177"/>
                <a:gd name="T1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343">
                  <a:moveTo>
                    <a:pt x="161" y="0"/>
                  </a:moveTo>
                  <a:cubicBezTo>
                    <a:pt x="177" y="27"/>
                    <a:pt x="161" y="43"/>
                    <a:pt x="159" y="66"/>
                  </a:cubicBezTo>
                  <a:cubicBezTo>
                    <a:pt x="141" y="319"/>
                    <a:pt x="141" y="319"/>
                    <a:pt x="141" y="319"/>
                  </a:cubicBezTo>
                  <a:cubicBezTo>
                    <a:pt x="140" y="343"/>
                    <a:pt x="131" y="330"/>
                    <a:pt x="107" y="328"/>
                  </a:cubicBezTo>
                  <a:cubicBezTo>
                    <a:pt x="42" y="324"/>
                    <a:pt x="42" y="324"/>
                    <a:pt x="42" y="324"/>
                  </a:cubicBezTo>
                  <a:cubicBezTo>
                    <a:pt x="18" y="323"/>
                    <a:pt x="0" y="315"/>
                    <a:pt x="2" y="291"/>
                  </a:cubicBezTo>
                  <a:cubicBezTo>
                    <a:pt x="2" y="86"/>
                    <a:pt x="2" y="86"/>
                    <a:pt x="2" y="86"/>
                  </a:cubicBezTo>
                  <a:lnTo>
                    <a:pt x="1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5732039" y="5363046"/>
              <a:ext cx="318081" cy="631881"/>
            </a:xfrm>
            <a:custGeom>
              <a:avLst/>
              <a:gdLst>
                <a:gd name="T0" fmla="*/ 82 w 137"/>
                <a:gd name="T1" fmla="*/ 238 h 272"/>
                <a:gd name="T2" fmla="*/ 34 w 137"/>
                <a:gd name="T3" fmla="*/ 266 h 272"/>
                <a:gd name="T4" fmla="*/ 34 w 137"/>
                <a:gd name="T5" fmla="*/ 266 h 272"/>
                <a:gd name="T6" fmla="*/ 6 w 137"/>
                <a:gd name="T7" fmla="*/ 218 h 272"/>
                <a:gd name="T8" fmla="*/ 55 w 137"/>
                <a:gd name="T9" fmla="*/ 33 h 272"/>
                <a:gd name="T10" fmla="*/ 103 w 137"/>
                <a:gd name="T11" fmla="*/ 5 h 272"/>
                <a:gd name="T12" fmla="*/ 103 w 137"/>
                <a:gd name="T13" fmla="*/ 5 h 272"/>
                <a:gd name="T14" fmla="*/ 131 w 137"/>
                <a:gd name="T15" fmla="*/ 54 h 272"/>
                <a:gd name="T16" fmla="*/ 82 w 137"/>
                <a:gd name="T17" fmla="*/ 2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272">
                  <a:moveTo>
                    <a:pt x="82" y="238"/>
                  </a:moveTo>
                  <a:cubicBezTo>
                    <a:pt x="76" y="259"/>
                    <a:pt x="55" y="272"/>
                    <a:pt x="34" y="266"/>
                  </a:cubicBezTo>
                  <a:cubicBezTo>
                    <a:pt x="34" y="266"/>
                    <a:pt x="34" y="266"/>
                    <a:pt x="34" y="266"/>
                  </a:cubicBezTo>
                  <a:cubicBezTo>
                    <a:pt x="13" y="261"/>
                    <a:pt x="0" y="239"/>
                    <a:pt x="6" y="218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60" y="12"/>
                    <a:pt x="82" y="0"/>
                    <a:pt x="103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24" y="11"/>
                    <a:pt x="137" y="33"/>
                    <a:pt x="131" y="54"/>
                  </a:cubicBezTo>
                  <a:lnTo>
                    <a:pt x="82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5645031" y="5823762"/>
              <a:ext cx="280995" cy="570548"/>
            </a:xfrm>
            <a:custGeom>
              <a:avLst/>
              <a:gdLst>
                <a:gd name="T0" fmla="*/ 82 w 121"/>
                <a:gd name="T1" fmla="*/ 211 h 246"/>
                <a:gd name="T2" fmla="*/ 36 w 121"/>
                <a:gd name="T3" fmla="*/ 242 h 246"/>
                <a:gd name="T4" fmla="*/ 36 w 121"/>
                <a:gd name="T5" fmla="*/ 242 h 246"/>
                <a:gd name="T6" fmla="*/ 5 w 121"/>
                <a:gd name="T7" fmla="*/ 195 h 246"/>
                <a:gd name="T8" fmla="*/ 39 w 121"/>
                <a:gd name="T9" fmla="*/ 35 h 246"/>
                <a:gd name="T10" fmla="*/ 86 w 121"/>
                <a:gd name="T11" fmla="*/ 4 h 246"/>
                <a:gd name="T12" fmla="*/ 86 w 121"/>
                <a:gd name="T13" fmla="*/ 4 h 246"/>
                <a:gd name="T14" fmla="*/ 116 w 121"/>
                <a:gd name="T15" fmla="*/ 50 h 246"/>
                <a:gd name="T16" fmla="*/ 82 w 121"/>
                <a:gd name="T17" fmla="*/ 2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46">
                  <a:moveTo>
                    <a:pt x="82" y="211"/>
                  </a:moveTo>
                  <a:cubicBezTo>
                    <a:pt x="78" y="232"/>
                    <a:pt x="57" y="246"/>
                    <a:pt x="36" y="242"/>
                  </a:cubicBezTo>
                  <a:cubicBezTo>
                    <a:pt x="36" y="242"/>
                    <a:pt x="36" y="242"/>
                    <a:pt x="36" y="242"/>
                  </a:cubicBezTo>
                  <a:cubicBezTo>
                    <a:pt x="14" y="237"/>
                    <a:pt x="0" y="216"/>
                    <a:pt x="5" y="19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3" y="13"/>
                    <a:pt x="64" y="0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107" y="8"/>
                    <a:pt x="121" y="29"/>
                    <a:pt x="116" y="50"/>
                  </a:cubicBezTo>
                  <a:lnTo>
                    <a:pt x="82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5926025" y="5343076"/>
              <a:ext cx="253894" cy="633308"/>
            </a:xfrm>
            <a:custGeom>
              <a:avLst/>
              <a:gdLst>
                <a:gd name="T0" fmla="*/ 106 w 109"/>
                <a:gd name="T1" fmla="*/ 226 h 273"/>
                <a:gd name="T2" fmla="*/ 72 w 109"/>
                <a:gd name="T3" fmla="*/ 270 h 273"/>
                <a:gd name="T4" fmla="*/ 72 w 109"/>
                <a:gd name="T5" fmla="*/ 270 h 273"/>
                <a:gd name="T6" fmla="*/ 28 w 109"/>
                <a:gd name="T7" fmla="*/ 236 h 273"/>
                <a:gd name="T8" fmla="*/ 3 w 109"/>
                <a:gd name="T9" fmla="*/ 47 h 273"/>
                <a:gd name="T10" fmla="*/ 37 w 109"/>
                <a:gd name="T11" fmla="*/ 2 h 273"/>
                <a:gd name="T12" fmla="*/ 37 w 109"/>
                <a:gd name="T13" fmla="*/ 2 h 273"/>
                <a:gd name="T14" fmla="*/ 81 w 109"/>
                <a:gd name="T15" fmla="*/ 36 h 273"/>
                <a:gd name="T16" fmla="*/ 106 w 109"/>
                <a:gd name="T17" fmla="*/ 22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73">
                  <a:moveTo>
                    <a:pt x="106" y="226"/>
                  </a:moveTo>
                  <a:cubicBezTo>
                    <a:pt x="109" y="247"/>
                    <a:pt x="94" y="267"/>
                    <a:pt x="72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51" y="273"/>
                    <a:pt x="31" y="258"/>
                    <a:pt x="28" y="23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25"/>
                    <a:pt x="16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59" y="0"/>
                    <a:pt x="79" y="15"/>
                    <a:pt x="81" y="36"/>
                  </a:cubicBezTo>
                  <a:lnTo>
                    <a:pt x="106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5987360" y="5809499"/>
              <a:ext cx="268157" cy="573400"/>
            </a:xfrm>
            <a:custGeom>
              <a:avLst/>
              <a:gdLst>
                <a:gd name="T0" fmla="*/ 112 w 116"/>
                <a:gd name="T1" fmla="*/ 196 h 247"/>
                <a:gd name="T2" fmla="*/ 80 w 116"/>
                <a:gd name="T3" fmla="*/ 243 h 247"/>
                <a:gd name="T4" fmla="*/ 80 w 116"/>
                <a:gd name="T5" fmla="*/ 243 h 247"/>
                <a:gd name="T6" fmla="*/ 34 w 116"/>
                <a:gd name="T7" fmla="*/ 211 h 247"/>
                <a:gd name="T8" fmla="*/ 4 w 116"/>
                <a:gd name="T9" fmla="*/ 50 h 247"/>
                <a:gd name="T10" fmla="*/ 36 w 116"/>
                <a:gd name="T11" fmla="*/ 4 h 247"/>
                <a:gd name="T12" fmla="*/ 36 w 116"/>
                <a:gd name="T13" fmla="*/ 4 h 247"/>
                <a:gd name="T14" fmla="*/ 82 w 116"/>
                <a:gd name="T15" fmla="*/ 35 h 247"/>
                <a:gd name="T16" fmla="*/ 112 w 116"/>
                <a:gd name="T17" fmla="*/ 19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47">
                  <a:moveTo>
                    <a:pt x="112" y="196"/>
                  </a:moveTo>
                  <a:cubicBezTo>
                    <a:pt x="116" y="218"/>
                    <a:pt x="102" y="238"/>
                    <a:pt x="80" y="243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59" y="247"/>
                    <a:pt x="38" y="233"/>
                    <a:pt x="34" y="21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29"/>
                    <a:pt x="14" y="8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7" y="0"/>
                    <a:pt x="78" y="14"/>
                    <a:pt x="82" y="35"/>
                  </a:cubicBezTo>
                  <a:lnTo>
                    <a:pt x="112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5714923" y="4651287"/>
              <a:ext cx="355166" cy="355165"/>
            </a:xfrm>
            <a:custGeom>
              <a:avLst/>
              <a:gdLst>
                <a:gd name="T0" fmla="*/ 151 w 153"/>
                <a:gd name="T1" fmla="*/ 81 h 153"/>
                <a:gd name="T2" fmla="*/ 73 w 153"/>
                <a:gd name="T3" fmla="*/ 151 h 153"/>
                <a:gd name="T4" fmla="*/ 3 w 153"/>
                <a:gd name="T5" fmla="*/ 73 h 153"/>
                <a:gd name="T6" fmla="*/ 81 w 153"/>
                <a:gd name="T7" fmla="*/ 3 h 153"/>
                <a:gd name="T8" fmla="*/ 151 w 153"/>
                <a:gd name="T9" fmla="*/ 8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1" y="81"/>
                  </a:moveTo>
                  <a:cubicBezTo>
                    <a:pt x="149" y="122"/>
                    <a:pt x="114" y="153"/>
                    <a:pt x="73" y="151"/>
                  </a:cubicBezTo>
                  <a:cubicBezTo>
                    <a:pt x="32" y="149"/>
                    <a:pt x="0" y="114"/>
                    <a:pt x="3" y="73"/>
                  </a:cubicBezTo>
                  <a:cubicBezTo>
                    <a:pt x="5" y="32"/>
                    <a:pt x="40" y="0"/>
                    <a:pt x="81" y="3"/>
                  </a:cubicBezTo>
                  <a:cubicBezTo>
                    <a:pt x="122" y="5"/>
                    <a:pt x="153" y="40"/>
                    <a:pt x="15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5329803" y="4989337"/>
              <a:ext cx="436469" cy="383693"/>
            </a:xfrm>
            <a:custGeom>
              <a:avLst/>
              <a:gdLst>
                <a:gd name="T0" fmla="*/ 173 w 188"/>
                <a:gd name="T1" fmla="*/ 98 h 165"/>
                <a:gd name="T2" fmla="*/ 178 w 188"/>
                <a:gd name="T3" fmla="*/ 143 h 165"/>
                <a:gd name="T4" fmla="*/ 178 w 188"/>
                <a:gd name="T5" fmla="*/ 143 h 165"/>
                <a:gd name="T6" fmla="*/ 121 w 188"/>
                <a:gd name="T7" fmla="*/ 147 h 165"/>
                <a:gd name="T8" fmla="*/ 17 w 188"/>
                <a:gd name="T9" fmla="*/ 63 h 165"/>
                <a:gd name="T10" fmla="*/ 10 w 188"/>
                <a:gd name="T11" fmla="*/ 17 h 165"/>
                <a:gd name="T12" fmla="*/ 10 w 188"/>
                <a:gd name="T13" fmla="*/ 17 h 165"/>
                <a:gd name="T14" fmla="*/ 55 w 188"/>
                <a:gd name="T15" fmla="*/ 10 h 165"/>
                <a:gd name="T16" fmla="*/ 173 w 188"/>
                <a:gd name="T17" fmla="*/ 9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65">
                  <a:moveTo>
                    <a:pt x="173" y="98"/>
                  </a:moveTo>
                  <a:cubicBezTo>
                    <a:pt x="188" y="108"/>
                    <a:pt x="188" y="128"/>
                    <a:pt x="178" y="143"/>
                  </a:cubicBezTo>
                  <a:cubicBezTo>
                    <a:pt x="178" y="143"/>
                    <a:pt x="178" y="143"/>
                    <a:pt x="178" y="143"/>
                  </a:cubicBezTo>
                  <a:cubicBezTo>
                    <a:pt x="167" y="157"/>
                    <a:pt x="141" y="165"/>
                    <a:pt x="121" y="147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3" y="52"/>
                    <a:pt x="0" y="32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21" y="3"/>
                    <a:pt x="41" y="0"/>
                    <a:pt x="55" y="10"/>
                  </a:cubicBezTo>
                  <a:lnTo>
                    <a:pt x="173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5647884" y="4969368"/>
              <a:ext cx="499229" cy="377987"/>
            </a:xfrm>
            <a:custGeom>
              <a:avLst/>
              <a:gdLst>
                <a:gd name="T0" fmla="*/ 0 w 215"/>
                <a:gd name="T1" fmla="*/ 97 h 163"/>
                <a:gd name="T2" fmla="*/ 156 w 215"/>
                <a:gd name="T3" fmla="*/ 17 h 163"/>
                <a:gd name="T4" fmla="*/ 201 w 215"/>
                <a:gd name="T5" fmla="*/ 13 h 163"/>
                <a:gd name="T6" fmla="*/ 201 w 215"/>
                <a:gd name="T7" fmla="*/ 13 h 163"/>
                <a:gd name="T8" fmla="*/ 202 w 215"/>
                <a:gd name="T9" fmla="*/ 60 h 163"/>
                <a:gd name="T10" fmla="*/ 27 w 215"/>
                <a:gd name="T1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63">
                  <a:moveTo>
                    <a:pt x="0" y="97"/>
                  </a:moveTo>
                  <a:cubicBezTo>
                    <a:pt x="0" y="97"/>
                    <a:pt x="121" y="36"/>
                    <a:pt x="156" y="17"/>
                  </a:cubicBezTo>
                  <a:cubicBezTo>
                    <a:pt x="179" y="4"/>
                    <a:pt x="187" y="0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14" y="26"/>
                    <a:pt x="215" y="47"/>
                    <a:pt x="202" y="60"/>
                  </a:cubicBezTo>
                  <a:cubicBezTo>
                    <a:pt x="27" y="163"/>
                    <a:pt x="27" y="163"/>
                    <a:pt x="27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09803" y="3502184"/>
            <a:ext cx="1390709" cy="2287896"/>
            <a:chOff x="3402779" y="3199243"/>
            <a:chExt cx="1390709" cy="2287896"/>
          </a:xfrm>
          <a:solidFill>
            <a:srgbClr val="AFD1F0"/>
          </a:solidFill>
        </p:grpSpPr>
        <p:sp>
          <p:nvSpPr>
            <p:cNvPr id="41" name="Freeform 34"/>
            <p:cNvSpPr/>
            <p:nvPr/>
          </p:nvSpPr>
          <p:spPr bwMode="auto">
            <a:xfrm>
              <a:off x="3683773" y="4318943"/>
              <a:ext cx="355166" cy="698921"/>
            </a:xfrm>
            <a:custGeom>
              <a:avLst/>
              <a:gdLst>
                <a:gd name="T0" fmla="*/ 147 w 153"/>
                <a:gd name="T1" fmla="*/ 241 h 301"/>
                <a:gd name="T2" fmla="*/ 116 w 153"/>
                <a:gd name="T3" fmla="*/ 294 h 301"/>
                <a:gd name="T4" fmla="*/ 116 w 153"/>
                <a:gd name="T5" fmla="*/ 294 h 301"/>
                <a:gd name="T6" fmla="*/ 63 w 153"/>
                <a:gd name="T7" fmla="*/ 264 h 301"/>
                <a:gd name="T8" fmla="*/ 7 w 153"/>
                <a:gd name="T9" fmla="*/ 60 h 301"/>
                <a:gd name="T10" fmla="*/ 37 w 153"/>
                <a:gd name="T11" fmla="*/ 6 h 301"/>
                <a:gd name="T12" fmla="*/ 37 w 153"/>
                <a:gd name="T13" fmla="*/ 6 h 301"/>
                <a:gd name="T14" fmla="*/ 91 w 153"/>
                <a:gd name="T15" fmla="*/ 37 h 301"/>
                <a:gd name="T16" fmla="*/ 147 w 153"/>
                <a:gd name="T17" fmla="*/ 24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01">
                  <a:moveTo>
                    <a:pt x="147" y="241"/>
                  </a:moveTo>
                  <a:cubicBezTo>
                    <a:pt x="153" y="264"/>
                    <a:pt x="140" y="288"/>
                    <a:pt x="116" y="294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93" y="301"/>
                    <a:pt x="69" y="287"/>
                    <a:pt x="63" y="26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37"/>
                    <a:pt x="14" y="13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61" y="0"/>
                    <a:pt x="85" y="13"/>
                    <a:pt x="91" y="37"/>
                  </a:cubicBezTo>
                  <a:lnTo>
                    <a:pt x="147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3832115" y="4822451"/>
              <a:ext cx="440748" cy="596222"/>
            </a:xfrm>
            <a:custGeom>
              <a:avLst/>
              <a:gdLst>
                <a:gd name="T0" fmla="*/ 178 w 190"/>
                <a:gd name="T1" fmla="*/ 185 h 257"/>
                <a:gd name="T2" fmla="*/ 163 w 190"/>
                <a:gd name="T3" fmla="*/ 244 h 257"/>
                <a:gd name="T4" fmla="*/ 163 w 190"/>
                <a:gd name="T5" fmla="*/ 244 h 257"/>
                <a:gd name="T6" fmla="*/ 103 w 190"/>
                <a:gd name="T7" fmla="*/ 229 h 257"/>
                <a:gd name="T8" fmla="*/ 12 w 190"/>
                <a:gd name="T9" fmla="*/ 72 h 257"/>
                <a:gd name="T10" fmla="*/ 27 w 190"/>
                <a:gd name="T11" fmla="*/ 12 h 257"/>
                <a:gd name="T12" fmla="*/ 27 w 190"/>
                <a:gd name="T13" fmla="*/ 12 h 257"/>
                <a:gd name="T14" fmla="*/ 87 w 190"/>
                <a:gd name="T15" fmla="*/ 27 h 257"/>
                <a:gd name="T16" fmla="*/ 178 w 190"/>
                <a:gd name="T17" fmla="*/ 18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257">
                  <a:moveTo>
                    <a:pt x="178" y="185"/>
                  </a:moveTo>
                  <a:cubicBezTo>
                    <a:pt x="190" y="205"/>
                    <a:pt x="184" y="232"/>
                    <a:pt x="163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42" y="257"/>
                    <a:pt x="115" y="250"/>
                    <a:pt x="103" y="22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0" y="51"/>
                    <a:pt x="6" y="24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48" y="0"/>
                    <a:pt x="75" y="7"/>
                    <a:pt x="87" y="27"/>
                  </a:cubicBezTo>
                  <a:lnTo>
                    <a:pt x="178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3551121" y="3871064"/>
              <a:ext cx="496376" cy="825867"/>
            </a:xfrm>
            <a:custGeom>
              <a:avLst/>
              <a:gdLst>
                <a:gd name="T0" fmla="*/ 165 w 214"/>
                <a:gd name="T1" fmla="*/ 314 h 356"/>
                <a:gd name="T2" fmla="*/ 111 w 214"/>
                <a:gd name="T3" fmla="*/ 352 h 356"/>
                <a:gd name="T4" fmla="*/ 39 w 214"/>
                <a:gd name="T5" fmla="*/ 339 h 356"/>
                <a:gd name="T6" fmla="*/ 5 w 214"/>
                <a:gd name="T7" fmla="*/ 295 h 356"/>
                <a:gd name="T8" fmla="*/ 45 w 214"/>
                <a:gd name="T9" fmla="*/ 43 h 356"/>
                <a:gd name="T10" fmla="*/ 100 w 214"/>
                <a:gd name="T11" fmla="*/ 5 h 356"/>
                <a:gd name="T12" fmla="*/ 172 w 214"/>
                <a:gd name="T13" fmla="*/ 18 h 356"/>
                <a:gd name="T14" fmla="*/ 210 w 214"/>
                <a:gd name="T15" fmla="*/ 73 h 356"/>
                <a:gd name="T16" fmla="*/ 165 w 214"/>
                <a:gd name="T17" fmla="*/ 31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356">
                  <a:moveTo>
                    <a:pt x="165" y="314"/>
                  </a:moveTo>
                  <a:cubicBezTo>
                    <a:pt x="161" y="339"/>
                    <a:pt x="136" y="356"/>
                    <a:pt x="111" y="352"/>
                  </a:cubicBezTo>
                  <a:cubicBezTo>
                    <a:pt x="39" y="339"/>
                    <a:pt x="39" y="339"/>
                    <a:pt x="39" y="339"/>
                  </a:cubicBezTo>
                  <a:cubicBezTo>
                    <a:pt x="14" y="334"/>
                    <a:pt x="0" y="321"/>
                    <a:pt x="5" y="295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50" y="17"/>
                    <a:pt x="75" y="0"/>
                    <a:pt x="100" y="5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97" y="23"/>
                    <a:pt x="214" y="47"/>
                    <a:pt x="210" y="73"/>
                  </a:cubicBezTo>
                  <a:lnTo>
                    <a:pt x="165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3498345" y="4326075"/>
              <a:ext cx="296685" cy="703200"/>
            </a:xfrm>
            <a:custGeom>
              <a:avLst/>
              <a:gdLst>
                <a:gd name="T0" fmla="*/ 90 w 128"/>
                <a:gd name="T1" fmla="*/ 263 h 303"/>
                <a:gd name="T2" fmla="*/ 40 w 128"/>
                <a:gd name="T3" fmla="*/ 299 h 303"/>
                <a:gd name="T4" fmla="*/ 40 w 128"/>
                <a:gd name="T5" fmla="*/ 299 h 303"/>
                <a:gd name="T6" fmla="*/ 4 w 128"/>
                <a:gd name="T7" fmla="*/ 249 h 303"/>
                <a:gd name="T8" fmla="*/ 37 w 128"/>
                <a:gd name="T9" fmla="*/ 40 h 303"/>
                <a:gd name="T10" fmla="*/ 88 w 128"/>
                <a:gd name="T11" fmla="*/ 4 h 303"/>
                <a:gd name="T12" fmla="*/ 88 w 128"/>
                <a:gd name="T13" fmla="*/ 4 h 303"/>
                <a:gd name="T14" fmla="*/ 124 w 128"/>
                <a:gd name="T15" fmla="*/ 54 h 303"/>
                <a:gd name="T16" fmla="*/ 90 w 128"/>
                <a:gd name="T17" fmla="*/ 26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03">
                  <a:moveTo>
                    <a:pt x="90" y="263"/>
                  </a:moveTo>
                  <a:cubicBezTo>
                    <a:pt x="86" y="287"/>
                    <a:pt x="64" y="303"/>
                    <a:pt x="40" y="299"/>
                  </a:cubicBezTo>
                  <a:cubicBezTo>
                    <a:pt x="40" y="299"/>
                    <a:pt x="40" y="299"/>
                    <a:pt x="40" y="299"/>
                  </a:cubicBezTo>
                  <a:cubicBezTo>
                    <a:pt x="16" y="295"/>
                    <a:pt x="0" y="273"/>
                    <a:pt x="4" y="24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41" y="17"/>
                    <a:pt x="64" y="0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111" y="8"/>
                    <a:pt x="128" y="31"/>
                    <a:pt x="124" y="54"/>
                  </a:cubicBezTo>
                  <a:lnTo>
                    <a:pt x="9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3498345" y="4852405"/>
              <a:ext cx="255321" cy="634734"/>
            </a:xfrm>
            <a:custGeom>
              <a:avLst/>
              <a:gdLst>
                <a:gd name="T0" fmla="*/ 107 w 110"/>
                <a:gd name="T1" fmla="*/ 222 h 273"/>
                <a:gd name="T2" fmla="*/ 68 w 110"/>
                <a:gd name="T3" fmla="*/ 270 h 273"/>
                <a:gd name="T4" fmla="*/ 68 w 110"/>
                <a:gd name="T5" fmla="*/ 270 h 273"/>
                <a:gd name="T6" fmla="*/ 20 w 110"/>
                <a:gd name="T7" fmla="*/ 231 h 273"/>
                <a:gd name="T8" fmla="*/ 2 w 110"/>
                <a:gd name="T9" fmla="*/ 51 h 273"/>
                <a:gd name="T10" fmla="*/ 41 w 110"/>
                <a:gd name="T11" fmla="*/ 2 h 273"/>
                <a:gd name="T12" fmla="*/ 41 w 110"/>
                <a:gd name="T13" fmla="*/ 2 h 273"/>
                <a:gd name="T14" fmla="*/ 89 w 110"/>
                <a:gd name="T15" fmla="*/ 41 h 273"/>
                <a:gd name="T16" fmla="*/ 107 w 110"/>
                <a:gd name="T17" fmla="*/ 22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73">
                  <a:moveTo>
                    <a:pt x="107" y="222"/>
                  </a:moveTo>
                  <a:cubicBezTo>
                    <a:pt x="110" y="246"/>
                    <a:pt x="92" y="267"/>
                    <a:pt x="68" y="270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44" y="273"/>
                    <a:pt x="23" y="255"/>
                    <a:pt x="20" y="23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27"/>
                    <a:pt x="17" y="5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65" y="0"/>
                    <a:pt x="86" y="17"/>
                    <a:pt x="89" y="41"/>
                  </a:cubicBezTo>
                  <a:lnTo>
                    <a:pt x="107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3402779" y="3199243"/>
              <a:ext cx="192560" cy="536315"/>
            </a:xfrm>
            <a:custGeom>
              <a:avLst/>
              <a:gdLst>
                <a:gd name="T0" fmla="*/ 82 w 83"/>
                <a:gd name="T1" fmla="*/ 193 h 231"/>
                <a:gd name="T2" fmla="*/ 51 w 83"/>
                <a:gd name="T3" fmla="*/ 230 h 231"/>
                <a:gd name="T4" fmla="*/ 51 w 83"/>
                <a:gd name="T5" fmla="*/ 230 h 231"/>
                <a:gd name="T6" fmla="*/ 15 w 83"/>
                <a:gd name="T7" fmla="*/ 199 h 231"/>
                <a:gd name="T8" fmla="*/ 1 w 83"/>
                <a:gd name="T9" fmla="*/ 38 h 231"/>
                <a:gd name="T10" fmla="*/ 32 w 83"/>
                <a:gd name="T11" fmla="*/ 2 h 231"/>
                <a:gd name="T12" fmla="*/ 32 w 83"/>
                <a:gd name="T13" fmla="*/ 2 h 231"/>
                <a:gd name="T14" fmla="*/ 68 w 83"/>
                <a:gd name="T15" fmla="*/ 32 h 231"/>
                <a:gd name="T16" fmla="*/ 82 w 83"/>
                <a:gd name="T17" fmla="*/ 19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31">
                  <a:moveTo>
                    <a:pt x="82" y="193"/>
                  </a:moveTo>
                  <a:cubicBezTo>
                    <a:pt x="83" y="212"/>
                    <a:pt x="70" y="228"/>
                    <a:pt x="51" y="230"/>
                  </a:cubicBezTo>
                  <a:cubicBezTo>
                    <a:pt x="51" y="230"/>
                    <a:pt x="51" y="230"/>
                    <a:pt x="51" y="230"/>
                  </a:cubicBezTo>
                  <a:cubicBezTo>
                    <a:pt x="33" y="231"/>
                    <a:pt x="17" y="218"/>
                    <a:pt x="15" y="199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19"/>
                    <a:pt x="13" y="3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50" y="0"/>
                    <a:pt x="66" y="14"/>
                    <a:pt x="68" y="32"/>
                  </a:cubicBezTo>
                  <a:lnTo>
                    <a:pt x="8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3429879" y="3575805"/>
              <a:ext cx="425058" cy="527757"/>
            </a:xfrm>
            <a:custGeom>
              <a:avLst/>
              <a:gdLst>
                <a:gd name="T0" fmla="*/ 172 w 183"/>
                <a:gd name="T1" fmla="*/ 170 h 227"/>
                <a:gd name="T2" fmla="*/ 163 w 183"/>
                <a:gd name="T3" fmla="*/ 216 h 227"/>
                <a:gd name="T4" fmla="*/ 163 w 183"/>
                <a:gd name="T5" fmla="*/ 216 h 227"/>
                <a:gd name="T6" fmla="*/ 117 w 183"/>
                <a:gd name="T7" fmla="*/ 207 h 227"/>
                <a:gd name="T8" fmla="*/ 10 w 183"/>
                <a:gd name="T9" fmla="*/ 57 h 227"/>
                <a:gd name="T10" fmla="*/ 19 w 183"/>
                <a:gd name="T11" fmla="*/ 11 h 227"/>
                <a:gd name="T12" fmla="*/ 19 w 183"/>
                <a:gd name="T13" fmla="*/ 11 h 227"/>
                <a:gd name="T14" fmla="*/ 66 w 183"/>
                <a:gd name="T15" fmla="*/ 20 h 227"/>
                <a:gd name="T16" fmla="*/ 172 w 183"/>
                <a:gd name="T17" fmla="*/ 1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227">
                  <a:moveTo>
                    <a:pt x="172" y="170"/>
                  </a:moveTo>
                  <a:cubicBezTo>
                    <a:pt x="183" y="185"/>
                    <a:pt x="179" y="206"/>
                    <a:pt x="163" y="216"/>
                  </a:cubicBezTo>
                  <a:cubicBezTo>
                    <a:pt x="163" y="216"/>
                    <a:pt x="163" y="216"/>
                    <a:pt x="163" y="216"/>
                  </a:cubicBezTo>
                  <a:cubicBezTo>
                    <a:pt x="148" y="227"/>
                    <a:pt x="127" y="222"/>
                    <a:pt x="117" y="20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0" y="42"/>
                    <a:pt x="4" y="2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34" y="0"/>
                    <a:pt x="55" y="4"/>
                    <a:pt x="66" y="20"/>
                  </a:cubicBezTo>
                  <a:lnTo>
                    <a:pt x="17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3850659" y="3903870"/>
              <a:ext cx="514920" cy="342329"/>
            </a:xfrm>
            <a:custGeom>
              <a:avLst/>
              <a:gdLst>
                <a:gd name="T0" fmla="*/ 199 w 222"/>
                <a:gd name="T1" fmla="*/ 80 h 148"/>
                <a:gd name="T2" fmla="*/ 214 w 222"/>
                <a:gd name="T3" fmla="*/ 125 h 148"/>
                <a:gd name="T4" fmla="*/ 214 w 222"/>
                <a:gd name="T5" fmla="*/ 125 h 148"/>
                <a:gd name="T6" fmla="*/ 169 w 222"/>
                <a:gd name="T7" fmla="*/ 140 h 148"/>
                <a:gd name="T8" fmla="*/ 24 w 222"/>
                <a:gd name="T9" fmla="*/ 69 h 148"/>
                <a:gd name="T10" fmla="*/ 9 w 222"/>
                <a:gd name="T11" fmla="*/ 24 h 148"/>
                <a:gd name="T12" fmla="*/ 9 w 222"/>
                <a:gd name="T13" fmla="*/ 24 h 148"/>
                <a:gd name="T14" fmla="*/ 54 w 222"/>
                <a:gd name="T15" fmla="*/ 9 h 148"/>
                <a:gd name="T16" fmla="*/ 199 w 222"/>
                <a:gd name="T17" fmla="*/ 8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148">
                  <a:moveTo>
                    <a:pt x="199" y="80"/>
                  </a:moveTo>
                  <a:cubicBezTo>
                    <a:pt x="215" y="88"/>
                    <a:pt x="222" y="108"/>
                    <a:pt x="214" y="125"/>
                  </a:cubicBezTo>
                  <a:cubicBezTo>
                    <a:pt x="214" y="125"/>
                    <a:pt x="214" y="125"/>
                    <a:pt x="214" y="125"/>
                  </a:cubicBezTo>
                  <a:cubicBezTo>
                    <a:pt x="206" y="142"/>
                    <a:pt x="186" y="148"/>
                    <a:pt x="169" y="140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7" y="60"/>
                    <a:pt x="0" y="40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7" y="7"/>
                    <a:pt x="37" y="0"/>
                    <a:pt x="54" y="9"/>
                  </a:cubicBezTo>
                  <a:lnTo>
                    <a:pt x="19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4208677" y="4049359"/>
              <a:ext cx="584811" cy="192559"/>
            </a:xfrm>
            <a:custGeom>
              <a:avLst/>
              <a:gdLst>
                <a:gd name="T0" fmla="*/ 216 w 252"/>
                <a:gd name="T1" fmla="*/ 1 h 83"/>
                <a:gd name="T2" fmla="*/ 251 w 252"/>
                <a:gd name="T3" fmla="*/ 33 h 83"/>
                <a:gd name="T4" fmla="*/ 251 w 252"/>
                <a:gd name="T5" fmla="*/ 33 h 83"/>
                <a:gd name="T6" fmla="*/ 219 w 252"/>
                <a:gd name="T7" fmla="*/ 68 h 83"/>
                <a:gd name="T8" fmla="*/ 36 w 252"/>
                <a:gd name="T9" fmla="*/ 82 h 83"/>
                <a:gd name="T10" fmla="*/ 1 w 252"/>
                <a:gd name="T11" fmla="*/ 50 h 83"/>
                <a:gd name="T12" fmla="*/ 1 w 252"/>
                <a:gd name="T13" fmla="*/ 50 h 83"/>
                <a:gd name="T14" fmla="*/ 33 w 252"/>
                <a:gd name="T15" fmla="*/ 15 h 83"/>
                <a:gd name="T16" fmla="*/ 216 w 252"/>
                <a:gd name="T17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83">
                  <a:moveTo>
                    <a:pt x="216" y="1"/>
                  </a:moveTo>
                  <a:cubicBezTo>
                    <a:pt x="235" y="0"/>
                    <a:pt x="250" y="15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2" y="52"/>
                    <a:pt x="238" y="67"/>
                    <a:pt x="219" y="68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17" y="83"/>
                    <a:pt x="2" y="69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32"/>
                    <a:pt x="14" y="16"/>
                    <a:pt x="33" y="15"/>
                  </a:cubicBezTo>
                  <a:lnTo>
                    <a:pt x="21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3732270" y="3468827"/>
              <a:ext cx="392252" cy="392251"/>
            </a:xfrm>
            <a:custGeom>
              <a:avLst/>
              <a:gdLst>
                <a:gd name="T0" fmla="*/ 167 w 169"/>
                <a:gd name="T1" fmla="*/ 81 h 169"/>
                <a:gd name="T2" fmla="*/ 89 w 169"/>
                <a:gd name="T3" fmla="*/ 167 h 169"/>
                <a:gd name="T4" fmla="*/ 2 w 169"/>
                <a:gd name="T5" fmla="*/ 89 h 169"/>
                <a:gd name="T6" fmla="*/ 80 w 169"/>
                <a:gd name="T7" fmla="*/ 2 h 169"/>
                <a:gd name="T8" fmla="*/ 167 w 169"/>
                <a:gd name="T9" fmla="*/ 8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9">
                  <a:moveTo>
                    <a:pt x="167" y="81"/>
                  </a:moveTo>
                  <a:cubicBezTo>
                    <a:pt x="169" y="126"/>
                    <a:pt x="134" y="165"/>
                    <a:pt x="89" y="167"/>
                  </a:cubicBezTo>
                  <a:cubicBezTo>
                    <a:pt x="43" y="169"/>
                    <a:pt x="4" y="134"/>
                    <a:pt x="2" y="89"/>
                  </a:cubicBezTo>
                  <a:cubicBezTo>
                    <a:pt x="0" y="43"/>
                    <a:pt x="35" y="5"/>
                    <a:pt x="80" y="2"/>
                  </a:cubicBezTo>
                  <a:cubicBezTo>
                    <a:pt x="126" y="0"/>
                    <a:pt x="165" y="35"/>
                    <a:pt x="167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941144" y="5088307"/>
            <a:ext cx="1216693" cy="1549037"/>
            <a:chOff x="2534120" y="4785366"/>
            <a:chExt cx="1216693" cy="1549037"/>
          </a:xfrm>
          <a:solidFill>
            <a:srgbClr val="AFD1F0"/>
          </a:solidFill>
        </p:grpSpPr>
        <p:sp>
          <p:nvSpPr>
            <p:cNvPr id="56" name="Freeform 44"/>
            <p:cNvSpPr/>
            <p:nvPr/>
          </p:nvSpPr>
          <p:spPr bwMode="auto">
            <a:xfrm>
              <a:off x="2922092" y="5557032"/>
              <a:ext cx="241057" cy="697494"/>
            </a:xfrm>
            <a:custGeom>
              <a:avLst/>
              <a:gdLst>
                <a:gd name="T0" fmla="*/ 15 w 104"/>
                <a:gd name="T1" fmla="*/ 259 h 301"/>
                <a:gd name="T2" fmla="*/ 62 w 104"/>
                <a:gd name="T3" fmla="*/ 299 h 301"/>
                <a:gd name="T4" fmla="*/ 62 w 104"/>
                <a:gd name="T5" fmla="*/ 299 h 301"/>
                <a:gd name="T6" fmla="*/ 103 w 104"/>
                <a:gd name="T7" fmla="*/ 253 h 301"/>
                <a:gd name="T8" fmla="*/ 89 w 104"/>
                <a:gd name="T9" fmla="*/ 42 h 301"/>
                <a:gd name="T10" fmla="*/ 43 w 104"/>
                <a:gd name="T11" fmla="*/ 1 h 301"/>
                <a:gd name="T12" fmla="*/ 43 w 104"/>
                <a:gd name="T13" fmla="*/ 1 h 301"/>
                <a:gd name="T14" fmla="*/ 2 w 104"/>
                <a:gd name="T15" fmla="*/ 48 h 301"/>
                <a:gd name="T16" fmla="*/ 15 w 104"/>
                <a:gd name="T17" fmla="*/ 25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301">
                  <a:moveTo>
                    <a:pt x="15" y="259"/>
                  </a:moveTo>
                  <a:cubicBezTo>
                    <a:pt x="17" y="283"/>
                    <a:pt x="38" y="301"/>
                    <a:pt x="62" y="299"/>
                  </a:cubicBezTo>
                  <a:cubicBezTo>
                    <a:pt x="62" y="299"/>
                    <a:pt x="62" y="299"/>
                    <a:pt x="62" y="299"/>
                  </a:cubicBezTo>
                  <a:cubicBezTo>
                    <a:pt x="86" y="298"/>
                    <a:pt x="104" y="277"/>
                    <a:pt x="103" y="25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8" y="18"/>
                    <a:pt x="67" y="0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19" y="3"/>
                    <a:pt x="0" y="24"/>
                    <a:pt x="2" y="48"/>
                  </a:cubicBezTo>
                  <a:lnTo>
                    <a:pt x="15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"/>
            <p:cNvSpPr/>
            <p:nvPr/>
          </p:nvSpPr>
          <p:spPr bwMode="auto">
            <a:xfrm>
              <a:off x="2534120" y="6049129"/>
              <a:ext cx="634735" cy="285274"/>
            </a:xfrm>
            <a:custGeom>
              <a:avLst/>
              <a:gdLst>
                <a:gd name="T0" fmla="*/ 40 w 273"/>
                <a:gd name="T1" fmla="*/ 33 h 123"/>
                <a:gd name="T2" fmla="*/ 4 w 273"/>
                <a:gd name="T3" fmla="*/ 83 h 123"/>
                <a:gd name="T4" fmla="*/ 4 w 273"/>
                <a:gd name="T5" fmla="*/ 83 h 123"/>
                <a:gd name="T6" fmla="*/ 53 w 273"/>
                <a:gd name="T7" fmla="*/ 119 h 123"/>
                <a:gd name="T8" fmla="*/ 233 w 273"/>
                <a:gd name="T9" fmla="*/ 90 h 123"/>
                <a:gd name="T10" fmla="*/ 269 w 273"/>
                <a:gd name="T11" fmla="*/ 40 h 123"/>
                <a:gd name="T12" fmla="*/ 269 w 273"/>
                <a:gd name="T13" fmla="*/ 40 h 123"/>
                <a:gd name="T14" fmla="*/ 219 w 273"/>
                <a:gd name="T15" fmla="*/ 4 h 123"/>
                <a:gd name="T16" fmla="*/ 40 w 273"/>
                <a:gd name="T17" fmla="*/ 3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123">
                  <a:moveTo>
                    <a:pt x="40" y="33"/>
                  </a:moveTo>
                  <a:cubicBezTo>
                    <a:pt x="16" y="37"/>
                    <a:pt x="0" y="59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107"/>
                    <a:pt x="30" y="123"/>
                    <a:pt x="53" y="119"/>
                  </a:cubicBezTo>
                  <a:cubicBezTo>
                    <a:pt x="233" y="90"/>
                    <a:pt x="233" y="90"/>
                    <a:pt x="233" y="90"/>
                  </a:cubicBezTo>
                  <a:cubicBezTo>
                    <a:pt x="257" y="86"/>
                    <a:pt x="273" y="64"/>
                    <a:pt x="269" y="40"/>
                  </a:cubicBezTo>
                  <a:cubicBezTo>
                    <a:pt x="269" y="40"/>
                    <a:pt x="269" y="40"/>
                    <a:pt x="269" y="40"/>
                  </a:cubicBezTo>
                  <a:cubicBezTo>
                    <a:pt x="266" y="16"/>
                    <a:pt x="243" y="0"/>
                    <a:pt x="219" y="4"/>
                  </a:cubicBezTo>
                  <a:lnTo>
                    <a:pt x="4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2826526" y="5170485"/>
              <a:ext cx="443601" cy="775945"/>
            </a:xfrm>
            <a:custGeom>
              <a:avLst/>
              <a:gdLst>
                <a:gd name="T0" fmla="*/ 48 w 191"/>
                <a:gd name="T1" fmla="*/ 301 h 334"/>
                <a:gd name="T2" fmla="*/ 86 w 191"/>
                <a:gd name="T3" fmla="*/ 328 h 334"/>
                <a:gd name="T4" fmla="*/ 152 w 191"/>
                <a:gd name="T5" fmla="*/ 312 h 334"/>
                <a:gd name="T6" fmla="*/ 185 w 191"/>
                <a:gd name="T7" fmla="*/ 259 h 334"/>
                <a:gd name="T8" fmla="*/ 132 w 191"/>
                <a:gd name="T9" fmla="*/ 36 h 334"/>
                <a:gd name="T10" fmla="*/ 86 w 191"/>
                <a:gd name="T11" fmla="*/ 0 h 334"/>
                <a:gd name="T12" fmla="*/ 39 w 191"/>
                <a:gd name="T13" fmla="*/ 10 h 334"/>
                <a:gd name="T14" fmla="*/ 6 w 191"/>
                <a:gd name="T15" fmla="*/ 63 h 334"/>
                <a:gd name="T16" fmla="*/ 48 w 191"/>
                <a:gd name="T17" fmla="*/ 301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334">
                  <a:moveTo>
                    <a:pt x="48" y="301"/>
                  </a:moveTo>
                  <a:cubicBezTo>
                    <a:pt x="54" y="324"/>
                    <a:pt x="62" y="334"/>
                    <a:pt x="86" y="328"/>
                  </a:cubicBezTo>
                  <a:cubicBezTo>
                    <a:pt x="152" y="312"/>
                    <a:pt x="152" y="312"/>
                    <a:pt x="152" y="312"/>
                  </a:cubicBezTo>
                  <a:cubicBezTo>
                    <a:pt x="176" y="307"/>
                    <a:pt x="191" y="283"/>
                    <a:pt x="185" y="259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27" y="12"/>
                    <a:pt x="112" y="1"/>
                    <a:pt x="86" y="0"/>
                  </a:cubicBezTo>
                  <a:cubicBezTo>
                    <a:pt x="71" y="0"/>
                    <a:pt x="56" y="4"/>
                    <a:pt x="39" y="10"/>
                  </a:cubicBezTo>
                  <a:cubicBezTo>
                    <a:pt x="16" y="19"/>
                    <a:pt x="0" y="40"/>
                    <a:pt x="6" y="63"/>
                  </a:cubicBezTo>
                  <a:lnTo>
                    <a:pt x="4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7"/>
            <p:cNvSpPr/>
            <p:nvPr/>
          </p:nvSpPr>
          <p:spPr bwMode="auto">
            <a:xfrm>
              <a:off x="2932077" y="5669715"/>
              <a:ext cx="678952" cy="292405"/>
            </a:xfrm>
            <a:custGeom>
              <a:avLst/>
              <a:gdLst>
                <a:gd name="T0" fmla="*/ 253 w 293"/>
                <a:gd name="T1" fmla="*/ 90 h 126"/>
                <a:gd name="T2" fmla="*/ 289 w 293"/>
                <a:gd name="T3" fmla="*/ 40 h 126"/>
                <a:gd name="T4" fmla="*/ 289 w 293"/>
                <a:gd name="T5" fmla="*/ 40 h 126"/>
                <a:gd name="T6" fmla="*/ 239 w 293"/>
                <a:gd name="T7" fmla="*/ 4 h 126"/>
                <a:gd name="T8" fmla="*/ 40 w 293"/>
                <a:gd name="T9" fmla="*/ 36 h 126"/>
                <a:gd name="T10" fmla="*/ 3 w 293"/>
                <a:gd name="T11" fmla="*/ 86 h 126"/>
                <a:gd name="T12" fmla="*/ 3 w 293"/>
                <a:gd name="T13" fmla="*/ 86 h 126"/>
                <a:gd name="T14" fmla="*/ 53 w 293"/>
                <a:gd name="T15" fmla="*/ 122 h 126"/>
                <a:gd name="T16" fmla="*/ 253 w 293"/>
                <a:gd name="T17" fmla="*/ 9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126">
                  <a:moveTo>
                    <a:pt x="253" y="90"/>
                  </a:moveTo>
                  <a:cubicBezTo>
                    <a:pt x="276" y="86"/>
                    <a:pt x="293" y="64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5" y="16"/>
                    <a:pt x="263" y="0"/>
                    <a:pt x="239" y="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6" y="40"/>
                    <a:pt x="0" y="62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7" y="110"/>
                    <a:pt x="29" y="126"/>
                    <a:pt x="53" y="122"/>
                  </a:cubicBezTo>
                  <a:lnTo>
                    <a:pt x="253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8"/>
            <p:cNvSpPr/>
            <p:nvPr/>
          </p:nvSpPr>
          <p:spPr bwMode="auto">
            <a:xfrm>
              <a:off x="3402779" y="5676847"/>
              <a:ext cx="208250" cy="624750"/>
            </a:xfrm>
            <a:custGeom>
              <a:avLst/>
              <a:gdLst>
                <a:gd name="T0" fmla="*/ 2 w 90"/>
                <a:gd name="T1" fmla="*/ 225 h 269"/>
                <a:gd name="T2" fmla="*/ 46 w 90"/>
                <a:gd name="T3" fmla="*/ 269 h 269"/>
                <a:gd name="T4" fmla="*/ 46 w 90"/>
                <a:gd name="T5" fmla="*/ 269 h 269"/>
                <a:gd name="T6" fmla="*/ 90 w 90"/>
                <a:gd name="T7" fmla="*/ 225 h 269"/>
                <a:gd name="T8" fmla="*/ 87 w 90"/>
                <a:gd name="T9" fmla="*/ 43 h 269"/>
                <a:gd name="T10" fmla="*/ 44 w 90"/>
                <a:gd name="T11" fmla="*/ 0 h 269"/>
                <a:gd name="T12" fmla="*/ 44 w 90"/>
                <a:gd name="T13" fmla="*/ 0 h 269"/>
                <a:gd name="T14" fmla="*/ 0 w 90"/>
                <a:gd name="T15" fmla="*/ 43 h 269"/>
                <a:gd name="T16" fmla="*/ 2 w 90"/>
                <a:gd name="T17" fmla="*/ 22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269">
                  <a:moveTo>
                    <a:pt x="2" y="225"/>
                  </a:moveTo>
                  <a:cubicBezTo>
                    <a:pt x="2" y="249"/>
                    <a:pt x="22" y="269"/>
                    <a:pt x="46" y="269"/>
                  </a:cubicBezTo>
                  <a:cubicBezTo>
                    <a:pt x="46" y="269"/>
                    <a:pt x="46" y="269"/>
                    <a:pt x="46" y="269"/>
                  </a:cubicBezTo>
                  <a:cubicBezTo>
                    <a:pt x="70" y="269"/>
                    <a:pt x="90" y="249"/>
                    <a:pt x="90" y="22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19"/>
                    <a:pt x="68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lnTo>
                    <a:pt x="2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9"/>
            <p:cNvSpPr/>
            <p:nvPr/>
          </p:nvSpPr>
          <p:spPr bwMode="auto">
            <a:xfrm>
              <a:off x="3211645" y="5391573"/>
              <a:ext cx="539168" cy="252467"/>
            </a:xfrm>
            <a:custGeom>
              <a:avLst/>
              <a:gdLst>
                <a:gd name="T0" fmla="*/ 53 w 232"/>
                <a:gd name="T1" fmla="*/ 4 h 109"/>
                <a:gd name="T2" fmla="*/ 4 w 232"/>
                <a:gd name="T3" fmla="*/ 29 h 109"/>
                <a:gd name="T4" fmla="*/ 4 w 232"/>
                <a:gd name="T5" fmla="*/ 29 h 109"/>
                <a:gd name="T6" fmla="*/ 40 w 232"/>
                <a:gd name="T7" fmla="*/ 76 h 109"/>
                <a:gd name="T8" fmla="*/ 188 w 232"/>
                <a:gd name="T9" fmla="*/ 105 h 109"/>
                <a:gd name="T10" fmla="*/ 228 w 232"/>
                <a:gd name="T11" fmla="*/ 79 h 109"/>
                <a:gd name="T12" fmla="*/ 228 w 232"/>
                <a:gd name="T13" fmla="*/ 79 h 109"/>
                <a:gd name="T14" fmla="*/ 202 w 232"/>
                <a:gd name="T15" fmla="*/ 39 h 109"/>
                <a:gd name="T16" fmla="*/ 53 w 232"/>
                <a:gd name="T17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9">
                  <a:moveTo>
                    <a:pt x="53" y="4"/>
                  </a:moveTo>
                  <a:cubicBezTo>
                    <a:pt x="35" y="0"/>
                    <a:pt x="9" y="1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47"/>
                    <a:pt x="22" y="72"/>
                    <a:pt x="40" y="76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206" y="109"/>
                    <a:pt x="224" y="98"/>
                    <a:pt x="228" y="79"/>
                  </a:cubicBezTo>
                  <a:cubicBezTo>
                    <a:pt x="228" y="79"/>
                    <a:pt x="228" y="79"/>
                    <a:pt x="228" y="79"/>
                  </a:cubicBezTo>
                  <a:cubicBezTo>
                    <a:pt x="232" y="61"/>
                    <a:pt x="220" y="44"/>
                    <a:pt x="202" y="39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2959178" y="5170485"/>
              <a:ext cx="366577" cy="376561"/>
            </a:xfrm>
            <a:custGeom>
              <a:avLst/>
              <a:gdLst>
                <a:gd name="T0" fmla="*/ 158 w 158"/>
                <a:gd name="T1" fmla="*/ 99 h 162"/>
                <a:gd name="T2" fmla="*/ 60 w 158"/>
                <a:gd name="T3" fmla="*/ 13 h 162"/>
                <a:gd name="T4" fmla="*/ 13 w 158"/>
                <a:gd name="T5" fmla="*/ 15 h 162"/>
                <a:gd name="T6" fmla="*/ 13 w 158"/>
                <a:gd name="T7" fmla="*/ 15 h 162"/>
                <a:gd name="T8" fmla="*/ 15 w 158"/>
                <a:gd name="T9" fmla="*/ 62 h 162"/>
                <a:gd name="T10" fmla="*/ 132 w 158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62">
                  <a:moveTo>
                    <a:pt x="158" y="99"/>
                  </a:moveTo>
                  <a:cubicBezTo>
                    <a:pt x="60" y="13"/>
                    <a:pt x="60" y="13"/>
                    <a:pt x="60" y="13"/>
                  </a:cubicBezTo>
                  <a:cubicBezTo>
                    <a:pt x="46" y="0"/>
                    <a:pt x="25" y="1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29"/>
                    <a:pt x="2" y="50"/>
                    <a:pt x="15" y="62"/>
                  </a:cubicBezTo>
                  <a:cubicBezTo>
                    <a:pt x="132" y="162"/>
                    <a:pt x="132" y="162"/>
                    <a:pt x="132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51"/>
            <p:cNvSpPr>
              <a:spLocks noChangeArrowheads="1"/>
            </p:cNvSpPr>
            <p:nvPr/>
          </p:nvSpPr>
          <p:spPr bwMode="auto">
            <a:xfrm>
              <a:off x="2837937" y="4785366"/>
              <a:ext cx="362298" cy="3622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694497" y="3586341"/>
            <a:ext cx="1419238" cy="1416384"/>
            <a:chOff x="3694497" y="3310294"/>
            <a:chExt cx="1419238" cy="1416384"/>
          </a:xfrm>
        </p:grpSpPr>
        <p:sp>
          <p:nvSpPr>
            <p:cNvPr id="67" name="Oval 12"/>
            <p:cNvSpPr>
              <a:spLocks noChangeArrowheads="1"/>
            </p:cNvSpPr>
            <p:nvPr/>
          </p:nvSpPr>
          <p:spPr bwMode="auto">
            <a:xfrm>
              <a:off x="3694497" y="3310294"/>
              <a:ext cx="1419238" cy="1416384"/>
            </a:xfrm>
            <a:prstGeom prst="ellipse">
              <a:avLst/>
            </a:prstGeom>
            <a:solidFill>
              <a:srgbClr val="F9A3BF"/>
            </a:soli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4190873" y="3657601"/>
              <a:ext cx="448797" cy="527042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040759" y="4064174"/>
            <a:ext cx="1417811" cy="1419237"/>
            <a:chOff x="7040759" y="3788127"/>
            <a:chExt cx="1417811" cy="1419237"/>
          </a:xfrm>
        </p:grpSpPr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7040759" y="3788127"/>
              <a:ext cx="1417811" cy="1419237"/>
            </a:xfrm>
            <a:prstGeom prst="ellipse">
              <a:avLst/>
            </a:prstGeom>
            <a:solidFill>
              <a:srgbClr val="A981C3"/>
            </a:soli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7479544" y="4054899"/>
              <a:ext cx="546836" cy="675344"/>
              <a:chOff x="1897619" y="2123177"/>
              <a:chExt cx="287860" cy="355508"/>
            </a:xfrm>
            <a:solidFill>
              <a:srgbClr val="F8F8F8"/>
            </a:solidFill>
          </p:grpSpPr>
          <p:sp>
            <p:nvSpPr>
              <p:cNvPr id="72" name="Freeform 20"/>
              <p:cNvSpPr>
                <a:spLocks noEditPoints="1"/>
              </p:cNvSpPr>
              <p:nvPr/>
            </p:nvSpPr>
            <p:spPr bwMode="auto">
              <a:xfrm>
                <a:off x="1937919" y="2123177"/>
                <a:ext cx="200062" cy="282103"/>
              </a:xfrm>
              <a:custGeom>
                <a:avLst/>
                <a:gdLst>
                  <a:gd name="T0" fmla="*/ 170 w 339"/>
                  <a:gd name="T1" fmla="*/ 480 h 480"/>
                  <a:gd name="T2" fmla="*/ 339 w 339"/>
                  <a:gd name="T3" fmla="*/ 164 h 480"/>
                  <a:gd name="T4" fmla="*/ 170 w 339"/>
                  <a:gd name="T5" fmla="*/ 0 h 480"/>
                  <a:gd name="T6" fmla="*/ 0 w 339"/>
                  <a:gd name="T7" fmla="*/ 164 h 480"/>
                  <a:gd name="T8" fmla="*/ 170 w 339"/>
                  <a:gd name="T9" fmla="*/ 480 h 480"/>
                  <a:gd name="T10" fmla="*/ 30 w 339"/>
                  <a:gd name="T11" fmla="*/ 171 h 480"/>
                  <a:gd name="T12" fmla="*/ 30 w 339"/>
                  <a:gd name="T13" fmla="*/ 171 h 480"/>
                  <a:gd name="T14" fmla="*/ 170 w 339"/>
                  <a:gd name="T15" fmla="*/ 37 h 480"/>
                  <a:gd name="T16" fmla="*/ 310 w 339"/>
                  <a:gd name="T17" fmla="*/ 171 h 480"/>
                  <a:gd name="T18" fmla="*/ 170 w 339"/>
                  <a:gd name="T19" fmla="*/ 305 h 480"/>
                  <a:gd name="T20" fmla="*/ 30 w 339"/>
                  <a:gd name="T21" fmla="*/ 17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9" h="480">
                    <a:moveTo>
                      <a:pt x="170" y="480"/>
                    </a:moveTo>
                    <a:cubicBezTo>
                      <a:pt x="263" y="480"/>
                      <a:pt x="339" y="254"/>
                      <a:pt x="339" y="164"/>
                    </a:cubicBezTo>
                    <a:cubicBezTo>
                      <a:pt x="339" y="73"/>
                      <a:pt x="263" y="0"/>
                      <a:pt x="170" y="0"/>
                    </a:cubicBezTo>
                    <a:cubicBezTo>
                      <a:pt x="76" y="0"/>
                      <a:pt x="0" y="73"/>
                      <a:pt x="0" y="164"/>
                    </a:cubicBezTo>
                    <a:cubicBezTo>
                      <a:pt x="0" y="254"/>
                      <a:pt x="76" y="480"/>
                      <a:pt x="170" y="480"/>
                    </a:cubicBezTo>
                    <a:close/>
                    <a:moveTo>
                      <a:pt x="30" y="171"/>
                    </a:moveTo>
                    <a:lnTo>
                      <a:pt x="30" y="171"/>
                    </a:lnTo>
                    <a:cubicBezTo>
                      <a:pt x="30" y="97"/>
                      <a:pt x="93" y="37"/>
                      <a:pt x="170" y="37"/>
                    </a:cubicBezTo>
                    <a:cubicBezTo>
                      <a:pt x="248" y="37"/>
                      <a:pt x="310" y="97"/>
                      <a:pt x="310" y="171"/>
                    </a:cubicBezTo>
                    <a:cubicBezTo>
                      <a:pt x="310" y="245"/>
                      <a:pt x="248" y="305"/>
                      <a:pt x="170" y="305"/>
                    </a:cubicBezTo>
                    <a:cubicBezTo>
                      <a:pt x="93" y="305"/>
                      <a:pt x="30" y="245"/>
                      <a:pt x="30" y="1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" name="Freeform 21"/>
              <p:cNvSpPr>
                <a:spLocks noEditPoints="1"/>
              </p:cNvSpPr>
              <p:nvPr/>
            </p:nvSpPr>
            <p:spPr bwMode="auto">
              <a:xfrm>
                <a:off x="1897619" y="2390887"/>
                <a:ext cx="287860" cy="87798"/>
              </a:xfrm>
              <a:custGeom>
                <a:avLst/>
                <a:gdLst>
                  <a:gd name="T0" fmla="*/ 321 w 487"/>
                  <a:gd name="T1" fmla="*/ 0 h 147"/>
                  <a:gd name="T2" fmla="*/ 157 w 487"/>
                  <a:gd name="T3" fmla="*/ 0 h 147"/>
                  <a:gd name="T4" fmla="*/ 0 w 487"/>
                  <a:gd name="T5" fmla="*/ 145 h 147"/>
                  <a:gd name="T6" fmla="*/ 426 w 487"/>
                  <a:gd name="T7" fmla="*/ 0 h 147"/>
                  <a:gd name="T8" fmla="*/ 450 w 487"/>
                  <a:gd name="T9" fmla="*/ 112 h 147"/>
                  <a:gd name="T10" fmla="*/ 430 w 487"/>
                  <a:gd name="T11" fmla="*/ 63 h 147"/>
                  <a:gd name="T12" fmla="*/ 427 w 487"/>
                  <a:gd name="T13" fmla="*/ 55 h 147"/>
                  <a:gd name="T14" fmla="*/ 372 w 487"/>
                  <a:gd name="T15" fmla="*/ 63 h 147"/>
                  <a:gd name="T16" fmla="*/ 415 w 487"/>
                  <a:gd name="T17" fmla="*/ 27 h 147"/>
                  <a:gd name="T18" fmla="*/ 410 w 487"/>
                  <a:gd name="T19" fmla="*/ 20 h 147"/>
                  <a:gd name="T20" fmla="*/ 369 w 487"/>
                  <a:gd name="T21" fmla="*/ 50 h 147"/>
                  <a:gd name="T22" fmla="*/ 410 w 487"/>
                  <a:gd name="T23" fmla="*/ 20 h 147"/>
                  <a:gd name="T24" fmla="*/ 330 w 487"/>
                  <a:gd name="T25" fmla="*/ 20 h 147"/>
                  <a:gd name="T26" fmla="*/ 364 w 487"/>
                  <a:gd name="T27" fmla="*/ 64 h 147"/>
                  <a:gd name="T28" fmla="*/ 286 w 487"/>
                  <a:gd name="T29" fmla="*/ 54 h 147"/>
                  <a:gd name="T30" fmla="*/ 239 w 487"/>
                  <a:gd name="T31" fmla="*/ 65 h 147"/>
                  <a:gd name="T32" fmla="*/ 278 w 487"/>
                  <a:gd name="T33" fmla="*/ 57 h 147"/>
                  <a:gd name="T34" fmla="*/ 267 w 487"/>
                  <a:gd name="T35" fmla="*/ 83 h 147"/>
                  <a:gd name="T36" fmla="*/ 211 w 487"/>
                  <a:gd name="T37" fmla="*/ 91 h 147"/>
                  <a:gd name="T38" fmla="*/ 239 w 487"/>
                  <a:gd name="T39" fmla="*/ 65 h 147"/>
                  <a:gd name="T40" fmla="*/ 212 w 487"/>
                  <a:gd name="T41" fmla="*/ 61 h 147"/>
                  <a:gd name="T42" fmla="*/ 183 w 487"/>
                  <a:gd name="T43" fmla="*/ 95 h 147"/>
                  <a:gd name="T44" fmla="*/ 154 w 487"/>
                  <a:gd name="T45" fmla="*/ 99 h 147"/>
                  <a:gd name="T46" fmla="*/ 128 w 487"/>
                  <a:gd name="T47" fmla="*/ 58 h 147"/>
                  <a:gd name="T48" fmla="*/ 212 w 487"/>
                  <a:gd name="T49" fmla="*/ 61 h 147"/>
                  <a:gd name="T50" fmla="*/ 162 w 487"/>
                  <a:gd name="T51" fmla="*/ 34 h 147"/>
                  <a:gd name="T52" fmla="*/ 129 w 487"/>
                  <a:gd name="T53" fmla="*/ 49 h 147"/>
                  <a:gd name="T54" fmla="*/ 162 w 487"/>
                  <a:gd name="T55" fmla="*/ 34 h 147"/>
                  <a:gd name="T56" fmla="*/ 118 w 487"/>
                  <a:gd name="T57" fmla="*/ 125 h 147"/>
                  <a:gd name="T58" fmla="*/ 41 w 487"/>
                  <a:gd name="T59" fmla="*/ 99 h 147"/>
                  <a:gd name="T60" fmla="*/ 118 w 487"/>
                  <a:gd name="T61" fmla="*/ 125 h 147"/>
                  <a:gd name="T62" fmla="*/ 120 w 487"/>
                  <a:gd name="T63" fmla="*/ 79 h 147"/>
                  <a:gd name="T64" fmla="*/ 54 w 487"/>
                  <a:gd name="T65" fmla="*/ 69 h 147"/>
                  <a:gd name="T66" fmla="*/ 120 w 487"/>
                  <a:gd name="T67" fmla="*/ 79 h 147"/>
                  <a:gd name="T68" fmla="*/ 120 w 487"/>
                  <a:gd name="T69" fmla="*/ 51 h 147"/>
                  <a:gd name="T70" fmla="*/ 74 w 487"/>
                  <a:gd name="T71" fmla="*/ 20 h 147"/>
                  <a:gd name="T72" fmla="*/ 121 w 487"/>
                  <a:gd name="T73" fmla="*/ 38 h 147"/>
                  <a:gd name="T74" fmla="*/ 112 w 487"/>
                  <a:gd name="T75" fmla="*/ 20 h 147"/>
                  <a:gd name="T76" fmla="*/ 148 w 487"/>
                  <a:gd name="T77" fmla="*/ 20 h 147"/>
                  <a:gd name="T78" fmla="*/ 125 w 487"/>
                  <a:gd name="T79" fmla="*/ 31 h 147"/>
                  <a:gd name="T80" fmla="*/ 190 w 487"/>
                  <a:gd name="T81" fmla="*/ 125 h 147"/>
                  <a:gd name="T82" fmla="*/ 126 w 487"/>
                  <a:gd name="T83" fmla="*/ 125 h 147"/>
                  <a:gd name="T84" fmla="*/ 152 w 487"/>
                  <a:gd name="T85" fmla="*/ 108 h 147"/>
                  <a:gd name="T86" fmla="*/ 152 w 487"/>
                  <a:gd name="T87" fmla="*/ 108 h 147"/>
                  <a:gd name="T88" fmla="*/ 152 w 487"/>
                  <a:gd name="T89" fmla="*/ 108 h 147"/>
                  <a:gd name="T90" fmla="*/ 181 w 487"/>
                  <a:gd name="T91" fmla="*/ 103 h 147"/>
                  <a:gd name="T92" fmla="*/ 190 w 487"/>
                  <a:gd name="T93" fmla="*/ 125 h 147"/>
                  <a:gd name="T94" fmla="*/ 199 w 487"/>
                  <a:gd name="T95" fmla="*/ 125 h 147"/>
                  <a:gd name="T96" fmla="*/ 264 w 487"/>
                  <a:gd name="T97" fmla="*/ 91 h 147"/>
                  <a:gd name="T98" fmla="*/ 301 w 487"/>
                  <a:gd name="T99" fmla="*/ 125 h 147"/>
                  <a:gd name="T100" fmla="*/ 309 w 487"/>
                  <a:gd name="T101" fmla="*/ 126 h 147"/>
                  <a:gd name="T102" fmla="*/ 303 w 487"/>
                  <a:gd name="T103" fmla="*/ 105 h 147"/>
                  <a:gd name="T104" fmla="*/ 309 w 487"/>
                  <a:gd name="T105" fmla="*/ 126 h 147"/>
                  <a:gd name="T106" fmla="*/ 299 w 487"/>
                  <a:gd name="T107" fmla="*/ 95 h 147"/>
                  <a:gd name="T108" fmla="*/ 366 w 487"/>
                  <a:gd name="T109" fmla="*/ 72 h 147"/>
                  <a:gd name="T110" fmla="*/ 299 w 487"/>
                  <a:gd name="T111" fmla="*/ 95 h 147"/>
                  <a:gd name="T112" fmla="*/ 376 w 487"/>
                  <a:gd name="T113" fmla="*/ 77 h 147"/>
                  <a:gd name="T114" fmla="*/ 456 w 487"/>
                  <a:gd name="T115" fmla="*/ 126 h 147"/>
                  <a:gd name="T116" fmla="*/ 376 w 487"/>
                  <a:gd name="T117" fmla="*/ 7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7" h="147">
                    <a:moveTo>
                      <a:pt x="426" y="0"/>
                    </a:moveTo>
                    <a:lnTo>
                      <a:pt x="321" y="0"/>
                    </a:lnTo>
                    <a:cubicBezTo>
                      <a:pt x="298" y="26"/>
                      <a:pt x="271" y="45"/>
                      <a:pt x="239" y="45"/>
                    </a:cubicBezTo>
                    <a:cubicBezTo>
                      <a:pt x="208" y="45"/>
                      <a:pt x="180" y="26"/>
                      <a:pt x="157" y="0"/>
                    </a:cubicBezTo>
                    <a:lnTo>
                      <a:pt x="61" y="0"/>
                    </a:lnTo>
                    <a:lnTo>
                      <a:pt x="0" y="145"/>
                    </a:lnTo>
                    <a:lnTo>
                      <a:pt x="487" y="147"/>
                    </a:lnTo>
                    <a:lnTo>
                      <a:pt x="426" y="0"/>
                    </a:lnTo>
                    <a:close/>
                    <a:moveTo>
                      <a:pt x="450" y="112"/>
                    </a:moveTo>
                    <a:lnTo>
                      <a:pt x="450" y="112"/>
                    </a:lnTo>
                    <a:lnTo>
                      <a:pt x="381" y="70"/>
                    </a:lnTo>
                    <a:lnTo>
                      <a:pt x="430" y="63"/>
                    </a:lnTo>
                    <a:lnTo>
                      <a:pt x="450" y="112"/>
                    </a:lnTo>
                    <a:close/>
                    <a:moveTo>
                      <a:pt x="427" y="55"/>
                    </a:moveTo>
                    <a:lnTo>
                      <a:pt x="427" y="55"/>
                    </a:lnTo>
                    <a:lnTo>
                      <a:pt x="372" y="63"/>
                    </a:lnTo>
                    <a:lnTo>
                      <a:pt x="371" y="58"/>
                    </a:lnTo>
                    <a:lnTo>
                      <a:pt x="415" y="27"/>
                    </a:lnTo>
                    <a:lnTo>
                      <a:pt x="427" y="55"/>
                    </a:lnTo>
                    <a:close/>
                    <a:moveTo>
                      <a:pt x="410" y="20"/>
                    </a:moveTo>
                    <a:lnTo>
                      <a:pt x="410" y="20"/>
                    </a:lnTo>
                    <a:lnTo>
                      <a:pt x="369" y="50"/>
                    </a:lnTo>
                    <a:lnTo>
                      <a:pt x="361" y="20"/>
                    </a:lnTo>
                    <a:lnTo>
                      <a:pt x="410" y="20"/>
                    </a:lnTo>
                    <a:close/>
                    <a:moveTo>
                      <a:pt x="330" y="20"/>
                    </a:moveTo>
                    <a:lnTo>
                      <a:pt x="330" y="20"/>
                    </a:lnTo>
                    <a:lnTo>
                      <a:pt x="353" y="20"/>
                    </a:lnTo>
                    <a:lnTo>
                      <a:pt x="364" y="64"/>
                    </a:lnTo>
                    <a:lnTo>
                      <a:pt x="293" y="75"/>
                    </a:lnTo>
                    <a:lnTo>
                      <a:pt x="286" y="54"/>
                    </a:lnTo>
                    <a:cubicBezTo>
                      <a:pt x="301" y="47"/>
                      <a:pt x="316" y="35"/>
                      <a:pt x="330" y="20"/>
                    </a:cubicBezTo>
                    <a:close/>
                    <a:moveTo>
                      <a:pt x="239" y="65"/>
                    </a:moveTo>
                    <a:lnTo>
                      <a:pt x="239" y="65"/>
                    </a:lnTo>
                    <a:cubicBezTo>
                      <a:pt x="252" y="65"/>
                      <a:pt x="265" y="62"/>
                      <a:pt x="278" y="57"/>
                    </a:cubicBezTo>
                    <a:lnTo>
                      <a:pt x="289" y="91"/>
                    </a:lnTo>
                    <a:lnTo>
                      <a:pt x="267" y="83"/>
                    </a:lnTo>
                    <a:lnTo>
                      <a:pt x="267" y="82"/>
                    </a:lnTo>
                    <a:lnTo>
                      <a:pt x="211" y="91"/>
                    </a:lnTo>
                    <a:lnTo>
                      <a:pt x="220" y="63"/>
                    </a:lnTo>
                    <a:cubicBezTo>
                      <a:pt x="227" y="64"/>
                      <a:pt x="233" y="65"/>
                      <a:pt x="239" y="65"/>
                    </a:cubicBezTo>
                    <a:close/>
                    <a:moveTo>
                      <a:pt x="212" y="61"/>
                    </a:moveTo>
                    <a:lnTo>
                      <a:pt x="212" y="61"/>
                    </a:lnTo>
                    <a:lnTo>
                      <a:pt x="202" y="92"/>
                    </a:lnTo>
                    <a:lnTo>
                      <a:pt x="183" y="95"/>
                    </a:lnTo>
                    <a:lnTo>
                      <a:pt x="183" y="95"/>
                    </a:lnTo>
                    <a:lnTo>
                      <a:pt x="154" y="99"/>
                    </a:lnTo>
                    <a:lnTo>
                      <a:pt x="128" y="79"/>
                    </a:lnTo>
                    <a:lnTo>
                      <a:pt x="128" y="58"/>
                    </a:lnTo>
                    <a:lnTo>
                      <a:pt x="184" y="49"/>
                    </a:lnTo>
                    <a:cubicBezTo>
                      <a:pt x="193" y="55"/>
                      <a:pt x="203" y="59"/>
                      <a:pt x="212" y="61"/>
                    </a:cubicBezTo>
                    <a:close/>
                    <a:moveTo>
                      <a:pt x="162" y="34"/>
                    </a:moveTo>
                    <a:lnTo>
                      <a:pt x="162" y="34"/>
                    </a:lnTo>
                    <a:cubicBezTo>
                      <a:pt x="166" y="37"/>
                      <a:pt x="170" y="40"/>
                      <a:pt x="173" y="42"/>
                    </a:cubicBezTo>
                    <a:lnTo>
                      <a:pt x="129" y="49"/>
                    </a:lnTo>
                    <a:lnTo>
                      <a:pt x="129" y="39"/>
                    </a:lnTo>
                    <a:lnTo>
                      <a:pt x="162" y="34"/>
                    </a:lnTo>
                    <a:close/>
                    <a:moveTo>
                      <a:pt x="118" y="125"/>
                    </a:moveTo>
                    <a:lnTo>
                      <a:pt x="118" y="125"/>
                    </a:lnTo>
                    <a:lnTo>
                      <a:pt x="30" y="124"/>
                    </a:lnTo>
                    <a:lnTo>
                      <a:pt x="41" y="99"/>
                    </a:lnTo>
                    <a:lnTo>
                      <a:pt x="119" y="87"/>
                    </a:lnTo>
                    <a:lnTo>
                      <a:pt x="118" y="125"/>
                    </a:lnTo>
                    <a:close/>
                    <a:moveTo>
                      <a:pt x="120" y="79"/>
                    </a:moveTo>
                    <a:lnTo>
                      <a:pt x="120" y="79"/>
                    </a:lnTo>
                    <a:lnTo>
                      <a:pt x="45" y="90"/>
                    </a:lnTo>
                    <a:lnTo>
                      <a:pt x="54" y="69"/>
                    </a:lnTo>
                    <a:lnTo>
                      <a:pt x="120" y="59"/>
                    </a:lnTo>
                    <a:lnTo>
                      <a:pt x="120" y="79"/>
                    </a:lnTo>
                    <a:close/>
                    <a:moveTo>
                      <a:pt x="120" y="51"/>
                    </a:moveTo>
                    <a:lnTo>
                      <a:pt x="120" y="51"/>
                    </a:lnTo>
                    <a:lnTo>
                      <a:pt x="57" y="60"/>
                    </a:lnTo>
                    <a:lnTo>
                      <a:pt x="74" y="20"/>
                    </a:lnTo>
                    <a:lnTo>
                      <a:pt x="99" y="20"/>
                    </a:lnTo>
                    <a:lnTo>
                      <a:pt x="121" y="38"/>
                    </a:lnTo>
                    <a:lnTo>
                      <a:pt x="120" y="51"/>
                    </a:lnTo>
                    <a:close/>
                    <a:moveTo>
                      <a:pt x="112" y="20"/>
                    </a:moveTo>
                    <a:lnTo>
                      <a:pt x="112" y="20"/>
                    </a:lnTo>
                    <a:lnTo>
                      <a:pt x="148" y="20"/>
                    </a:lnTo>
                    <a:cubicBezTo>
                      <a:pt x="150" y="23"/>
                      <a:pt x="152" y="25"/>
                      <a:pt x="154" y="27"/>
                    </a:cubicBezTo>
                    <a:lnTo>
                      <a:pt x="125" y="31"/>
                    </a:lnTo>
                    <a:lnTo>
                      <a:pt x="112" y="20"/>
                    </a:lnTo>
                    <a:close/>
                    <a:moveTo>
                      <a:pt x="190" y="125"/>
                    </a:moveTo>
                    <a:lnTo>
                      <a:pt x="190" y="125"/>
                    </a:lnTo>
                    <a:lnTo>
                      <a:pt x="126" y="125"/>
                    </a:lnTo>
                    <a:lnTo>
                      <a:pt x="127" y="89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52" y="108"/>
                    </a:lnTo>
                    <a:lnTo>
                      <a:pt x="181" y="103"/>
                    </a:lnTo>
                    <a:lnTo>
                      <a:pt x="181" y="103"/>
                    </a:lnTo>
                    <a:lnTo>
                      <a:pt x="199" y="101"/>
                    </a:lnTo>
                    <a:lnTo>
                      <a:pt x="190" y="125"/>
                    </a:lnTo>
                    <a:close/>
                    <a:moveTo>
                      <a:pt x="199" y="125"/>
                    </a:moveTo>
                    <a:lnTo>
                      <a:pt x="199" y="125"/>
                    </a:lnTo>
                    <a:lnTo>
                      <a:pt x="208" y="99"/>
                    </a:lnTo>
                    <a:lnTo>
                      <a:pt x="264" y="91"/>
                    </a:lnTo>
                    <a:lnTo>
                      <a:pt x="293" y="101"/>
                    </a:lnTo>
                    <a:lnTo>
                      <a:pt x="301" y="125"/>
                    </a:lnTo>
                    <a:lnTo>
                      <a:pt x="199" y="125"/>
                    </a:lnTo>
                    <a:close/>
                    <a:moveTo>
                      <a:pt x="309" y="126"/>
                    </a:moveTo>
                    <a:lnTo>
                      <a:pt x="309" y="126"/>
                    </a:lnTo>
                    <a:lnTo>
                      <a:pt x="303" y="105"/>
                    </a:lnTo>
                    <a:lnTo>
                      <a:pt x="358" y="126"/>
                    </a:lnTo>
                    <a:lnTo>
                      <a:pt x="309" y="126"/>
                    </a:lnTo>
                    <a:close/>
                    <a:moveTo>
                      <a:pt x="299" y="95"/>
                    </a:moveTo>
                    <a:lnTo>
                      <a:pt x="299" y="95"/>
                    </a:lnTo>
                    <a:lnTo>
                      <a:pt x="295" y="83"/>
                    </a:lnTo>
                    <a:lnTo>
                      <a:pt x="366" y="72"/>
                    </a:lnTo>
                    <a:lnTo>
                      <a:pt x="380" y="125"/>
                    </a:lnTo>
                    <a:lnTo>
                      <a:pt x="299" y="95"/>
                    </a:lnTo>
                    <a:close/>
                    <a:moveTo>
                      <a:pt x="376" y="77"/>
                    </a:moveTo>
                    <a:lnTo>
                      <a:pt x="376" y="77"/>
                    </a:lnTo>
                    <a:lnTo>
                      <a:pt x="456" y="125"/>
                    </a:lnTo>
                    <a:lnTo>
                      <a:pt x="456" y="126"/>
                    </a:lnTo>
                    <a:lnTo>
                      <a:pt x="389" y="126"/>
                    </a:lnTo>
                    <a:lnTo>
                      <a:pt x="376" y="7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4" name="Freeform 22"/>
              <p:cNvSpPr>
                <a:spLocks noEditPoints="1"/>
              </p:cNvSpPr>
              <p:nvPr/>
            </p:nvSpPr>
            <p:spPr bwMode="auto">
              <a:xfrm>
                <a:off x="1986855" y="2176432"/>
                <a:ext cx="102190" cy="96434"/>
              </a:xfrm>
              <a:custGeom>
                <a:avLst/>
                <a:gdLst>
                  <a:gd name="T0" fmla="*/ 173 w 173"/>
                  <a:gd name="T1" fmla="*/ 165 h 165"/>
                  <a:gd name="T2" fmla="*/ 161 w 173"/>
                  <a:gd name="T3" fmla="*/ 153 h 165"/>
                  <a:gd name="T4" fmla="*/ 159 w 173"/>
                  <a:gd name="T5" fmla="*/ 153 h 165"/>
                  <a:gd name="T6" fmla="*/ 159 w 173"/>
                  <a:gd name="T7" fmla="*/ 75 h 165"/>
                  <a:gd name="T8" fmla="*/ 87 w 173"/>
                  <a:gd name="T9" fmla="*/ 0 h 165"/>
                  <a:gd name="T10" fmla="*/ 14 w 173"/>
                  <a:gd name="T11" fmla="*/ 75 h 165"/>
                  <a:gd name="T12" fmla="*/ 14 w 173"/>
                  <a:gd name="T13" fmla="*/ 153 h 165"/>
                  <a:gd name="T14" fmla="*/ 12 w 173"/>
                  <a:gd name="T15" fmla="*/ 153 h 165"/>
                  <a:gd name="T16" fmla="*/ 0 w 173"/>
                  <a:gd name="T17" fmla="*/ 165 h 165"/>
                  <a:gd name="T18" fmla="*/ 0 w 173"/>
                  <a:gd name="T19" fmla="*/ 165 h 165"/>
                  <a:gd name="T20" fmla="*/ 173 w 173"/>
                  <a:gd name="T21" fmla="*/ 165 h 165"/>
                  <a:gd name="T22" fmla="*/ 119 w 173"/>
                  <a:gd name="T23" fmla="*/ 141 h 165"/>
                  <a:gd name="T24" fmla="*/ 119 w 173"/>
                  <a:gd name="T25" fmla="*/ 141 h 165"/>
                  <a:gd name="T26" fmla="*/ 59 w 173"/>
                  <a:gd name="T27" fmla="*/ 141 h 165"/>
                  <a:gd name="T28" fmla="*/ 59 w 173"/>
                  <a:gd name="T29" fmla="*/ 81 h 165"/>
                  <a:gd name="T30" fmla="*/ 119 w 173"/>
                  <a:gd name="T31" fmla="*/ 81 h 165"/>
                  <a:gd name="T32" fmla="*/ 119 w 173"/>
                  <a:gd name="T33" fmla="*/ 14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3" h="165">
                    <a:moveTo>
                      <a:pt x="173" y="165"/>
                    </a:moveTo>
                    <a:cubicBezTo>
                      <a:pt x="173" y="158"/>
                      <a:pt x="167" y="153"/>
                      <a:pt x="161" y="153"/>
                    </a:cubicBezTo>
                    <a:lnTo>
                      <a:pt x="159" y="153"/>
                    </a:lnTo>
                    <a:lnTo>
                      <a:pt x="159" y="75"/>
                    </a:lnTo>
                    <a:lnTo>
                      <a:pt x="87" y="0"/>
                    </a:lnTo>
                    <a:lnTo>
                      <a:pt x="14" y="75"/>
                    </a:lnTo>
                    <a:lnTo>
                      <a:pt x="14" y="153"/>
                    </a:lnTo>
                    <a:lnTo>
                      <a:pt x="12" y="153"/>
                    </a:lnTo>
                    <a:cubicBezTo>
                      <a:pt x="6" y="153"/>
                      <a:pt x="0" y="158"/>
                      <a:pt x="0" y="165"/>
                    </a:cubicBezTo>
                    <a:lnTo>
                      <a:pt x="0" y="165"/>
                    </a:lnTo>
                    <a:lnTo>
                      <a:pt x="173" y="165"/>
                    </a:lnTo>
                    <a:close/>
                    <a:moveTo>
                      <a:pt x="119" y="141"/>
                    </a:moveTo>
                    <a:lnTo>
                      <a:pt x="119" y="141"/>
                    </a:lnTo>
                    <a:lnTo>
                      <a:pt x="59" y="141"/>
                    </a:lnTo>
                    <a:lnTo>
                      <a:pt x="59" y="81"/>
                    </a:lnTo>
                    <a:lnTo>
                      <a:pt x="119" y="81"/>
                    </a:lnTo>
                    <a:lnTo>
                      <a:pt x="119" y="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5" name="Freeform 23"/>
              <p:cNvSpPr/>
              <p:nvPr/>
            </p:nvSpPr>
            <p:spPr bwMode="auto">
              <a:xfrm>
                <a:off x="1972462" y="2150525"/>
                <a:ext cx="132416" cy="67648"/>
              </a:xfrm>
              <a:custGeom>
                <a:avLst/>
                <a:gdLst>
                  <a:gd name="T0" fmla="*/ 112 w 223"/>
                  <a:gd name="T1" fmla="*/ 37 h 114"/>
                  <a:gd name="T2" fmla="*/ 187 w 223"/>
                  <a:gd name="T3" fmla="*/ 114 h 114"/>
                  <a:gd name="T4" fmla="*/ 223 w 223"/>
                  <a:gd name="T5" fmla="*/ 114 h 114"/>
                  <a:gd name="T6" fmla="*/ 112 w 223"/>
                  <a:gd name="T7" fmla="*/ 0 h 114"/>
                  <a:gd name="T8" fmla="*/ 0 w 223"/>
                  <a:gd name="T9" fmla="*/ 114 h 114"/>
                  <a:gd name="T10" fmla="*/ 36 w 223"/>
                  <a:gd name="T11" fmla="*/ 114 h 114"/>
                  <a:gd name="T12" fmla="*/ 112 w 223"/>
                  <a:gd name="T13" fmla="*/ 3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114">
                    <a:moveTo>
                      <a:pt x="112" y="37"/>
                    </a:moveTo>
                    <a:lnTo>
                      <a:pt x="187" y="114"/>
                    </a:lnTo>
                    <a:lnTo>
                      <a:pt x="223" y="114"/>
                    </a:lnTo>
                    <a:lnTo>
                      <a:pt x="112" y="0"/>
                    </a:lnTo>
                    <a:lnTo>
                      <a:pt x="0" y="114"/>
                    </a:lnTo>
                    <a:lnTo>
                      <a:pt x="36" y="114"/>
                    </a:lnTo>
                    <a:lnTo>
                      <a:pt x="112" y="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5396156" y="2262670"/>
            <a:ext cx="1416385" cy="1419237"/>
            <a:chOff x="5396156" y="1986623"/>
            <a:chExt cx="1416385" cy="1419237"/>
          </a:xfrm>
        </p:grpSpPr>
        <p:sp>
          <p:nvSpPr>
            <p:cNvPr id="77" name="Oval 9"/>
            <p:cNvSpPr>
              <a:spLocks noChangeArrowheads="1"/>
            </p:cNvSpPr>
            <p:nvPr/>
          </p:nvSpPr>
          <p:spPr bwMode="auto">
            <a:xfrm>
              <a:off x="5396156" y="1986623"/>
              <a:ext cx="1416385" cy="1419237"/>
            </a:xfrm>
            <a:prstGeom prst="ellipse">
              <a:avLst/>
            </a:prstGeom>
            <a:solidFill>
              <a:srgbClr val="61A3EC"/>
            </a:solidFill>
            <a:ln w="19050"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5"/>
            <p:cNvSpPr>
              <a:spLocks noEditPoints="1"/>
            </p:cNvSpPr>
            <p:nvPr/>
          </p:nvSpPr>
          <p:spPr bwMode="auto">
            <a:xfrm>
              <a:off x="5888253" y="2287024"/>
              <a:ext cx="483290" cy="622747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1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29 h 631"/>
                <a:gd name="T68" fmla="*/ 409 w 491"/>
                <a:gd name="T69" fmla="*/ 629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29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960665" y="3720974"/>
            <a:ext cx="2684043" cy="8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9143228" y="4177246"/>
            <a:ext cx="2684043" cy="8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矩形 47"/>
          <p:cNvSpPr>
            <a:spLocks noChangeArrowheads="1"/>
          </p:cNvSpPr>
          <p:nvPr/>
        </p:nvSpPr>
        <p:spPr bwMode="auto">
          <a:xfrm>
            <a:off x="7438908" y="2298244"/>
            <a:ext cx="2684043" cy="8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35" name="矩形 34"/>
          <p:cNvSpPr/>
          <p:nvPr/>
        </p:nvSpPr>
        <p:spPr>
          <a:xfrm>
            <a:off x="1113038" y="2473657"/>
            <a:ext cx="2377075" cy="215980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650115" y="2473657"/>
            <a:ext cx="2377075" cy="215980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187192" y="2473656"/>
            <a:ext cx="2377075" cy="215980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724269" y="2473655"/>
            <a:ext cx="2377075" cy="2159805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113038" y="4695243"/>
            <a:ext cx="2377075" cy="1079906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650115" y="4695243"/>
            <a:ext cx="2377075" cy="1079906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187192" y="4695242"/>
            <a:ext cx="2377075" cy="1079906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724269" y="4695241"/>
            <a:ext cx="2377075" cy="1079906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113038" y="481482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663756" y="481482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238806" y="481482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789524" y="481482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8" name="Freeform 7"/>
          <p:cNvSpPr/>
          <p:nvPr/>
        </p:nvSpPr>
        <p:spPr bwMode="auto">
          <a:xfrm>
            <a:off x="4232026" y="2520225"/>
            <a:ext cx="2342025" cy="1807078"/>
          </a:xfrm>
          <a:custGeom>
            <a:avLst/>
            <a:gdLst>
              <a:gd name="T0" fmla="*/ 429 w 455"/>
              <a:gd name="T1" fmla="*/ 60 h 351"/>
              <a:gd name="T2" fmla="*/ 401 w 455"/>
              <a:gd name="T3" fmla="*/ 70 h 351"/>
              <a:gd name="T4" fmla="*/ 372 w 455"/>
              <a:gd name="T5" fmla="*/ 72 h 351"/>
              <a:gd name="T6" fmla="*/ 368 w 455"/>
              <a:gd name="T7" fmla="*/ 70 h 351"/>
              <a:gd name="T8" fmla="*/ 361 w 455"/>
              <a:gd name="T9" fmla="*/ 65 h 351"/>
              <a:gd name="T10" fmla="*/ 351 w 455"/>
              <a:gd name="T11" fmla="*/ 43 h 351"/>
              <a:gd name="T12" fmla="*/ 351 w 455"/>
              <a:gd name="T13" fmla="*/ 42 h 351"/>
              <a:gd name="T14" fmla="*/ 351 w 455"/>
              <a:gd name="T15" fmla="*/ 38 h 351"/>
              <a:gd name="T16" fmla="*/ 351 w 455"/>
              <a:gd name="T17" fmla="*/ 37 h 351"/>
              <a:gd name="T18" fmla="*/ 351 w 455"/>
              <a:gd name="T19" fmla="*/ 35 h 351"/>
              <a:gd name="T20" fmla="*/ 351 w 455"/>
              <a:gd name="T21" fmla="*/ 0 h 351"/>
              <a:gd name="T22" fmla="*/ 0 w 455"/>
              <a:gd name="T23" fmla="*/ 351 h 351"/>
              <a:gd name="T24" fmla="*/ 35 w 455"/>
              <a:gd name="T25" fmla="*/ 351 h 351"/>
              <a:gd name="T26" fmla="*/ 46 w 455"/>
              <a:gd name="T27" fmla="*/ 345 h 351"/>
              <a:gd name="T28" fmla="*/ 46 w 455"/>
              <a:gd name="T29" fmla="*/ 332 h 351"/>
              <a:gd name="T30" fmla="*/ 33 w 455"/>
              <a:gd name="T31" fmla="*/ 294 h 351"/>
              <a:gd name="T32" fmla="*/ 86 w 455"/>
              <a:gd name="T33" fmla="*/ 248 h 351"/>
              <a:gd name="T34" fmla="*/ 138 w 455"/>
              <a:gd name="T35" fmla="*/ 294 h 351"/>
              <a:gd name="T36" fmla="*/ 126 w 455"/>
              <a:gd name="T37" fmla="*/ 332 h 351"/>
              <a:gd name="T38" fmla="*/ 125 w 455"/>
              <a:gd name="T39" fmla="*/ 345 h 351"/>
              <a:gd name="T40" fmla="*/ 137 w 455"/>
              <a:gd name="T41" fmla="*/ 351 h 351"/>
              <a:gd name="T42" fmla="*/ 174 w 455"/>
              <a:gd name="T43" fmla="*/ 351 h 351"/>
              <a:gd name="T44" fmla="*/ 351 w 455"/>
              <a:gd name="T45" fmla="*/ 174 h 351"/>
              <a:gd name="T46" fmla="*/ 351 w 455"/>
              <a:gd name="T47" fmla="*/ 141 h 351"/>
              <a:gd name="T48" fmla="*/ 361 w 455"/>
              <a:gd name="T49" fmla="*/ 118 h 351"/>
              <a:gd name="T50" fmla="*/ 368 w 455"/>
              <a:gd name="T51" fmla="*/ 113 h 351"/>
              <a:gd name="T52" fmla="*/ 372 w 455"/>
              <a:gd name="T53" fmla="*/ 111 h 351"/>
              <a:gd name="T54" fmla="*/ 401 w 455"/>
              <a:gd name="T55" fmla="*/ 113 h 351"/>
              <a:gd name="T56" fmla="*/ 429 w 455"/>
              <a:gd name="T57" fmla="*/ 123 h 351"/>
              <a:gd name="T58" fmla="*/ 455 w 455"/>
              <a:gd name="T59" fmla="*/ 92 h 351"/>
              <a:gd name="T60" fmla="*/ 429 w 455"/>
              <a:gd name="T61" fmla="*/ 6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55" h="351">
                <a:moveTo>
                  <a:pt x="429" y="60"/>
                </a:moveTo>
                <a:cubicBezTo>
                  <a:pt x="424" y="60"/>
                  <a:pt x="410" y="65"/>
                  <a:pt x="401" y="70"/>
                </a:cubicBezTo>
                <a:cubicBezTo>
                  <a:pt x="391" y="75"/>
                  <a:pt x="381" y="76"/>
                  <a:pt x="372" y="72"/>
                </a:cubicBezTo>
                <a:cubicBezTo>
                  <a:pt x="370" y="72"/>
                  <a:pt x="369" y="71"/>
                  <a:pt x="368" y="70"/>
                </a:cubicBezTo>
                <a:cubicBezTo>
                  <a:pt x="365" y="69"/>
                  <a:pt x="363" y="67"/>
                  <a:pt x="361" y="65"/>
                </a:cubicBezTo>
                <a:cubicBezTo>
                  <a:pt x="356" y="60"/>
                  <a:pt x="353" y="52"/>
                  <a:pt x="351" y="43"/>
                </a:cubicBezTo>
                <a:cubicBezTo>
                  <a:pt x="351" y="42"/>
                  <a:pt x="351" y="42"/>
                  <a:pt x="351" y="42"/>
                </a:cubicBezTo>
                <a:cubicBezTo>
                  <a:pt x="351" y="38"/>
                  <a:pt x="351" y="38"/>
                  <a:pt x="351" y="38"/>
                </a:cubicBezTo>
                <a:cubicBezTo>
                  <a:pt x="351" y="37"/>
                  <a:pt x="351" y="37"/>
                  <a:pt x="351" y="37"/>
                </a:cubicBezTo>
                <a:cubicBezTo>
                  <a:pt x="351" y="35"/>
                  <a:pt x="351" y="35"/>
                  <a:pt x="351" y="35"/>
                </a:cubicBezTo>
                <a:cubicBezTo>
                  <a:pt x="351" y="0"/>
                  <a:pt x="351" y="0"/>
                  <a:pt x="351" y="0"/>
                </a:cubicBezTo>
                <a:cubicBezTo>
                  <a:pt x="160" y="6"/>
                  <a:pt x="5" y="160"/>
                  <a:pt x="0" y="351"/>
                </a:cubicBezTo>
                <a:cubicBezTo>
                  <a:pt x="35" y="351"/>
                  <a:pt x="35" y="351"/>
                  <a:pt x="35" y="351"/>
                </a:cubicBezTo>
                <a:cubicBezTo>
                  <a:pt x="39" y="350"/>
                  <a:pt x="44" y="349"/>
                  <a:pt x="46" y="345"/>
                </a:cubicBezTo>
                <a:cubicBezTo>
                  <a:pt x="49" y="340"/>
                  <a:pt x="48" y="335"/>
                  <a:pt x="46" y="332"/>
                </a:cubicBezTo>
                <a:cubicBezTo>
                  <a:pt x="44" y="329"/>
                  <a:pt x="33" y="306"/>
                  <a:pt x="33" y="294"/>
                </a:cubicBezTo>
                <a:cubicBezTo>
                  <a:pt x="33" y="268"/>
                  <a:pt x="57" y="248"/>
                  <a:pt x="86" y="248"/>
                </a:cubicBezTo>
                <a:cubicBezTo>
                  <a:pt x="115" y="248"/>
                  <a:pt x="138" y="268"/>
                  <a:pt x="138" y="294"/>
                </a:cubicBezTo>
                <a:cubicBezTo>
                  <a:pt x="138" y="306"/>
                  <a:pt x="127" y="329"/>
                  <a:pt x="126" y="332"/>
                </a:cubicBezTo>
                <a:cubicBezTo>
                  <a:pt x="124" y="335"/>
                  <a:pt x="122" y="340"/>
                  <a:pt x="125" y="345"/>
                </a:cubicBezTo>
                <a:cubicBezTo>
                  <a:pt x="128" y="349"/>
                  <a:pt x="133" y="351"/>
                  <a:pt x="137" y="351"/>
                </a:cubicBezTo>
                <a:cubicBezTo>
                  <a:pt x="174" y="351"/>
                  <a:pt x="174" y="351"/>
                  <a:pt x="174" y="351"/>
                </a:cubicBezTo>
                <a:cubicBezTo>
                  <a:pt x="179" y="256"/>
                  <a:pt x="256" y="180"/>
                  <a:pt x="351" y="174"/>
                </a:cubicBezTo>
                <a:cubicBezTo>
                  <a:pt x="351" y="141"/>
                  <a:pt x="351" y="141"/>
                  <a:pt x="351" y="141"/>
                </a:cubicBezTo>
                <a:cubicBezTo>
                  <a:pt x="352" y="132"/>
                  <a:pt x="356" y="124"/>
                  <a:pt x="361" y="118"/>
                </a:cubicBezTo>
                <a:cubicBezTo>
                  <a:pt x="363" y="116"/>
                  <a:pt x="365" y="114"/>
                  <a:pt x="368" y="113"/>
                </a:cubicBezTo>
                <a:cubicBezTo>
                  <a:pt x="369" y="112"/>
                  <a:pt x="370" y="112"/>
                  <a:pt x="372" y="111"/>
                </a:cubicBezTo>
                <a:cubicBezTo>
                  <a:pt x="381" y="107"/>
                  <a:pt x="391" y="108"/>
                  <a:pt x="401" y="113"/>
                </a:cubicBezTo>
                <a:cubicBezTo>
                  <a:pt x="410" y="118"/>
                  <a:pt x="424" y="123"/>
                  <a:pt x="429" y="123"/>
                </a:cubicBezTo>
                <a:cubicBezTo>
                  <a:pt x="443" y="123"/>
                  <a:pt x="455" y="109"/>
                  <a:pt x="455" y="92"/>
                </a:cubicBezTo>
                <a:cubicBezTo>
                  <a:pt x="455" y="74"/>
                  <a:pt x="443" y="60"/>
                  <a:pt x="429" y="60"/>
                </a:cubicBezTo>
                <a:close/>
              </a:path>
            </a:pathLst>
          </a:custGeom>
          <a:solidFill>
            <a:srgbClr val="AFD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79241" y="3085336"/>
            <a:ext cx="731905" cy="4806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6146093" y="2520225"/>
            <a:ext cx="1807078" cy="2315930"/>
          </a:xfrm>
          <a:custGeom>
            <a:avLst/>
            <a:gdLst>
              <a:gd name="T0" fmla="*/ 0 w 351"/>
              <a:gd name="T1" fmla="*/ 0 h 450"/>
              <a:gd name="T2" fmla="*/ 0 w 351"/>
              <a:gd name="T3" fmla="*/ 41 h 450"/>
              <a:gd name="T4" fmla="*/ 6 w 351"/>
              <a:gd name="T5" fmla="*/ 52 h 450"/>
              <a:gd name="T6" fmla="*/ 19 w 351"/>
              <a:gd name="T7" fmla="*/ 52 h 450"/>
              <a:gd name="T8" fmla="*/ 57 w 351"/>
              <a:gd name="T9" fmla="*/ 39 h 450"/>
              <a:gd name="T10" fmla="*/ 103 w 351"/>
              <a:gd name="T11" fmla="*/ 92 h 450"/>
              <a:gd name="T12" fmla="*/ 57 w 351"/>
              <a:gd name="T13" fmla="*/ 144 h 450"/>
              <a:gd name="T14" fmla="*/ 19 w 351"/>
              <a:gd name="T15" fmla="*/ 132 h 450"/>
              <a:gd name="T16" fmla="*/ 6 w 351"/>
              <a:gd name="T17" fmla="*/ 131 h 450"/>
              <a:gd name="T18" fmla="*/ 0 w 351"/>
              <a:gd name="T19" fmla="*/ 143 h 450"/>
              <a:gd name="T20" fmla="*/ 0 w 351"/>
              <a:gd name="T21" fmla="*/ 174 h 450"/>
              <a:gd name="T22" fmla="*/ 177 w 351"/>
              <a:gd name="T23" fmla="*/ 351 h 450"/>
              <a:gd name="T24" fmla="*/ 215 w 351"/>
              <a:gd name="T25" fmla="*/ 351 h 450"/>
              <a:gd name="T26" fmla="*/ 237 w 351"/>
              <a:gd name="T27" fmla="*/ 362 h 450"/>
              <a:gd name="T28" fmla="*/ 242 w 351"/>
              <a:gd name="T29" fmla="*/ 367 h 450"/>
              <a:gd name="T30" fmla="*/ 243 w 351"/>
              <a:gd name="T31" fmla="*/ 369 h 450"/>
              <a:gd name="T32" fmla="*/ 243 w 351"/>
              <a:gd name="T33" fmla="*/ 370 h 450"/>
              <a:gd name="T34" fmla="*/ 244 w 351"/>
              <a:gd name="T35" fmla="*/ 372 h 450"/>
              <a:gd name="T36" fmla="*/ 244 w 351"/>
              <a:gd name="T37" fmla="*/ 372 h 450"/>
              <a:gd name="T38" fmla="*/ 244 w 351"/>
              <a:gd name="T39" fmla="*/ 372 h 450"/>
              <a:gd name="T40" fmla="*/ 246 w 351"/>
              <a:gd name="T41" fmla="*/ 382 h 450"/>
              <a:gd name="T42" fmla="*/ 246 w 351"/>
              <a:gd name="T43" fmla="*/ 382 h 450"/>
              <a:gd name="T44" fmla="*/ 246 w 351"/>
              <a:gd name="T45" fmla="*/ 385 h 450"/>
              <a:gd name="T46" fmla="*/ 246 w 351"/>
              <a:gd name="T47" fmla="*/ 385 h 450"/>
              <a:gd name="T48" fmla="*/ 245 w 351"/>
              <a:gd name="T49" fmla="*/ 392 h 450"/>
              <a:gd name="T50" fmla="*/ 245 w 351"/>
              <a:gd name="T51" fmla="*/ 392 h 450"/>
              <a:gd name="T52" fmla="*/ 244 w 351"/>
              <a:gd name="T53" fmla="*/ 395 h 450"/>
              <a:gd name="T54" fmla="*/ 243 w 351"/>
              <a:gd name="T55" fmla="*/ 396 h 450"/>
              <a:gd name="T56" fmla="*/ 242 w 351"/>
              <a:gd name="T57" fmla="*/ 399 h 450"/>
              <a:gd name="T58" fmla="*/ 232 w 351"/>
              <a:gd name="T59" fmla="*/ 426 h 450"/>
              <a:gd name="T60" fmla="*/ 262 w 351"/>
              <a:gd name="T61" fmla="*/ 450 h 450"/>
              <a:gd name="T62" fmla="*/ 292 w 351"/>
              <a:gd name="T63" fmla="*/ 426 h 450"/>
              <a:gd name="T64" fmla="*/ 282 w 351"/>
              <a:gd name="T65" fmla="*/ 399 h 450"/>
              <a:gd name="T66" fmla="*/ 280 w 351"/>
              <a:gd name="T67" fmla="*/ 396 h 450"/>
              <a:gd name="T68" fmla="*/ 280 w 351"/>
              <a:gd name="T69" fmla="*/ 395 h 450"/>
              <a:gd name="T70" fmla="*/ 279 w 351"/>
              <a:gd name="T71" fmla="*/ 392 h 450"/>
              <a:gd name="T72" fmla="*/ 279 w 351"/>
              <a:gd name="T73" fmla="*/ 392 h 450"/>
              <a:gd name="T74" fmla="*/ 278 w 351"/>
              <a:gd name="T75" fmla="*/ 385 h 450"/>
              <a:gd name="T76" fmla="*/ 278 w 351"/>
              <a:gd name="T77" fmla="*/ 385 h 450"/>
              <a:gd name="T78" fmla="*/ 278 w 351"/>
              <a:gd name="T79" fmla="*/ 382 h 450"/>
              <a:gd name="T80" fmla="*/ 278 w 351"/>
              <a:gd name="T81" fmla="*/ 382 h 450"/>
              <a:gd name="T82" fmla="*/ 280 w 351"/>
              <a:gd name="T83" fmla="*/ 372 h 450"/>
              <a:gd name="T84" fmla="*/ 281 w 351"/>
              <a:gd name="T85" fmla="*/ 370 h 450"/>
              <a:gd name="T86" fmla="*/ 281 w 351"/>
              <a:gd name="T87" fmla="*/ 369 h 450"/>
              <a:gd name="T88" fmla="*/ 282 w 351"/>
              <a:gd name="T89" fmla="*/ 367 h 450"/>
              <a:gd name="T90" fmla="*/ 286 w 351"/>
              <a:gd name="T91" fmla="*/ 362 h 450"/>
              <a:gd name="T92" fmla="*/ 308 w 351"/>
              <a:gd name="T93" fmla="*/ 351 h 450"/>
              <a:gd name="T94" fmla="*/ 308 w 351"/>
              <a:gd name="T95" fmla="*/ 351 h 450"/>
              <a:gd name="T96" fmla="*/ 312 w 351"/>
              <a:gd name="T97" fmla="*/ 351 h 450"/>
              <a:gd name="T98" fmla="*/ 313 w 351"/>
              <a:gd name="T99" fmla="*/ 351 h 450"/>
              <a:gd name="T100" fmla="*/ 316 w 351"/>
              <a:gd name="T101" fmla="*/ 351 h 450"/>
              <a:gd name="T102" fmla="*/ 351 w 351"/>
              <a:gd name="T103" fmla="*/ 351 h 450"/>
              <a:gd name="T104" fmla="*/ 0 w 351"/>
              <a:gd name="T105" fmla="*/ 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" h="450">
                <a:moveTo>
                  <a:pt x="0" y="0"/>
                </a:moveTo>
                <a:cubicBezTo>
                  <a:pt x="0" y="41"/>
                  <a:pt x="0" y="41"/>
                  <a:pt x="0" y="41"/>
                </a:cubicBezTo>
                <a:cubicBezTo>
                  <a:pt x="1" y="45"/>
                  <a:pt x="2" y="50"/>
                  <a:pt x="6" y="52"/>
                </a:cubicBezTo>
                <a:cubicBezTo>
                  <a:pt x="10" y="54"/>
                  <a:pt x="14" y="54"/>
                  <a:pt x="19" y="52"/>
                </a:cubicBezTo>
                <a:cubicBezTo>
                  <a:pt x="22" y="50"/>
                  <a:pt x="45" y="39"/>
                  <a:pt x="57" y="39"/>
                </a:cubicBezTo>
                <a:cubicBezTo>
                  <a:pt x="83" y="39"/>
                  <a:pt x="103" y="63"/>
                  <a:pt x="103" y="92"/>
                </a:cubicBezTo>
                <a:cubicBezTo>
                  <a:pt x="103" y="121"/>
                  <a:pt x="83" y="144"/>
                  <a:pt x="57" y="144"/>
                </a:cubicBezTo>
                <a:cubicBezTo>
                  <a:pt x="45" y="144"/>
                  <a:pt x="22" y="133"/>
                  <a:pt x="19" y="132"/>
                </a:cubicBezTo>
                <a:cubicBezTo>
                  <a:pt x="14" y="129"/>
                  <a:pt x="10" y="129"/>
                  <a:pt x="6" y="131"/>
                </a:cubicBezTo>
                <a:cubicBezTo>
                  <a:pt x="2" y="134"/>
                  <a:pt x="0" y="139"/>
                  <a:pt x="0" y="143"/>
                </a:cubicBezTo>
                <a:cubicBezTo>
                  <a:pt x="0" y="174"/>
                  <a:pt x="0" y="174"/>
                  <a:pt x="0" y="174"/>
                </a:cubicBezTo>
                <a:cubicBezTo>
                  <a:pt x="95" y="180"/>
                  <a:pt x="171" y="256"/>
                  <a:pt x="177" y="351"/>
                </a:cubicBezTo>
                <a:cubicBezTo>
                  <a:pt x="215" y="351"/>
                  <a:pt x="215" y="351"/>
                  <a:pt x="215" y="351"/>
                </a:cubicBezTo>
                <a:cubicBezTo>
                  <a:pt x="224" y="352"/>
                  <a:pt x="232" y="356"/>
                  <a:pt x="237" y="362"/>
                </a:cubicBezTo>
                <a:cubicBezTo>
                  <a:pt x="239" y="363"/>
                  <a:pt x="241" y="365"/>
                  <a:pt x="242" y="367"/>
                </a:cubicBezTo>
                <a:cubicBezTo>
                  <a:pt x="242" y="368"/>
                  <a:pt x="243" y="369"/>
                  <a:pt x="243" y="369"/>
                </a:cubicBezTo>
                <a:cubicBezTo>
                  <a:pt x="243" y="370"/>
                  <a:pt x="243" y="370"/>
                  <a:pt x="243" y="370"/>
                </a:cubicBezTo>
                <a:cubicBezTo>
                  <a:pt x="244" y="370"/>
                  <a:pt x="244" y="371"/>
                  <a:pt x="244" y="372"/>
                </a:cubicBezTo>
                <a:cubicBezTo>
                  <a:pt x="244" y="372"/>
                  <a:pt x="244" y="372"/>
                  <a:pt x="244" y="372"/>
                </a:cubicBezTo>
                <a:cubicBezTo>
                  <a:pt x="244" y="372"/>
                  <a:pt x="244" y="372"/>
                  <a:pt x="244" y="372"/>
                </a:cubicBezTo>
                <a:cubicBezTo>
                  <a:pt x="245" y="375"/>
                  <a:pt x="246" y="378"/>
                  <a:pt x="246" y="382"/>
                </a:cubicBezTo>
                <a:cubicBezTo>
                  <a:pt x="246" y="382"/>
                  <a:pt x="246" y="382"/>
                  <a:pt x="246" y="382"/>
                </a:cubicBezTo>
                <a:cubicBezTo>
                  <a:pt x="246" y="383"/>
                  <a:pt x="246" y="384"/>
                  <a:pt x="246" y="385"/>
                </a:cubicBezTo>
                <a:cubicBezTo>
                  <a:pt x="246" y="385"/>
                  <a:pt x="246" y="385"/>
                  <a:pt x="246" y="385"/>
                </a:cubicBezTo>
                <a:cubicBezTo>
                  <a:pt x="246" y="387"/>
                  <a:pt x="245" y="390"/>
                  <a:pt x="245" y="392"/>
                </a:cubicBezTo>
                <a:cubicBezTo>
                  <a:pt x="245" y="392"/>
                  <a:pt x="245" y="392"/>
                  <a:pt x="245" y="392"/>
                </a:cubicBezTo>
                <a:cubicBezTo>
                  <a:pt x="244" y="393"/>
                  <a:pt x="244" y="394"/>
                  <a:pt x="244" y="395"/>
                </a:cubicBezTo>
                <a:cubicBezTo>
                  <a:pt x="244" y="396"/>
                  <a:pt x="243" y="396"/>
                  <a:pt x="243" y="396"/>
                </a:cubicBezTo>
                <a:cubicBezTo>
                  <a:pt x="243" y="397"/>
                  <a:pt x="242" y="398"/>
                  <a:pt x="242" y="399"/>
                </a:cubicBezTo>
                <a:cubicBezTo>
                  <a:pt x="237" y="408"/>
                  <a:pt x="232" y="421"/>
                  <a:pt x="232" y="426"/>
                </a:cubicBezTo>
                <a:cubicBezTo>
                  <a:pt x="232" y="439"/>
                  <a:pt x="246" y="450"/>
                  <a:pt x="262" y="450"/>
                </a:cubicBezTo>
                <a:cubicBezTo>
                  <a:pt x="278" y="450"/>
                  <a:pt x="292" y="439"/>
                  <a:pt x="292" y="426"/>
                </a:cubicBezTo>
                <a:cubicBezTo>
                  <a:pt x="292" y="421"/>
                  <a:pt x="286" y="408"/>
                  <a:pt x="282" y="399"/>
                </a:cubicBezTo>
                <a:cubicBezTo>
                  <a:pt x="281" y="398"/>
                  <a:pt x="281" y="397"/>
                  <a:pt x="280" y="396"/>
                </a:cubicBezTo>
                <a:cubicBezTo>
                  <a:pt x="280" y="396"/>
                  <a:pt x="280" y="396"/>
                  <a:pt x="280" y="395"/>
                </a:cubicBezTo>
                <a:cubicBezTo>
                  <a:pt x="280" y="394"/>
                  <a:pt x="279" y="393"/>
                  <a:pt x="279" y="392"/>
                </a:cubicBezTo>
                <a:cubicBezTo>
                  <a:pt x="279" y="392"/>
                  <a:pt x="279" y="392"/>
                  <a:pt x="279" y="392"/>
                </a:cubicBezTo>
                <a:cubicBezTo>
                  <a:pt x="278" y="390"/>
                  <a:pt x="278" y="387"/>
                  <a:pt x="278" y="385"/>
                </a:cubicBezTo>
                <a:cubicBezTo>
                  <a:pt x="278" y="385"/>
                  <a:pt x="278" y="385"/>
                  <a:pt x="278" y="385"/>
                </a:cubicBezTo>
                <a:cubicBezTo>
                  <a:pt x="278" y="384"/>
                  <a:pt x="278" y="383"/>
                  <a:pt x="278" y="382"/>
                </a:cubicBezTo>
                <a:cubicBezTo>
                  <a:pt x="278" y="382"/>
                  <a:pt x="278" y="382"/>
                  <a:pt x="278" y="382"/>
                </a:cubicBezTo>
                <a:cubicBezTo>
                  <a:pt x="278" y="378"/>
                  <a:pt x="278" y="375"/>
                  <a:pt x="280" y="372"/>
                </a:cubicBezTo>
                <a:cubicBezTo>
                  <a:pt x="280" y="371"/>
                  <a:pt x="280" y="370"/>
                  <a:pt x="281" y="370"/>
                </a:cubicBezTo>
                <a:cubicBezTo>
                  <a:pt x="281" y="370"/>
                  <a:pt x="281" y="370"/>
                  <a:pt x="281" y="369"/>
                </a:cubicBezTo>
                <a:cubicBezTo>
                  <a:pt x="281" y="369"/>
                  <a:pt x="281" y="368"/>
                  <a:pt x="282" y="367"/>
                </a:cubicBezTo>
                <a:cubicBezTo>
                  <a:pt x="283" y="365"/>
                  <a:pt x="285" y="363"/>
                  <a:pt x="286" y="362"/>
                </a:cubicBezTo>
                <a:cubicBezTo>
                  <a:pt x="292" y="356"/>
                  <a:pt x="299" y="353"/>
                  <a:pt x="308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12" y="351"/>
                  <a:pt x="312" y="351"/>
                  <a:pt x="312" y="351"/>
                </a:cubicBezTo>
                <a:cubicBezTo>
                  <a:pt x="313" y="351"/>
                  <a:pt x="313" y="351"/>
                  <a:pt x="313" y="351"/>
                </a:cubicBezTo>
                <a:cubicBezTo>
                  <a:pt x="316" y="351"/>
                  <a:pt x="316" y="351"/>
                  <a:pt x="316" y="351"/>
                </a:cubicBezTo>
                <a:cubicBezTo>
                  <a:pt x="351" y="351"/>
                  <a:pt x="351" y="351"/>
                  <a:pt x="351" y="351"/>
                </a:cubicBezTo>
                <a:cubicBezTo>
                  <a:pt x="345" y="160"/>
                  <a:pt x="191" y="6"/>
                  <a:pt x="0" y="0"/>
                </a:cubicBezTo>
                <a:close/>
              </a:path>
            </a:pathLst>
          </a:custGeom>
          <a:solidFill>
            <a:srgbClr val="61A3E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36109" y="3289539"/>
            <a:ext cx="731905" cy="4806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5611146" y="4435597"/>
            <a:ext cx="2342025" cy="1805773"/>
          </a:xfrm>
          <a:custGeom>
            <a:avLst/>
            <a:gdLst>
              <a:gd name="T0" fmla="*/ 414 w 455"/>
              <a:gd name="T1" fmla="*/ 0 h 351"/>
              <a:gd name="T2" fmla="*/ 404 w 455"/>
              <a:gd name="T3" fmla="*/ 6 h 351"/>
              <a:gd name="T4" fmla="*/ 404 w 455"/>
              <a:gd name="T5" fmla="*/ 18 h 351"/>
              <a:gd name="T6" fmla="*/ 416 w 455"/>
              <a:gd name="T7" fmla="*/ 54 h 351"/>
              <a:gd name="T8" fmla="*/ 366 w 455"/>
              <a:gd name="T9" fmla="*/ 98 h 351"/>
              <a:gd name="T10" fmla="*/ 315 w 455"/>
              <a:gd name="T11" fmla="*/ 54 h 351"/>
              <a:gd name="T12" fmla="*/ 327 w 455"/>
              <a:gd name="T13" fmla="*/ 18 h 351"/>
              <a:gd name="T14" fmla="*/ 328 w 455"/>
              <a:gd name="T15" fmla="*/ 6 h 351"/>
              <a:gd name="T16" fmla="*/ 317 w 455"/>
              <a:gd name="T17" fmla="*/ 0 h 351"/>
              <a:gd name="T18" fmla="*/ 281 w 455"/>
              <a:gd name="T19" fmla="*/ 0 h 351"/>
              <a:gd name="T20" fmla="*/ 104 w 455"/>
              <a:gd name="T21" fmla="*/ 177 h 351"/>
              <a:gd name="T22" fmla="*/ 104 w 455"/>
              <a:gd name="T23" fmla="*/ 215 h 351"/>
              <a:gd name="T24" fmla="*/ 93 w 455"/>
              <a:gd name="T25" fmla="*/ 238 h 351"/>
              <a:gd name="T26" fmla="*/ 87 w 455"/>
              <a:gd name="T27" fmla="*/ 243 h 351"/>
              <a:gd name="T28" fmla="*/ 83 w 455"/>
              <a:gd name="T29" fmla="*/ 245 h 351"/>
              <a:gd name="T30" fmla="*/ 54 w 455"/>
              <a:gd name="T31" fmla="*/ 243 h 351"/>
              <a:gd name="T32" fmla="*/ 26 w 455"/>
              <a:gd name="T33" fmla="*/ 232 h 351"/>
              <a:gd name="T34" fmla="*/ 0 w 455"/>
              <a:gd name="T35" fmla="*/ 264 h 351"/>
              <a:gd name="T36" fmla="*/ 26 w 455"/>
              <a:gd name="T37" fmla="*/ 296 h 351"/>
              <a:gd name="T38" fmla="*/ 54 w 455"/>
              <a:gd name="T39" fmla="*/ 286 h 351"/>
              <a:gd name="T40" fmla="*/ 83 w 455"/>
              <a:gd name="T41" fmla="*/ 284 h 351"/>
              <a:gd name="T42" fmla="*/ 87 w 455"/>
              <a:gd name="T43" fmla="*/ 286 h 351"/>
              <a:gd name="T44" fmla="*/ 93 w 455"/>
              <a:gd name="T45" fmla="*/ 291 h 351"/>
              <a:gd name="T46" fmla="*/ 104 w 455"/>
              <a:gd name="T47" fmla="*/ 312 h 351"/>
              <a:gd name="T48" fmla="*/ 104 w 455"/>
              <a:gd name="T49" fmla="*/ 313 h 351"/>
              <a:gd name="T50" fmla="*/ 104 w 455"/>
              <a:gd name="T51" fmla="*/ 317 h 351"/>
              <a:gd name="T52" fmla="*/ 104 w 455"/>
              <a:gd name="T53" fmla="*/ 318 h 351"/>
              <a:gd name="T54" fmla="*/ 104 w 455"/>
              <a:gd name="T55" fmla="*/ 321 h 351"/>
              <a:gd name="T56" fmla="*/ 104 w 455"/>
              <a:gd name="T57" fmla="*/ 351 h 351"/>
              <a:gd name="T58" fmla="*/ 455 w 455"/>
              <a:gd name="T59" fmla="*/ 0 h 351"/>
              <a:gd name="T60" fmla="*/ 414 w 455"/>
              <a:gd name="T61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55" h="351">
                <a:moveTo>
                  <a:pt x="414" y="0"/>
                </a:moveTo>
                <a:cubicBezTo>
                  <a:pt x="410" y="1"/>
                  <a:pt x="406" y="2"/>
                  <a:pt x="404" y="6"/>
                </a:cubicBezTo>
                <a:cubicBezTo>
                  <a:pt x="401" y="10"/>
                  <a:pt x="403" y="15"/>
                  <a:pt x="404" y="18"/>
                </a:cubicBezTo>
                <a:cubicBezTo>
                  <a:pt x="406" y="20"/>
                  <a:pt x="416" y="42"/>
                  <a:pt x="416" y="54"/>
                </a:cubicBezTo>
                <a:cubicBezTo>
                  <a:pt x="416" y="78"/>
                  <a:pt x="394" y="98"/>
                  <a:pt x="366" y="98"/>
                </a:cubicBezTo>
                <a:cubicBezTo>
                  <a:pt x="338" y="98"/>
                  <a:pt x="315" y="78"/>
                  <a:pt x="315" y="54"/>
                </a:cubicBezTo>
                <a:cubicBezTo>
                  <a:pt x="315" y="42"/>
                  <a:pt x="326" y="20"/>
                  <a:pt x="327" y="18"/>
                </a:cubicBezTo>
                <a:cubicBezTo>
                  <a:pt x="329" y="15"/>
                  <a:pt x="331" y="10"/>
                  <a:pt x="328" y="6"/>
                </a:cubicBezTo>
                <a:cubicBezTo>
                  <a:pt x="326" y="2"/>
                  <a:pt x="320" y="0"/>
                  <a:pt x="317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75" y="95"/>
                  <a:pt x="199" y="172"/>
                  <a:pt x="104" y="177"/>
                </a:cubicBezTo>
                <a:cubicBezTo>
                  <a:pt x="104" y="215"/>
                  <a:pt x="104" y="215"/>
                  <a:pt x="104" y="215"/>
                </a:cubicBezTo>
                <a:cubicBezTo>
                  <a:pt x="103" y="224"/>
                  <a:pt x="99" y="232"/>
                  <a:pt x="93" y="238"/>
                </a:cubicBezTo>
                <a:cubicBezTo>
                  <a:pt x="92" y="240"/>
                  <a:pt x="89" y="241"/>
                  <a:pt x="87" y="243"/>
                </a:cubicBezTo>
                <a:cubicBezTo>
                  <a:pt x="86" y="243"/>
                  <a:pt x="84" y="244"/>
                  <a:pt x="83" y="245"/>
                </a:cubicBezTo>
                <a:cubicBezTo>
                  <a:pt x="74" y="248"/>
                  <a:pt x="64" y="248"/>
                  <a:pt x="54" y="243"/>
                </a:cubicBezTo>
                <a:cubicBezTo>
                  <a:pt x="45" y="238"/>
                  <a:pt x="30" y="232"/>
                  <a:pt x="26" y="232"/>
                </a:cubicBezTo>
                <a:cubicBezTo>
                  <a:pt x="12" y="232"/>
                  <a:pt x="0" y="247"/>
                  <a:pt x="0" y="264"/>
                </a:cubicBezTo>
                <a:cubicBezTo>
                  <a:pt x="0" y="282"/>
                  <a:pt x="12" y="296"/>
                  <a:pt x="26" y="296"/>
                </a:cubicBezTo>
                <a:cubicBezTo>
                  <a:pt x="30" y="296"/>
                  <a:pt x="45" y="291"/>
                  <a:pt x="54" y="286"/>
                </a:cubicBezTo>
                <a:cubicBezTo>
                  <a:pt x="64" y="281"/>
                  <a:pt x="74" y="280"/>
                  <a:pt x="83" y="284"/>
                </a:cubicBezTo>
                <a:cubicBezTo>
                  <a:pt x="84" y="284"/>
                  <a:pt x="86" y="285"/>
                  <a:pt x="87" y="286"/>
                </a:cubicBezTo>
                <a:cubicBezTo>
                  <a:pt x="89" y="287"/>
                  <a:pt x="92" y="289"/>
                  <a:pt x="93" y="291"/>
                </a:cubicBezTo>
                <a:cubicBezTo>
                  <a:pt x="99" y="296"/>
                  <a:pt x="102" y="304"/>
                  <a:pt x="104" y="312"/>
                </a:cubicBezTo>
                <a:cubicBezTo>
                  <a:pt x="104" y="313"/>
                  <a:pt x="104" y="313"/>
                  <a:pt x="104" y="313"/>
                </a:cubicBezTo>
                <a:cubicBezTo>
                  <a:pt x="104" y="317"/>
                  <a:pt x="104" y="317"/>
                  <a:pt x="104" y="317"/>
                </a:cubicBezTo>
                <a:cubicBezTo>
                  <a:pt x="104" y="318"/>
                  <a:pt x="104" y="318"/>
                  <a:pt x="104" y="318"/>
                </a:cubicBezTo>
                <a:cubicBezTo>
                  <a:pt x="104" y="321"/>
                  <a:pt x="104" y="321"/>
                  <a:pt x="104" y="321"/>
                </a:cubicBezTo>
                <a:cubicBezTo>
                  <a:pt x="104" y="351"/>
                  <a:pt x="104" y="351"/>
                  <a:pt x="104" y="351"/>
                </a:cubicBezTo>
                <a:cubicBezTo>
                  <a:pt x="295" y="346"/>
                  <a:pt x="449" y="191"/>
                  <a:pt x="455" y="0"/>
                </a:cubicBezTo>
                <a:lnTo>
                  <a:pt x="414" y="0"/>
                </a:lnTo>
                <a:close/>
              </a:path>
            </a:pathLst>
          </a:custGeom>
          <a:solidFill>
            <a:srgbClr val="A981C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36256" y="5209242"/>
            <a:ext cx="731905" cy="4806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4232026" y="3899345"/>
            <a:ext cx="1807078" cy="2342025"/>
          </a:xfrm>
          <a:custGeom>
            <a:avLst/>
            <a:gdLst>
              <a:gd name="T0" fmla="*/ 294 w 351"/>
              <a:gd name="T1" fmla="*/ 316 h 455"/>
              <a:gd name="T2" fmla="*/ 332 w 351"/>
              <a:gd name="T3" fmla="*/ 328 h 455"/>
              <a:gd name="T4" fmla="*/ 344 w 351"/>
              <a:gd name="T5" fmla="*/ 329 h 455"/>
              <a:gd name="T6" fmla="*/ 351 w 351"/>
              <a:gd name="T7" fmla="*/ 317 h 455"/>
              <a:gd name="T8" fmla="*/ 351 w 351"/>
              <a:gd name="T9" fmla="*/ 281 h 455"/>
              <a:gd name="T10" fmla="*/ 174 w 351"/>
              <a:gd name="T11" fmla="*/ 104 h 455"/>
              <a:gd name="T12" fmla="*/ 135 w 351"/>
              <a:gd name="T13" fmla="*/ 104 h 455"/>
              <a:gd name="T14" fmla="*/ 107 w 351"/>
              <a:gd name="T15" fmla="*/ 87 h 455"/>
              <a:gd name="T16" fmla="*/ 105 w 351"/>
              <a:gd name="T17" fmla="*/ 83 h 455"/>
              <a:gd name="T18" fmla="*/ 107 w 351"/>
              <a:gd name="T19" fmla="*/ 54 h 455"/>
              <a:gd name="T20" fmla="*/ 118 w 351"/>
              <a:gd name="T21" fmla="*/ 26 h 455"/>
              <a:gd name="T22" fmla="*/ 86 w 351"/>
              <a:gd name="T23" fmla="*/ 0 h 455"/>
              <a:gd name="T24" fmla="*/ 54 w 351"/>
              <a:gd name="T25" fmla="*/ 26 h 455"/>
              <a:gd name="T26" fmla="*/ 64 w 351"/>
              <a:gd name="T27" fmla="*/ 54 h 455"/>
              <a:gd name="T28" fmla="*/ 66 w 351"/>
              <a:gd name="T29" fmla="*/ 83 h 455"/>
              <a:gd name="T30" fmla="*/ 64 w 351"/>
              <a:gd name="T31" fmla="*/ 87 h 455"/>
              <a:gd name="T32" fmla="*/ 37 w 351"/>
              <a:gd name="T33" fmla="*/ 104 h 455"/>
              <a:gd name="T34" fmla="*/ 37 w 351"/>
              <a:gd name="T35" fmla="*/ 104 h 455"/>
              <a:gd name="T36" fmla="*/ 32 w 351"/>
              <a:gd name="T37" fmla="*/ 104 h 455"/>
              <a:gd name="T38" fmla="*/ 31 w 351"/>
              <a:gd name="T39" fmla="*/ 104 h 455"/>
              <a:gd name="T40" fmla="*/ 29 w 351"/>
              <a:gd name="T41" fmla="*/ 104 h 455"/>
              <a:gd name="T42" fmla="*/ 0 w 351"/>
              <a:gd name="T43" fmla="*/ 104 h 455"/>
              <a:gd name="T44" fmla="*/ 351 w 351"/>
              <a:gd name="T45" fmla="*/ 455 h 455"/>
              <a:gd name="T46" fmla="*/ 351 w 351"/>
              <a:gd name="T47" fmla="*/ 419 h 455"/>
              <a:gd name="T48" fmla="*/ 344 w 351"/>
              <a:gd name="T49" fmla="*/ 407 h 455"/>
              <a:gd name="T50" fmla="*/ 332 w 351"/>
              <a:gd name="T51" fmla="*/ 408 h 455"/>
              <a:gd name="T52" fmla="*/ 294 w 351"/>
              <a:gd name="T53" fmla="*/ 421 h 455"/>
              <a:gd name="T54" fmla="*/ 247 w 351"/>
              <a:gd name="T55" fmla="*/ 368 h 455"/>
              <a:gd name="T56" fmla="*/ 294 w 351"/>
              <a:gd name="T57" fmla="*/ 316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51" h="455">
                <a:moveTo>
                  <a:pt x="294" y="316"/>
                </a:moveTo>
                <a:cubicBezTo>
                  <a:pt x="306" y="316"/>
                  <a:pt x="329" y="327"/>
                  <a:pt x="332" y="328"/>
                </a:cubicBezTo>
                <a:cubicBezTo>
                  <a:pt x="336" y="331"/>
                  <a:pt x="341" y="331"/>
                  <a:pt x="344" y="329"/>
                </a:cubicBezTo>
                <a:cubicBezTo>
                  <a:pt x="349" y="326"/>
                  <a:pt x="351" y="320"/>
                  <a:pt x="351" y="317"/>
                </a:cubicBezTo>
                <a:cubicBezTo>
                  <a:pt x="351" y="281"/>
                  <a:pt x="351" y="281"/>
                  <a:pt x="351" y="281"/>
                </a:cubicBezTo>
                <a:cubicBezTo>
                  <a:pt x="256" y="276"/>
                  <a:pt x="179" y="199"/>
                  <a:pt x="174" y="104"/>
                </a:cubicBezTo>
                <a:cubicBezTo>
                  <a:pt x="135" y="104"/>
                  <a:pt x="135" y="104"/>
                  <a:pt x="135" y="104"/>
                </a:cubicBezTo>
                <a:cubicBezTo>
                  <a:pt x="123" y="102"/>
                  <a:pt x="113" y="96"/>
                  <a:pt x="107" y="87"/>
                </a:cubicBezTo>
                <a:cubicBezTo>
                  <a:pt x="106" y="86"/>
                  <a:pt x="106" y="85"/>
                  <a:pt x="105" y="83"/>
                </a:cubicBezTo>
                <a:cubicBezTo>
                  <a:pt x="102" y="74"/>
                  <a:pt x="102" y="64"/>
                  <a:pt x="107" y="54"/>
                </a:cubicBezTo>
                <a:cubicBezTo>
                  <a:pt x="112" y="45"/>
                  <a:pt x="118" y="31"/>
                  <a:pt x="118" y="26"/>
                </a:cubicBezTo>
                <a:cubicBezTo>
                  <a:pt x="118" y="12"/>
                  <a:pt x="103" y="0"/>
                  <a:pt x="86" y="0"/>
                </a:cubicBezTo>
                <a:cubicBezTo>
                  <a:pt x="68" y="0"/>
                  <a:pt x="54" y="12"/>
                  <a:pt x="54" y="26"/>
                </a:cubicBezTo>
                <a:cubicBezTo>
                  <a:pt x="54" y="31"/>
                  <a:pt x="59" y="45"/>
                  <a:pt x="64" y="54"/>
                </a:cubicBezTo>
                <a:cubicBezTo>
                  <a:pt x="69" y="64"/>
                  <a:pt x="70" y="74"/>
                  <a:pt x="66" y="83"/>
                </a:cubicBezTo>
                <a:cubicBezTo>
                  <a:pt x="66" y="85"/>
                  <a:pt x="65" y="86"/>
                  <a:pt x="64" y="87"/>
                </a:cubicBezTo>
                <a:cubicBezTo>
                  <a:pt x="59" y="96"/>
                  <a:pt x="49" y="102"/>
                  <a:pt x="37" y="104"/>
                </a:cubicBezTo>
                <a:cubicBezTo>
                  <a:pt x="37" y="104"/>
                  <a:pt x="37" y="104"/>
                  <a:pt x="37" y="104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5" y="295"/>
                  <a:pt x="160" y="450"/>
                  <a:pt x="351" y="455"/>
                </a:cubicBezTo>
                <a:cubicBezTo>
                  <a:pt x="351" y="419"/>
                  <a:pt x="351" y="419"/>
                  <a:pt x="351" y="419"/>
                </a:cubicBezTo>
                <a:cubicBezTo>
                  <a:pt x="350" y="415"/>
                  <a:pt x="349" y="410"/>
                  <a:pt x="344" y="407"/>
                </a:cubicBezTo>
                <a:cubicBezTo>
                  <a:pt x="341" y="405"/>
                  <a:pt x="336" y="406"/>
                  <a:pt x="332" y="408"/>
                </a:cubicBezTo>
                <a:cubicBezTo>
                  <a:pt x="329" y="409"/>
                  <a:pt x="306" y="421"/>
                  <a:pt x="294" y="421"/>
                </a:cubicBezTo>
                <a:cubicBezTo>
                  <a:pt x="268" y="421"/>
                  <a:pt x="247" y="397"/>
                  <a:pt x="247" y="368"/>
                </a:cubicBezTo>
                <a:cubicBezTo>
                  <a:pt x="247" y="339"/>
                  <a:pt x="268" y="316"/>
                  <a:pt x="294" y="316"/>
                </a:cubicBezTo>
                <a:close/>
              </a:path>
            </a:pathLst>
          </a:custGeom>
          <a:solidFill>
            <a:srgbClr val="6D74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76033" y="4945077"/>
            <a:ext cx="731905" cy="4806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Freeform 26"/>
          <p:cNvSpPr>
            <a:spLocks noEditPoints="1"/>
          </p:cNvSpPr>
          <p:nvPr/>
        </p:nvSpPr>
        <p:spPr bwMode="auto">
          <a:xfrm>
            <a:off x="5804118" y="4110619"/>
            <a:ext cx="538194" cy="565445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41388" y="268449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41388" y="503397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17737" y="279302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17737" y="514249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10142" r="17855" b="20860"/>
          <a:stretch>
            <a:fillRect/>
          </a:stretch>
        </p:blipFill>
        <p:spPr>
          <a:xfrm rot="5400000">
            <a:off x="3829947" y="-296223"/>
            <a:ext cx="4617094" cy="7598276"/>
          </a:xfrm>
          <a:custGeom>
            <a:avLst/>
            <a:gdLst>
              <a:gd name="connsiteX0" fmla="*/ 808166 w 2897645"/>
              <a:gd name="connsiteY0" fmla="*/ 0 h 4731842"/>
              <a:gd name="connsiteX1" fmla="*/ 2076006 w 2897645"/>
              <a:gd name="connsiteY1" fmla="*/ 0 h 4731842"/>
              <a:gd name="connsiteX2" fmla="*/ 2076006 w 2897645"/>
              <a:gd name="connsiteY2" fmla="*/ 573362 h 4731842"/>
              <a:gd name="connsiteX3" fmla="*/ 2897645 w 2897645"/>
              <a:gd name="connsiteY3" fmla="*/ 573362 h 4731842"/>
              <a:gd name="connsiteX4" fmla="*/ 2897645 w 2897645"/>
              <a:gd name="connsiteY4" fmla="*/ 4412856 h 4731842"/>
              <a:gd name="connsiteX5" fmla="*/ 1965773 w 2897645"/>
              <a:gd name="connsiteY5" fmla="*/ 4412856 h 4731842"/>
              <a:gd name="connsiteX6" fmla="*/ 1965773 w 2897645"/>
              <a:gd name="connsiteY6" fmla="*/ 4731842 h 4731842"/>
              <a:gd name="connsiteX7" fmla="*/ 870058 w 2897645"/>
              <a:gd name="connsiteY7" fmla="*/ 4731842 h 4731842"/>
              <a:gd name="connsiteX8" fmla="*/ 870058 w 2897645"/>
              <a:gd name="connsiteY8" fmla="*/ 4412857 h 4731842"/>
              <a:gd name="connsiteX9" fmla="*/ 0 w 2897645"/>
              <a:gd name="connsiteY9" fmla="*/ 4412857 h 4731842"/>
              <a:gd name="connsiteX10" fmla="*/ 0 w 2897645"/>
              <a:gd name="connsiteY10" fmla="*/ 544355 h 4731842"/>
              <a:gd name="connsiteX11" fmla="*/ 808166 w 2897645"/>
              <a:gd name="connsiteY11" fmla="*/ 544355 h 473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7645" h="4731842">
                <a:moveTo>
                  <a:pt x="808166" y="0"/>
                </a:moveTo>
                <a:lnTo>
                  <a:pt x="2076006" y="0"/>
                </a:lnTo>
                <a:lnTo>
                  <a:pt x="2076006" y="573362"/>
                </a:lnTo>
                <a:lnTo>
                  <a:pt x="2897645" y="573362"/>
                </a:lnTo>
                <a:lnTo>
                  <a:pt x="2897645" y="4412856"/>
                </a:lnTo>
                <a:lnTo>
                  <a:pt x="1965773" y="4412856"/>
                </a:lnTo>
                <a:lnTo>
                  <a:pt x="1965773" y="4731842"/>
                </a:lnTo>
                <a:lnTo>
                  <a:pt x="870058" y="4731842"/>
                </a:lnTo>
                <a:lnTo>
                  <a:pt x="870058" y="4412857"/>
                </a:lnTo>
                <a:lnTo>
                  <a:pt x="0" y="4412857"/>
                </a:lnTo>
                <a:lnTo>
                  <a:pt x="0" y="544355"/>
                </a:lnTo>
                <a:lnTo>
                  <a:pt x="808166" y="544355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7706050" cy="5331126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flipH="1" flipV="1">
            <a:off x="4005318" y="1194368"/>
            <a:ext cx="8186682" cy="5663632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0" name="文本框 59"/>
          <p:cNvSpPr txBox="1"/>
          <p:nvPr/>
        </p:nvSpPr>
        <p:spPr>
          <a:xfrm>
            <a:off x="4373413" y="2579566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A981C3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PART     04</a:t>
            </a:r>
            <a:endParaRPr lang="zh-CN" altLang="en-US" sz="4800" b="1" dirty="0">
              <a:solidFill>
                <a:srgbClr val="A981C3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cxnSp>
        <p:nvCxnSpPr>
          <p:cNvPr id="61" name="直接连接符 6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4116000" y="3650731"/>
            <a:ext cx="3960000" cy="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4260877" y="3920408"/>
            <a:ext cx="476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明年工作计划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8" r="67796" b="41935"/>
          <a:stretch>
            <a:fillRect/>
          </a:stretch>
        </p:blipFill>
        <p:spPr>
          <a:xfrm>
            <a:off x="267294" y="3822080"/>
            <a:ext cx="1473016" cy="1074385"/>
          </a:xfrm>
          <a:custGeom>
            <a:avLst/>
            <a:gdLst>
              <a:gd name="connsiteX0" fmla="*/ 0 w 1473016"/>
              <a:gd name="connsiteY0" fmla="*/ 0 h 1074385"/>
              <a:gd name="connsiteX1" fmla="*/ 1473016 w 1473016"/>
              <a:gd name="connsiteY1" fmla="*/ 0 h 1074385"/>
              <a:gd name="connsiteX2" fmla="*/ 1473016 w 1473016"/>
              <a:gd name="connsiteY2" fmla="*/ 1074385 h 1074385"/>
              <a:gd name="connsiteX3" fmla="*/ 0 w 1473016"/>
              <a:gd name="connsiteY3" fmla="*/ 1074385 h 107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016" h="1074385">
                <a:moveTo>
                  <a:pt x="0" y="0"/>
                </a:moveTo>
                <a:lnTo>
                  <a:pt x="1473016" y="0"/>
                </a:lnTo>
                <a:lnTo>
                  <a:pt x="1473016" y="1074385"/>
                </a:lnTo>
                <a:lnTo>
                  <a:pt x="0" y="1074385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9" t="44031" r="8790" b="46667"/>
          <a:stretch>
            <a:fillRect/>
          </a:stretch>
        </p:blipFill>
        <p:spPr>
          <a:xfrm>
            <a:off x="3360202" y="3934028"/>
            <a:ext cx="1079063" cy="637973"/>
          </a:xfrm>
          <a:custGeom>
            <a:avLst/>
            <a:gdLst>
              <a:gd name="connsiteX0" fmla="*/ 0 w 1079063"/>
              <a:gd name="connsiteY0" fmla="*/ 0 h 637973"/>
              <a:gd name="connsiteX1" fmla="*/ 1079063 w 1079063"/>
              <a:gd name="connsiteY1" fmla="*/ 0 h 637973"/>
              <a:gd name="connsiteX2" fmla="*/ 1079063 w 1079063"/>
              <a:gd name="connsiteY2" fmla="*/ 637973 h 637973"/>
              <a:gd name="connsiteX3" fmla="*/ 0 w 1079063"/>
              <a:gd name="connsiteY3" fmla="*/ 637973 h 63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063" h="637973">
                <a:moveTo>
                  <a:pt x="0" y="0"/>
                </a:moveTo>
                <a:lnTo>
                  <a:pt x="1079063" y="0"/>
                </a:lnTo>
                <a:lnTo>
                  <a:pt x="1079063" y="637973"/>
                </a:lnTo>
                <a:lnTo>
                  <a:pt x="0" y="637973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7004756" y="-1"/>
            <a:ext cx="5187243" cy="358858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0" y="-1"/>
            <a:ext cx="5187243" cy="358858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10142" r="17855" b="20860"/>
          <a:stretch>
            <a:fillRect/>
          </a:stretch>
        </p:blipFill>
        <p:spPr>
          <a:xfrm rot="16200000">
            <a:off x="4910744" y="-1455129"/>
            <a:ext cx="2370512" cy="6206315"/>
          </a:xfrm>
          <a:custGeom>
            <a:avLst/>
            <a:gdLst>
              <a:gd name="connsiteX0" fmla="*/ 808166 w 2897645"/>
              <a:gd name="connsiteY0" fmla="*/ 0 h 4731842"/>
              <a:gd name="connsiteX1" fmla="*/ 2076006 w 2897645"/>
              <a:gd name="connsiteY1" fmla="*/ 0 h 4731842"/>
              <a:gd name="connsiteX2" fmla="*/ 2076006 w 2897645"/>
              <a:gd name="connsiteY2" fmla="*/ 573362 h 4731842"/>
              <a:gd name="connsiteX3" fmla="*/ 2897645 w 2897645"/>
              <a:gd name="connsiteY3" fmla="*/ 573362 h 4731842"/>
              <a:gd name="connsiteX4" fmla="*/ 2897645 w 2897645"/>
              <a:gd name="connsiteY4" fmla="*/ 4412856 h 4731842"/>
              <a:gd name="connsiteX5" fmla="*/ 1965773 w 2897645"/>
              <a:gd name="connsiteY5" fmla="*/ 4412856 h 4731842"/>
              <a:gd name="connsiteX6" fmla="*/ 1965773 w 2897645"/>
              <a:gd name="connsiteY6" fmla="*/ 4731842 h 4731842"/>
              <a:gd name="connsiteX7" fmla="*/ 870058 w 2897645"/>
              <a:gd name="connsiteY7" fmla="*/ 4731842 h 4731842"/>
              <a:gd name="connsiteX8" fmla="*/ 870058 w 2897645"/>
              <a:gd name="connsiteY8" fmla="*/ 4412857 h 4731842"/>
              <a:gd name="connsiteX9" fmla="*/ 0 w 2897645"/>
              <a:gd name="connsiteY9" fmla="*/ 4412857 h 4731842"/>
              <a:gd name="connsiteX10" fmla="*/ 0 w 2897645"/>
              <a:gd name="connsiteY10" fmla="*/ 544355 h 4731842"/>
              <a:gd name="connsiteX11" fmla="*/ 808166 w 2897645"/>
              <a:gd name="connsiteY11" fmla="*/ 544355 h 473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7645" h="4731842">
                <a:moveTo>
                  <a:pt x="808166" y="0"/>
                </a:moveTo>
                <a:lnTo>
                  <a:pt x="2076006" y="0"/>
                </a:lnTo>
                <a:lnTo>
                  <a:pt x="2076006" y="573362"/>
                </a:lnTo>
                <a:lnTo>
                  <a:pt x="2897645" y="573362"/>
                </a:lnTo>
                <a:lnTo>
                  <a:pt x="2897645" y="4412856"/>
                </a:lnTo>
                <a:lnTo>
                  <a:pt x="1965773" y="4412856"/>
                </a:lnTo>
                <a:lnTo>
                  <a:pt x="1965773" y="4731842"/>
                </a:lnTo>
                <a:lnTo>
                  <a:pt x="870058" y="4731842"/>
                </a:lnTo>
                <a:lnTo>
                  <a:pt x="870058" y="4412857"/>
                </a:lnTo>
                <a:lnTo>
                  <a:pt x="0" y="4412857"/>
                </a:lnTo>
                <a:lnTo>
                  <a:pt x="0" y="544355"/>
                </a:lnTo>
                <a:lnTo>
                  <a:pt x="808166" y="544355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4735691" y="775288"/>
            <a:ext cx="27206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6600" b="1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目    录</a:t>
            </a:r>
          </a:p>
        </p:txBody>
      </p:sp>
      <p:sp>
        <p:nvSpPr>
          <p:cNvPr id="34" name="文本框 33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4778171" y="1883284"/>
            <a:ext cx="263565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  <a:cs typeface="Kartika" panose="02020503030404060203" pitchFamily="18" charset="0"/>
              </a:rPr>
              <a:t>CONCENTS</a:t>
            </a:r>
            <a:endParaRPr lang="zh-CN" altLang="en-US" sz="1200" b="1" dirty="0">
              <a:solidFill>
                <a:srgbClr val="66BADF"/>
              </a:solidFill>
              <a:latin typeface="本墨绪圆-常规" panose="02000000000000000000" pitchFamily="2" charset="-122"/>
              <a:ea typeface="本墨绪圆-常规" panose="02000000000000000000" pitchFamily="2" charset="-122"/>
              <a:cs typeface="Kartika" panose="02020503030404060203" pitchFamily="18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33978" r="73599" b="57563"/>
          <a:stretch>
            <a:fillRect/>
          </a:stretch>
        </p:blipFill>
        <p:spPr>
          <a:xfrm>
            <a:off x="930942" y="2682376"/>
            <a:ext cx="1198036" cy="766686"/>
          </a:xfrm>
          <a:custGeom>
            <a:avLst/>
            <a:gdLst>
              <a:gd name="connsiteX0" fmla="*/ 0 w 906478"/>
              <a:gd name="connsiteY0" fmla="*/ 0 h 580103"/>
              <a:gd name="connsiteX1" fmla="*/ 906478 w 906478"/>
              <a:gd name="connsiteY1" fmla="*/ 0 h 580103"/>
              <a:gd name="connsiteX2" fmla="*/ 906478 w 906478"/>
              <a:gd name="connsiteY2" fmla="*/ 580103 h 580103"/>
              <a:gd name="connsiteX3" fmla="*/ 0 w 906478"/>
              <a:gd name="connsiteY3" fmla="*/ 580103 h 58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580103">
                <a:moveTo>
                  <a:pt x="0" y="0"/>
                </a:moveTo>
                <a:lnTo>
                  <a:pt x="906478" y="0"/>
                </a:lnTo>
                <a:lnTo>
                  <a:pt x="906478" y="580103"/>
                </a:lnTo>
                <a:lnTo>
                  <a:pt x="0" y="580103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03052" y="2175671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sp>
        <p:nvSpPr>
          <p:cNvPr id="38" name="矩形 37"/>
          <p:cNvSpPr/>
          <p:nvPr/>
        </p:nvSpPr>
        <p:spPr>
          <a:xfrm>
            <a:off x="3968314" y="758034"/>
            <a:ext cx="4320000" cy="1779671"/>
          </a:xfrm>
          <a:prstGeom prst="rect">
            <a:avLst/>
          </a:prstGeom>
          <a:noFill/>
          <a:ln>
            <a:solidFill>
              <a:srgbClr val="66BA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7876435" y="1972814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39" name="椭圆 38"/>
          <p:cNvSpPr/>
          <p:nvPr/>
        </p:nvSpPr>
        <p:spPr>
          <a:xfrm>
            <a:off x="1323139" y="3983365"/>
            <a:ext cx="1505593" cy="1505593"/>
          </a:xfrm>
          <a:prstGeom prst="ellipse">
            <a:avLst/>
          </a:prstGeom>
          <a:solidFill>
            <a:srgbClr val="F9A3BF"/>
          </a:solidFill>
          <a:ln w="1270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982894" y="3983363"/>
            <a:ext cx="1505593" cy="1505593"/>
          </a:xfrm>
          <a:prstGeom prst="ellipse">
            <a:avLst/>
          </a:prstGeom>
          <a:solidFill>
            <a:srgbClr val="61A3EC"/>
          </a:solidFill>
          <a:ln w="1270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642649" y="3983363"/>
            <a:ext cx="1505593" cy="1505593"/>
          </a:xfrm>
          <a:prstGeom prst="ellipse">
            <a:avLst/>
          </a:prstGeom>
          <a:solidFill>
            <a:srgbClr val="A981C3"/>
          </a:solidFill>
          <a:ln w="1270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9302404" y="3983363"/>
            <a:ext cx="1505593" cy="1505593"/>
          </a:xfrm>
          <a:prstGeom prst="ellipse">
            <a:avLst/>
          </a:prstGeom>
          <a:solidFill>
            <a:srgbClr val="6D74C8"/>
          </a:solidFill>
          <a:ln w="1270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/>
          <p:nvPr/>
        </p:nvSpPr>
        <p:spPr>
          <a:xfrm flipH="1">
            <a:off x="978463" y="4183794"/>
            <a:ext cx="207243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1</a:t>
            </a:r>
            <a:endParaRPr lang="zh-CN" altLang="en-US" sz="72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667914" y="581689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61A3EC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完成情况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018118" y="581689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6D74C8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工作计划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327613" y="581689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A981C3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项目展示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08215" y="581689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9A3B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工作概述</a:t>
            </a:r>
          </a:p>
        </p:txBody>
      </p:sp>
      <p:sp>
        <p:nvSpPr>
          <p:cNvPr id="48" name="矩形 47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/>
          <p:nvPr/>
        </p:nvSpPr>
        <p:spPr>
          <a:xfrm flipH="1">
            <a:off x="3687248" y="4201313"/>
            <a:ext cx="207243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2</a:t>
            </a:r>
            <a:endParaRPr lang="zh-CN" altLang="en-US" sz="72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49" name="矩形 48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/>
          <p:nvPr/>
        </p:nvSpPr>
        <p:spPr>
          <a:xfrm flipH="1">
            <a:off x="6357933" y="4183793"/>
            <a:ext cx="207243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3</a:t>
            </a:r>
            <a:endParaRPr lang="zh-CN" altLang="en-US" sz="72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50" name="矩形 49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/>
          <p:nvPr/>
        </p:nvSpPr>
        <p:spPr>
          <a:xfrm flipH="1">
            <a:off x="8993979" y="4183793"/>
            <a:ext cx="207243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4</a:t>
            </a:r>
            <a:endParaRPr lang="zh-CN" altLang="en-US" sz="7200" b="1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3" name="圆角矩形 12"/>
          <p:cNvSpPr/>
          <p:nvPr/>
        </p:nvSpPr>
        <p:spPr>
          <a:xfrm>
            <a:off x="1198880" y="2487236"/>
            <a:ext cx="9794240" cy="1860795"/>
          </a:xfrm>
          <a:prstGeom prst="roundRect">
            <a:avLst>
              <a:gd name="adj" fmla="val 0"/>
            </a:avLst>
          </a:prstGeom>
          <a:solidFill>
            <a:schemeClr val="bg1">
              <a:alpha val="30000"/>
            </a:schemeClr>
          </a:solidFill>
          <a:ln w="31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TextBox 3"/>
          <p:cNvSpPr txBox="1"/>
          <p:nvPr/>
        </p:nvSpPr>
        <p:spPr>
          <a:xfrm>
            <a:off x="1595500" y="2811860"/>
            <a:ext cx="9001000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写内容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93"/>
          <p:cNvSpPr/>
          <p:nvPr/>
        </p:nvSpPr>
        <p:spPr>
          <a:xfrm>
            <a:off x="1148656" y="2427817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矩形 93"/>
          <p:cNvSpPr/>
          <p:nvPr/>
        </p:nvSpPr>
        <p:spPr>
          <a:xfrm rot="10800000">
            <a:off x="10661961" y="4023156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Freeform 5"/>
          <p:cNvSpPr/>
          <p:nvPr/>
        </p:nvSpPr>
        <p:spPr bwMode="auto">
          <a:xfrm>
            <a:off x="4006635" y="4828085"/>
            <a:ext cx="1957317" cy="176474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FD1F0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4339269" y="5522225"/>
            <a:ext cx="1292048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dirty="0">
                <a:solidFill>
                  <a:srgbClr val="FCFCFC"/>
                </a:solidFill>
              </a:rPr>
              <a:t>本地市场</a:t>
            </a:r>
          </a:p>
        </p:txBody>
      </p:sp>
      <p:sp>
        <p:nvSpPr>
          <p:cNvPr id="23" name="Freeform 5"/>
          <p:cNvSpPr/>
          <p:nvPr/>
        </p:nvSpPr>
        <p:spPr bwMode="auto">
          <a:xfrm>
            <a:off x="1881232" y="4828085"/>
            <a:ext cx="1957317" cy="176474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9A3BF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6132038" y="4828085"/>
            <a:ext cx="1957317" cy="176474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1A3EC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5" name="Freeform 5"/>
          <p:cNvSpPr/>
          <p:nvPr/>
        </p:nvSpPr>
        <p:spPr bwMode="auto">
          <a:xfrm>
            <a:off x="8257440" y="4828085"/>
            <a:ext cx="1957317" cy="176474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D74C8"/>
          </a:solidFill>
          <a:ln w="63500" cap="flat">
            <a:noFill/>
            <a:prstDash val="solid"/>
            <a:miter lim="800000"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2213866" y="5522225"/>
            <a:ext cx="1292048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dirty="0">
                <a:solidFill>
                  <a:srgbClr val="FCFCFC"/>
                </a:solidFill>
              </a:rPr>
              <a:t>周边市场</a:t>
            </a:r>
          </a:p>
        </p:txBody>
      </p:sp>
      <p:sp>
        <p:nvSpPr>
          <p:cNvPr id="27" name="TextBox 12"/>
          <p:cNvSpPr txBox="1"/>
          <p:nvPr/>
        </p:nvSpPr>
        <p:spPr>
          <a:xfrm>
            <a:off x="6514980" y="5522225"/>
            <a:ext cx="1292048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dirty="0">
                <a:solidFill>
                  <a:srgbClr val="FCFCFC"/>
                </a:solidFill>
              </a:rPr>
              <a:t>高端市场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8590074" y="5522225"/>
            <a:ext cx="1292048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dirty="0">
                <a:solidFill>
                  <a:srgbClr val="FCFCFC"/>
                </a:solidFill>
              </a:rPr>
              <a:t>细化市场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3090063" y="2564427"/>
            <a:ext cx="3081600" cy="1614783"/>
          </a:xfrm>
          <a:custGeom>
            <a:avLst/>
            <a:gdLst>
              <a:gd name="connsiteX0" fmla="*/ 2457450 w 2457450"/>
              <a:gd name="connsiteY0" fmla="*/ 1371600 h 1371600"/>
              <a:gd name="connsiteX1" fmla="*/ 0 w 2457450"/>
              <a:gd name="connsiteY1" fmla="*/ 1371600 h 1371600"/>
              <a:gd name="connsiteX2" fmla="*/ 228600 w 2457450"/>
              <a:gd name="connsiteY2" fmla="*/ 57150 h 1371600"/>
              <a:gd name="connsiteX3" fmla="*/ 1634490 w 2457450"/>
              <a:gd name="connsiteY3" fmla="*/ 0 h 1371600"/>
              <a:gd name="connsiteX4" fmla="*/ 2286000 w 2457450"/>
              <a:gd name="connsiteY4" fmla="*/ 400050 h 1371600"/>
              <a:gd name="connsiteX5" fmla="*/ 2457450 w 2457450"/>
              <a:gd name="connsiteY5" fmla="*/ 1371600 h 1371600"/>
              <a:gd name="connsiteX0-1" fmla="*/ 2457450 w 2566910"/>
              <a:gd name="connsiteY0-2" fmla="*/ 1371600 h 1371600"/>
              <a:gd name="connsiteX1-3" fmla="*/ 0 w 2566910"/>
              <a:gd name="connsiteY1-4" fmla="*/ 1371600 h 1371600"/>
              <a:gd name="connsiteX2-5" fmla="*/ 228600 w 2566910"/>
              <a:gd name="connsiteY2-6" fmla="*/ 57150 h 1371600"/>
              <a:gd name="connsiteX3-7" fmla="*/ 1634490 w 2566910"/>
              <a:gd name="connsiteY3-8" fmla="*/ 0 h 1371600"/>
              <a:gd name="connsiteX4-9" fmla="*/ 2286000 w 2566910"/>
              <a:gd name="connsiteY4-10" fmla="*/ 400050 h 1371600"/>
              <a:gd name="connsiteX5-11" fmla="*/ 2457450 w 2566910"/>
              <a:gd name="connsiteY5-12" fmla="*/ 1371600 h 1371600"/>
              <a:gd name="connsiteX0-13" fmla="*/ 2457450 w 2750052"/>
              <a:gd name="connsiteY0-14" fmla="*/ 1371600 h 1371600"/>
              <a:gd name="connsiteX1-15" fmla="*/ 0 w 2750052"/>
              <a:gd name="connsiteY1-16" fmla="*/ 1371600 h 1371600"/>
              <a:gd name="connsiteX2-17" fmla="*/ 228600 w 2750052"/>
              <a:gd name="connsiteY2-18" fmla="*/ 57150 h 1371600"/>
              <a:gd name="connsiteX3-19" fmla="*/ 1634490 w 2750052"/>
              <a:gd name="connsiteY3-20" fmla="*/ 0 h 1371600"/>
              <a:gd name="connsiteX4-21" fmla="*/ 2286000 w 2750052"/>
              <a:gd name="connsiteY4-22" fmla="*/ 400050 h 1371600"/>
              <a:gd name="connsiteX5-23" fmla="*/ 2457450 w 2750052"/>
              <a:gd name="connsiteY5-24" fmla="*/ 1371600 h 1371600"/>
              <a:gd name="connsiteX0-25" fmla="*/ 2457450 w 2826108"/>
              <a:gd name="connsiteY0-26" fmla="*/ 1371600 h 1371600"/>
              <a:gd name="connsiteX1-27" fmla="*/ 0 w 2826108"/>
              <a:gd name="connsiteY1-28" fmla="*/ 1371600 h 1371600"/>
              <a:gd name="connsiteX2-29" fmla="*/ 228600 w 2826108"/>
              <a:gd name="connsiteY2-30" fmla="*/ 57150 h 1371600"/>
              <a:gd name="connsiteX3-31" fmla="*/ 1634490 w 2826108"/>
              <a:gd name="connsiteY3-32" fmla="*/ 0 h 1371600"/>
              <a:gd name="connsiteX4-33" fmla="*/ 2286000 w 2826108"/>
              <a:gd name="connsiteY4-34" fmla="*/ 400050 h 1371600"/>
              <a:gd name="connsiteX5-35" fmla="*/ 2457450 w 2826108"/>
              <a:gd name="connsiteY5-36" fmla="*/ 1371600 h 1371600"/>
              <a:gd name="connsiteX0-37" fmla="*/ 2457450 w 2838936"/>
              <a:gd name="connsiteY0-38" fmla="*/ 1371600 h 1371600"/>
              <a:gd name="connsiteX1-39" fmla="*/ 0 w 2838936"/>
              <a:gd name="connsiteY1-40" fmla="*/ 1371600 h 1371600"/>
              <a:gd name="connsiteX2-41" fmla="*/ 228600 w 2838936"/>
              <a:gd name="connsiteY2-42" fmla="*/ 57150 h 1371600"/>
              <a:gd name="connsiteX3-43" fmla="*/ 1634490 w 2838936"/>
              <a:gd name="connsiteY3-44" fmla="*/ 0 h 1371600"/>
              <a:gd name="connsiteX4-45" fmla="*/ 2286000 w 2838936"/>
              <a:gd name="connsiteY4-46" fmla="*/ 400050 h 1371600"/>
              <a:gd name="connsiteX5-47" fmla="*/ 2457450 w 2838936"/>
              <a:gd name="connsiteY5-48" fmla="*/ 1371600 h 1371600"/>
              <a:gd name="connsiteX0-49" fmla="*/ 2617775 w 2999261"/>
              <a:gd name="connsiteY0-50" fmla="*/ 1371600 h 1371600"/>
              <a:gd name="connsiteX1-51" fmla="*/ 160325 w 2999261"/>
              <a:gd name="connsiteY1-52" fmla="*/ 1371600 h 1371600"/>
              <a:gd name="connsiteX2-53" fmla="*/ 388925 w 2999261"/>
              <a:gd name="connsiteY2-54" fmla="*/ 57150 h 1371600"/>
              <a:gd name="connsiteX3-55" fmla="*/ 1794815 w 2999261"/>
              <a:gd name="connsiteY3-56" fmla="*/ 0 h 1371600"/>
              <a:gd name="connsiteX4-57" fmla="*/ 2446325 w 2999261"/>
              <a:gd name="connsiteY4-58" fmla="*/ 400050 h 1371600"/>
              <a:gd name="connsiteX5-59" fmla="*/ 2617775 w 2999261"/>
              <a:gd name="connsiteY5-60" fmla="*/ 1371600 h 1371600"/>
              <a:gd name="connsiteX0-61" fmla="*/ 2961115 w 3342601"/>
              <a:gd name="connsiteY0-62" fmla="*/ 1371600 h 1371600"/>
              <a:gd name="connsiteX1-63" fmla="*/ 503665 w 3342601"/>
              <a:gd name="connsiteY1-64" fmla="*/ 1371600 h 1371600"/>
              <a:gd name="connsiteX2-65" fmla="*/ 732265 w 3342601"/>
              <a:gd name="connsiteY2-66" fmla="*/ 57150 h 1371600"/>
              <a:gd name="connsiteX3-67" fmla="*/ 2138155 w 3342601"/>
              <a:gd name="connsiteY3-68" fmla="*/ 0 h 1371600"/>
              <a:gd name="connsiteX4-69" fmla="*/ 2789665 w 3342601"/>
              <a:gd name="connsiteY4-70" fmla="*/ 400050 h 1371600"/>
              <a:gd name="connsiteX5-71" fmla="*/ 2961115 w 3342601"/>
              <a:gd name="connsiteY5-72" fmla="*/ 1371600 h 1371600"/>
              <a:gd name="connsiteX0-73" fmla="*/ 2992717 w 3374203"/>
              <a:gd name="connsiteY0-74" fmla="*/ 1371600 h 1371600"/>
              <a:gd name="connsiteX1-75" fmla="*/ 535267 w 3374203"/>
              <a:gd name="connsiteY1-76" fmla="*/ 1371600 h 1371600"/>
              <a:gd name="connsiteX2-77" fmla="*/ 763867 w 3374203"/>
              <a:gd name="connsiteY2-78" fmla="*/ 57150 h 1371600"/>
              <a:gd name="connsiteX3-79" fmla="*/ 2169757 w 3374203"/>
              <a:gd name="connsiteY3-80" fmla="*/ 0 h 1371600"/>
              <a:gd name="connsiteX4-81" fmla="*/ 2821267 w 3374203"/>
              <a:gd name="connsiteY4-82" fmla="*/ 400050 h 1371600"/>
              <a:gd name="connsiteX5-83" fmla="*/ 2992717 w 3374203"/>
              <a:gd name="connsiteY5-84" fmla="*/ 1371600 h 1371600"/>
              <a:gd name="connsiteX0-85" fmla="*/ 2992717 w 3374203"/>
              <a:gd name="connsiteY0-86" fmla="*/ 1623484 h 1623484"/>
              <a:gd name="connsiteX1-87" fmla="*/ 535267 w 3374203"/>
              <a:gd name="connsiteY1-88" fmla="*/ 1623484 h 1623484"/>
              <a:gd name="connsiteX2-89" fmla="*/ 763867 w 3374203"/>
              <a:gd name="connsiteY2-90" fmla="*/ 309034 h 1623484"/>
              <a:gd name="connsiteX3-91" fmla="*/ 2169757 w 3374203"/>
              <a:gd name="connsiteY3-92" fmla="*/ 251884 h 1623484"/>
              <a:gd name="connsiteX4-93" fmla="*/ 2821267 w 3374203"/>
              <a:gd name="connsiteY4-94" fmla="*/ 651934 h 1623484"/>
              <a:gd name="connsiteX5-95" fmla="*/ 2992717 w 3374203"/>
              <a:gd name="connsiteY5-96" fmla="*/ 1623484 h 1623484"/>
              <a:gd name="connsiteX0-97" fmla="*/ 2992717 w 3374203"/>
              <a:gd name="connsiteY0-98" fmla="*/ 1768110 h 1768110"/>
              <a:gd name="connsiteX1-99" fmla="*/ 535267 w 3374203"/>
              <a:gd name="connsiteY1-100" fmla="*/ 1768110 h 1768110"/>
              <a:gd name="connsiteX2-101" fmla="*/ 763867 w 3374203"/>
              <a:gd name="connsiteY2-102" fmla="*/ 453660 h 1768110"/>
              <a:gd name="connsiteX3-103" fmla="*/ 2169757 w 3374203"/>
              <a:gd name="connsiteY3-104" fmla="*/ 396510 h 1768110"/>
              <a:gd name="connsiteX4-105" fmla="*/ 2821267 w 3374203"/>
              <a:gd name="connsiteY4-106" fmla="*/ 796560 h 1768110"/>
              <a:gd name="connsiteX5-107" fmla="*/ 2992717 w 3374203"/>
              <a:gd name="connsiteY5-108" fmla="*/ 1768110 h 1768110"/>
              <a:gd name="connsiteX0-109" fmla="*/ 2992717 w 3374203"/>
              <a:gd name="connsiteY0-110" fmla="*/ 1768110 h 1768110"/>
              <a:gd name="connsiteX1-111" fmla="*/ 535267 w 3374203"/>
              <a:gd name="connsiteY1-112" fmla="*/ 1768110 h 1768110"/>
              <a:gd name="connsiteX2-113" fmla="*/ 763867 w 3374203"/>
              <a:gd name="connsiteY2-114" fmla="*/ 453660 h 1768110"/>
              <a:gd name="connsiteX3-115" fmla="*/ 2169757 w 3374203"/>
              <a:gd name="connsiteY3-116" fmla="*/ 396510 h 1768110"/>
              <a:gd name="connsiteX4-117" fmla="*/ 2821267 w 3374203"/>
              <a:gd name="connsiteY4-118" fmla="*/ 796560 h 1768110"/>
              <a:gd name="connsiteX5-119" fmla="*/ 2992717 w 3374203"/>
              <a:gd name="connsiteY5-120" fmla="*/ 1768110 h 1768110"/>
              <a:gd name="connsiteX0-121" fmla="*/ 2992717 w 3374203"/>
              <a:gd name="connsiteY0-122" fmla="*/ 1768110 h 1768110"/>
              <a:gd name="connsiteX1-123" fmla="*/ 535267 w 3374203"/>
              <a:gd name="connsiteY1-124" fmla="*/ 1768110 h 1768110"/>
              <a:gd name="connsiteX2-125" fmla="*/ 763867 w 3374203"/>
              <a:gd name="connsiteY2-126" fmla="*/ 453660 h 1768110"/>
              <a:gd name="connsiteX3-127" fmla="*/ 2169757 w 3374203"/>
              <a:gd name="connsiteY3-128" fmla="*/ 396510 h 1768110"/>
              <a:gd name="connsiteX4-129" fmla="*/ 2821267 w 3374203"/>
              <a:gd name="connsiteY4-130" fmla="*/ 796560 h 1768110"/>
              <a:gd name="connsiteX5-131" fmla="*/ 2992717 w 3374203"/>
              <a:gd name="connsiteY5-132" fmla="*/ 1768110 h 1768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374203" h="1768110">
                <a:moveTo>
                  <a:pt x="2992717" y="1768110"/>
                </a:moveTo>
                <a:lnTo>
                  <a:pt x="535267" y="1768110"/>
                </a:lnTo>
                <a:cubicBezTo>
                  <a:pt x="5677" y="1764300"/>
                  <a:pt x="-432473" y="594630"/>
                  <a:pt x="763867" y="453660"/>
                </a:cubicBezTo>
                <a:cubicBezTo>
                  <a:pt x="1163917" y="-216900"/>
                  <a:pt x="1941157" y="-64500"/>
                  <a:pt x="2169757" y="396510"/>
                </a:cubicBezTo>
                <a:cubicBezTo>
                  <a:pt x="2604097" y="289830"/>
                  <a:pt x="2832697" y="571770"/>
                  <a:pt x="2821267" y="796560"/>
                </a:cubicBezTo>
                <a:cubicBezTo>
                  <a:pt x="3621367" y="743220"/>
                  <a:pt x="3438487" y="1741440"/>
                  <a:pt x="2992717" y="1768110"/>
                </a:cubicBezTo>
                <a:close/>
              </a:path>
            </a:pathLst>
          </a:cu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Freeform 48"/>
          <p:cNvSpPr>
            <a:spLocks noEditPoints="1"/>
          </p:cNvSpPr>
          <p:nvPr/>
        </p:nvSpPr>
        <p:spPr bwMode="auto">
          <a:xfrm>
            <a:off x="4308309" y="2880562"/>
            <a:ext cx="416326" cy="398507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4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6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50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1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1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1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6"/>
                  <a:pt x="421" y="229"/>
                  <a:pt x="420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6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6"/>
                  <a:pt x="411" y="249"/>
                </a:cubicBezTo>
                <a:cubicBezTo>
                  <a:pt x="411" y="249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4"/>
                  <a:pt x="412" y="295"/>
                </a:cubicBezTo>
                <a:cubicBezTo>
                  <a:pt x="414" y="298"/>
                  <a:pt x="415" y="301"/>
                  <a:pt x="417" y="304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1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6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0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50" y="232"/>
                  <a:pt x="250" y="270"/>
                </a:cubicBezTo>
                <a:cubicBezTo>
                  <a:pt x="250" y="278"/>
                  <a:pt x="249" y="285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2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7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2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0"/>
                  <a:pt x="353" y="391"/>
                  <a:pt x="353" y="391"/>
                </a:cubicBezTo>
                <a:cubicBezTo>
                  <a:pt x="337" y="409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1" y="340"/>
                </a:moveTo>
                <a:lnTo>
                  <a:pt x="151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4"/>
                </a:cubicBezTo>
                <a:cubicBezTo>
                  <a:pt x="213" y="301"/>
                  <a:pt x="214" y="298"/>
                  <a:pt x="216" y="295"/>
                </a:cubicBezTo>
                <a:cubicBezTo>
                  <a:pt x="216" y="294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2"/>
                  <a:pt x="219" y="282"/>
                  <a:pt x="219" y="281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2"/>
                  <a:pt x="217" y="250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16" y="246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6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6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0"/>
                  <a:pt x="186" y="210"/>
                </a:cubicBezTo>
                <a:cubicBezTo>
                  <a:pt x="184" y="209"/>
                  <a:pt x="181" y="207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1" y="200"/>
                </a:cubicBezTo>
                <a:cubicBezTo>
                  <a:pt x="112" y="200"/>
                  <a:pt x="81" y="231"/>
                  <a:pt x="81" y="270"/>
                </a:cubicBezTo>
                <a:cubicBezTo>
                  <a:pt x="81" y="309"/>
                  <a:pt x="112" y="340"/>
                  <a:pt x="151" y="34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37370" y="3395638"/>
            <a:ext cx="1980029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6316848" y="2880562"/>
            <a:ext cx="2630413" cy="1378358"/>
          </a:xfrm>
          <a:custGeom>
            <a:avLst/>
            <a:gdLst>
              <a:gd name="connsiteX0" fmla="*/ 2457450 w 2457450"/>
              <a:gd name="connsiteY0" fmla="*/ 1371600 h 1371600"/>
              <a:gd name="connsiteX1" fmla="*/ 0 w 2457450"/>
              <a:gd name="connsiteY1" fmla="*/ 1371600 h 1371600"/>
              <a:gd name="connsiteX2" fmla="*/ 228600 w 2457450"/>
              <a:gd name="connsiteY2" fmla="*/ 57150 h 1371600"/>
              <a:gd name="connsiteX3" fmla="*/ 1634490 w 2457450"/>
              <a:gd name="connsiteY3" fmla="*/ 0 h 1371600"/>
              <a:gd name="connsiteX4" fmla="*/ 2286000 w 2457450"/>
              <a:gd name="connsiteY4" fmla="*/ 400050 h 1371600"/>
              <a:gd name="connsiteX5" fmla="*/ 2457450 w 2457450"/>
              <a:gd name="connsiteY5" fmla="*/ 1371600 h 1371600"/>
              <a:gd name="connsiteX0-1" fmla="*/ 2457450 w 2566910"/>
              <a:gd name="connsiteY0-2" fmla="*/ 1371600 h 1371600"/>
              <a:gd name="connsiteX1-3" fmla="*/ 0 w 2566910"/>
              <a:gd name="connsiteY1-4" fmla="*/ 1371600 h 1371600"/>
              <a:gd name="connsiteX2-5" fmla="*/ 228600 w 2566910"/>
              <a:gd name="connsiteY2-6" fmla="*/ 57150 h 1371600"/>
              <a:gd name="connsiteX3-7" fmla="*/ 1634490 w 2566910"/>
              <a:gd name="connsiteY3-8" fmla="*/ 0 h 1371600"/>
              <a:gd name="connsiteX4-9" fmla="*/ 2286000 w 2566910"/>
              <a:gd name="connsiteY4-10" fmla="*/ 400050 h 1371600"/>
              <a:gd name="connsiteX5-11" fmla="*/ 2457450 w 2566910"/>
              <a:gd name="connsiteY5-12" fmla="*/ 1371600 h 1371600"/>
              <a:gd name="connsiteX0-13" fmla="*/ 2457450 w 2750052"/>
              <a:gd name="connsiteY0-14" fmla="*/ 1371600 h 1371600"/>
              <a:gd name="connsiteX1-15" fmla="*/ 0 w 2750052"/>
              <a:gd name="connsiteY1-16" fmla="*/ 1371600 h 1371600"/>
              <a:gd name="connsiteX2-17" fmla="*/ 228600 w 2750052"/>
              <a:gd name="connsiteY2-18" fmla="*/ 57150 h 1371600"/>
              <a:gd name="connsiteX3-19" fmla="*/ 1634490 w 2750052"/>
              <a:gd name="connsiteY3-20" fmla="*/ 0 h 1371600"/>
              <a:gd name="connsiteX4-21" fmla="*/ 2286000 w 2750052"/>
              <a:gd name="connsiteY4-22" fmla="*/ 400050 h 1371600"/>
              <a:gd name="connsiteX5-23" fmla="*/ 2457450 w 2750052"/>
              <a:gd name="connsiteY5-24" fmla="*/ 1371600 h 1371600"/>
              <a:gd name="connsiteX0-25" fmla="*/ 2457450 w 2826108"/>
              <a:gd name="connsiteY0-26" fmla="*/ 1371600 h 1371600"/>
              <a:gd name="connsiteX1-27" fmla="*/ 0 w 2826108"/>
              <a:gd name="connsiteY1-28" fmla="*/ 1371600 h 1371600"/>
              <a:gd name="connsiteX2-29" fmla="*/ 228600 w 2826108"/>
              <a:gd name="connsiteY2-30" fmla="*/ 57150 h 1371600"/>
              <a:gd name="connsiteX3-31" fmla="*/ 1634490 w 2826108"/>
              <a:gd name="connsiteY3-32" fmla="*/ 0 h 1371600"/>
              <a:gd name="connsiteX4-33" fmla="*/ 2286000 w 2826108"/>
              <a:gd name="connsiteY4-34" fmla="*/ 400050 h 1371600"/>
              <a:gd name="connsiteX5-35" fmla="*/ 2457450 w 2826108"/>
              <a:gd name="connsiteY5-36" fmla="*/ 1371600 h 1371600"/>
              <a:gd name="connsiteX0-37" fmla="*/ 2457450 w 2838936"/>
              <a:gd name="connsiteY0-38" fmla="*/ 1371600 h 1371600"/>
              <a:gd name="connsiteX1-39" fmla="*/ 0 w 2838936"/>
              <a:gd name="connsiteY1-40" fmla="*/ 1371600 h 1371600"/>
              <a:gd name="connsiteX2-41" fmla="*/ 228600 w 2838936"/>
              <a:gd name="connsiteY2-42" fmla="*/ 57150 h 1371600"/>
              <a:gd name="connsiteX3-43" fmla="*/ 1634490 w 2838936"/>
              <a:gd name="connsiteY3-44" fmla="*/ 0 h 1371600"/>
              <a:gd name="connsiteX4-45" fmla="*/ 2286000 w 2838936"/>
              <a:gd name="connsiteY4-46" fmla="*/ 400050 h 1371600"/>
              <a:gd name="connsiteX5-47" fmla="*/ 2457450 w 2838936"/>
              <a:gd name="connsiteY5-48" fmla="*/ 1371600 h 1371600"/>
              <a:gd name="connsiteX0-49" fmla="*/ 2617775 w 2999261"/>
              <a:gd name="connsiteY0-50" fmla="*/ 1371600 h 1371600"/>
              <a:gd name="connsiteX1-51" fmla="*/ 160325 w 2999261"/>
              <a:gd name="connsiteY1-52" fmla="*/ 1371600 h 1371600"/>
              <a:gd name="connsiteX2-53" fmla="*/ 388925 w 2999261"/>
              <a:gd name="connsiteY2-54" fmla="*/ 57150 h 1371600"/>
              <a:gd name="connsiteX3-55" fmla="*/ 1794815 w 2999261"/>
              <a:gd name="connsiteY3-56" fmla="*/ 0 h 1371600"/>
              <a:gd name="connsiteX4-57" fmla="*/ 2446325 w 2999261"/>
              <a:gd name="connsiteY4-58" fmla="*/ 400050 h 1371600"/>
              <a:gd name="connsiteX5-59" fmla="*/ 2617775 w 2999261"/>
              <a:gd name="connsiteY5-60" fmla="*/ 1371600 h 1371600"/>
              <a:gd name="connsiteX0-61" fmla="*/ 2961115 w 3342601"/>
              <a:gd name="connsiteY0-62" fmla="*/ 1371600 h 1371600"/>
              <a:gd name="connsiteX1-63" fmla="*/ 503665 w 3342601"/>
              <a:gd name="connsiteY1-64" fmla="*/ 1371600 h 1371600"/>
              <a:gd name="connsiteX2-65" fmla="*/ 732265 w 3342601"/>
              <a:gd name="connsiteY2-66" fmla="*/ 57150 h 1371600"/>
              <a:gd name="connsiteX3-67" fmla="*/ 2138155 w 3342601"/>
              <a:gd name="connsiteY3-68" fmla="*/ 0 h 1371600"/>
              <a:gd name="connsiteX4-69" fmla="*/ 2789665 w 3342601"/>
              <a:gd name="connsiteY4-70" fmla="*/ 400050 h 1371600"/>
              <a:gd name="connsiteX5-71" fmla="*/ 2961115 w 3342601"/>
              <a:gd name="connsiteY5-72" fmla="*/ 1371600 h 1371600"/>
              <a:gd name="connsiteX0-73" fmla="*/ 2992717 w 3374203"/>
              <a:gd name="connsiteY0-74" fmla="*/ 1371600 h 1371600"/>
              <a:gd name="connsiteX1-75" fmla="*/ 535267 w 3374203"/>
              <a:gd name="connsiteY1-76" fmla="*/ 1371600 h 1371600"/>
              <a:gd name="connsiteX2-77" fmla="*/ 763867 w 3374203"/>
              <a:gd name="connsiteY2-78" fmla="*/ 57150 h 1371600"/>
              <a:gd name="connsiteX3-79" fmla="*/ 2169757 w 3374203"/>
              <a:gd name="connsiteY3-80" fmla="*/ 0 h 1371600"/>
              <a:gd name="connsiteX4-81" fmla="*/ 2821267 w 3374203"/>
              <a:gd name="connsiteY4-82" fmla="*/ 400050 h 1371600"/>
              <a:gd name="connsiteX5-83" fmla="*/ 2992717 w 3374203"/>
              <a:gd name="connsiteY5-84" fmla="*/ 1371600 h 1371600"/>
              <a:gd name="connsiteX0-85" fmla="*/ 2992717 w 3374203"/>
              <a:gd name="connsiteY0-86" fmla="*/ 1623484 h 1623484"/>
              <a:gd name="connsiteX1-87" fmla="*/ 535267 w 3374203"/>
              <a:gd name="connsiteY1-88" fmla="*/ 1623484 h 1623484"/>
              <a:gd name="connsiteX2-89" fmla="*/ 763867 w 3374203"/>
              <a:gd name="connsiteY2-90" fmla="*/ 309034 h 1623484"/>
              <a:gd name="connsiteX3-91" fmla="*/ 2169757 w 3374203"/>
              <a:gd name="connsiteY3-92" fmla="*/ 251884 h 1623484"/>
              <a:gd name="connsiteX4-93" fmla="*/ 2821267 w 3374203"/>
              <a:gd name="connsiteY4-94" fmla="*/ 651934 h 1623484"/>
              <a:gd name="connsiteX5-95" fmla="*/ 2992717 w 3374203"/>
              <a:gd name="connsiteY5-96" fmla="*/ 1623484 h 1623484"/>
              <a:gd name="connsiteX0-97" fmla="*/ 2992717 w 3374203"/>
              <a:gd name="connsiteY0-98" fmla="*/ 1768110 h 1768110"/>
              <a:gd name="connsiteX1-99" fmla="*/ 535267 w 3374203"/>
              <a:gd name="connsiteY1-100" fmla="*/ 1768110 h 1768110"/>
              <a:gd name="connsiteX2-101" fmla="*/ 763867 w 3374203"/>
              <a:gd name="connsiteY2-102" fmla="*/ 453660 h 1768110"/>
              <a:gd name="connsiteX3-103" fmla="*/ 2169757 w 3374203"/>
              <a:gd name="connsiteY3-104" fmla="*/ 396510 h 1768110"/>
              <a:gd name="connsiteX4-105" fmla="*/ 2821267 w 3374203"/>
              <a:gd name="connsiteY4-106" fmla="*/ 796560 h 1768110"/>
              <a:gd name="connsiteX5-107" fmla="*/ 2992717 w 3374203"/>
              <a:gd name="connsiteY5-108" fmla="*/ 1768110 h 1768110"/>
              <a:gd name="connsiteX0-109" fmla="*/ 2992717 w 3374203"/>
              <a:gd name="connsiteY0-110" fmla="*/ 1768110 h 1768110"/>
              <a:gd name="connsiteX1-111" fmla="*/ 535267 w 3374203"/>
              <a:gd name="connsiteY1-112" fmla="*/ 1768110 h 1768110"/>
              <a:gd name="connsiteX2-113" fmla="*/ 763867 w 3374203"/>
              <a:gd name="connsiteY2-114" fmla="*/ 453660 h 1768110"/>
              <a:gd name="connsiteX3-115" fmla="*/ 2169757 w 3374203"/>
              <a:gd name="connsiteY3-116" fmla="*/ 396510 h 1768110"/>
              <a:gd name="connsiteX4-117" fmla="*/ 2821267 w 3374203"/>
              <a:gd name="connsiteY4-118" fmla="*/ 796560 h 1768110"/>
              <a:gd name="connsiteX5-119" fmla="*/ 2992717 w 3374203"/>
              <a:gd name="connsiteY5-120" fmla="*/ 1768110 h 1768110"/>
              <a:gd name="connsiteX0-121" fmla="*/ 2992717 w 3374203"/>
              <a:gd name="connsiteY0-122" fmla="*/ 1768110 h 1768110"/>
              <a:gd name="connsiteX1-123" fmla="*/ 535267 w 3374203"/>
              <a:gd name="connsiteY1-124" fmla="*/ 1768110 h 1768110"/>
              <a:gd name="connsiteX2-125" fmla="*/ 763867 w 3374203"/>
              <a:gd name="connsiteY2-126" fmla="*/ 453660 h 1768110"/>
              <a:gd name="connsiteX3-127" fmla="*/ 2169757 w 3374203"/>
              <a:gd name="connsiteY3-128" fmla="*/ 396510 h 1768110"/>
              <a:gd name="connsiteX4-129" fmla="*/ 2821267 w 3374203"/>
              <a:gd name="connsiteY4-130" fmla="*/ 796560 h 1768110"/>
              <a:gd name="connsiteX5-131" fmla="*/ 2992717 w 3374203"/>
              <a:gd name="connsiteY5-132" fmla="*/ 1768110 h 1768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374203" h="1768110">
                <a:moveTo>
                  <a:pt x="2992717" y="1768110"/>
                </a:moveTo>
                <a:lnTo>
                  <a:pt x="535267" y="1768110"/>
                </a:lnTo>
                <a:cubicBezTo>
                  <a:pt x="5677" y="1764300"/>
                  <a:pt x="-432473" y="594630"/>
                  <a:pt x="763867" y="453660"/>
                </a:cubicBezTo>
                <a:cubicBezTo>
                  <a:pt x="1163917" y="-216900"/>
                  <a:pt x="1941157" y="-64500"/>
                  <a:pt x="2169757" y="396510"/>
                </a:cubicBezTo>
                <a:cubicBezTo>
                  <a:pt x="2604097" y="289830"/>
                  <a:pt x="2832697" y="571770"/>
                  <a:pt x="2821267" y="796560"/>
                </a:cubicBezTo>
                <a:cubicBezTo>
                  <a:pt x="3621367" y="743220"/>
                  <a:pt x="3438487" y="1741440"/>
                  <a:pt x="2992717" y="1768110"/>
                </a:cubicBezTo>
                <a:close/>
              </a:path>
            </a:pathLst>
          </a:cu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7389909" y="3079815"/>
            <a:ext cx="336286" cy="394915"/>
          </a:xfrm>
          <a:custGeom>
            <a:avLst/>
            <a:gdLst>
              <a:gd name="T0" fmla="*/ 90 w 641"/>
              <a:gd name="T1" fmla="*/ 424 h 748"/>
              <a:gd name="T2" fmla="*/ 158 w 641"/>
              <a:gd name="T3" fmla="*/ 424 h 748"/>
              <a:gd name="T4" fmla="*/ 205 w 641"/>
              <a:gd name="T5" fmla="*/ 408 h 748"/>
              <a:gd name="T6" fmla="*/ 291 w 641"/>
              <a:gd name="T7" fmla="*/ 588 h 748"/>
              <a:gd name="T8" fmla="*/ 312 w 641"/>
              <a:gd name="T9" fmla="*/ 475 h 748"/>
              <a:gd name="T10" fmla="*/ 297 w 641"/>
              <a:gd name="T11" fmla="*/ 468 h 748"/>
              <a:gd name="T12" fmla="*/ 298 w 641"/>
              <a:gd name="T13" fmla="*/ 452 h 748"/>
              <a:gd name="T14" fmla="*/ 360 w 641"/>
              <a:gd name="T15" fmla="*/ 452 h 748"/>
              <a:gd name="T16" fmla="*/ 360 w 641"/>
              <a:gd name="T17" fmla="*/ 468 h 748"/>
              <a:gd name="T18" fmla="*/ 346 w 641"/>
              <a:gd name="T19" fmla="*/ 475 h 748"/>
              <a:gd name="T20" fmla="*/ 365 w 641"/>
              <a:gd name="T21" fmla="*/ 583 h 748"/>
              <a:gd name="T22" fmla="*/ 439 w 641"/>
              <a:gd name="T23" fmla="*/ 415 h 748"/>
              <a:gd name="T24" fmla="*/ 482 w 641"/>
              <a:gd name="T25" fmla="*/ 420 h 748"/>
              <a:gd name="T26" fmla="*/ 545 w 641"/>
              <a:gd name="T27" fmla="*/ 420 h 748"/>
              <a:gd name="T28" fmla="*/ 632 w 641"/>
              <a:gd name="T29" fmla="*/ 691 h 748"/>
              <a:gd name="T30" fmla="*/ 544 w 641"/>
              <a:gd name="T31" fmla="*/ 722 h 748"/>
              <a:gd name="T32" fmla="*/ 532 w 641"/>
              <a:gd name="T33" fmla="*/ 681 h 748"/>
              <a:gd name="T34" fmla="*/ 504 w 641"/>
              <a:gd name="T35" fmla="*/ 729 h 748"/>
              <a:gd name="T36" fmla="*/ 123 w 641"/>
              <a:gd name="T37" fmla="*/ 731 h 748"/>
              <a:gd name="T38" fmla="*/ 94 w 641"/>
              <a:gd name="T39" fmla="*/ 681 h 748"/>
              <a:gd name="T40" fmla="*/ 81 w 641"/>
              <a:gd name="T41" fmla="*/ 724 h 748"/>
              <a:gd name="T42" fmla="*/ 0 w 641"/>
              <a:gd name="T43" fmla="*/ 691 h 748"/>
              <a:gd name="T44" fmla="*/ 90 w 641"/>
              <a:gd name="T45" fmla="*/ 424 h 748"/>
              <a:gd name="T46" fmla="*/ 185 w 641"/>
              <a:gd name="T47" fmla="*/ 289 h 748"/>
              <a:gd name="T48" fmla="*/ 185 w 641"/>
              <a:gd name="T49" fmla="*/ 289 h 748"/>
              <a:gd name="T50" fmla="*/ 163 w 641"/>
              <a:gd name="T51" fmla="*/ 264 h 748"/>
              <a:gd name="T52" fmla="*/ 155 w 641"/>
              <a:gd name="T53" fmla="*/ 214 h 748"/>
              <a:gd name="T54" fmla="*/ 155 w 641"/>
              <a:gd name="T55" fmla="*/ 207 h 748"/>
              <a:gd name="T56" fmla="*/ 160 w 641"/>
              <a:gd name="T57" fmla="*/ 204 h 748"/>
              <a:gd name="T58" fmla="*/ 164 w 641"/>
              <a:gd name="T59" fmla="*/ 202 h 748"/>
              <a:gd name="T60" fmla="*/ 199 w 641"/>
              <a:gd name="T61" fmla="*/ 47 h 748"/>
              <a:gd name="T62" fmla="*/ 423 w 641"/>
              <a:gd name="T63" fmla="*/ 43 h 748"/>
              <a:gd name="T64" fmla="*/ 466 w 641"/>
              <a:gd name="T65" fmla="*/ 200 h 748"/>
              <a:gd name="T66" fmla="*/ 472 w 641"/>
              <a:gd name="T67" fmla="*/ 204 h 748"/>
              <a:gd name="T68" fmla="*/ 478 w 641"/>
              <a:gd name="T69" fmla="*/ 207 h 748"/>
              <a:gd name="T70" fmla="*/ 478 w 641"/>
              <a:gd name="T71" fmla="*/ 214 h 748"/>
              <a:gd name="T72" fmla="*/ 471 w 641"/>
              <a:gd name="T73" fmla="*/ 263 h 748"/>
              <a:gd name="T74" fmla="*/ 449 w 641"/>
              <a:gd name="T75" fmla="*/ 288 h 748"/>
              <a:gd name="T76" fmla="*/ 328 w 641"/>
              <a:gd name="T77" fmla="*/ 397 h 748"/>
              <a:gd name="T78" fmla="*/ 299 w 641"/>
              <a:gd name="T79" fmla="*/ 395 h 748"/>
              <a:gd name="T80" fmla="*/ 185 w 641"/>
              <a:gd name="T81" fmla="*/ 28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912455" y="3554177"/>
            <a:ext cx="1800493" cy="89255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2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2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6635687" y="4770816"/>
            <a:ext cx="2630413" cy="1378358"/>
          </a:xfrm>
          <a:custGeom>
            <a:avLst/>
            <a:gdLst>
              <a:gd name="connsiteX0" fmla="*/ 2457450 w 2457450"/>
              <a:gd name="connsiteY0" fmla="*/ 1371600 h 1371600"/>
              <a:gd name="connsiteX1" fmla="*/ 0 w 2457450"/>
              <a:gd name="connsiteY1" fmla="*/ 1371600 h 1371600"/>
              <a:gd name="connsiteX2" fmla="*/ 228600 w 2457450"/>
              <a:gd name="connsiteY2" fmla="*/ 57150 h 1371600"/>
              <a:gd name="connsiteX3" fmla="*/ 1634490 w 2457450"/>
              <a:gd name="connsiteY3" fmla="*/ 0 h 1371600"/>
              <a:gd name="connsiteX4" fmla="*/ 2286000 w 2457450"/>
              <a:gd name="connsiteY4" fmla="*/ 400050 h 1371600"/>
              <a:gd name="connsiteX5" fmla="*/ 2457450 w 2457450"/>
              <a:gd name="connsiteY5" fmla="*/ 1371600 h 1371600"/>
              <a:gd name="connsiteX0-1" fmla="*/ 2457450 w 2566910"/>
              <a:gd name="connsiteY0-2" fmla="*/ 1371600 h 1371600"/>
              <a:gd name="connsiteX1-3" fmla="*/ 0 w 2566910"/>
              <a:gd name="connsiteY1-4" fmla="*/ 1371600 h 1371600"/>
              <a:gd name="connsiteX2-5" fmla="*/ 228600 w 2566910"/>
              <a:gd name="connsiteY2-6" fmla="*/ 57150 h 1371600"/>
              <a:gd name="connsiteX3-7" fmla="*/ 1634490 w 2566910"/>
              <a:gd name="connsiteY3-8" fmla="*/ 0 h 1371600"/>
              <a:gd name="connsiteX4-9" fmla="*/ 2286000 w 2566910"/>
              <a:gd name="connsiteY4-10" fmla="*/ 400050 h 1371600"/>
              <a:gd name="connsiteX5-11" fmla="*/ 2457450 w 2566910"/>
              <a:gd name="connsiteY5-12" fmla="*/ 1371600 h 1371600"/>
              <a:gd name="connsiteX0-13" fmla="*/ 2457450 w 2750052"/>
              <a:gd name="connsiteY0-14" fmla="*/ 1371600 h 1371600"/>
              <a:gd name="connsiteX1-15" fmla="*/ 0 w 2750052"/>
              <a:gd name="connsiteY1-16" fmla="*/ 1371600 h 1371600"/>
              <a:gd name="connsiteX2-17" fmla="*/ 228600 w 2750052"/>
              <a:gd name="connsiteY2-18" fmla="*/ 57150 h 1371600"/>
              <a:gd name="connsiteX3-19" fmla="*/ 1634490 w 2750052"/>
              <a:gd name="connsiteY3-20" fmla="*/ 0 h 1371600"/>
              <a:gd name="connsiteX4-21" fmla="*/ 2286000 w 2750052"/>
              <a:gd name="connsiteY4-22" fmla="*/ 400050 h 1371600"/>
              <a:gd name="connsiteX5-23" fmla="*/ 2457450 w 2750052"/>
              <a:gd name="connsiteY5-24" fmla="*/ 1371600 h 1371600"/>
              <a:gd name="connsiteX0-25" fmla="*/ 2457450 w 2826108"/>
              <a:gd name="connsiteY0-26" fmla="*/ 1371600 h 1371600"/>
              <a:gd name="connsiteX1-27" fmla="*/ 0 w 2826108"/>
              <a:gd name="connsiteY1-28" fmla="*/ 1371600 h 1371600"/>
              <a:gd name="connsiteX2-29" fmla="*/ 228600 w 2826108"/>
              <a:gd name="connsiteY2-30" fmla="*/ 57150 h 1371600"/>
              <a:gd name="connsiteX3-31" fmla="*/ 1634490 w 2826108"/>
              <a:gd name="connsiteY3-32" fmla="*/ 0 h 1371600"/>
              <a:gd name="connsiteX4-33" fmla="*/ 2286000 w 2826108"/>
              <a:gd name="connsiteY4-34" fmla="*/ 400050 h 1371600"/>
              <a:gd name="connsiteX5-35" fmla="*/ 2457450 w 2826108"/>
              <a:gd name="connsiteY5-36" fmla="*/ 1371600 h 1371600"/>
              <a:gd name="connsiteX0-37" fmla="*/ 2457450 w 2838936"/>
              <a:gd name="connsiteY0-38" fmla="*/ 1371600 h 1371600"/>
              <a:gd name="connsiteX1-39" fmla="*/ 0 w 2838936"/>
              <a:gd name="connsiteY1-40" fmla="*/ 1371600 h 1371600"/>
              <a:gd name="connsiteX2-41" fmla="*/ 228600 w 2838936"/>
              <a:gd name="connsiteY2-42" fmla="*/ 57150 h 1371600"/>
              <a:gd name="connsiteX3-43" fmla="*/ 1634490 w 2838936"/>
              <a:gd name="connsiteY3-44" fmla="*/ 0 h 1371600"/>
              <a:gd name="connsiteX4-45" fmla="*/ 2286000 w 2838936"/>
              <a:gd name="connsiteY4-46" fmla="*/ 400050 h 1371600"/>
              <a:gd name="connsiteX5-47" fmla="*/ 2457450 w 2838936"/>
              <a:gd name="connsiteY5-48" fmla="*/ 1371600 h 1371600"/>
              <a:gd name="connsiteX0-49" fmla="*/ 2617775 w 2999261"/>
              <a:gd name="connsiteY0-50" fmla="*/ 1371600 h 1371600"/>
              <a:gd name="connsiteX1-51" fmla="*/ 160325 w 2999261"/>
              <a:gd name="connsiteY1-52" fmla="*/ 1371600 h 1371600"/>
              <a:gd name="connsiteX2-53" fmla="*/ 388925 w 2999261"/>
              <a:gd name="connsiteY2-54" fmla="*/ 57150 h 1371600"/>
              <a:gd name="connsiteX3-55" fmla="*/ 1794815 w 2999261"/>
              <a:gd name="connsiteY3-56" fmla="*/ 0 h 1371600"/>
              <a:gd name="connsiteX4-57" fmla="*/ 2446325 w 2999261"/>
              <a:gd name="connsiteY4-58" fmla="*/ 400050 h 1371600"/>
              <a:gd name="connsiteX5-59" fmla="*/ 2617775 w 2999261"/>
              <a:gd name="connsiteY5-60" fmla="*/ 1371600 h 1371600"/>
              <a:gd name="connsiteX0-61" fmla="*/ 2961115 w 3342601"/>
              <a:gd name="connsiteY0-62" fmla="*/ 1371600 h 1371600"/>
              <a:gd name="connsiteX1-63" fmla="*/ 503665 w 3342601"/>
              <a:gd name="connsiteY1-64" fmla="*/ 1371600 h 1371600"/>
              <a:gd name="connsiteX2-65" fmla="*/ 732265 w 3342601"/>
              <a:gd name="connsiteY2-66" fmla="*/ 57150 h 1371600"/>
              <a:gd name="connsiteX3-67" fmla="*/ 2138155 w 3342601"/>
              <a:gd name="connsiteY3-68" fmla="*/ 0 h 1371600"/>
              <a:gd name="connsiteX4-69" fmla="*/ 2789665 w 3342601"/>
              <a:gd name="connsiteY4-70" fmla="*/ 400050 h 1371600"/>
              <a:gd name="connsiteX5-71" fmla="*/ 2961115 w 3342601"/>
              <a:gd name="connsiteY5-72" fmla="*/ 1371600 h 1371600"/>
              <a:gd name="connsiteX0-73" fmla="*/ 2992717 w 3374203"/>
              <a:gd name="connsiteY0-74" fmla="*/ 1371600 h 1371600"/>
              <a:gd name="connsiteX1-75" fmla="*/ 535267 w 3374203"/>
              <a:gd name="connsiteY1-76" fmla="*/ 1371600 h 1371600"/>
              <a:gd name="connsiteX2-77" fmla="*/ 763867 w 3374203"/>
              <a:gd name="connsiteY2-78" fmla="*/ 57150 h 1371600"/>
              <a:gd name="connsiteX3-79" fmla="*/ 2169757 w 3374203"/>
              <a:gd name="connsiteY3-80" fmla="*/ 0 h 1371600"/>
              <a:gd name="connsiteX4-81" fmla="*/ 2821267 w 3374203"/>
              <a:gd name="connsiteY4-82" fmla="*/ 400050 h 1371600"/>
              <a:gd name="connsiteX5-83" fmla="*/ 2992717 w 3374203"/>
              <a:gd name="connsiteY5-84" fmla="*/ 1371600 h 1371600"/>
              <a:gd name="connsiteX0-85" fmla="*/ 2992717 w 3374203"/>
              <a:gd name="connsiteY0-86" fmla="*/ 1623484 h 1623484"/>
              <a:gd name="connsiteX1-87" fmla="*/ 535267 w 3374203"/>
              <a:gd name="connsiteY1-88" fmla="*/ 1623484 h 1623484"/>
              <a:gd name="connsiteX2-89" fmla="*/ 763867 w 3374203"/>
              <a:gd name="connsiteY2-90" fmla="*/ 309034 h 1623484"/>
              <a:gd name="connsiteX3-91" fmla="*/ 2169757 w 3374203"/>
              <a:gd name="connsiteY3-92" fmla="*/ 251884 h 1623484"/>
              <a:gd name="connsiteX4-93" fmla="*/ 2821267 w 3374203"/>
              <a:gd name="connsiteY4-94" fmla="*/ 651934 h 1623484"/>
              <a:gd name="connsiteX5-95" fmla="*/ 2992717 w 3374203"/>
              <a:gd name="connsiteY5-96" fmla="*/ 1623484 h 1623484"/>
              <a:gd name="connsiteX0-97" fmla="*/ 2992717 w 3374203"/>
              <a:gd name="connsiteY0-98" fmla="*/ 1768110 h 1768110"/>
              <a:gd name="connsiteX1-99" fmla="*/ 535267 w 3374203"/>
              <a:gd name="connsiteY1-100" fmla="*/ 1768110 h 1768110"/>
              <a:gd name="connsiteX2-101" fmla="*/ 763867 w 3374203"/>
              <a:gd name="connsiteY2-102" fmla="*/ 453660 h 1768110"/>
              <a:gd name="connsiteX3-103" fmla="*/ 2169757 w 3374203"/>
              <a:gd name="connsiteY3-104" fmla="*/ 396510 h 1768110"/>
              <a:gd name="connsiteX4-105" fmla="*/ 2821267 w 3374203"/>
              <a:gd name="connsiteY4-106" fmla="*/ 796560 h 1768110"/>
              <a:gd name="connsiteX5-107" fmla="*/ 2992717 w 3374203"/>
              <a:gd name="connsiteY5-108" fmla="*/ 1768110 h 1768110"/>
              <a:gd name="connsiteX0-109" fmla="*/ 2992717 w 3374203"/>
              <a:gd name="connsiteY0-110" fmla="*/ 1768110 h 1768110"/>
              <a:gd name="connsiteX1-111" fmla="*/ 535267 w 3374203"/>
              <a:gd name="connsiteY1-112" fmla="*/ 1768110 h 1768110"/>
              <a:gd name="connsiteX2-113" fmla="*/ 763867 w 3374203"/>
              <a:gd name="connsiteY2-114" fmla="*/ 453660 h 1768110"/>
              <a:gd name="connsiteX3-115" fmla="*/ 2169757 w 3374203"/>
              <a:gd name="connsiteY3-116" fmla="*/ 396510 h 1768110"/>
              <a:gd name="connsiteX4-117" fmla="*/ 2821267 w 3374203"/>
              <a:gd name="connsiteY4-118" fmla="*/ 796560 h 1768110"/>
              <a:gd name="connsiteX5-119" fmla="*/ 2992717 w 3374203"/>
              <a:gd name="connsiteY5-120" fmla="*/ 1768110 h 1768110"/>
              <a:gd name="connsiteX0-121" fmla="*/ 2992717 w 3374203"/>
              <a:gd name="connsiteY0-122" fmla="*/ 1768110 h 1768110"/>
              <a:gd name="connsiteX1-123" fmla="*/ 535267 w 3374203"/>
              <a:gd name="connsiteY1-124" fmla="*/ 1768110 h 1768110"/>
              <a:gd name="connsiteX2-125" fmla="*/ 763867 w 3374203"/>
              <a:gd name="connsiteY2-126" fmla="*/ 453660 h 1768110"/>
              <a:gd name="connsiteX3-127" fmla="*/ 2169757 w 3374203"/>
              <a:gd name="connsiteY3-128" fmla="*/ 396510 h 1768110"/>
              <a:gd name="connsiteX4-129" fmla="*/ 2821267 w 3374203"/>
              <a:gd name="connsiteY4-130" fmla="*/ 796560 h 1768110"/>
              <a:gd name="connsiteX5-131" fmla="*/ 2992717 w 3374203"/>
              <a:gd name="connsiteY5-132" fmla="*/ 1768110 h 1768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374203" h="1768110">
                <a:moveTo>
                  <a:pt x="2992717" y="1768110"/>
                </a:moveTo>
                <a:lnTo>
                  <a:pt x="535267" y="1768110"/>
                </a:lnTo>
                <a:cubicBezTo>
                  <a:pt x="5677" y="1764300"/>
                  <a:pt x="-432473" y="594630"/>
                  <a:pt x="763867" y="453660"/>
                </a:cubicBezTo>
                <a:cubicBezTo>
                  <a:pt x="1163917" y="-216900"/>
                  <a:pt x="1941157" y="-64500"/>
                  <a:pt x="2169757" y="396510"/>
                </a:cubicBezTo>
                <a:cubicBezTo>
                  <a:pt x="2604097" y="289830"/>
                  <a:pt x="2832697" y="571770"/>
                  <a:pt x="2821267" y="796560"/>
                </a:cubicBezTo>
                <a:cubicBezTo>
                  <a:pt x="3621367" y="743220"/>
                  <a:pt x="3438487" y="1741440"/>
                  <a:pt x="2992717" y="1768110"/>
                </a:cubicBezTo>
                <a:close/>
              </a:path>
            </a:pathLst>
          </a:cu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Freeform 31"/>
          <p:cNvSpPr>
            <a:spLocks noEditPoints="1"/>
          </p:cNvSpPr>
          <p:nvPr/>
        </p:nvSpPr>
        <p:spPr bwMode="auto">
          <a:xfrm>
            <a:off x="7700770" y="5044364"/>
            <a:ext cx="320750" cy="403368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7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2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1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7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6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7"/>
                </a:lnTo>
                <a:lnTo>
                  <a:pt x="383" y="27"/>
                </a:lnTo>
                <a:cubicBezTo>
                  <a:pt x="389" y="27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4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2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2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1"/>
                </a:moveTo>
                <a:lnTo>
                  <a:pt x="156" y="321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1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097640" y="5514971"/>
            <a:ext cx="180049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2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2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3132765" y="5050628"/>
            <a:ext cx="2521148" cy="1321101"/>
          </a:xfrm>
          <a:custGeom>
            <a:avLst/>
            <a:gdLst>
              <a:gd name="connsiteX0" fmla="*/ 2457450 w 2457450"/>
              <a:gd name="connsiteY0" fmla="*/ 1371600 h 1371600"/>
              <a:gd name="connsiteX1" fmla="*/ 0 w 2457450"/>
              <a:gd name="connsiteY1" fmla="*/ 1371600 h 1371600"/>
              <a:gd name="connsiteX2" fmla="*/ 228600 w 2457450"/>
              <a:gd name="connsiteY2" fmla="*/ 57150 h 1371600"/>
              <a:gd name="connsiteX3" fmla="*/ 1634490 w 2457450"/>
              <a:gd name="connsiteY3" fmla="*/ 0 h 1371600"/>
              <a:gd name="connsiteX4" fmla="*/ 2286000 w 2457450"/>
              <a:gd name="connsiteY4" fmla="*/ 400050 h 1371600"/>
              <a:gd name="connsiteX5" fmla="*/ 2457450 w 2457450"/>
              <a:gd name="connsiteY5" fmla="*/ 1371600 h 1371600"/>
              <a:gd name="connsiteX0-1" fmla="*/ 2457450 w 2566910"/>
              <a:gd name="connsiteY0-2" fmla="*/ 1371600 h 1371600"/>
              <a:gd name="connsiteX1-3" fmla="*/ 0 w 2566910"/>
              <a:gd name="connsiteY1-4" fmla="*/ 1371600 h 1371600"/>
              <a:gd name="connsiteX2-5" fmla="*/ 228600 w 2566910"/>
              <a:gd name="connsiteY2-6" fmla="*/ 57150 h 1371600"/>
              <a:gd name="connsiteX3-7" fmla="*/ 1634490 w 2566910"/>
              <a:gd name="connsiteY3-8" fmla="*/ 0 h 1371600"/>
              <a:gd name="connsiteX4-9" fmla="*/ 2286000 w 2566910"/>
              <a:gd name="connsiteY4-10" fmla="*/ 400050 h 1371600"/>
              <a:gd name="connsiteX5-11" fmla="*/ 2457450 w 2566910"/>
              <a:gd name="connsiteY5-12" fmla="*/ 1371600 h 1371600"/>
              <a:gd name="connsiteX0-13" fmla="*/ 2457450 w 2750052"/>
              <a:gd name="connsiteY0-14" fmla="*/ 1371600 h 1371600"/>
              <a:gd name="connsiteX1-15" fmla="*/ 0 w 2750052"/>
              <a:gd name="connsiteY1-16" fmla="*/ 1371600 h 1371600"/>
              <a:gd name="connsiteX2-17" fmla="*/ 228600 w 2750052"/>
              <a:gd name="connsiteY2-18" fmla="*/ 57150 h 1371600"/>
              <a:gd name="connsiteX3-19" fmla="*/ 1634490 w 2750052"/>
              <a:gd name="connsiteY3-20" fmla="*/ 0 h 1371600"/>
              <a:gd name="connsiteX4-21" fmla="*/ 2286000 w 2750052"/>
              <a:gd name="connsiteY4-22" fmla="*/ 400050 h 1371600"/>
              <a:gd name="connsiteX5-23" fmla="*/ 2457450 w 2750052"/>
              <a:gd name="connsiteY5-24" fmla="*/ 1371600 h 1371600"/>
              <a:gd name="connsiteX0-25" fmla="*/ 2457450 w 2826108"/>
              <a:gd name="connsiteY0-26" fmla="*/ 1371600 h 1371600"/>
              <a:gd name="connsiteX1-27" fmla="*/ 0 w 2826108"/>
              <a:gd name="connsiteY1-28" fmla="*/ 1371600 h 1371600"/>
              <a:gd name="connsiteX2-29" fmla="*/ 228600 w 2826108"/>
              <a:gd name="connsiteY2-30" fmla="*/ 57150 h 1371600"/>
              <a:gd name="connsiteX3-31" fmla="*/ 1634490 w 2826108"/>
              <a:gd name="connsiteY3-32" fmla="*/ 0 h 1371600"/>
              <a:gd name="connsiteX4-33" fmla="*/ 2286000 w 2826108"/>
              <a:gd name="connsiteY4-34" fmla="*/ 400050 h 1371600"/>
              <a:gd name="connsiteX5-35" fmla="*/ 2457450 w 2826108"/>
              <a:gd name="connsiteY5-36" fmla="*/ 1371600 h 1371600"/>
              <a:gd name="connsiteX0-37" fmla="*/ 2457450 w 2838936"/>
              <a:gd name="connsiteY0-38" fmla="*/ 1371600 h 1371600"/>
              <a:gd name="connsiteX1-39" fmla="*/ 0 w 2838936"/>
              <a:gd name="connsiteY1-40" fmla="*/ 1371600 h 1371600"/>
              <a:gd name="connsiteX2-41" fmla="*/ 228600 w 2838936"/>
              <a:gd name="connsiteY2-42" fmla="*/ 57150 h 1371600"/>
              <a:gd name="connsiteX3-43" fmla="*/ 1634490 w 2838936"/>
              <a:gd name="connsiteY3-44" fmla="*/ 0 h 1371600"/>
              <a:gd name="connsiteX4-45" fmla="*/ 2286000 w 2838936"/>
              <a:gd name="connsiteY4-46" fmla="*/ 400050 h 1371600"/>
              <a:gd name="connsiteX5-47" fmla="*/ 2457450 w 2838936"/>
              <a:gd name="connsiteY5-48" fmla="*/ 1371600 h 1371600"/>
              <a:gd name="connsiteX0-49" fmla="*/ 2617775 w 2999261"/>
              <a:gd name="connsiteY0-50" fmla="*/ 1371600 h 1371600"/>
              <a:gd name="connsiteX1-51" fmla="*/ 160325 w 2999261"/>
              <a:gd name="connsiteY1-52" fmla="*/ 1371600 h 1371600"/>
              <a:gd name="connsiteX2-53" fmla="*/ 388925 w 2999261"/>
              <a:gd name="connsiteY2-54" fmla="*/ 57150 h 1371600"/>
              <a:gd name="connsiteX3-55" fmla="*/ 1794815 w 2999261"/>
              <a:gd name="connsiteY3-56" fmla="*/ 0 h 1371600"/>
              <a:gd name="connsiteX4-57" fmla="*/ 2446325 w 2999261"/>
              <a:gd name="connsiteY4-58" fmla="*/ 400050 h 1371600"/>
              <a:gd name="connsiteX5-59" fmla="*/ 2617775 w 2999261"/>
              <a:gd name="connsiteY5-60" fmla="*/ 1371600 h 1371600"/>
              <a:gd name="connsiteX0-61" fmla="*/ 2961115 w 3342601"/>
              <a:gd name="connsiteY0-62" fmla="*/ 1371600 h 1371600"/>
              <a:gd name="connsiteX1-63" fmla="*/ 503665 w 3342601"/>
              <a:gd name="connsiteY1-64" fmla="*/ 1371600 h 1371600"/>
              <a:gd name="connsiteX2-65" fmla="*/ 732265 w 3342601"/>
              <a:gd name="connsiteY2-66" fmla="*/ 57150 h 1371600"/>
              <a:gd name="connsiteX3-67" fmla="*/ 2138155 w 3342601"/>
              <a:gd name="connsiteY3-68" fmla="*/ 0 h 1371600"/>
              <a:gd name="connsiteX4-69" fmla="*/ 2789665 w 3342601"/>
              <a:gd name="connsiteY4-70" fmla="*/ 400050 h 1371600"/>
              <a:gd name="connsiteX5-71" fmla="*/ 2961115 w 3342601"/>
              <a:gd name="connsiteY5-72" fmla="*/ 1371600 h 1371600"/>
              <a:gd name="connsiteX0-73" fmla="*/ 2992717 w 3374203"/>
              <a:gd name="connsiteY0-74" fmla="*/ 1371600 h 1371600"/>
              <a:gd name="connsiteX1-75" fmla="*/ 535267 w 3374203"/>
              <a:gd name="connsiteY1-76" fmla="*/ 1371600 h 1371600"/>
              <a:gd name="connsiteX2-77" fmla="*/ 763867 w 3374203"/>
              <a:gd name="connsiteY2-78" fmla="*/ 57150 h 1371600"/>
              <a:gd name="connsiteX3-79" fmla="*/ 2169757 w 3374203"/>
              <a:gd name="connsiteY3-80" fmla="*/ 0 h 1371600"/>
              <a:gd name="connsiteX4-81" fmla="*/ 2821267 w 3374203"/>
              <a:gd name="connsiteY4-82" fmla="*/ 400050 h 1371600"/>
              <a:gd name="connsiteX5-83" fmla="*/ 2992717 w 3374203"/>
              <a:gd name="connsiteY5-84" fmla="*/ 1371600 h 1371600"/>
              <a:gd name="connsiteX0-85" fmla="*/ 2992717 w 3374203"/>
              <a:gd name="connsiteY0-86" fmla="*/ 1623484 h 1623484"/>
              <a:gd name="connsiteX1-87" fmla="*/ 535267 w 3374203"/>
              <a:gd name="connsiteY1-88" fmla="*/ 1623484 h 1623484"/>
              <a:gd name="connsiteX2-89" fmla="*/ 763867 w 3374203"/>
              <a:gd name="connsiteY2-90" fmla="*/ 309034 h 1623484"/>
              <a:gd name="connsiteX3-91" fmla="*/ 2169757 w 3374203"/>
              <a:gd name="connsiteY3-92" fmla="*/ 251884 h 1623484"/>
              <a:gd name="connsiteX4-93" fmla="*/ 2821267 w 3374203"/>
              <a:gd name="connsiteY4-94" fmla="*/ 651934 h 1623484"/>
              <a:gd name="connsiteX5-95" fmla="*/ 2992717 w 3374203"/>
              <a:gd name="connsiteY5-96" fmla="*/ 1623484 h 1623484"/>
              <a:gd name="connsiteX0-97" fmla="*/ 2992717 w 3374203"/>
              <a:gd name="connsiteY0-98" fmla="*/ 1768110 h 1768110"/>
              <a:gd name="connsiteX1-99" fmla="*/ 535267 w 3374203"/>
              <a:gd name="connsiteY1-100" fmla="*/ 1768110 h 1768110"/>
              <a:gd name="connsiteX2-101" fmla="*/ 763867 w 3374203"/>
              <a:gd name="connsiteY2-102" fmla="*/ 453660 h 1768110"/>
              <a:gd name="connsiteX3-103" fmla="*/ 2169757 w 3374203"/>
              <a:gd name="connsiteY3-104" fmla="*/ 396510 h 1768110"/>
              <a:gd name="connsiteX4-105" fmla="*/ 2821267 w 3374203"/>
              <a:gd name="connsiteY4-106" fmla="*/ 796560 h 1768110"/>
              <a:gd name="connsiteX5-107" fmla="*/ 2992717 w 3374203"/>
              <a:gd name="connsiteY5-108" fmla="*/ 1768110 h 1768110"/>
              <a:gd name="connsiteX0-109" fmla="*/ 2992717 w 3374203"/>
              <a:gd name="connsiteY0-110" fmla="*/ 1768110 h 1768110"/>
              <a:gd name="connsiteX1-111" fmla="*/ 535267 w 3374203"/>
              <a:gd name="connsiteY1-112" fmla="*/ 1768110 h 1768110"/>
              <a:gd name="connsiteX2-113" fmla="*/ 763867 w 3374203"/>
              <a:gd name="connsiteY2-114" fmla="*/ 453660 h 1768110"/>
              <a:gd name="connsiteX3-115" fmla="*/ 2169757 w 3374203"/>
              <a:gd name="connsiteY3-116" fmla="*/ 396510 h 1768110"/>
              <a:gd name="connsiteX4-117" fmla="*/ 2821267 w 3374203"/>
              <a:gd name="connsiteY4-118" fmla="*/ 796560 h 1768110"/>
              <a:gd name="connsiteX5-119" fmla="*/ 2992717 w 3374203"/>
              <a:gd name="connsiteY5-120" fmla="*/ 1768110 h 1768110"/>
              <a:gd name="connsiteX0-121" fmla="*/ 2992717 w 3374203"/>
              <a:gd name="connsiteY0-122" fmla="*/ 1768110 h 1768110"/>
              <a:gd name="connsiteX1-123" fmla="*/ 535267 w 3374203"/>
              <a:gd name="connsiteY1-124" fmla="*/ 1768110 h 1768110"/>
              <a:gd name="connsiteX2-125" fmla="*/ 763867 w 3374203"/>
              <a:gd name="connsiteY2-126" fmla="*/ 453660 h 1768110"/>
              <a:gd name="connsiteX3-127" fmla="*/ 2169757 w 3374203"/>
              <a:gd name="connsiteY3-128" fmla="*/ 396510 h 1768110"/>
              <a:gd name="connsiteX4-129" fmla="*/ 2821267 w 3374203"/>
              <a:gd name="connsiteY4-130" fmla="*/ 796560 h 1768110"/>
              <a:gd name="connsiteX5-131" fmla="*/ 2992717 w 3374203"/>
              <a:gd name="connsiteY5-132" fmla="*/ 1768110 h 1768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374203" h="1768110">
                <a:moveTo>
                  <a:pt x="2992717" y="1768110"/>
                </a:moveTo>
                <a:lnTo>
                  <a:pt x="535267" y="1768110"/>
                </a:lnTo>
                <a:cubicBezTo>
                  <a:pt x="5677" y="1764300"/>
                  <a:pt x="-432473" y="594630"/>
                  <a:pt x="763867" y="453660"/>
                </a:cubicBezTo>
                <a:cubicBezTo>
                  <a:pt x="1163917" y="-216900"/>
                  <a:pt x="1941157" y="-64500"/>
                  <a:pt x="2169757" y="396510"/>
                </a:cubicBezTo>
                <a:cubicBezTo>
                  <a:pt x="2604097" y="289830"/>
                  <a:pt x="2832697" y="571770"/>
                  <a:pt x="2821267" y="796560"/>
                </a:cubicBezTo>
                <a:cubicBezTo>
                  <a:pt x="3621367" y="743220"/>
                  <a:pt x="3438487" y="1741440"/>
                  <a:pt x="2992717" y="1768110"/>
                </a:cubicBezTo>
                <a:close/>
              </a:path>
            </a:pathLst>
          </a:cu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Freeform 16"/>
          <p:cNvSpPr>
            <a:spLocks noEditPoints="1"/>
          </p:cNvSpPr>
          <p:nvPr/>
        </p:nvSpPr>
        <p:spPr bwMode="auto">
          <a:xfrm>
            <a:off x="4115729" y="5334854"/>
            <a:ext cx="471899" cy="376324"/>
          </a:xfrm>
          <a:custGeom>
            <a:avLst/>
            <a:gdLst>
              <a:gd name="T0" fmla="*/ 1238 w 1238"/>
              <a:gd name="T1" fmla="*/ 579 h 986"/>
              <a:gd name="T2" fmla="*/ 424 w 1238"/>
              <a:gd name="T3" fmla="*/ 579 h 986"/>
              <a:gd name="T4" fmla="*/ 443 w 1238"/>
              <a:gd name="T5" fmla="*/ 209 h 986"/>
              <a:gd name="T6" fmla="*/ 357 w 1238"/>
              <a:gd name="T7" fmla="*/ 223 h 986"/>
              <a:gd name="T8" fmla="*/ 329 w 1238"/>
              <a:gd name="T9" fmla="*/ 254 h 986"/>
              <a:gd name="T10" fmla="*/ 441 w 1238"/>
              <a:gd name="T11" fmla="*/ 316 h 986"/>
              <a:gd name="T12" fmla="*/ 311 w 1238"/>
              <a:gd name="T13" fmla="*/ 0 h 986"/>
              <a:gd name="T14" fmla="*/ 311 w 1238"/>
              <a:gd name="T15" fmla="*/ 620 h 986"/>
              <a:gd name="T16" fmla="*/ 367 w 1238"/>
              <a:gd name="T17" fmla="*/ 550 h 986"/>
              <a:gd name="T18" fmla="*/ 329 w 1238"/>
              <a:gd name="T19" fmla="*/ 473 h 986"/>
              <a:gd name="T20" fmla="*/ 295 w 1238"/>
              <a:gd name="T21" fmla="*/ 516 h 986"/>
              <a:gd name="T22" fmla="*/ 168 w 1238"/>
              <a:gd name="T23" fmla="*/ 370 h 986"/>
              <a:gd name="T24" fmla="*/ 295 w 1238"/>
              <a:gd name="T25" fmla="*/ 410 h 986"/>
              <a:gd name="T26" fmla="*/ 229 w 1238"/>
              <a:gd name="T27" fmla="*/ 307 h 986"/>
              <a:gd name="T28" fmla="*/ 295 w 1238"/>
              <a:gd name="T29" fmla="*/ 127 h 986"/>
              <a:gd name="T30" fmla="*/ 329 w 1238"/>
              <a:gd name="T31" fmla="*/ 104 h 986"/>
              <a:gd name="T32" fmla="*/ 443 w 1238"/>
              <a:gd name="T33" fmla="*/ 209 h 986"/>
              <a:gd name="T34" fmla="*/ 295 w 1238"/>
              <a:gd name="T35" fmla="*/ 186 h 986"/>
              <a:gd name="T36" fmla="*/ 295 w 1238"/>
              <a:gd name="T37" fmla="*/ 245 h 986"/>
              <a:gd name="T38" fmla="*/ 329 w 1238"/>
              <a:gd name="T39" fmla="*/ 413 h 986"/>
              <a:gd name="T40" fmla="*/ 357 w 1238"/>
              <a:gd name="T41" fmla="*/ 398 h 986"/>
              <a:gd name="T42" fmla="*/ 359 w 1238"/>
              <a:gd name="T43" fmla="*/ 356 h 986"/>
              <a:gd name="T44" fmla="*/ 329 w 1238"/>
              <a:gd name="T45" fmla="*/ 413 h 986"/>
              <a:gd name="T46" fmla="*/ 854 w 1238"/>
              <a:gd name="T47" fmla="*/ 713 h 986"/>
              <a:gd name="T48" fmla="*/ 904 w 1238"/>
              <a:gd name="T49" fmla="*/ 665 h 986"/>
              <a:gd name="T50" fmla="*/ 854 w 1238"/>
              <a:gd name="T51" fmla="*/ 617 h 986"/>
              <a:gd name="T52" fmla="*/ 810 w 1238"/>
              <a:gd name="T53" fmla="*/ 416 h 986"/>
              <a:gd name="T54" fmla="*/ 784 w 1238"/>
              <a:gd name="T55" fmla="*/ 477 h 986"/>
              <a:gd name="T56" fmla="*/ 810 w 1238"/>
              <a:gd name="T57" fmla="*/ 416 h 986"/>
              <a:gd name="T58" fmla="*/ 1004 w 1238"/>
              <a:gd name="T59" fmla="*/ 447 h 986"/>
              <a:gd name="T60" fmla="*/ 854 w 1238"/>
              <a:gd name="T61" fmla="*/ 418 h 986"/>
              <a:gd name="T62" fmla="*/ 977 w 1238"/>
              <a:gd name="T63" fmla="*/ 557 h 986"/>
              <a:gd name="T64" fmla="*/ 854 w 1238"/>
              <a:gd name="T65" fmla="*/ 792 h 986"/>
              <a:gd name="T66" fmla="*/ 810 w 1238"/>
              <a:gd name="T67" fmla="*/ 849 h 986"/>
              <a:gd name="T68" fmla="*/ 643 w 1238"/>
              <a:gd name="T69" fmla="*/ 658 h 986"/>
              <a:gd name="T70" fmla="*/ 810 w 1238"/>
              <a:gd name="T71" fmla="*/ 710 h 986"/>
              <a:gd name="T72" fmla="*/ 724 w 1238"/>
              <a:gd name="T73" fmla="*/ 575 h 986"/>
              <a:gd name="T74" fmla="*/ 810 w 1238"/>
              <a:gd name="T75" fmla="*/ 339 h 986"/>
              <a:gd name="T76" fmla="*/ 854 w 1238"/>
              <a:gd name="T77" fmla="*/ 309 h 986"/>
              <a:gd name="T78" fmla="*/ 1004 w 1238"/>
              <a:gd name="T79" fmla="*/ 44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8" h="986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74003" y="5750684"/>
            <a:ext cx="1800493" cy="923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2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2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4278299" y="3642051"/>
            <a:ext cx="3481638" cy="1824406"/>
          </a:xfrm>
          <a:custGeom>
            <a:avLst/>
            <a:gdLst>
              <a:gd name="connsiteX0" fmla="*/ 2457450 w 2457450"/>
              <a:gd name="connsiteY0" fmla="*/ 1371600 h 1371600"/>
              <a:gd name="connsiteX1" fmla="*/ 0 w 2457450"/>
              <a:gd name="connsiteY1" fmla="*/ 1371600 h 1371600"/>
              <a:gd name="connsiteX2" fmla="*/ 228600 w 2457450"/>
              <a:gd name="connsiteY2" fmla="*/ 57150 h 1371600"/>
              <a:gd name="connsiteX3" fmla="*/ 1634490 w 2457450"/>
              <a:gd name="connsiteY3" fmla="*/ 0 h 1371600"/>
              <a:gd name="connsiteX4" fmla="*/ 2286000 w 2457450"/>
              <a:gd name="connsiteY4" fmla="*/ 400050 h 1371600"/>
              <a:gd name="connsiteX5" fmla="*/ 2457450 w 2457450"/>
              <a:gd name="connsiteY5" fmla="*/ 1371600 h 1371600"/>
              <a:gd name="connsiteX0-1" fmla="*/ 2457450 w 2566910"/>
              <a:gd name="connsiteY0-2" fmla="*/ 1371600 h 1371600"/>
              <a:gd name="connsiteX1-3" fmla="*/ 0 w 2566910"/>
              <a:gd name="connsiteY1-4" fmla="*/ 1371600 h 1371600"/>
              <a:gd name="connsiteX2-5" fmla="*/ 228600 w 2566910"/>
              <a:gd name="connsiteY2-6" fmla="*/ 57150 h 1371600"/>
              <a:gd name="connsiteX3-7" fmla="*/ 1634490 w 2566910"/>
              <a:gd name="connsiteY3-8" fmla="*/ 0 h 1371600"/>
              <a:gd name="connsiteX4-9" fmla="*/ 2286000 w 2566910"/>
              <a:gd name="connsiteY4-10" fmla="*/ 400050 h 1371600"/>
              <a:gd name="connsiteX5-11" fmla="*/ 2457450 w 2566910"/>
              <a:gd name="connsiteY5-12" fmla="*/ 1371600 h 1371600"/>
              <a:gd name="connsiteX0-13" fmla="*/ 2457450 w 2750052"/>
              <a:gd name="connsiteY0-14" fmla="*/ 1371600 h 1371600"/>
              <a:gd name="connsiteX1-15" fmla="*/ 0 w 2750052"/>
              <a:gd name="connsiteY1-16" fmla="*/ 1371600 h 1371600"/>
              <a:gd name="connsiteX2-17" fmla="*/ 228600 w 2750052"/>
              <a:gd name="connsiteY2-18" fmla="*/ 57150 h 1371600"/>
              <a:gd name="connsiteX3-19" fmla="*/ 1634490 w 2750052"/>
              <a:gd name="connsiteY3-20" fmla="*/ 0 h 1371600"/>
              <a:gd name="connsiteX4-21" fmla="*/ 2286000 w 2750052"/>
              <a:gd name="connsiteY4-22" fmla="*/ 400050 h 1371600"/>
              <a:gd name="connsiteX5-23" fmla="*/ 2457450 w 2750052"/>
              <a:gd name="connsiteY5-24" fmla="*/ 1371600 h 1371600"/>
              <a:gd name="connsiteX0-25" fmla="*/ 2457450 w 2826108"/>
              <a:gd name="connsiteY0-26" fmla="*/ 1371600 h 1371600"/>
              <a:gd name="connsiteX1-27" fmla="*/ 0 w 2826108"/>
              <a:gd name="connsiteY1-28" fmla="*/ 1371600 h 1371600"/>
              <a:gd name="connsiteX2-29" fmla="*/ 228600 w 2826108"/>
              <a:gd name="connsiteY2-30" fmla="*/ 57150 h 1371600"/>
              <a:gd name="connsiteX3-31" fmla="*/ 1634490 w 2826108"/>
              <a:gd name="connsiteY3-32" fmla="*/ 0 h 1371600"/>
              <a:gd name="connsiteX4-33" fmla="*/ 2286000 w 2826108"/>
              <a:gd name="connsiteY4-34" fmla="*/ 400050 h 1371600"/>
              <a:gd name="connsiteX5-35" fmla="*/ 2457450 w 2826108"/>
              <a:gd name="connsiteY5-36" fmla="*/ 1371600 h 1371600"/>
              <a:gd name="connsiteX0-37" fmla="*/ 2457450 w 2838936"/>
              <a:gd name="connsiteY0-38" fmla="*/ 1371600 h 1371600"/>
              <a:gd name="connsiteX1-39" fmla="*/ 0 w 2838936"/>
              <a:gd name="connsiteY1-40" fmla="*/ 1371600 h 1371600"/>
              <a:gd name="connsiteX2-41" fmla="*/ 228600 w 2838936"/>
              <a:gd name="connsiteY2-42" fmla="*/ 57150 h 1371600"/>
              <a:gd name="connsiteX3-43" fmla="*/ 1634490 w 2838936"/>
              <a:gd name="connsiteY3-44" fmla="*/ 0 h 1371600"/>
              <a:gd name="connsiteX4-45" fmla="*/ 2286000 w 2838936"/>
              <a:gd name="connsiteY4-46" fmla="*/ 400050 h 1371600"/>
              <a:gd name="connsiteX5-47" fmla="*/ 2457450 w 2838936"/>
              <a:gd name="connsiteY5-48" fmla="*/ 1371600 h 1371600"/>
              <a:gd name="connsiteX0-49" fmla="*/ 2617775 w 2999261"/>
              <a:gd name="connsiteY0-50" fmla="*/ 1371600 h 1371600"/>
              <a:gd name="connsiteX1-51" fmla="*/ 160325 w 2999261"/>
              <a:gd name="connsiteY1-52" fmla="*/ 1371600 h 1371600"/>
              <a:gd name="connsiteX2-53" fmla="*/ 388925 w 2999261"/>
              <a:gd name="connsiteY2-54" fmla="*/ 57150 h 1371600"/>
              <a:gd name="connsiteX3-55" fmla="*/ 1794815 w 2999261"/>
              <a:gd name="connsiteY3-56" fmla="*/ 0 h 1371600"/>
              <a:gd name="connsiteX4-57" fmla="*/ 2446325 w 2999261"/>
              <a:gd name="connsiteY4-58" fmla="*/ 400050 h 1371600"/>
              <a:gd name="connsiteX5-59" fmla="*/ 2617775 w 2999261"/>
              <a:gd name="connsiteY5-60" fmla="*/ 1371600 h 1371600"/>
              <a:gd name="connsiteX0-61" fmla="*/ 2961115 w 3342601"/>
              <a:gd name="connsiteY0-62" fmla="*/ 1371600 h 1371600"/>
              <a:gd name="connsiteX1-63" fmla="*/ 503665 w 3342601"/>
              <a:gd name="connsiteY1-64" fmla="*/ 1371600 h 1371600"/>
              <a:gd name="connsiteX2-65" fmla="*/ 732265 w 3342601"/>
              <a:gd name="connsiteY2-66" fmla="*/ 57150 h 1371600"/>
              <a:gd name="connsiteX3-67" fmla="*/ 2138155 w 3342601"/>
              <a:gd name="connsiteY3-68" fmla="*/ 0 h 1371600"/>
              <a:gd name="connsiteX4-69" fmla="*/ 2789665 w 3342601"/>
              <a:gd name="connsiteY4-70" fmla="*/ 400050 h 1371600"/>
              <a:gd name="connsiteX5-71" fmla="*/ 2961115 w 3342601"/>
              <a:gd name="connsiteY5-72" fmla="*/ 1371600 h 1371600"/>
              <a:gd name="connsiteX0-73" fmla="*/ 2992717 w 3374203"/>
              <a:gd name="connsiteY0-74" fmla="*/ 1371600 h 1371600"/>
              <a:gd name="connsiteX1-75" fmla="*/ 535267 w 3374203"/>
              <a:gd name="connsiteY1-76" fmla="*/ 1371600 h 1371600"/>
              <a:gd name="connsiteX2-77" fmla="*/ 763867 w 3374203"/>
              <a:gd name="connsiteY2-78" fmla="*/ 57150 h 1371600"/>
              <a:gd name="connsiteX3-79" fmla="*/ 2169757 w 3374203"/>
              <a:gd name="connsiteY3-80" fmla="*/ 0 h 1371600"/>
              <a:gd name="connsiteX4-81" fmla="*/ 2821267 w 3374203"/>
              <a:gd name="connsiteY4-82" fmla="*/ 400050 h 1371600"/>
              <a:gd name="connsiteX5-83" fmla="*/ 2992717 w 3374203"/>
              <a:gd name="connsiteY5-84" fmla="*/ 1371600 h 1371600"/>
              <a:gd name="connsiteX0-85" fmla="*/ 2992717 w 3374203"/>
              <a:gd name="connsiteY0-86" fmla="*/ 1623484 h 1623484"/>
              <a:gd name="connsiteX1-87" fmla="*/ 535267 w 3374203"/>
              <a:gd name="connsiteY1-88" fmla="*/ 1623484 h 1623484"/>
              <a:gd name="connsiteX2-89" fmla="*/ 763867 w 3374203"/>
              <a:gd name="connsiteY2-90" fmla="*/ 309034 h 1623484"/>
              <a:gd name="connsiteX3-91" fmla="*/ 2169757 w 3374203"/>
              <a:gd name="connsiteY3-92" fmla="*/ 251884 h 1623484"/>
              <a:gd name="connsiteX4-93" fmla="*/ 2821267 w 3374203"/>
              <a:gd name="connsiteY4-94" fmla="*/ 651934 h 1623484"/>
              <a:gd name="connsiteX5-95" fmla="*/ 2992717 w 3374203"/>
              <a:gd name="connsiteY5-96" fmla="*/ 1623484 h 1623484"/>
              <a:gd name="connsiteX0-97" fmla="*/ 2992717 w 3374203"/>
              <a:gd name="connsiteY0-98" fmla="*/ 1768110 h 1768110"/>
              <a:gd name="connsiteX1-99" fmla="*/ 535267 w 3374203"/>
              <a:gd name="connsiteY1-100" fmla="*/ 1768110 h 1768110"/>
              <a:gd name="connsiteX2-101" fmla="*/ 763867 w 3374203"/>
              <a:gd name="connsiteY2-102" fmla="*/ 453660 h 1768110"/>
              <a:gd name="connsiteX3-103" fmla="*/ 2169757 w 3374203"/>
              <a:gd name="connsiteY3-104" fmla="*/ 396510 h 1768110"/>
              <a:gd name="connsiteX4-105" fmla="*/ 2821267 w 3374203"/>
              <a:gd name="connsiteY4-106" fmla="*/ 796560 h 1768110"/>
              <a:gd name="connsiteX5-107" fmla="*/ 2992717 w 3374203"/>
              <a:gd name="connsiteY5-108" fmla="*/ 1768110 h 1768110"/>
              <a:gd name="connsiteX0-109" fmla="*/ 2992717 w 3374203"/>
              <a:gd name="connsiteY0-110" fmla="*/ 1768110 h 1768110"/>
              <a:gd name="connsiteX1-111" fmla="*/ 535267 w 3374203"/>
              <a:gd name="connsiteY1-112" fmla="*/ 1768110 h 1768110"/>
              <a:gd name="connsiteX2-113" fmla="*/ 763867 w 3374203"/>
              <a:gd name="connsiteY2-114" fmla="*/ 453660 h 1768110"/>
              <a:gd name="connsiteX3-115" fmla="*/ 2169757 w 3374203"/>
              <a:gd name="connsiteY3-116" fmla="*/ 396510 h 1768110"/>
              <a:gd name="connsiteX4-117" fmla="*/ 2821267 w 3374203"/>
              <a:gd name="connsiteY4-118" fmla="*/ 796560 h 1768110"/>
              <a:gd name="connsiteX5-119" fmla="*/ 2992717 w 3374203"/>
              <a:gd name="connsiteY5-120" fmla="*/ 1768110 h 1768110"/>
              <a:gd name="connsiteX0-121" fmla="*/ 2992717 w 3374203"/>
              <a:gd name="connsiteY0-122" fmla="*/ 1768110 h 1768110"/>
              <a:gd name="connsiteX1-123" fmla="*/ 535267 w 3374203"/>
              <a:gd name="connsiteY1-124" fmla="*/ 1768110 h 1768110"/>
              <a:gd name="connsiteX2-125" fmla="*/ 763867 w 3374203"/>
              <a:gd name="connsiteY2-126" fmla="*/ 453660 h 1768110"/>
              <a:gd name="connsiteX3-127" fmla="*/ 2169757 w 3374203"/>
              <a:gd name="connsiteY3-128" fmla="*/ 396510 h 1768110"/>
              <a:gd name="connsiteX4-129" fmla="*/ 2821267 w 3374203"/>
              <a:gd name="connsiteY4-130" fmla="*/ 796560 h 1768110"/>
              <a:gd name="connsiteX5-131" fmla="*/ 2992717 w 3374203"/>
              <a:gd name="connsiteY5-132" fmla="*/ 1768110 h 1768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374203" h="1768110">
                <a:moveTo>
                  <a:pt x="2992717" y="1768110"/>
                </a:moveTo>
                <a:lnTo>
                  <a:pt x="535267" y="1768110"/>
                </a:lnTo>
                <a:cubicBezTo>
                  <a:pt x="5677" y="1764300"/>
                  <a:pt x="-432473" y="594630"/>
                  <a:pt x="763867" y="453660"/>
                </a:cubicBezTo>
                <a:cubicBezTo>
                  <a:pt x="1163917" y="-216900"/>
                  <a:pt x="1941157" y="-64500"/>
                  <a:pt x="2169757" y="396510"/>
                </a:cubicBezTo>
                <a:cubicBezTo>
                  <a:pt x="2604097" y="289830"/>
                  <a:pt x="2832697" y="571770"/>
                  <a:pt x="2821267" y="796560"/>
                </a:cubicBezTo>
                <a:cubicBezTo>
                  <a:pt x="3621367" y="743220"/>
                  <a:pt x="3438487" y="1741440"/>
                  <a:pt x="2992717" y="1768110"/>
                </a:cubicBezTo>
                <a:close/>
              </a:path>
            </a:pathLst>
          </a:cu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Freeform 26"/>
          <p:cNvSpPr>
            <a:spLocks noEditPoints="1"/>
          </p:cNvSpPr>
          <p:nvPr/>
        </p:nvSpPr>
        <p:spPr bwMode="auto">
          <a:xfrm>
            <a:off x="5763288" y="3963032"/>
            <a:ext cx="349111" cy="366787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83245" y="4500191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1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8" name="椭圆 17"/>
          <p:cNvSpPr/>
          <p:nvPr/>
        </p:nvSpPr>
        <p:spPr>
          <a:xfrm>
            <a:off x="6894313" y="2597277"/>
            <a:ext cx="733866" cy="733866"/>
          </a:xfrm>
          <a:prstGeom prst="ellipse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94313" y="2623401"/>
            <a:ext cx="744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94313" y="4130727"/>
            <a:ext cx="733866" cy="733866"/>
          </a:xfrm>
          <a:prstGeom prst="ellipse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41549" y="4149884"/>
            <a:ext cx="1039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894313" y="5620191"/>
            <a:ext cx="733866" cy="733866"/>
          </a:xfrm>
          <a:prstGeom prst="ellipse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41549" y="5677074"/>
            <a:ext cx="1039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1811544" y="2610806"/>
            <a:ext cx="1913005" cy="2669483"/>
          </a:xfrm>
          <a:custGeom>
            <a:avLst/>
            <a:gdLst>
              <a:gd name="connsiteX0" fmla="*/ 1608083 w 2385848"/>
              <a:gd name="connsiteY0" fmla="*/ 2532993 h 2827283"/>
              <a:gd name="connsiteX1" fmla="*/ 1608083 w 2385848"/>
              <a:gd name="connsiteY1" fmla="*/ 2827283 h 2827283"/>
              <a:gd name="connsiteX2" fmla="*/ 819807 w 2385848"/>
              <a:gd name="connsiteY2" fmla="*/ 2827283 h 2827283"/>
              <a:gd name="connsiteX3" fmla="*/ 704193 w 2385848"/>
              <a:gd name="connsiteY3" fmla="*/ 2606565 h 2827283"/>
              <a:gd name="connsiteX4" fmla="*/ 0 w 2385848"/>
              <a:gd name="connsiteY4" fmla="*/ 830317 h 2827283"/>
              <a:gd name="connsiteX5" fmla="*/ 2385848 w 2385848"/>
              <a:gd name="connsiteY5" fmla="*/ 10510 h 2827283"/>
              <a:gd name="connsiteX6" fmla="*/ 1944414 w 2385848"/>
              <a:gd name="connsiteY6" fmla="*/ 0 h 2827283"/>
              <a:gd name="connsiteX7" fmla="*/ 294290 w 2385848"/>
              <a:gd name="connsiteY7" fmla="*/ 830317 h 2827283"/>
              <a:gd name="connsiteX8" fmla="*/ 1019504 w 2385848"/>
              <a:gd name="connsiteY8" fmla="*/ 2543503 h 2827283"/>
              <a:gd name="connsiteX9" fmla="*/ 1608083 w 2385848"/>
              <a:gd name="connsiteY9" fmla="*/ 2532993 h 2827283"/>
              <a:gd name="connsiteX0-1" fmla="*/ 1608083 w 2385848"/>
              <a:gd name="connsiteY0-2" fmla="*/ 2532993 h 2827283"/>
              <a:gd name="connsiteX1-3" fmla="*/ 1608083 w 2385848"/>
              <a:gd name="connsiteY1-4" fmla="*/ 2827283 h 2827283"/>
              <a:gd name="connsiteX2-5" fmla="*/ 819807 w 2385848"/>
              <a:gd name="connsiteY2-6" fmla="*/ 2827283 h 2827283"/>
              <a:gd name="connsiteX3-7" fmla="*/ 704193 w 2385848"/>
              <a:gd name="connsiteY3-8" fmla="*/ 2606565 h 2827283"/>
              <a:gd name="connsiteX4-9" fmla="*/ 0 w 2385848"/>
              <a:gd name="connsiteY4-10" fmla="*/ 830317 h 2827283"/>
              <a:gd name="connsiteX5-11" fmla="*/ 2385848 w 2385848"/>
              <a:gd name="connsiteY5-12" fmla="*/ 10510 h 2827283"/>
              <a:gd name="connsiteX6-13" fmla="*/ 1944414 w 2385848"/>
              <a:gd name="connsiteY6-14" fmla="*/ 0 h 2827283"/>
              <a:gd name="connsiteX7-15" fmla="*/ 294290 w 2385848"/>
              <a:gd name="connsiteY7-16" fmla="*/ 830317 h 2827283"/>
              <a:gd name="connsiteX8-17" fmla="*/ 1019504 w 2385848"/>
              <a:gd name="connsiteY8-18" fmla="*/ 2543503 h 2827283"/>
              <a:gd name="connsiteX9-19" fmla="*/ 1608083 w 2385848"/>
              <a:gd name="connsiteY9-20" fmla="*/ 2532993 h 2827283"/>
              <a:gd name="connsiteX0-21" fmla="*/ 1608083 w 2385848"/>
              <a:gd name="connsiteY0-22" fmla="*/ 2532993 h 2827283"/>
              <a:gd name="connsiteX1-23" fmla="*/ 1608083 w 2385848"/>
              <a:gd name="connsiteY1-24" fmla="*/ 2827283 h 2827283"/>
              <a:gd name="connsiteX2-25" fmla="*/ 819807 w 2385848"/>
              <a:gd name="connsiteY2-26" fmla="*/ 2827283 h 2827283"/>
              <a:gd name="connsiteX3-27" fmla="*/ 704193 w 2385848"/>
              <a:gd name="connsiteY3-28" fmla="*/ 2606565 h 2827283"/>
              <a:gd name="connsiteX4-29" fmla="*/ 0 w 2385848"/>
              <a:gd name="connsiteY4-30" fmla="*/ 830317 h 2827283"/>
              <a:gd name="connsiteX5-31" fmla="*/ 2385848 w 2385848"/>
              <a:gd name="connsiteY5-32" fmla="*/ 10510 h 2827283"/>
              <a:gd name="connsiteX6-33" fmla="*/ 1944414 w 2385848"/>
              <a:gd name="connsiteY6-34" fmla="*/ 0 h 2827283"/>
              <a:gd name="connsiteX7-35" fmla="*/ 294290 w 2385848"/>
              <a:gd name="connsiteY7-36" fmla="*/ 830317 h 2827283"/>
              <a:gd name="connsiteX8-37" fmla="*/ 1019504 w 2385848"/>
              <a:gd name="connsiteY8-38" fmla="*/ 2543503 h 2827283"/>
              <a:gd name="connsiteX9-39" fmla="*/ 1608083 w 2385848"/>
              <a:gd name="connsiteY9-40" fmla="*/ 2532993 h 2827283"/>
              <a:gd name="connsiteX0-41" fmla="*/ 1608083 w 2385848"/>
              <a:gd name="connsiteY0-42" fmla="*/ 2532993 h 2827283"/>
              <a:gd name="connsiteX1-43" fmla="*/ 1608083 w 2385848"/>
              <a:gd name="connsiteY1-44" fmla="*/ 2827283 h 2827283"/>
              <a:gd name="connsiteX2-45" fmla="*/ 819807 w 2385848"/>
              <a:gd name="connsiteY2-46" fmla="*/ 2827283 h 2827283"/>
              <a:gd name="connsiteX3-47" fmla="*/ 704193 w 2385848"/>
              <a:gd name="connsiteY3-48" fmla="*/ 2606565 h 2827283"/>
              <a:gd name="connsiteX4-49" fmla="*/ 0 w 2385848"/>
              <a:gd name="connsiteY4-50" fmla="*/ 830317 h 2827283"/>
              <a:gd name="connsiteX5-51" fmla="*/ 2385848 w 2385848"/>
              <a:gd name="connsiteY5-52" fmla="*/ 10510 h 2827283"/>
              <a:gd name="connsiteX6-53" fmla="*/ 1944414 w 2385848"/>
              <a:gd name="connsiteY6-54" fmla="*/ 0 h 2827283"/>
              <a:gd name="connsiteX7-55" fmla="*/ 294290 w 2385848"/>
              <a:gd name="connsiteY7-56" fmla="*/ 830317 h 2827283"/>
              <a:gd name="connsiteX8-57" fmla="*/ 1019504 w 2385848"/>
              <a:gd name="connsiteY8-58" fmla="*/ 2543503 h 2827283"/>
              <a:gd name="connsiteX9-59" fmla="*/ 1608083 w 2385848"/>
              <a:gd name="connsiteY9-60" fmla="*/ 2532993 h 2827283"/>
              <a:gd name="connsiteX0-61" fmla="*/ 1608083 w 2385848"/>
              <a:gd name="connsiteY0-62" fmla="*/ 2532993 h 2827283"/>
              <a:gd name="connsiteX1-63" fmla="*/ 1608083 w 2385848"/>
              <a:gd name="connsiteY1-64" fmla="*/ 2827283 h 2827283"/>
              <a:gd name="connsiteX2-65" fmla="*/ 819807 w 2385848"/>
              <a:gd name="connsiteY2-66" fmla="*/ 2827283 h 2827283"/>
              <a:gd name="connsiteX3-67" fmla="*/ 704193 w 2385848"/>
              <a:gd name="connsiteY3-68" fmla="*/ 2606565 h 2827283"/>
              <a:gd name="connsiteX4-69" fmla="*/ 0 w 2385848"/>
              <a:gd name="connsiteY4-70" fmla="*/ 830317 h 2827283"/>
              <a:gd name="connsiteX5-71" fmla="*/ 2385848 w 2385848"/>
              <a:gd name="connsiteY5-72" fmla="*/ 10510 h 2827283"/>
              <a:gd name="connsiteX6-73" fmla="*/ 1944414 w 2385848"/>
              <a:gd name="connsiteY6-74" fmla="*/ 0 h 2827283"/>
              <a:gd name="connsiteX7-75" fmla="*/ 294290 w 2385848"/>
              <a:gd name="connsiteY7-76" fmla="*/ 830317 h 2827283"/>
              <a:gd name="connsiteX8-77" fmla="*/ 1019504 w 2385848"/>
              <a:gd name="connsiteY8-78" fmla="*/ 2543503 h 2827283"/>
              <a:gd name="connsiteX9-79" fmla="*/ 1608083 w 2385848"/>
              <a:gd name="connsiteY9-80" fmla="*/ 2532993 h 2827283"/>
              <a:gd name="connsiteX0-81" fmla="*/ 1608083 w 2385848"/>
              <a:gd name="connsiteY0-82" fmla="*/ 3015415 h 3309705"/>
              <a:gd name="connsiteX1-83" fmla="*/ 1608083 w 2385848"/>
              <a:gd name="connsiteY1-84" fmla="*/ 3309705 h 3309705"/>
              <a:gd name="connsiteX2-85" fmla="*/ 819807 w 2385848"/>
              <a:gd name="connsiteY2-86" fmla="*/ 3309705 h 3309705"/>
              <a:gd name="connsiteX3-87" fmla="*/ 704193 w 2385848"/>
              <a:gd name="connsiteY3-88" fmla="*/ 3088987 h 3309705"/>
              <a:gd name="connsiteX4-89" fmla="*/ 0 w 2385848"/>
              <a:gd name="connsiteY4-90" fmla="*/ 1312739 h 3309705"/>
              <a:gd name="connsiteX5-91" fmla="*/ 2385848 w 2385848"/>
              <a:gd name="connsiteY5-92" fmla="*/ 492932 h 3309705"/>
              <a:gd name="connsiteX6-93" fmla="*/ 1944414 w 2385848"/>
              <a:gd name="connsiteY6-94" fmla="*/ 482422 h 3309705"/>
              <a:gd name="connsiteX7-95" fmla="*/ 294290 w 2385848"/>
              <a:gd name="connsiteY7-96" fmla="*/ 1312739 h 3309705"/>
              <a:gd name="connsiteX8-97" fmla="*/ 1019504 w 2385848"/>
              <a:gd name="connsiteY8-98" fmla="*/ 3025925 h 3309705"/>
              <a:gd name="connsiteX9-99" fmla="*/ 1608083 w 2385848"/>
              <a:gd name="connsiteY9-100" fmla="*/ 3015415 h 3309705"/>
              <a:gd name="connsiteX0-101" fmla="*/ 1608083 w 2385848"/>
              <a:gd name="connsiteY0-102" fmla="*/ 3015415 h 3309705"/>
              <a:gd name="connsiteX1-103" fmla="*/ 1608083 w 2385848"/>
              <a:gd name="connsiteY1-104" fmla="*/ 3309705 h 3309705"/>
              <a:gd name="connsiteX2-105" fmla="*/ 819807 w 2385848"/>
              <a:gd name="connsiteY2-106" fmla="*/ 3309705 h 3309705"/>
              <a:gd name="connsiteX3-107" fmla="*/ 704193 w 2385848"/>
              <a:gd name="connsiteY3-108" fmla="*/ 3088987 h 3309705"/>
              <a:gd name="connsiteX4-109" fmla="*/ 0 w 2385848"/>
              <a:gd name="connsiteY4-110" fmla="*/ 1312739 h 3309705"/>
              <a:gd name="connsiteX5-111" fmla="*/ 2385848 w 2385848"/>
              <a:gd name="connsiteY5-112" fmla="*/ 492932 h 3309705"/>
              <a:gd name="connsiteX6-113" fmla="*/ 1944414 w 2385848"/>
              <a:gd name="connsiteY6-114" fmla="*/ 482422 h 3309705"/>
              <a:gd name="connsiteX7-115" fmla="*/ 294290 w 2385848"/>
              <a:gd name="connsiteY7-116" fmla="*/ 1312739 h 3309705"/>
              <a:gd name="connsiteX8-117" fmla="*/ 1019504 w 2385848"/>
              <a:gd name="connsiteY8-118" fmla="*/ 3025925 h 3309705"/>
              <a:gd name="connsiteX9-119" fmla="*/ 1608083 w 2385848"/>
              <a:gd name="connsiteY9-120" fmla="*/ 3015415 h 3309705"/>
              <a:gd name="connsiteX0-121" fmla="*/ 1608083 w 2385848"/>
              <a:gd name="connsiteY0-122" fmla="*/ 3015415 h 3309705"/>
              <a:gd name="connsiteX1-123" fmla="*/ 1608083 w 2385848"/>
              <a:gd name="connsiteY1-124" fmla="*/ 3309705 h 3309705"/>
              <a:gd name="connsiteX2-125" fmla="*/ 819807 w 2385848"/>
              <a:gd name="connsiteY2-126" fmla="*/ 3309705 h 3309705"/>
              <a:gd name="connsiteX3-127" fmla="*/ 704193 w 2385848"/>
              <a:gd name="connsiteY3-128" fmla="*/ 3088987 h 3309705"/>
              <a:gd name="connsiteX4-129" fmla="*/ 0 w 2385848"/>
              <a:gd name="connsiteY4-130" fmla="*/ 1312739 h 3309705"/>
              <a:gd name="connsiteX5-131" fmla="*/ 2385848 w 2385848"/>
              <a:gd name="connsiteY5-132" fmla="*/ 492932 h 3309705"/>
              <a:gd name="connsiteX6-133" fmla="*/ 1944414 w 2385848"/>
              <a:gd name="connsiteY6-134" fmla="*/ 482422 h 3309705"/>
              <a:gd name="connsiteX7-135" fmla="*/ 294290 w 2385848"/>
              <a:gd name="connsiteY7-136" fmla="*/ 1312739 h 3309705"/>
              <a:gd name="connsiteX8-137" fmla="*/ 1019504 w 2385848"/>
              <a:gd name="connsiteY8-138" fmla="*/ 3025925 h 3309705"/>
              <a:gd name="connsiteX9-139" fmla="*/ 1608083 w 2385848"/>
              <a:gd name="connsiteY9-140" fmla="*/ 3015415 h 3309705"/>
              <a:gd name="connsiteX0-141" fmla="*/ 1608083 w 2385848"/>
              <a:gd name="connsiteY0-142" fmla="*/ 3015415 h 3309705"/>
              <a:gd name="connsiteX1-143" fmla="*/ 1608083 w 2385848"/>
              <a:gd name="connsiteY1-144" fmla="*/ 3309705 h 3309705"/>
              <a:gd name="connsiteX2-145" fmla="*/ 819807 w 2385848"/>
              <a:gd name="connsiteY2-146" fmla="*/ 3309705 h 3309705"/>
              <a:gd name="connsiteX3-147" fmla="*/ 704193 w 2385848"/>
              <a:gd name="connsiteY3-148" fmla="*/ 3088987 h 3309705"/>
              <a:gd name="connsiteX4-149" fmla="*/ 0 w 2385848"/>
              <a:gd name="connsiteY4-150" fmla="*/ 1312739 h 3309705"/>
              <a:gd name="connsiteX5-151" fmla="*/ 2385848 w 2385848"/>
              <a:gd name="connsiteY5-152" fmla="*/ 492932 h 3309705"/>
              <a:gd name="connsiteX6-153" fmla="*/ 1944414 w 2385848"/>
              <a:gd name="connsiteY6-154" fmla="*/ 482422 h 3309705"/>
              <a:gd name="connsiteX7-155" fmla="*/ 294290 w 2385848"/>
              <a:gd name="connsiteY7-156" fmla="*/ 1312739 h 3309705"/>
              <a:gd name="connsiteX8-157" fmla="*/ 1019504 w 2385848"/>
              <a:gd name="connsiteY8-158" fmla="*/ 3025925 h 3309705"/>
              <a:gd name="connsiteX9-159" fmla="*/ 1608083 w 2385848"/>
              <a:gd name="connsiteY9-160" fmla="*/ 3015415 h 3309705"/>
              <a:gd name="connsiteX0-161" fmla="*/ 1608083 w 2385848"/>
              <a:gd name="connsiteY0-162" fmla="*/ 3015415 h 3309705"/>
              <a:gd name="connsiteX1-163" fmla="*/ 1608083 w 2385848"/>
              <a:gd name="connsiteY1-164" fmla="*/ 3309705 h 3309705"/>
              <a:gd name="connsiteX2-165" fmla="*/ 819807 w 2385848"/>
              <a:gd name="connsiteY2-166" fmla="*/ 3309705 h 3309705"/>
              <a:gd name="connsiteX3-167" fmla="*/ 704193 w 2385848"/>
              <a:gd name="connsiteY3-168" fmla="*/ 3088987 h 3309705"/>
              <a:gd name="connsiteX4-169" fmla="*/ 0 w 2385848"/>
              <a:gd name="connsiteY4-170" fmla="*/ 1312739 h 3309705"/>
              <a:gd name="connsiteX5-171" fmla="*/ 2385848 w 2385848"/>
              <a:gd name="connsiteY5-172" fmla="*/ 492932 h 3309705"/>
              <a:gd name="connsiteX6-173" fmla="*/ 1944414 w 2385848"/>
              <a:gd name="connsiteY6-174" fmla="*/ 482422 h 3309705"/>
              <a:gd name="connsiteX7-175" fmla="*/ 294290 w 2385848"/>
              <a:gd name="connsiteY7-176" fmla="*/ 1312739 h 3309705"/>
              <a:gd name="connsiteX8-177" fmla="*/ 1019504 w 2385848"/>
              <a:gd name="connsiteY8-178" fmla="*/ 3025925 h 3309705"/>
              <a:gd name="connsiteX9-179" fmla="*/ 1608083 w 2385848"/>
              <a:gd name="connsiteY9-180" fmla="*/ 3015415 h 3309705"/>
              <a:gd name="connsiteX0-181" fmla="*/ 1608083 w 2385848"/>
              <a:gd name="connsiteY0-182" fmla="*/ 3015415 h 3309705"/>
              <a:gd name="connsiteX1-183" fmla="*/ 1608083 w 2385848"/>
              <a:gd name="connsiteY1-184" fmla="*/ 3309705 h 3309705"/>
              <a:gd name="connsiteX2-185" fmla="*/ 819807 w 2385848"/>
              <a:gd name="connsiteY2-186" fmla="*/ 3309705 h 3309705"/>
              <a:gd name="connsiteX3-187" fmla="*/ 704193 w 2385848"/>
              <a:gd name="connsiteY3-188" fmla="*/ 3088987 h 3309705"/>
              <a:gd name="connsiteX4-189" fmla="*/ 0 w 2385848"/>
              <a:gd name="connsiteY4-190" fmla="*/ 1312739 h 3309705"/>
              <a:gd name="connsiteX5-191" fmla="*/ 2385848 w 2385848"/>
              <a:gd name="connsiteY5-192" fmla="*/ 492932 h 3309705"/>
              <a:gd name="connsiteX6-193" fmla="*/ 1944414 w 2385848"/>
              <a:gd name="connsiteY6-194" fmla="*/ 482422 h 3309705"/>
              <a:gd name="connsiteX7-195" fmla="*/ 294290 w 2385848"/>
              <a:gd name="connsiteY7-196" fmla="*/ 1312739 h 3309705"/>
              <a:gd name="connsiteX8-197" fmla="*/ 1019504 w 2385848"/>
              <a:gd name="connsiteY8-198" fmla="*/ 3025925 h 3309705"/>
              <a:gd name="connsiteX9-199" fmla="*/ 1608083 w 2385848"/>
              <a:gd name="connsiteY9-200" fmla="*/ 3015415 h 3309705"/>
              <a:gd name="connsiteX0-201" fmla="*/ 1608083 w 2385848"/>
              <a:gd name="connsiteY0-202" fmla="*/ 3035016 h 3329306"/>
              <a:gd name="connsiteX1-203" fmla="*/ 1608083 w 2385848"/>
              <a:gd name="connsiteY1-204" fmla="*/ 3329306 h 3329306"/>
              <a:gd name="connsiteX2-205" fmla="*/ 819807 w 2385848"/>
              <a:gd name="connsiteY2-206" fmla="*/ 3329306 h 3329306"/>
              <a:gd name="connsiteX3-207" fmla="*/ 704193 w 2385848"/>
              <a:gd name="connsiteY3-208" fmla="*/ 3108588 h 3329306"/>
              <a:gd name="connsiteX4-209" fmla="*/ 0 w 2385848"/>
              <a:gd name="connsiteY4-210" fmla="*/ 1332340 h 3329306"/>
              <a:gd name="connsiteX5-211" fmla="*/ 2385848 w 2385848"/>
              <a:gd name="connsiteY5-212" fmla="*/ 512533 h 3329306"/>
              <a:gd name="connsiteX6-213" fmla="*/ 1944414 w 2385848"/>
              <a:gd name="connsiteY6-214" fmla="*/ 502023 h 3329306"/>
              <a:gd name="connsiteX7-215" fmla="*/ 294290 w 2385848"/>
              <a:gd name="connsiteY7-216" fmla="*/ 1332340 h 3329306"/>
              <a:gd name="connsiteX8-217" fmla="*/ 1019504 w 2385848"/>
              <a:gd name="connsiteY8-218" fmla="*/ 3045526 h 3329306"/>
              <a:gd name="connsiteX9-219" fmla="*/ 1608083 w 2385848"/>
              <a:gd name="connsiteY9-220" fmla="*/ 3035016 h 3329306"/>
              <a:gd name="connsiteX0-221" fmla="*/ 1608083 w 2385848"/>
              <a:gd name="connsiteY0-222" fmla="*/ 3035016 h 3329306"/>
              <a:gd name="connsiteX1-223" fmla="*/ 1608083 w 2385848"/>
              <a:gd name="connsiteY1-224" fmla="*/ 3329306 h 3329306"/>
              <a:gd name="connsiteX2-225" fmla="*/ 819807 w 2385848"/>
              <a:gd name="connsiteY2-226" fmla="*/ 3329306 h 3329306"/>
              <a:gd name="connsiteX3-227" fmla="*/ 704193 w 2385848"/>
              <a:gd name="connsiteY3-228" fmla="*/ 3108588 h 3329306"/>
              <a:gd name="connsiteX4-229" fmla="*/ 0 w 2385848"/>
              <a:gd name="connsiteY4-230" fmla="*/ 1332340 h 3329306"/>
              <a:gd name="connsiteX5-231" fmla="*/ 2385848 w 2385848"/>
              <a:gd name="connsiteY5-232" fmla="*/ 512533 h 3329306"/>
              <a:gd name="connsiteX6-233" fmla="*/ 1944414 w 2385848"/>
              <a:gd name="connsiteY6-234" fmla="*/ 502023 h 3329306"/>
              <a:gd name="connsiteX7-235" fmla="*/ 294290 w 2385848"/>
              <a:gd name="connsiteY7-236" fmla="*/ 1332340 h 3329306"/>
              <a:gd name="connsiteX8-237" fmla="*/ 1019504 w 2385848"/>
              <a:gd name="connsiteY8-238" fmla="*/ 3045526 h 3329306"/>
              <a:gd name="connsiteX9-239" fmla="*/ 1608083 w 2385848"/>
              <a:gd name="connsiteY9-240" fmla="*/ 3035016 h 3329306"/>
              <a:gd name="connsiteX0-241" fmla="*/ 1608083 w 2385848"/>
              <a:gd name="connsiteY0-242" fmla="*/ 3035016 h 3329306"/>
              <a:gd name="connsiteX1-243" fmla="*/ 1608083 w 2385848"/>
              <a:gd name="connsiteY1-244" fmla="*/ 3329306 h 3329306"/>
              <a:gd name="connsiteX2-245" fmla="*/ 819807 w 2385848"/>
              <a:gd name="connsiteY2-246" fmla="*/ 3329306 h 3329306"/>
              <a:gd name="connsiteX3-247" fmla="*/ 704193 w 2385848"/>
              <a:gd name="connsiteY3-248" fmla="*/ 3108588 h 3329306"/>
              <a:gd name="connsiteX4-249" fmla="*/ 0 w 2385848"/>
              <a:gd name="connsiteY4-250" fmla="*/ 1332340 h 3329306"/>
              <a:gd name="connsiteX5-251" fmla="*/ 2385848 w 2385848"/>
              <a:gd name="connsiteY5-252" fmla="*/ 512533 h 3329306"/>
              <a:gd name="connsiteX6-253" fmla="*/ 1944414 w 2385848"/>
              <a:gd name="connsiteY6-254" fmla="*/ 502023 h 3329306"/>
              <a:gd name="connsiteX7-255" fmla="*/ 294290 w 2385848"/>
              <a:gd name="connsiteY7-256" fmla="*/ 1332340 h 3329306"/>
              <a:gd name="connsiteX8-257" fmla="*/ 1019504 w 2385848"/>
              <a:gd name="connsiteY8-258" fmla="*/ 3045526 h 3329306"/>
              <a:gd name="connsiteX9-259" fmla="*/ 1608083 w 2385848"/>
              <a:gd name="connsiteY9-260" fmla="*/ 3035016 h 3329306"/>
              <a:gd name="connsiteX0-261" fmla="*/ 1608083 w 2385848"/>
              <a:gd name="connsiteY0-262" fmla="*/ 3035016 h 3329306"/>
              <a:gd name="connsiteX1-263" fmla="*/ 1608083 w 2385848"/>
              <a:gd name="connsiteY1-264" fmla="*/ 3329306 h 3329306"/>
              <a:gd name="connsiteX2-265" fmla="*/ 819807 w 2385848"/>
              <a:gd name="connsiteY2-266" fmla="*/ 3329306 h 3329306"/>
              <a:gd name="connsiteX3-267" fmla="*/ 704193 w 2385848"/>
              <a:gd name="connsiteY3-268" fmla="*/ 3108588 h 3329306"/>
              <a:gd name="connsiteX4-269" fmla="*/ 0 w 2385848"/>
              <a:gd name="connsiteY4-270" fmla="*/ 1332340 h 3329306"/>
              <a:gd name="connsiteX5-271" fmla="*/ 2385848 w 2385848"/>
              <a:gd name="connsiteY5-272" fmla="*/ 512533 h 3329306"/>
              <a:gd name="connsiteX6-273" fmla="*/ 1944414 w 2385848"/>
              <a:gd name="connsiteY6-274" fmla="*/ 502023 h 3329306"/>
              <a:gd name="connsiteX7-275" fmla="*/ 294290 w 2385848"/>
              <a:gd name="connsiteY7-276" fmla="*/ 1332340 h 3329306"/>
              <a:gd name="connsiteX8-277" fmla="*/ 1019504 w 2385848"/>
              <a:gd name="connsiteY8-278" fmla="*/ 3045526 h 3329306"/>
              <a:gd name="connsiteX9-279" fmla="*/ 1608083 w 2385848"/>
              <a:gd name="connsiteY9-280" fmla="*/ 3035016 h 3329306"/>
              <a:gd name="connsiteX0-281" fmla="*/ 1608083 w 2385848"/>
              <a:gd name="connsiteY0-282" fmla="*/ 3035016 h 3329306"/>
              <a:gd name="connsiteX1-283" fmla="*/ 1608083 w 2385848"/>
              <a:gd name="connsiteY1-284" fmla="*/ 3329306 h 3329306"/>
              <a:gd name="connsiteX2-285" fmla="*/ 819807 w 2385848"/>
              <a:gd name="connsiteY2-286" fmla="*/ 3329306 h 3329306"/>
              <a:gd name="connsiteX3-287" fmla="*/ 704193 w 2385848"/>
              <a:gd name="connsiteY3-288" fmla="*/ 3108588 h 3329306"/>
              <a:gd name="connsiteX4-289" fmla="*/ 0 w 2385848"/>
              <a:gd name="connsiteY4-290" fmla="*/ 1332340 h 3329306"/>
              <a:gd name="connsiteX5-291" fmla="*/ 2385848 w 2385848"/>
              <a:gd name="connsiteY5-292" fmla="*/ 512533 h 3329306"/>
              <a:gd name="connsiteX6-293" fmla="*/ 1944414 w 2385848"/>
              <a:gd name="connsiteY6-294" fmla="*/ 502023 h 3329306"/>
              <a:gd name="connsiteX7-295" fmla="*/ 294290 w 2385848"/>
              <a:gd name="connsiteY7-296" fmla="*/ 1332340 h 3329306"/>
              <a:gd name="connsiteX8-297" fmla="*/ 1019504 w 2385848"/>
              <a:gd name="connsiteY8-298" fmla="*/ 3045526 h 3329306"/>
              <a:gd name="connsiteX9-299" fmla="*/ 1608083 w 2385848"/>
              <a:gd name="connsiteY9-300" fmla="*/ 3035016 h 3329306"/>
              <a:gd name="connsiteX0-301" fmla="*/ 1608083 w 2385848"/>
              <a:gd name="connsiteY0-302" fmla="*/ 3035016 h 3329306"/>
              <a:gd name="connsiteX1-303" fmla="*/ 1608083 w 2385848"/>
              <a:gd name="connsiteY1-304" fmla="*/ 3329306 h 3329306"/>
              <a:gd name="connsiteX2-305" fmla="*/ 819807 w 2385848"/>
              <a:gd name="connsiteY2-306" fmla="*/ 3329306 h 3329306"/>
              <a:gd name="connsiteX3-307" fmla="*/ 704193 w 2385848"/>
              <a:gd name="connsiteY3-308" fmla="*/ 3108588 h 3329306"/>
              <a:gd name="connsiteX4-309" fmla="*/ 0 w 2385848"/>
              <a:gd name="connsiteY4-310" fmla="*/ 1332340 h 3329306"/>
              <a:gd name="connsiteX5-311" fmla="*/ 2385848 w 2385848"/>
              <a:gd name="connsiteY5-312" fmla="*/ 512533 h 3329306"/>
              <a:gd name="connsiteX6-313" fmla="*/ 1944414 w 2385848"/>
              <a:gd name="connsiteY6-314" fmla="*/ 502023 h 3329306"/>
              <a:gd name="connsiteX7-315" fmla="*/ 294290 w 2385848"/>
              <a:gd name="connsiteY7-316" fmla="*/ 1332340 h 3329306"/>
              <a:gd name="connsiteX8-317" fmla="*/ 1019504 w 2385848"/>
              <a:gd name="connsiteY8-318" fmla="*/ 3045526 h 3329306"/>
              <a:gd name="connsiteX9-319" fmla="*/ 1608083 w 2385848"/>
              <a:gd name="connsiteY9-320" fmla="*/ 3035016 h 33293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385848" h="3329306">
                <a:moveTo>
                  <a:pt x="1608083" y="3035016"/>
                </a:moveTo>
                <a:lnTo>
                  <a:pt x="1608083" y="3329306"/>
                </a:lnTo>
                <a:lnTo>
                  <a:pt x="819807" y="3329306"/>
                </a:lnTo>
                <a:cubicBezTo>
                  <a:pt x="686676" y="3308285"/>
                  <a:pt x="742731" y="3203182"/>
                  <a:pt x="704193" y="3108588"/>
                </a:cubicBezTo>
                <a:cubicBezTo>
                  <a:pt x="511503" y="2369361"/>
                  <a:pt x="14013" y="1966464"/>
                  <a:pt x="0" y="1332340"/>
                </a:cubicBezTo>
                <a:cubicBezTo>
                  <a:pt x="49049" y="113140"/>
                  <a:pt x="1443420" y="-506970"/>
                  <a:pt x="2385848" y="512533"/>
                </a:cubicBezTo>
                <a:cubicBezTo>
                  <a:pt x="2259724" y="477499"/>
                  <a:pt x="2091559" y="463484"/>
                  <a:pt x="1944414" y="502023"/>
                </a:cubicBezTo>
                <a:cubicBezTo>
                  <a:pt x="690180" y="-83053"/>
                  <a:pt x="245242" y="1024037"/>
                  <a:pt x="294290" y="1332340"/>
                </a:cubicBezTo>
                <a:cubicBezTo>
                  <a:pt x="388883" y="1934933"/>
                  <a:pt x="945932" y="2590078"/>
                  <a:pt x="1019504" y="3045526"/>
                </a:cubicBezTo>
                <a:lnTo>
                  <a:pt x="1608083" y="3035016"/>
                </a:lnTo>
                <a:close/>
              </a:path>
            </a:pathLst>
          </a:cu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3508016" y="3855933"/>
            <a:ext cx="1247066" cy="1434220"/>
          </a:xfrm>
          <a:custGeom>
            <a:avLst/>
            <a:gdLst>
              <a:gd name="connsiteX0" fmla="*/ 349624 w 1549102"/>
              <a:gd name="connsiteY0" fmla="*/ 279699 h 1414631"/>
              <a:gd name="connsiteX1" fmla="*/ 0 w 1549102"/>
              <a:gd name="connsiteY1" fmla="*/ 0 h 1414631"/>
              <a:gd name="connsiteX2" fmla="*/ 1549102 w 1549102"/>
              <a:gd name="connsiteY2" fmla="*/ 349624 h 1414631"/>
              <a:gd name="connsiteX3" fmla="*/ 1027356 w 1549102"/>
              <a:gd name="connsiteY3" fmla="*/ 1414631 h 1414631"/>
              <a:gd name="connsiteX4" fmla="*/ 505610 w 1549102"/>
              <a:gd name="connsiteY4" fmla="*/ 1414631 h 1414631"/>
              <a:gd name="connsiteX5" fmla="*/ 640080 w 1549102"/>
              <a:gd name="connsiteY5" fmla="*/ 871370 h 1414631"/>
              <a:gd name="connsiteX6" fmla="*/ 935916 w 1549102"/>
              <a:gd name="connsiteY6" fmla="*/ 516367 h 1414631"/>
              <a:gd name="connsiteX7" fmla="*/ 919779 w 1549102"/>
              <a:gd name="connsiteY7" fmla="*/ 155986 h 1414631"/>
              <a:gd name="connsiteX8" fmla="*/ 349624 w 1549102"/>
              <a:gd name="connsiteY8" fmla="*/ 279699 h 1414631"/>
              <a:gd name="connsiteX0-1" fmla="*/ 349624 w 1549102"/>
              <a:gd name="connsiteY0-2" fmla="*/ 526637 h 1661569"/>
              <a:gd name="connsiteX1-3" fmla="*/ 0 w 1549102"/>
              <a:gd name="connsiteY1-4" fmla="*/ 246938 h 1661569"/>
              <a:gd name="connsiteX2-5" fmla="*/ 1549102 w 1549102"/>
              <a:gd name="connsiteY2-6" fmla="*/ 596562 h 1661569"/>
              <a:gd name="connsiteX3-7" fmla="*/ 1027356 w 1549102"/>
              <a:gd name="connsiteY3-8" fmla="*/ 1661569 h 1661569"/>
              <a:gd name="connsiteX4-9" fmla="*/ 505610 w 1549102"/>
              <a:gd name="connsiteY4-10" fmla="*/ 1661569 h 1661569"/>
              <a:gd name="connsiteX5-11" fmla="*/ 640080 w 1549102"/>
              <a:gd name="connsiteY5-12" fmla="*/ 1118308 h 1661569"/>
              <a:gd name="connsiteX6-13" fmla="*/ 935916 w 1549102"/>
              <a:gd name="connsiteY6-14" fmla="*/ 763305 h 1661569"/>
              <a:gd name="connsiteX7-15" fmla="*/ 919779 w 1549102"/>
              <a:gd name="connsiteY7-16" fmla="*/ 402924 h 1661569"/>
              <a:gd name="connsiteX8-17" fmla="*/ 349624 w 1549102"/>
              <a:gd name="connsiteY8-18" fmla="*/ 526637 h 1661569"/>
              <a:gd name="connsiteX0-19" fmla="*/ 349624 w 1555306"/>
              <a:gd name="connsiteY0-20" fmla="*/ 653788 h 1788720"/>
              <a:gd name="connsiteX1-21" fmla="*/ 0 w 1555306"/>
              <a:gd name="connsiteY1-22" fmla="*/ 374089 h 1788720"/>
              <a:gd name="connsiteX2-23" fmla="*/ 1549102 w 1555306"/>
              <a:gd name="connsiteY2-24" fmla="*/ 723713 h 1788720"/>
              <a:gd name="connsiteX3-25" fmla="*/ 1027356 w 1555306"/>
              <a:gd name="connsiteY3-26" fmla="*/ 1788720 h 1788720"/>
              <a:gd name="connsiteX4-27" fmla="*/ 505610 w 1555306"/>
              <a:gd name="connsiteY4-28" fmla="*/ 1788720 h 1788720"/>
              <a:gd name="connsiteX5-29" fmla="*/ 640080 w 1555306"/>
              <a:gd name="connsiteY5-30" fmla="*/ 1245459 h 1788720"/>
              <a:gd name="connsiteX6-31" fmla="*/ 935916 w 1555306"/>
              <a:gd name="connsiteY6-32" fmla="*/ 890456 h 1788720"/>
              <a:gd name="connsiteX7-33" fmla="*/ 919779 w 1555306"/>
              <a:gd name="connsiteY7-34" fmla="*/ 530075 h 1788720"/>
              <a:gd name="connsiteX8-35" fmla="*/ 349624 w 1555306"/>
              <a:gd name="connsiteY8-36" fmla="*/ 653788 h 1788720"/>
              <a:gd name="connsiteX0-37" fmla="*/ 349624 w 1555306"/>
              <a:gd name="connsiteY0-38" fmla="*/ 653788 h 1788720"/>
              <a:gd name="connsiteX1-39" fmla="*/ 0 w 1555306"/>
              <a:gd name="connsiteY1-40" fmla="*/ 374089 h 1788720"/>
              <a:gd name="connsiteX2-41" fmla="*/ 1549102 w 1555306"/>
              <a:gd name="connsiteY2-42" fmla="*/ 723713 h 1788720"/>
              <a:gd name="connsiteX3-43" fmla="*/ 1027356 w 1555306"/>
              <a:gd name="connsiteY3-44" fmla="*/ 1788720 h 1788720"/>
              <a:gd name="connsiteX4-45" fmla="*/ 505610 w 1555306"/>
              <a:gd name="connsiteY4-46" fmla="*/ 1788720 h 1788720"/>
              <a:gd name="connsiteX5-47" fmla="*/ 640080 w 1555306"/>
              <a:gd name="connsiteY5-48" fmla="*/ 1245459 h 1788720"/>
              <a:gd name="connsiteX6-49" fmla="*/ 935916 w 1555306"/>
              <a:gd name="connsiteY6-50" fmla="*/ 890456 h 1788720"/>
              <a:gd name="connsiteX7-51" fmla="*/ 919779 w 1555306"/>
              <a:gd name="connsiteY7-52" fmla="*/ 530075 h 1788720"/>
              <a:gd name="connsiteX8-53" fmla="*/ 349624 w 1555306"/>
              <a:gd name="connsiteY8-54" fmla="*/ 653788 h 1788720"/>
              <a:gd name="connsiteX0-55" fmla="*/ 349624 w 1555306"/>
              <a:gd name="connsiteY0-56" fmla="*/ 653788 h 1788720"/>
              <a:gd name="connsiteX1-57" fmla="*/ 0 w 1555306"/>
              <a:gd name="connsiteY1-58" fmla="*/ 374089 h 1788720"/>
              <a:gd name="connsiteX2-59" fmla="*/ 1549102 w 1555306"/>
              <a:gd name="connsiteY2-60" fmla="*/ 723713 h 1788720"/>
              <a:gd name="connsiteX3-61" fmla="*/ 1027356 w 1555306"/>
              <a:gd name="connsiteY3-62" fmla="*/ 1788720 h 1788720"/>
              <a:gd name="connsiteX4-63" fmla="*/ 505610 w 1555306"/>
              <a:gd name="connsiteY4-64" fmla="*/ 1788720 h 1788720"/>
              <a:gd name="connsiteX5-65" fmla="*/ 640080 w 1555306"/>
              <a:gd name="connsiteY5-66" fmla="*/ 1245459 h 1788720"/>
              <a:gd name="connsiteX6-67" fmla="*/ 935916 w 1555306"/>
              <a:gd name="connsiteY6-68" fmla="*/ 890456 h 1788720"/>
              <a:gd name="connsiteX7-69" fmla="*/ 919779 w 1555306"/>
              <a:gd name="connsiteY7-70" fmla="*/ 530075 h 1788720"/>
              <a:gd name="connsiteX8-71" fmla="*/ 349624 w 1555306"/>
              <a:gd name="connsiteY8-72" fmla="*/ 653788 h 1788720"/>
              <a:gd name="connsiteX0-73" fmla="*/ 349624 w 1555306"/>
              <a:gd name="connsiteY0-74" fmla="*/ 653788 h 1788720"/>
              <a:gd name="connsiteX1-75" fmla="*/ 0 w 1555306"/>
              <a:gd name="connsiteY1-76" fmla="*/ 374089 h 1788720"/>
              <a:gd name="connsiteX2-77" fmla="*/ 1549102 w 1555306"/>
              <a:gd name="connsiteY2-78" fmla="*/ 723713 h 1788720"/>
              <a:gd name="connsiteX3-79" fmla="*/ 1027356 w 1555306"/>
              <a:gd name="connsiteY3-80" fmla="*/ 1788720 h 1788720"/>
              <a:gd name="connsiteX4-81" fmla="*/ 505610 w 1555306"/>
              <a:gd name="connsiteY4-82" fmla="*/ 1788720 h 1788720"/>
              <a:gd name="connsiteX5-83" fmla="*/ 640080 w 1555306"/>
              <a:gd name="connsiteY5-84" fmla="*/ 1245459 h 1788720"/>
              <a:gd name="connsiteX6-85" fmla="*/ 935916 w 1555306"/>
              <a:gd name="connsiteY6-86" fmla="*/ 890456 h 1788720"/>
              <a:gd name="connsiteX7-87" fmla="*/ 919779 w 1555306"/>
              <a:gd name="connsiteY7-88" fmla="*/ 530075 h 1788720"/>
              <a:gd name="connsiteX8-89" fmla="*/ 349624 w 1555306"/>
              <a:gd name="connsiteY8-90" fmla="*/ 653788 h 1788720"/>
              <a:gd name="connsiteX0-91" fmla="*/ 349624 w 1555306"/>
              <a:gd name="connsiteY0-92" fmla="*/ 653788 h 1788720"/>
              <a:gd name="connsiteX1-93" fmla="*/ 0 w 1555306"/>
              <a:gd name="connsiteY1-94" fmla="*/ 374089 h 1788720"/>
              <a:gd name="connsiteX2-95" fmla="*/ 1549102 w 1555306"/>
              <a:gd name="connsiteY2-96" fmla="*/ 723713 h 1788720"/>
              <a:gd name="connsiteX3-97" fmla="*/ 1027356 w 1555306"/>
              <a:gd name="connsiteY3-98" fmla="*/ 1788720 h 1788720"/>
              <a:gd name="connsiteX4-99" fmla="*/ 505610 w 1555306"/>
              <a:gd name="connsiteY4-100" fmla="*/ 1788720 h 1788720"/>
              <a:gd name="connsiteX5-101" fmla="*/ 640080 w 1555306"/>
              <a:gd name="connsiteY5-102" fmla="*/ 1245459 h 1788720"/>
              <a:gd name="connsiteX6-103" fmla="*/ 935916 w 1555306"/>
              <a:gd name="connsiteY6-104" fmla="*/ 890456 h 1788720"/>
              <a:gd name="connsiteX7-105" fmla="*/ 919779 w 1555306"/>
              <a:gd name="connsiteY7-106" fmla="*/ 530075 h 1788720"/>
              <a:gd name="connsiteX8-107" fmla="*/ 349624 w 1555306"/>
              <a:gd name="connsiteY8-108" fmla="*/ 653788 h 1788720"/>
              <a:gd name="connsiteX0-109" fmla="*/ 349624 w 1555306"/>
              <a:gd name="connsiteY0-110" fmla="*/ 653788 h 1788720"/>
              <a:gd name="connsiteX1-111" fmla="*/ 0 w 1555306"/>
              <a:gd name="connsiteY1-112" fmla="*/ 374089 h 1788720"/>
              <a:gd name="connsiteX2-113" fmla="*/ 1549102 w 1555306"/>
              <a:gd name="connsiteY2-114" fmla="*/ 723713 h 1788720"/>
              <a:gd name="connsiteX3-115" fmla="*/ 1027356 w 1555306"/>
              <a:gd name="connsiteY3-116" fmla="*/ 1788720 h 1788720"/>
              <a:gd name="connsiteX4-117" fmla="*/ 505610 w 1555306"/>
              <a:gd name="connsiteY4-118" fmla="*/ 1788720 h 1788720"/>
              <a:gd name="connsiteX5-119" fmla="*/ 640080 w 1555306"/>
              <a:gd name="connsiteY5-120" fmla="*/ 1245459 h 1788720"/>
              <a:gd name="connsiteX6-121" fmla="*/ 935916 w 1555306"/>
              <a:gd name="connsiteY6-122" fmla="*/ 890456 h 1788720"/>
              <a:gd name="connsiteX7-123" fmla="*/ 919779 w 1555306"/>
              <a:gd name="connsiteY7-124" fmla="*/ 530075 h 1788720"/>
              <a:gd name="connsiteX8-125" fmla="*/ 349624 w 1555306"/>
              <a:gd name="connsiteY8-126" fmla="*/ 653788 h 1788720"/>
              <a:gd name="connsiteX0-127" fmla="*/ 349624 w 1555306"/>
              <a:gd name="connsiteY0-128" fmla="*/ 653788 h 1788720"/>
              <a:gd name="connsiteX1-129" fmla="*/ 0 w 1555306"/>
              <a:gd name="connsiteY1-130" fmla="*/ 374089 h 1788720"/>
              <a:gd name="connsiteX2-131" fmla="*/ 1549102 w 1555306"/>
              <a:gd name="connsiteY2-132" fmla="*/ 723713 h 1788720"/>
              <a:gd name="connsiteX3-133" fmla="*/ 1027356 w 1555306"/>
              <a:gd name="connsiteY3-134" fmla="*/ 1788720 h 1788720"/>
              <a:gd name="connsiteX4-135" fmla="*/ 505610 w 1555306"/>
              <a:gd name="connsiteY4-136" fmla="*/ 1788720 h 1788720"/>
              <a:gd name="connsiteX5-137" fmla="*/ 640080 w 1555306"/>
              <a:gd name="connsiteY5-138" fmla="*/ 1245459 h 1788720"/>
              <a:gd name="connsiteX6-139" fmla="*/ 935916 w 1555306"/>
              <a:gd name="connsiteY6-140" fmla="*/ 890456 h 1788720"/>
              <a:gd name="connsiteX7-141" fmla="*/ 919779 w 1555306"/>
              <a:gd name="connsiteY7-142" fmla="*/ 530075 h 1788720"/>
              <a:gd name="connsiteX8-143" fmla="*/ 349624 w 1555306"/>
              <a:gd name="connsiteY8-144" fmla="*/ 653788 h 1788720"/>
              <a:gd name="connsiteX0-145" fmla="*/ 349624 w 1555306"/>
              <a:gd name="connsiteY0-146" fmla="*/ 653788 h 1788720"/>
              <a:gd name="connsiteX1-147" fmla="*/ 0 w 1555306"/>
              <a:gd name="connsiteY1-148" fmla="*/ 374089 h 1788720"/>
              <a:gd name="connsiteX2-149" fmla="*/ 1549102 w 1555306"/>
              <a:gd name="connsiteY2-150" fmla="*/ 723713 h 1788720"/>
              <a:gd name="connsiteX3-151" fmla="*/ 1027356 w 1555306"/>
              <a:gd name="connsiteY3-152" fmla="*/ 1788720 h 1788720"/>
              <a:gd name="connsiteX4-153" fmla="*/ 505610 w 1555306"/>
              <a:gd name="connsiteY4-154" fmla="*/ 1788720 h 1788720"/>
              <a:gd name="connsiteX5-155" fmla="*/ 640080 w 1555306"/>
              <a:gd name="connsiteY5-156" fmla="*/ 1245459 h 1788720"/>
              <a:gd name="connsiteX6-157" fmla="*/ 935916 w 1555306"/>
              <a:gd name="connsiteY6-158" fmla="*/ 890456 h 1788720"/>
              <a:gd name="connsiteX7-159" fmla="*/ 919779 w 1555306"/>
              <a:gd name="connsiteY7-160" fmla="*/ 530075 h 1788720"/>
              <a:gd name="connsiteX8-161" fmla="*/ 349624 w 1555306"/>
              <a:gd name="connsiteY8-162" fmla="*/ 653788 h 1788720"/>
              <a:gd name="connsiteX0-163" fmla="*/ 349624 w 1555306"/>
              <a:gd name="connsiteY0-164" fmla="*/ 653788 h 1788720"/>
              <a:gd name="connsiteX1-165" fmla="*/ 0 w 1555306"/>
              <a:gd name="connsiteY1-166" fmla="*/ 374089 h 1788720"/>
              <a:gd name="connsiteX2-167" fmla="*/ 1549102 w 1555306"/>
              <a:gd name="connsiteY2-168" fmla="*/ 723713 h 1788720"/>
              <a:gd name="connsiteX3-169" fmla="*/ 1027356 w 1555306"/>
              <a:gd name="connsiteY3-170" fmla="*/ 1788720 h 1788720"/>
              <a:gd name="connsiteX4-171" fmla="*/ 505610 w 1555306"/>
              <a:gd name="connsiteY4-172" fmla="*/ 1788720 h 1788720"/>
              <a:gd name="connsiteX5-173" fmla="*/ 640080 w 1555306"/>
              <a:gd name="connsiteY5-174" fmla="*/ 1245459 h 1788720"/>
              <a:gd name="connsiteX6-175" fmla="*/ 935916 w 1555306"/>
              <a:gd name="connsiteY6-176" fmla="*/ 890456 h 1788720"/>
              <a:gd name="connsiteX7-177" fmla="*/ 919779 w 1555306"/>
              <a:gd name="connsiteY7-178" fmla="*/ 530075 h 1788720"/>
              <a:gd name="connsiteX8-179" fmla="*/ 349624 w 1555306"/>
              <a:gd name="connsiteY8-180" fmla="*/ 653788 h 1788720"/>
              <a:gd name="connsiteX0-181" fmla="*/ 349624 w 1555306"/>
              <a:gd name="connsiteY0-182" fmla="*/ 653788 h 1788720"/>
              <a:gd name="connsiteX1-183" fmla="*/ 0 w 1555306"/>
              <a:gd name="connsiteY1-184" fmla="*/ 374089 h 1788720"/>
              <a:gd name="connsiteX2-185" fmla="*/ 1549102 w 1555306"/>
              <a:gd name="connsiteY2-186" fmla="*/ 723713 h 1788720"/>
              <a:gd name="connsiteX3-187" fmla="*/ 1027356 w 1555306"/>
              <a:gd name="connsiteY3-188" fmla="*/ 1788720 h 1788720"/>
              <a:gd name="connsiteX4-189" fmla="*/ 505610 w 1555306"/>
              <a:gd name="connsiteY4-190" fmla="*/ 1788720 h 1788720"/>
              <a:gd name="connsiteX5-191" fmla="*/ 640080 w 1555306"/>
              <a:gd name="connsiteY5-192" fmla="*/ 1245459 h 1788720"/>
              <a:gd name="connsiteX6-193" fmla="*/ 935916 w 1555306"/>
              <a:gd name="connsiteY6-194" fmla="*/ 890456 h 1788720"/>
              <a:gd name="connsiteX7-195" fmla="*/ 919779 w 1555306"/>
              <a:gd name="connsiteY7-196" fmla="*/ 530075 h 1788720"/>
              <a:gd name="connsiteX8-197" fmla="*/ 349624 w 1555306"/>
              <a:gd name="connsiteY8-198" fmla="*/ 653788 h 1788720"/>
              <a:gd name="connsiteX0-199" fmla="*/ 349624 w 1555306"/>
              <a:gd name="connsiteY0-200" fmla="*/ 653788 h 1788720"/>
              <a:gd name="connsiteX1-201" fmla="*/ 0 w 1555306"/>
              <a:gd name="connsiteY1-202" fmla="*/ 374089 h 1788720"/>
              <a:gd name="connsiteX2-203" fmla="*/ 1549102 w 1555306"/>
              <a:gd name="connsiteY2-204" fmla="*/ 723713 h 1788720"/>
              <a:gd name="connsiteX3-205" fmla="*/ 1027356 w 1555306"/>
              <a:gd name="connsiteY3-206" fmla="*/ 1788720 h 1788720"/>
              <a:gd name="connsiteX4-207" fmla="*/ 505610 w 1555306"/>
              <a:gd name="connsiteY4-208" fmla="*/ 1788720 h 1788720"/>
              <a:gd name="connsiteX5-209" fmla="*/ 640080 w 1555306"/>
              <a:gd name="connsiteY5-210" fmla="*/ 1245459 h 1788720"/>
              <a:gd name="connsiteX6-211" fmla="*/ 935916 w 1555306"/>
              <a:gd name="connsiteY6-212" fmla="*/ 890456 h 1788720"/>
              <a:gd name="connsiteX7-213" fmla="*/ 919779 w 1555306"/>
              <a:gd name="connsiteY7-214" fmla="*/ 530075 h 1788720"/>
              <a:gd name="connsiteX8-215" fmla="*/ 349624 w 1555306"/>
              <a:gd name="connsiteY8-216" fmla="*/ 653788 h 1788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55306" h="1788720">
                <a:moveTo>
                  <a:pt x="349624" y="653788"/>
                </a:moveTo>
                <a:lnTo>
                  <a:pt x="0" y="374089"/>
                </a:lnTo>
                <a:cubicBezTo>
                  <a:pt x="586292" y="-300057"/>
                  <a:pt x="1645921" y="10122"/>
                  <a:pt x="1549102" y="723713"/>
                </a:cubicBezTo>
                <a:cubicBezTo>
                  <a:pt x="1504279" y="1057200"/>
                  <a:pt x="959224" y="1455233"/>
                  <a:pt x="1027356" y="1788720"/>
                </a:cubicBezTo>
                <a:lnTo>
                  <a:pt x="505610" y="1788720"/>
                </a:lnTo>
                <a:cubicBezTo>
                  <a:pt x="485887" y="1526951"/>
                  <a:pt x="562984" y="1351243"/>
                  <a:pt x="640080" y="1245459"/>
                </a:cubicBezTo>
                <a:lnTo>
                  <a:pt x="935916" y="890456"/>
                </a:lnTo>
                <a:cubicBezTo>
                  <a:pt x="1011219" y="791845"/>
                  <a:pt x="973567" y="607172"/>
                  <a:pt x="919779" y="530075"/>
                </a:cubicBezTo>
                <a:cubicBezTo>
                  <a:pt x="848062" y="436842"/>
                  <a:pt x="582706" y="435049"/>
                  <a:pt x="349624" y="653788"/>
                </a:cubicBezTo>
                <a:close/>
              </a:path>
            </a:pathLst>
          </a:cu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904796" y="5432475"/>
            <a:ext cx="487348" cy="487348"/>
          </a:xfrm>
          <a:prstGeom prst="ellipse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378058" y="3122754"/>
            <a:ext cx="1978741" cy="3212537"/>
            <a:chOff x="2388196" y="2175472"/>
            <a:chExt cx="2467831" cy="4006588"/>
          </a:xfrm>
          <a:solidFill>
            <a:srgbClr val="A981C3"/>
          </a:solidFill>
        </p:grpSpPr>
        <p:sp>
          <p:nvSpPr>
            <p:cNvPr id="32" name="任意多边形 31"/>
            <p:cNvSpPr/>
            <p:nvPr/>
          </p:nvSpPr>
          <p:spPr>
            <a:xfrm>
              <a:off x="2658623" y="2175472"/>
              <a:ext cx="2197404" cy="2690817"/>
            </a:xfrm>
            <a:custGeom>
              <a:avLst/>
              <a:gdLst>
                <a:gd name="connsiteX0" fmla="*/ 2165131 w 2165131"/>
                <a:gd name="connsiteY0" fmla="*/ 462456 h 2385849"/>
                <a:gd name="connsiteX1" fmla="*/ 935421 w 2165131"/>
                <a:gd name="connsiteY1" fmla="*/ 998483 h 2385849"/>
                <a:gd name="connsiteX2" fmla="*/ 1492469 w 2165131"/>
                <a:gd name="connsiteY2" fmla="*/ 1481959 h 2385849"/>
                <a:gd name="connsiteX3" fmla="*/ 1734207 w 2165131"/>
                <a:gd name="connsiteY3" fmla="*/ 1240221 h 2385849"/>
                <a:gd name="connsiteX4" fmla="*/ 1923393 w 2165131"/>
                <a:gd name="connsiteY4" fmla="*/ 1429407 h 2385849"/>
                <a:gd name="connsiteX5" fmla="*/ 1481959 w 2165131"/>
                <a:gd name="connsiteY5" fmla="*/ 2385849 h 2385849"/>
                <a:gd name="connsiteX6" fmla="*/ 777765 w 2165131"/>
                <a:gd name="connsiteY6" fmla="*/ 2385849 h 2385849"/>
                <a:gd name="connsiteX7" fmla="*/ 746234 w 2165131"/>
                <a:gd name="connsiteY7" fmla="*/ 2280745 h 2385849"/>
                <a:gd name="connsiteX8" fmla="*/ 746234 w 2165131"/>
                <a:gd name="connsiteY8" fmla="*/ 2049518 h 2385849"/>
                <a:gd name="connsiteX9" fmla="*/ 599090 w 2165131"/>
                <a:gd name="connsiteY9" fmla="*/ 1870842 h 2385849"/>
                <a:gd name="connsiteX10" fmla="*/ 210207 w 2165131"/>
                <a:gd name="connsiteY10" fmla="*/ 1555531 h 2385849"/>
                <a:gd name="connsiteX11" fmla="*/ 189186 w 2165131"/>
                <a:gd name="connsiteY11" fmla="*/ 1387366 h 2385849"/>
                <a:gd name="connsiteX12" fmla="*/ 178676 w 2165131"/>
                <a:gd name="connsiteY12" fmla="*/ 1177159 h 2385849"/>
                <a:gd name="connsiteX13" fmla="*/ 0 w 2165131"/>
                <a:gd name="connsiteY13" fmla="*/ 1124607 h 2385849"/>
                <a:gd name="connsiteX14" fmla="*/ 241738 w 2165131"/>
                <a:gd name="connsiteY14" fmla="*/ 725214 h 2385849"/>
                <a:gd name="connsiteX15" fmla="*/ 399393 w 2165131"/>
                <a:gd name="connsiteY15" fmla="*/ 0 h 2385849"/>
                <a:gd name="connsiteX16" fmla="*/ 2165131 w 2165131"/>
                <a:gd name="connsiteY16" fmla="*/ 462456 h 2385849"/>
                <a:gd name="connsiteX0-1" fmla="*/ 2165131 w 2165131"/>
                <a:gd name="connsiteY0-2" fmla="*/ 462456 h 2385849"/>
                <a:gd name="connsiteX1-3" fmla="*/ 935421 w 2165131"/>
                <a:gd name="connsiteY1-4" fmla="*/ 998483 h 2385849"/>
                <a:gd name="connsiteX2-5" fmla="*/ 1492469 w 2165131"/>
                <a:gd name="connsiteY2-6" fmla="*/ 1481959 h 2385849"/>
                <a:gd name="connsiteX3-7" fmla="*/ 1734207 w 2165131"/>
                <a:gd name="connsiteY3-8" fmla="*/ 1240221 h 2385849"/>
                <a:gd name="connsiteX4-9" fmla="*/ 1923393 w 2165131"/>
                <a:gd name="connsiteY4-10" fmla="*/ 1429407 h 2385849"/>
                <a:gd name="connsiteX5-11" fmla="*/ 1481959 w 2165131"/>
                <a:gd name="connsiteY5-12" fmla="*/ 2385849 h 2385849"/>
                <a:gd name="connsiteX6-13" fmla="*/ 777765 w 2165131"/>
                <a:gd name="connsiteY6-14" fmla="*/ 2385849 h 2385849"/>
                <a:gd name="connsiteX7-15" fmla="*/ 746234 w 2165131"/>
                <a:gd name="connsiteY7-16" fmla="*/ 2280745 h 2385849"/>
                <a:gd name="connsiteX8-17" fmla="*/ 746234 w 2165131"/>
                <a:gd name="connsiteY8-18" fmla="*/ 2049518 h 2385849"/>
                <a:gd name="connsiteX9-19" fmla="*/ 599090 w 2165131"/>
                <a:gd name="connsiteY9-20" fmla="*/ 1870842 h 2385849"/>
                <a:gd name="connsiteX10-21" fmla="*/ 210207 w 2165131"/>
                <a:gd name="connsiteY10-22" fmla="*/ 1555531 h 2385849"/>
                <a:gd name="connsiteX11-23" fmla="*/ 189186 w 2165131"/>
                <a:gd name="connsiteY11-24" fmla="*/ 1387366 h 2385849"/>
                <a:gd name="connsiteX12-25" fmla="*/ 178676 w 2165131"/>
                <a:gd name="connsiteY12-26" fmla="*/ 1177159 h 2385849"/>
                <a:gd name="connsiteX13-27" fmla="*/ 0 w 2165131"/>
                <a:gd name="connsiteY13-28" fmla="*/ 1124607 h 2385849"/>
                <a:gd name="connsiteX14-29" fmla="*/ 241738 w 2165131"/>
                <a:gd name="connsiteY14-30" fmla="*/ 725214 h 2385849"/>
                <a:gd name="connsiteX15-31" fmla="*/ 399393 w 2165131"/>
                <a:gd name="connsiteY15-32" fmla="*/ 0 h 2385849"/>
                <a:gd name="connsiteX16-33" fmla="*/ 2165131 w 2165131"/>
                <a:gd name="connsiteY16-34" fmla="*/ 462456 h 2385849"/>
                <a:gd name="connsiteX0-35" fmla="*/ 2165131 w 2165131"/>
                <a:gd name="connsiteY0-36" fmla="*/ 462456 h 2385849"/>
                <a:gd name="connsiteX1-37" fmla="*/ 935421 w 2165131"/>
                <a:gd name="connsiteY1-38" fmla="*/ 998483 h 2385849"/>
                <a:gd name="connsiteX2-39" fmla="*/ 1492469 w 2165131"/>
                <a:gd name="connsiteY2-40" fmla="*/ 1481959 h 2385849"/>
                <a:gd name="connsiteX3-41" fmla="*/ 1734207 w 2165131"/>
                <a:gd name="connsiteY3-42" fmla="*/ 1240221 h 2385849"/>
                <a:gd name="connsiteX4-43" fmla="*/ 1923393 w 2165131"/>
                <a:gd name="connsiteY4-44" fmla="*/ 1429407 h 2385849"/>
                <a:gd name="connsiteX5-45" fmla="*/ 1481959 w 2165131"/>
                <a:gd name="connsiteY5-46" fmla="*/ 2385849 h 2385849"/>
                <a:gd name="connsiteX6-47" fmla="*/ 777765 w 2165131"/>
                <a:gd name="connsiteY6-48" fmla="*/ 2385849 h 2385849"/>
                <a:gd name="connsiteX7-49" fmla="*/ 746234 w 2165131"/>
                <a:gd name="connsiteY7-50" fmla="*/ 2280745 h 2385849"/>
                <a:gd name="connsiteX8-51" fmla="*/ 746234 w 2165131"/>
                <a:gd name="connsiteY8-52" fmla="*/ 2049518 h 2385849"/>
                <a:gd name="connsiteX9-53" fmla="*/ 599090 w 2165131"/>
                <a:gd name="connsiteY9-54" fmla="*/ 1870842 h 2385849"/>
                <a:gd name="connsiteX10-55" fmla="*/ 210207 w 2165131"/>
                <a:gd name="connsiteY10-56" fmla="*/ 1555531 h 2385849"/>
                <a:gd name="connsiteX11-57" fmla="*/ 189186 w 2165131"/>
                <a:gd name="connsiteY11-58" fmla="*/ 1387366 h 2385849"/>
                <a:gd name="connsiteX12-59" fmla="*/ 178676 w 2165131"/>
                <a:gd name="connsiteY12-60" fmla="*/ 1177159 h 2385849"/>
                <a:gd name="connsiteX13-61" fmla="*/ 0 w 2165131"/>
                <a:gd name="connsiteY13-62" fmla="*/ 1124607 h 2385849"/>
                <a:gd name="connsiteX14-63" fmla="*/ 241738 w 2165131"/>
                <a:gd name="connsiteY14-64" fmla="*/ 725214 h 2385849"/>
                <a:gd name="connsiteX15-65" fmla="*/ 399393 w 2165131"/>
                <a:gd name="connsiteY15-66" fmla="*/ 0 h 2385849"/>
                <a:gd name="connsiteX16-67" fmla="*/ 2165131 w 2165131"/>
                <a:gd name="connsiteY16-68" fmla="*/ 462456 h 2385849"/>
                <a:gd name="connsiteX0-69" fmla="*/ 2175889 w 2175889"/>
                <a:gd name="connsiteY0-70" fmla="*/ 483971 h 2385849"/>
                <a:gd name="connsiteX1-71" fmla="*/ 935421 w 2175889"/>
                <a:gd name="connsiteY1-72" fmla="*/ 998483 h 2385849"/>
                <a:gd name="connsiteX2-73" fmla="*/ 1492469 w 2175889"/>
                <a:gd name="connsiteY2-74" fmla="*/ 1481959 h 2385849"/>
                <a:gd name="connsiteX3-75" fmla="*/ 1734207 w 2175889"/>
                <a:gd name="connsiteY3-76" fmla="*/ 1240221 h 2385849"/>
                <a:gd name="connsiteX4-77" fmla="*/ 1923393 w 2175889"/>
                <a:gd name="connsiteY4-78" fmla="*/ 1429407 h 2385849"/>
                <a:gd name="connsiteX5-79" fmla="*/ 1481959 w 2175889"/>
                <a:gd name="connsiteY5-80" fmla="*/ 2385849 h 2385849"/>
                <a:gd name="connsiteX6-81" fmla="*/ 777765 w 2175889"/>
                <a:gd name="connsiteY6-82" fmla="*/ 2385849 h 2385849"/>
                <a:gd name="connsiteX7-83" fmla="*/ 746234 w 2175889"/>
                <a:gd name="connsiteY7-84" fmla="*/ 2280745 h 2385849"/>
                <a:gd name="connsiteX8-85" fmla="*/ 746234 w 2175889"/>
                <a:gd name="connsiteY8-86" fmla="*/ 2049518 h 2385849"/>
                <a:gd name="connsiteX9-87" fmla="*/ 599090 w 2175889"/>
                <a:gd name="connsiteY9-88" fmla="*/ 1870842 h 2385849"/>
                <a:gd name="connsiteX10-89" fmla="*/ 210207 w 2175889"/>
                <a:gd name="connsiteY10-90" fmla="*/ 1555531 h 2385849"/>
                <a:gd name="connsiteX11-91" fmla="*/ 189186 w 2175889"/>
                <a:gd name="connsiteY11-92" fmla="*/ 1387366 h 2385849"/>
                <a:gd name="connsiteX12-93" fmla="*/ 178676 w 2175889"/>
                <a:gd name="connsiteY12-94" fmla="*/ 1177159 h 2385849"/>
                <a:gd name="connsiteX13-95" fmla="*/ 0 w 2175889"/>
                <a:gd name="connsiteY13-96" fmla="*/ 1124607 h 2385849"/>
                <a:gd name="connsiteX14-97" fmla="*/ 241738 w 2175889"/>
                <a:gd name="connsiteY14-98" fmla="*/ 725214 h 2385849"/>
                <a:gd name="connsiteX15-99" fmla="*/ 399393 w 2175889"/>
                <a:gd name="connsiteY15-100" fmla="*/ 0 h 2385849"/>
                <a:gd name="connsiteX16-101" fmla="*/ 2175889 w 2175889"/>
                <a:gd name="connsiteY16-102" fmla="*/ 483971 h 2385849"/>
                <a:gd name="connsiteX0-103" fmla="*/ 2175889 w 2175889"/>
                <a:gd name="connsiteY0-104" fmla="*/ 490120 h 2391998"/>
                <a:gd name="connsiteX1-105" fmla="*/ 935421 w 2175889"/>
                <a:gd name="connsiteY1-106" fmla="*/ 1004632 h 2391998"/>
                <a:gd name="connsiteX2-107" fmla="*/ 1492469 w 2175889"/>
                <a:gd name="connsiteY2-108" fmla="*/ 1488108 h 2391998"/>
                <a:gd name="connsiteX3-109" fmla="*/ 1734207 w 2175889"/>
                <a:gd name="connsiteY3-110" fmla="*/ 1246370 h 2391998"/>
                <a:gd name="connsiteX4-111" fmla="*/ 1923393 w 2175889"/>
                <a:gd name="connsiteY4-112" fmla="*/ 1435556 h 2391998"/>
                <a:gd name="connsiteX5-113" fmla="*/ 1481959 w 2175889"/>
                <a:gd name="connsiteY5-114" fmla="*/ 2391998 h 2391998"/>
                <a:gd name="connsiteX6-115" fmla="*/ 777765 w 2175889"/>
                <a:gd name="connsiteY6-116" fmla="*/ 2391998 h 2391998"/>
                <a:gd name="connsiteX7-117" fmla="*/ 746234 w 2175889"/>
                <a:gd name="connsiteY7-118" fmla="*/ 2286894 h 2391998"/>
                <a:gd name="connsiteX8-119" fmla="*/ 746234 w 2175889"/>
                <a:gd name="connsiteY8-120" fmla="*/ 2055667 h 2391998"/>
                <a:gd name="connsiteX9-121" fmla="*/ 599090 w 2175889"/>
                <a:gd name="connsiteY9-122" fmla="*/ 1876991 h 2391998"/>
                <a:gd name="connsiteX10-123" fmla="*/ 210207 w 2175889"/>
                <a:gd name="connsiteY10-124" fmla="*/ 1561680 h 2391998"/>
                <a:gd name="connsiteX11-125" fmla="*/ 189186 w 2175889"/>
                <a:gd name="connsiteY11-126" fmla="*/ 1393515 h 2391998"/>
                <a:gd name="connsiteX12-127" fmla="*/ 178676 w 2175889"/>
                <a:gd name="connsiteY12-128" fmla="*/ 1183308 h 2391998"/>
                <a:gd name="connsiteX13-129" fmla="*/ 0 w 2175889"/>
                <a:gd name="connsiteY13-130" fmla="*/ 1130756 h 2391998"/>
                <a:gd name="connsiteX14-131" fmla="*/ 241738 w 2175889"/>
                <a:gd name="connsiteY14-132" fmla="*/ 731363 h 2391998"/>
                <a:gd name="connsiteX15-133" fmla="*/ 399393 w 2175889"/>
                <a:gd name="connsiteY15-134" fmla="*/ 6149 h 2391998"/>
                <a:gd name="connsiteX16-135" fmla="*/ 2175889 w 2175889"/>
                <a:gd name="connsiteY16-136" fmla="*/ 490120 h 2391998"/>
                <a:gd name="connsiteX0-137" fmla="*/ 2175889 w 2175889"/>
                <a:gd name="connsiteY0-138" fmla="*/ 788939 h 2690817"/>
                <a:gd name="connsiteX1-139" fmla="*/ 935421 w 2175889"/>
                <a:gd name="connsiteY1-140" fmla="*/ 1303451 h 2690817"/>
                <a:gd name="connsiteX2-141" fmla="*/ 1492469 w 2175889"/>
                <a:gd name="connsiteY2-142" fmla="*/ 1786927 h 2690817"/>
                <a:gd name="connsiteX3-143" fmla="*/ 1734207 w 2175889"/>
                <a:gd name="connsiteY3-144" fmla="*/ 1545189 h 2690817"/>
                <a:gd name="connsiteX4-145" fmla="*/ 1923393 w 2175889"/>
                <a:gd name="connsiteY4-146" fmla="*/ 1734375 h 2690817"/>
                <a:gd name="connsiteX5-147" fmla="*/ 1481959 w 2175889"/>
                <a:gd name="connsiteY5-148" fmla="*/ 2690817 h 2690817"/>
                <a:gd name="connsiteX6-149" fmla="*/ 777765 w 2175889"/>
                <a:gd name="connsiteY6-150" fmla="*/ 2690817 h 2690817"/>
                <a:gd name="connsiteX7-151" fmla="*/ 746234 w 2175889"/>
                <a:gd name="connsiteY7-152" fmla="*/ 2585713 h 2690817"/>
                <a:gd name="connsiteX8-153" fmla="*/ 746234 w 2175889"/>
                <a:gd name="connsiteY8-154" fmla="*/ 2354486 h 2690817"/>
                <a:gd name="connsiteX9-155" fmla="*/ 599090 w 2175889"/>
                <a:gd name="connsiteY9-156" fmla="*/ 2175810 h 2690817"/>
                <a:gd name="connsiteX10-157" fmla="*/ 210207 w 2175889"/>
                <a:gd name="connsiteY10-158" fmla="*/ 1860499 h 2690817"/>
                <a:gd name="connsiteX11-159" fmla="*/ 189186 w 2175889"/>
                <a:gd name="connsiteY11-160" fmla="*/ 1692334 h 2690817"/>
                <a:gd name="connsiteX12-161" fmla="*/ 178676 w 2175889"/>
                <a:gd name="connsiteY12-162" fmla="*/ 1482127 h 2690817"/>
                <a:gd name="connsiteX13-163" fmla="*/ 0 w 2175889"/>
                <a:gd name="connsiteY13-164" fmla="*/ 1429575 h 2690817"/>
                <a:gd name="connsiteX14-165" fmla="*/ 241738 w 2175889"/>
                <a:gd name="connsiteY14-166" fmla="*/ 1030182 h 2690817"/>
                <a:gd name="connsiteX15-167" fmla="*/ 399393 w 2175889"/>
                <a:gd name="connsiteY15-168" fmla="*/ 304968 h 2690817"/>
                <a:gd name="connsiteX16-169" fmla="*/ 2175889 w 2175889"/>
                <a:gd name="connsiteY16-170" fmla="*/ 788939 h 2690817"/>
                <a:gd name="connsiteX0-171" fmla="*/ 2175889 w 2175889"/>
                <a:gd name="connsiteY0-172" fmla="*/ 788939 h 2690817"/>
                <a:gd name="connsiteX1-173" fmla="*/ 935421 w 2175889"/>
                <a:gd name="connsiteY1-174" fmla="*/ 1303451 h 2690817"/>
                <a:gd name="connsiteX2-175" fmla="*/ 1492469 w 2175889"/>
                <a:gd name="connsiteY2-176" fmla="*/ 1786927 h 2690817"/>
                <a:gd name="connsiteX3-177" fmla="*/ 1734207 w 2175889"/>
                <a:gd name="connsiteY3-178" fmla="*/ 1545189 h 2690817"/>
                <a:gd name="connsiteX4-179" fmla="*/ 1923393 w 2175889"/>
                <a:gd name="connsiteY4-180" fmla="*/ 1734375 h 2690817"/>
                <a:gd name="connsiteX5-181" fmla="*/ 1481959 w 2175889"/>
                <a:gd name="connsiteY5-182" fmla="*/ 2690817 h 2690817"/>
                <a:gd name="connsiteX6-183" fmla="*/ 777765 w 2175889"/>
                <a:gd name="connsiteY6-184" fmla="*/ 2690817 h 2690817"/>
                <a:gd name="connsiteX7-185" fmla="*/ 746234 w 2175889"/>
                <a:gd name="connsiteY7-186" fmla="*/ 2585713 h 2690817"/>
                <a:gd name="connsiteX8-187" fmla="*/ 746234 w 2175889"/>
                <a:gd name="connsiteY8-188" fmla="*/ 2354486 h 2690817"/>
                <a:gd name="connsiteX9-189" fmla="*/ 599090 w 2175889"/>
                <a:gd name="connsiteY9-190" fmla="*/ 2175810 h 2690817"/>
                <a:gd name="connsiteX10-191" fmla="*/ 210207 w 2175889"/>
                <a:gd name="connsiteY10-192" fmla="*/ 1860499 h 2690817"/>
                <a:gd name="connsiteX11-193" fmla="*/ 189186 w 2175889"/>
                <a:gd name="connsiteY11-194" fmla="*/ 1692334 h 2690817"/>
                <a:gd name="connsiteX12-195" fmla="*/ 178676 w 2175889"/>
                <a:gd name="connsiteY12-196" fmla="*/ 1482127 h 2690817"/>
                <a:gd name="connsiteX13-197" fmla="*/ 0 w 2175889"/>
                <a:gd name="connsiteY13-198" fmla="*/ 1429575 h 2690817"/>
                <a:gd name="connsiteX14-199" fmla="*/ 241738 w 2175889"/>
                <a:gd name="connsiteY14-200" fmla="*/ 1030182 h 2690817"/>
                <a:gd name="connsiteX15-201" fmla="*/ 399393 w 2175889"/>
                <a:gd name="connsiteY15-202" fmla="*/ 304968 h 2690817"/>
                <a:gd name="connsiteX16-203" fmla="*/ 2175889 w 2175889"/>
                <a:gd name="connsiteY16-204" fmla="*/ 788939 h 2690817"/>
                <a:gd name="connsiteX0-205" fmla="*/ 2175889 w 2175889"/>
                <a:gd name="connsiteY0-206" fmla="*/ 788939 h 2690817"/>
                <a:gd name="connsiteX1-207" fmla="*/ 935421 w 2175889"/>
                <a:gd name="connsiteY1-208" fmla="*/ 1303451 h 2690817"/>
                <a:gd name="connsiteX2-209" fmla="*/ 1492469 w 2175889"/>
                <a:gd name="connsiteY2-210" fmla="*/ 1786927 h 2690817"/>
                <a:gd name="connsiteX3-211" fmla="*/ 1734207 w 2175889"/>
                <a:gd name="connsiteY3-212" fmla="*/ 1545189 h 2690817"/>
                <a:gd name="connsiteX4-213" fmla="*/ 1923393 w 2175889"/>
                <a:gd name="connsiteY4-214" fmla="*/ 1734375 h 2690817"/>
                <a:gd name="connsiteX5-215" fmla="*/ 1481959 w 2175889"/>
                <a:gd name="connsiteY5-216" fmla="*/ 2690817 h 2690817"/>
                <a:gd name="connsiteX6-217" fmla="*/ 777765 w 2175889"/>
                <a:gd name="connsiteY6-218" fmla="*/ 2690817 h 2690817"/>
                <a:gd name="connsiteX7-219" fmla="*/ 746234 w 2175889"/>
                <a:gd name="connsiteY7-220" fmla="*/ 2585713 h 2690817"/>
                <a:gd name="connsiteX8-221" fmla="*/ 746234 w 2175889"/>
                <a:gd name="connsiteY8-222" fmla="*/ 2354486 h 2690817"/>
                <a:gd name="connsiteX9-223" fmla="*/ 599090 w 2175889"/>
                <a:gd name="connsiteY9-224" fmla="*/ 2175810 h 2690817"/>
                <a:gd name="connsiteX10-225" fmla="*/ 210207 w 2175889"/>
                <a:gd name="connsiteY10-226" fmla="*/ 1860499 h 2690817"/>
                <a:gd name="connsiteX11-227" fmla="*/ 189186 w 2175889"/>
                <a:gd name="connsiteY11-228" fmla="*/ 1692334 h 2690817"/>
                <a:gd name="connsiteX12-229" fmla="*/ 178676 w 2175889"/>
                <a:gd name="connsiteY12-230" fmla="*/ 1482127 h 2690817"/>
                <a:gd name="connsiteX13-231" fmla="*/ 0 w 2175889"/>
                <a:gd name="connsiteY13-232" fmla="*/ 1429575 h 2690817"/>
                <a:gd name="connsiteX14-233" fmla="*/ 241738 w 2175889"/>
                <a:gd name="connsiteY14-234" fmla="*/ 1030182 h 2690817"/>
                <a:gd name="connsiteX15-235" fmla="*/ 399393 w 2175889"/>
                <a:gd name="connsiteY15-236" fmla="*/ 304968 h 2690817"/>
                <a:gd name="connsiteX16-237" fmla="*/ 2175889 w 2175889"/>
                <a:gd name="connsiteY16-238" fmla="*/ 788939 h 2690817"/>
                <a:gd name="connsiteX0-239" fmla="*/ 2175889 w 2175889"/>
                <a:gd name="connsiteY0-240" fmla="*/ 788939 h 2690817"/>
                <a:gd name="connsiteX1-241" fmla="*/ 935421 w 2175889"/>
                <a:gd name="connsiteY1-242" fmla="*/ 1303451 h 2690817"/>
                <a:gd name="connsiteX2-243" fmla="*/ 1492469 w 2175889"/>
                <a:gd name="connsiteY2-244" fmla="*/ 1786927 h 2690817"/>
                <a:gd name="connsiteX3-245" fmla="*/ 1734207 w 2175889"/>
                <a:gd name="connsiteY3-246" fmla="*/ 1545189 h 2690817"/>
                <a:gd name="connsiteX4-247" fmla="*/ 1923393 w 2175889"/>
                <a:gd name="connsiteY4-248" fmla="*/ 1734375 h 2690817"/>
                <a:gd name="connsiteX5-249" fmla="*/ 1481959 w 2175889"/>
                <a:gd name="connsiteY5-250" fmla="*/ 2690817 h 2690817"/>
                <a:gd name="connsiteX6-251" fmla="*/ 777765 w 2175889"/>
                <a:gd name="connsiteY6-252" fmla="*/ 2690817 h 2690817"/>
                <a:gd name="connsiteX7-253" fmla="*/ 746234 w 2175889"/>
                <a:gd name="connsiteY7-254" fmla="*/ 2585713 h 2690817"/>
                <a:gd name="connsiteX8-255" fmla="*/ 746234 w 2175889"/>
                <a:gd name="connsiteY8-256" fmla="*/ 2354486 h 2690817"/>
                <a:gd name="connsiteX9-257" fmla="*/ 599090 w 2175889"/>
                <a:gd name="connsiteY9-258" fmla="*/ 2175810 h 2690817"/>
                <a:gd name="connsiteX10-259" fmla="*/ 210207 w 2175889"/>
                <a:gd name="connsiteY10-260" fmla="*/ 1860499 h 2690817"/>
                <a:gd name="connsiteX11-261" fmla="*/ 189186 w 2175889"/>
                <a:gd name="connsiteY11-262" fmla="*/ 1692334 h 2690817"/>
                <a:gd name="connsiteX12-263" fmla="*/ 178676 w 2175889"/>
                <a:gd name="connsiteY12-264" fmla="*/ 1482127 h 2690817"/>
                <a:gd name="connsiteX13-265" fmla="*/ 0 w 2175889"/>
                <a:gd name="connsiteY13-266" fmla="*/ 1429575 h 2690817"/>
                <a:gd name="connsiteX14-267" fmla="*/ 241738 w 2175889"/>
                <a:gd name="connsiteY14-268" fmla="*/ 1030182 h 2690817"/>
                <a:gd name="connsiteX15-269" fmla="*/ 399393 w 2175889"/>
                <a:gd name="connsiteY15-270" fmla="*/ 304968 h 2690817"/>
                <a:gd name="connsiteX16-271" fmla="*/ 2175889 w 2175889"/>
                <a:gd name="connsiteY16-272" fmla="*/ 788939 h 2690817"/>
                <a:gd name="connsiteX0-273" fmla="*/ 2197404 w 2197404"/>
                <a:gd name="connsiteY0-274" fmla="*/ 788939 h 2690817"/>
                <a:gd name="connsiteX1-275" fmla="*/ 956936 w 2197404"/>
                <a:gd name="connsiteY1-276" fmla="*/ 1303451 h 2690817"/>
                <a:gd name="connsiteX2-277" fmla="*/ 1513984 w 2197404"/>
                <a:gd name="connsiteY2-278" fmla="*/ 1786927 h 2690817"/>
                <a:gd name="connsiteX3-279" fmla="*/ 1755722 w 2197404"/>
                <a:gd name="connsiteY3-280" fmla="*/ 1545189 h 2690817"/>
                <a:gd name="connsiteX4-281" fmla="*/ 1944908 w 2197404"/>
                <a:gd name="connsiteY4-282" fmla="*/ 1734375 h 2690817"/>
                <a:gd name="connsiteX5-283" fmla="*/ 1503474 w 2197404"/>
                <a:gd name="connsiteY5-284" fmla="*/ 2690817 h 2690817"/>
                <a:gd name="connsiteX6-285" fmla="*/ 799280 w 2197404"/>
                <a:gd name="connsiteY6-286" fmla="*/ 2690817 h 2690817"/>
                <a:gd name="connsiteX7-287" fmla="*/ 767749 w 2197404"/>
                <a:gd name="connsiteY7-288" fmla="*/ 2585713 h 2690817"/>
                <a:gd name="connsiteX8-289" fmla="*/ 767749 w 2197404"/>
                <a:gd name="connsiteY8-290" fmla="*/ 2354486 h 2690817"/>
                <a:gd name="connsiteX9-291" fmla="*/ 620605 w 2197404"/>
                <a:gd name="connsiteY9-292" fmla="*/ 2175810 h 2690817"/>
                <a:gd name="connsiteX10-293" fmla="*/ 231722 w 2197404"/>
                <a:gd name="connsiteY10-294" fmla="*/ 1860499 h 2690817"/>
                <a:gd name="connsiteX11-295" fmla="*/ 210701 w 2197404"/>
                <a:gd name="connsiteY11-296" fmla="*/ 1692334 h 2690817"/>
                <a:gd name="connsiteX12-297" fmla="*/ 200191 w 2197404"/>
                <a:gd name="connsiteY12-298" fmla="*/ 1482127 h 2690817"/>
                <a:gd name="connsiteX13-299" fmla="*/ 0 w 2197404"/>
                <a:gd name="connsiteY13-300" fmla="*/ 1413438 h 2690817"/>
                <a:gd name="connsiteX14-301" fmla="*/ 263253 w 2197404"/>
                <a:gd name="connsiteY14-302" fmla="*/ 1030182 h 2690817"/>
                <a:gd name="connsiteX15-303" fmla="*/ 420908 w 2197404"/>
                <a:gd name="connsiteY15-304" fmla="*/ 304968 h 2690817"/>
                <a:gd name="connsiteX16-305" fmla="*/ 2197404 w 2197404"/>
                <a:gd name="connsiteY16-306" fmla="*/ 788939 h 2690817"/>
                <a:gd name="connsiteX0-307" fmla="*/ 2197404 w 2197404"/>
                <a:gd name="connsiteY0-308" fmla="*/ 788939 h 2690817"/>
                <a:gd name="connsiteX1-309" fmla="*/ 956936 w 2197404"/>
                <a:gd name="connsiteY1-310" fmla="*/ 1303451 h 2690817"/>
                <a:gd name="connsiteX2-311" fmla="*/ 1513984 w 2197404"/>
                <a:gd name="connsiteY2-312" fmla="*/ 1786927 h 2690817"/>
                <a:gd name="connsiteX3-313" fmla="*/ 1755722 w 2197404"/>
                <a:gd name="connsiteY3-314" fmla="*/ 1545189 h 2690817"/>
                <a:gd name="connsiteX4-315" fmla="*/ 1944908 w 2197404"/>
                <a:gd name="connsiteY4-316" fmla="*/ 1734375 h 2690817"/>
                <a:gd name="connsiteX5-317" fmla="*/ 1503474 w 2197404"/>
                <a:gd name="connsiteY5-318" fmla="*/ 2690817 h 2690817"/>
                <a:gd name="connsiteX6-319" fmla="*/ 799280 w 2197404"/>
                <a:gd name="connsiteY6-320" fmla="*/ 2690817 h 2690817"/>
                <a:gd name="connsiteX7-321" fmla="*/ 767749 w 2197404"/>
                <a:gd name="connsiteY7-322" fmla="*/ 2585713 h 2690817"/>
                <a:gd name="connsiteX8-323" fmla="*/ 767749 w 2197404"/>
                <a:gd name="connsiteY8-324" fmla="*/ 2354486 h 2690817"/>
                <a:gd name="connsiteX9-325" fmla="*/ 620605 w 2197404"/>
                <a:gd name="connsiteY9-326" fmla="*/ 2175810 h 2690817"/>
                <a:gd name="connsiteX10-327" fmla="*/ 231722 w 2197404"/>
                <a:gd name="connsiteY10-328" fmla="*/ 1860499 h 2690817"/>
                <a:gd name="connsiteX11-329" fmla="*/ 210701 w 2197404"/>
                <a:gd name="connsiteY11-330" fmla="*/ 1692334 h 2690817"/>
                <a:gd name="connsiteX12-331" fmla="*/ 200191 w 2197404"/>
                <a:gd name="connsiteY12-332" fmla="*/ 1482127 h 2690817"/>
                <a:gd name="connsiteX13-333" fmla="*/ 0 w 2197404"/>
                <a:gd name="connsiteY13-334" fmla="*/ 1413438 h 2690817"/>
                <a:gd name="connsiteX14-335" fmla="*/ 263253 w 2197404"/>
                <a:gd name="connsiteY14-336" fmla="*/ 1030182 h 2690817"/>
                <a:gd name="connsiteX15-337" fmla="*/ 420908 w 2197404"/>
                <a:gd name="connsiteY15-338" fmla="*/ 304968 h 2690817"/>
                <a:gd name="connsiteX16-339" fmla="*/ 2197404 w 2197404"/>
                <a:gd name="connsiteY16-340" fmla="*/ 788939 h 2690817"/>
                <a:gd name="connsiteX0-341" fmla="*/ 2197404 w 2197404"/>
                <a:gd name="connsiteY0-342" fmla="*/ 788939 h 2690817"/>
                <a:gd name="connsiteX1-343" fmla="*/ 956936 w 2197404"/>
                <a:gd name="connsiteY1-344" fmla="*/ 1303451 h 2690817"/>
                <a:gd name="connsiteX2-345" fmla="*/ 1513984 w 2197404"/>
                <a:gd name="connsiteY2-346" fmla="*/ 1786927 h 2690817"/>
                <a:gd name="connsiteX3-347" fmla="*/ 1755722 w 2197404"/>
                <a:gd name="connsiteY3-348" fmla="*/ 1545189 h 2690817"/>
                <a:gd name="connsiteX4-349" fmla="*/ 1944908 w 2197404"/>
                <a:gd name="connsiteY4-350" fmla="*/ 1734375 h 2690817"/>
                <a:gd name="connsiteX5-351" fmla="*/ 1503474 w 2197404"/>
                <a:gd name="connsiteY5-352" fmla="*/ 2690817 h 2690817"/>
                <a:gd name="connsiteX6-353" fmla="*/ 799280 w 2197404"/>
                <a:gd name="connsiteY6-354" fmla="*/ 2690817 h 2690817"/>
                <a:gd name="connsiteX7-355" fmla="*/ 767749 w 2197404"/>
                <a:gd name="connsiteY7-356" fmla="*/ 2585713 h 2690817"/>
                <a:gd name="connsiteX8-357" fmla="*/ 767749 w 2197404"/>
                <a:gd name="connsiteY8-358" fmla="*/ 2354486 h 2690817"/>
                <a:gd name="connsiteX9-359" fmla="*/ 620605 w 2197404"/>
                <a:gd name="connsiteY9-360" fmla="*/ 2175810 h 2690817"/>
                <a:gd name="connsiteX10-361" fmla="*/ 231722 w 2197404"/>
                <a:gd name="connsiteY10-362" fmla="*/ 1860499 h 2690817"/>
                <a:gd name="connsiteX11-363" fmla="*/ 210701 w 2197404"/>
                <a:gd name="connsiteY11-364" fmla="*/ 1692334 h 2690817"/>
                <a:gd name="connsiteX12-365" fmla="*/ 200191 w 2197404"/>
                <a:gd name="connsiteY12-366" fmla="*/ 1482127 h 2690817"/>
                <a:gd name="connsiteX13-367" fmla="*/ 0 w 2197404"/>
                <a:gd name="connsiteY13-368" fmla="*/ 1413438 h 2690817"/>
                <a:gd name="connsiteX14-369" fmla="*/ 263253 w 2197404"/>
                <a:gd name="connsiteY14-370" fmla="*/ 1030182 h 2690817"/>
                <a:gd name="connsiteX15-371" fmla="*/ 420908 w 2197404"/>
                <a:gd name="connsiteY15-372" fmla="*/ 304968 h 2690817"/>
                <a:gd name="connsiteX16-373" fmla="*/ 2197404 w 2197404"/>
                <a:gd name="connsiteY16-374" fmla="*/ 788939 h 2690817"/>
                <a:gd name="connsiteX0-375" fmla="*/ 2197404 w 2197404"/>
                <a:gd name="connsiteY0-376" fmla="*/ 788939 h 2690817"/>
                <a:gd name="connsiteX1-377" fmla="*/ 956936 w 2197404"/>
                <a:gd name="connsiteY1-378" fmla="*/ 1303451 h 2690817"/>
                <a:gd name="connsiteX2-379" fmla="*/ 1513984 w 2197404"/>
                <a:gd name="connsiteY2-380" fmla="*/ 1786927 h 2690817"/>
                <a:gd name="connsiteX3-381" fmla="*/ 1755722 w 2197404"/>
                <a:gd name="connsiteY3-382" fmla="*/ 1545189 h 2690817"/>
                <a:gd name="connsiteX4-383" fmla="*/ 1944908 w 2197404"/>
                <a:gd name="connsiteY4-384" fmla="*/ 1734375 h 2690817"/>
                <a:gd name="connsiteX5-385" fmla="*/ 1503474 w 2197404"/>
                <a:gd name="connsiteY5-386" fmla="*/ 2690817 h 2690817"/>
                <a:gd name="connsiteX6-387" fmla="*/ 799280 w 2197404"/>
                <a:gd name="connsiteY6-388" fmla="*/ 2690817 h 2690817"/>
                <a:gd name="connsiteX7-389" fmla="*/ 767749 w 2197404"/>
                <a:gd name="connsiteY7-390" fmla="*/ 2585713 h 2690817"/>
                <a:gd name="connsiteX8-391" fmla="*/ 767749 w 2197404"/>
                <a:gd name="connsiteY8-392" fmla="*/ 2354486 h 2690817"/>
                <a:gd name="connsiteX9-393" fmla="*/ 620605 w 2197404"/>
                <a:gd name="connsiteY9-394" fmla="*/ 2175810 h 2690817"/>
                <a:gd name="connsiteX10-395" fmla="*/ 231722 w 2197404"/>
                <a:gd name="connsiteY10-396" fmla="*/ 1860499 h 2690817"/>
                <a:gd name="connsiteX11-397" fmla="*/ 210701 w 2197404"/>
                <a:gd name="connsiteY11-398" fmla="*/ 1692334 h 2690817"/>
                <a:gd name="connsiteX12-399" fmla="*/ 194812 w 2197404"/>
                <a:gd name="connsiteY12-400" fmla="*/ 1519779 h 2690817"/>
                <a:gd name="connsiteX13-401" fmla="*/ 0 w 2197404"/>
                <a:gd name="connsiteY13-402" fmla="*/ 1413438 h 2690817"/>
                <a:gd name="connsiteX14-403" fmla="*/ 263253 w 2197404"/>
                <a:gd name="connsiteY14-404" fmla="*/ 1030182 h 2690817"/>
                <a:gd name="connsiteX15-405" fmla="*/ 420908 w 2197404"/>
                <a:gd name="connsiteY15-406" fmla="*/ 304968 h 2690817"/>
                <a:gd name="connsiteX16-407" fmla="*/ 2197404 w 2197404"/>
                <a:gd name="connsiteY16-408" fmla="*/ 788939 h 2690817"/>
                <a:gd name="connsiteX0-409" fmla="*/ 2197404 w 2197404"/>
                <a:gd name="connsiteY0-410" fmla="*/ 788939 h 2690817"/>
                <a:gd name="connsiteX1-411" fmla="*/ 956936 w 2197404"/>
                <a:gd name="connsiteY1-412" fmla="*/ 1303451 h 2690817"/>
                <a:gd name="connsiteX2-413" fmla="*/ 1513984 w 2197404"/>
                <a:gd name="connsiteY2-414" fmla="*/ 1786927 h 2690817"/>
                <a:gd name="connsiteX3-415" fmla="*/ 1755722 w 2197404"/>
                <a:gd name="connsiteY3-416" fmla="*/ 1545189 h 2690817"/>
                <a:gd name="connsiteX4-417" fmla="*/ 1944908 w 2197404"/>
                <a:gd name="connsiteY4-418" fmla="*/ 1734375 h 2690817"/>
                <a:gd name="connsiteX5-419" fmla="*/ 1503474 w 2197404"/>
                <a:gd name="connsiteY5-420" fmla="*/ 2690817 h 2690817"/>
                <a:gd name="connsiteX6-421" fmla="*/ 799280 w 2197404"/>
                <a:gd name="connsiteY6-422" fmla="*/ 2690817 h 2690817"/>
                <a:gd name="connsiteX7-423" fmla="*/ 767749 w 2197404"/>
                <a:gd name="connsiteY7-424" fmla="*/ 2585713 h 2690817"/>
                <a:gd name="connsiteX8-425" fmla="*/ 767749 w 2197404"/>
                <a:gd name="connsiteY8-426" fmla="*/ 2354486 h 2690817"/>
                <a:gd name="connsiteX9-427" fmla="*/ 620605 w 2197404"/>
                <a:gd name="connsiteY9-428" fmla="*/ 2175810 h 2690817"/>
                <a:gd name="connsiteX10-429" fmla="*/ 231722 w 2197404"/>
                <a:gd name="connsiteY10-430" fmla="*/ 1860499 h 2690817"/>
                <a:gd name="connsiteX11-431" fmla="*/ 210701 w 2197404"/>
                <a:gd name="connsiteY11-432" fmla="*/ 1692334 h 2690817"/>
                <a:gd name="connsiteX12-433" fmla="*/ 194812 w 2197404"/>
                <a:gd name="connsiteY12-434" fmla="*/ 1519779 h 2690817"/>
                <a:gd name="connsiteX13-435" fmla="*/ 0 w 2197404"/>
                <a:gd name="connsiteY13-436" fmla="*/ 1413438 h 2690817"/>
                <a:gd name="connsiteX14-437" fmla="*/ 263253 w 2197404"/>
                <a:gd name="connsiteY14-438" fmla="*/ 1030182 h 2690817"/>
                <a:gd name="connsiteX15-439" fmla="*/ 420908 w 2197404"/>
                <a:gd name="connsiteY15-440" fmla="*/ 304968 h 2690817"/>
                <a:gd name="connsiteX16-441" fmla="*/ 2197404 w 2197404"/>
                <a:gd name="connsiteY16-442" fmla="*/ 788939 h 2690817"/>
                <a:gd name="connsiteX0-443" fmla="*/ 2197404 w 2197404"/>
                <a:gd name="connsiteY0-444" fmla="*/ 788939 h 2690817"/>
                <a:gd name="connsiteX1-445" fmla="*/ 956936 w 2197404"/>
                <a:gd name="connsiteY1-446" fmla="*/ 1303451 h 2690817"/>
                <a:gd name="connsiteX2-447" fmla="*/ 1513984 w 2197404"/>
                <a:gd name="connsiteY2-448" fmla="*/ 1786927 h 2690817"/>
                <a:gd name="connsiteX3-449" fmla="*/ 1755722 w 2197404"/>
                <a:gd name="connsiteY3-450" fmla="*/ 1545189 h 2690817"/>
                <a:gd name="connsiteX4-451" fmla="*/ 1944908 w 2197404"/>
                <a:gd name="connsiteY4-452" fmla="*/ 1734375 h 2690817"/>
                <a:gd name="connsiteX5-453" fmla="*/ 1503474 w 2197404"/>
                <a:gd name="connsiteY5-454" fmla="*/ 2690817 h 2690817"/>
                <a:gd name="connsiteX6-455" fmla="*/ 799280 w 2197404"/>
                <a:gd name="connsiteY6-456" fmla="*/ 2690817 h 2690817"/>
                <a:gd name="connsiteX7-457" fmla="*/ 767749 w 2197404"/>
                <a:gd name="connsiteY7-458" fmla="*/ 2585713 h 2690817"/>
                <a:gd name="connsiteX8-459" fmla="*/ 767749 w 2197404"/>
                <a:gd name="connsiteY8-460" fmla="*/ 2354486 h 2690817"/>
                <a:gd name="connsiteX9-461" fmla="*/ 620605 w 2197404"/>
                <a:gd name="connsiteY9-462" fmla="*/ 2175810 h 2690817"/>
                <a:gd name="connsiteX10-463" fmla="*/ 231722 w 2197404"/>
                <a:gd name="connsiteY10-464" fmla="*/ 1860499 h 2690817"/>
                <a:gd name="connsiteX11-465" fmla="*/ 210701 w 2197404"/>
                <a:gd name="connsiteY11-466" fmla="*/ 1692334 h 2690817"/>
                <a:gd name="connsiteX12-467" fmla="*/ 194812 w 2197404"/>
                <a:gd name="connsiteY12-468" fmla="*/ 1519779 h 2690817"/>
                <a:gd name="connsiteX13-469" fmla="*/ 0 w 2197404"/>
                <a:gd name="connsiteY13-470" fmla="*/ 1413438 h 2690817"/>
                <a:gd name="connsiteX14-471" fmla="*/ 263253 w 2197404"/>
                <a:gd name="connsiteY14-472" fmla="*/ 1030182 h 2690817"/>
                <a:gd name="connsiteX15-473" fmla="*/ 420908 w 2197404"/>
                <a:gd name="connsiteY15-474" fmla="*/ 304968 h 2690817"/>
                <a:gd name="connsiteX16-475" fmla="*/ 2197404 w 2197404"/>
                <a:gd name="connsiteY16-476" fmla="*/ 788939 h 2690817"/>
                <a:gd name="connsiteX0-477" fmla="*/ 2197404 w 2197404"/>
                <a:gd name="connsiteY0-478" fmla="*/ 788939 h 2690817"/>
                <a:gd name="connsiteX1-479" fmla="*/ 956936 w 2197404"/>
                <a:gd name="connsiteY1-480" fmla="*/ 1303451 h 2690817"/>
                <a:gd name="connsiteX2-481" fmla="*/ 1513984 w 2197404"/>
                <a:gd name="connsiteY2-482" fmla="*/ 1786927 h 2690817"/>
                <a:gd name="connsiteX3-483" fmla="*/ 1755722 w 2197404"/>
                <a:gd name="connsiteY3-484" fmla="*/ 1545189 h 2690817"/>
                <a:gd name="connsiteX4-485" fmla="*/ 1944908 w 2197404"/>
                <a:gd name="connsiteY4-486" fmla="*/ 1734375 h 2690817"/>
                <a:gd name="connsiteX5-487" fmla="*/ 1503474 w 2197404"/>
                <a:gd name="connsiteY5-488" fmla="*/ 2690817 h 2690817"/>
                <a:gd name="connsiteX6-489" fmla="*/ 799280 w 2197404"/>
                <a:gd name="connsiteY6-490" fmla="*/ 2690817 h 2690817"/>
                <a:gd name="connsiteX7-491" fmla="*/ 767749 w 2197404"/>
                <a:gd name="connsiteY7-492" fmla="*/ 2585713 h 2690817"/>
                <a:gd name="connsiteX8-493" fmla="*/ 767749 w 2197404"/>
                <a:gd name="connsiteY8-494" fmla="*/ 2354486 h 2690817"/>
                <a:gd name="connsiteX9-495" fmla="*/ 620605 w 2197404"/>
                <a:gd name="connsiteY9-496" fmla="*/ 2175810 h 2690817"/>
                <a:gd name="connsiteX10-497" fmla="*/ 231722 w 2197404"/>
                <a:gd name="connsiteY10-498" fmla="*/ 1860499 h 2690817"/>
                <a:gd name="connsiteX11-499" fmla="*/ 210701 w 2197404"/>
                <a:gd name="connsiteY11-500" fmla="*/ 1692334 h 2690817"/>
                <a:gd name="connsiteX12-501" fmla="*/ 194812 w 2197404"/>
                <a:gd name="connsiteY12-502" fmla="*/ 1519779 h 2690817"/>
                <a:gd name="connsiteX13-503" fmla="*/ 0 w 2197404"/>
                <a:gd name="connsiteY13-504" fmla="*/ 1413438 h 2690817"/>
                <a:gd name="connsiteX14-505" fmla="*/ 263253 w 2197404"/>
                <a:gd name="connsiteY14-506" fmla="*/ 1030182 h 2690817"/>
                <a:gd name="connsiteX15-507" fmla="*/ 420908 w 2197404"/>
                <a:gd name="connsiteY15-508" fmla="*/ 304968 h 2690817"/>
                <a:gd name="connsiteX16-509" fmla="*/ 2197404 w 2197404"/>
                <a:gd name="connsiteY16-510" fmla="*/ 788939 h 2690817"/>
                <a:gd name="connsiteX0-511" fmla="*/ 2197404 w 2197404"/>
                <a:gd name="connsiteY0-512" fmla="*/ 788939 h 2690817"/>
                <a:gd name="connsiteX1-513" fmla="*/ 956936 w 2197404"/>
                <a:gd name="connsiteY1-514" fmla="*/ 1303451 h 2690817"/>
                <a:gd name="connsiteX2-515" fmla="*/ 1513984 w 2197404"/>
                <a:gd name="connsiteY2-516" fmla="*/ 1786927 h 2690817"/>
                <a:gd name="connsiteX3-517" fmla="*/ 1755722 w 2197404"/>
                <a:gd name="connsiteY3-518" fmla="*/ 1545189 h 2690817"/>
                <a:gd name="connsiteX4-519" fmla="*/ 1944908 w 2197404"/>
                <a:gd name="connsiteY4-520" fmla="*/ 1734375 h 2690817"/>
                <a:gd name="connsiteX5-521" fmla="*/ 1503474 w 2197404"/>
                <a:gd name="connsiteY5-522" fmla="*/ 2690817 h 2690817"/>
                <a:gd name="connsiteX6-523" fmla="*/ 799280 w 2197404"/>
                <a:gd name="connsiteY6-524" fmla="*/ 2690817 h 2690817"/>
                <a:gd name="connsiteX7-525" fmla="*/ 767749 w 2197404"/>
                <a:gd name="connsiteY7-526" fmla="*/ 2585713 h 2690817"/>
                <a:gd name="connsiteX8-527" fmla="*/ 767749 w 2197404"/>
                <a:gd name="connsiteY8-528" fmla="*/ 2354486 h 2690817"/>
                <a:gd name="connsiteX9-529" fmla="*/ 620605 w 2197404"/>
                <a:gd name="connsiteY9-530" fmla="*/ 2175810 h 2690817"/>
                <a:gd name="connsiteX10-531" fmla="*/ 231722 w 2197404"/>
                <a:gd name="connsiteY10-532" fmla="*/ 1860499 h 2690817"/>
                <a:gd name="connsiteX11-533" fmla="*/ 210701 w 2197404"/>
                <a:gd name="connsiteY11-534" fmla="*/ 1692334 h 2690817"/>
                <a:gd name="connsiteX12-535" fmla="*/ 194812 w 2197404"/>
                <a:gd name="connsiteY12-536" fmla="*/ 1519779 h 2690817"/>
                <a:gd name="connsiteX13-537" fmla="*/ 0 w 2197404"/>
                <a:gd name="connsiteY13-538" fmla="*/ 1413438 h 2690817"/>
                <a:gd name="connsiteX14-539" fmla="*/ 263253 w 2197404"/>
                <a:gd name="connsiteY14-540" fmla="*/ 1030182 h 2690817"/>
                <a:gd name="connsiteX15-541" fmla="*/ 420908 w 2197404"/>
                <a:gd name="connsiteY15-542" fmla="*/ 304968 h 2690817"/>
                <a:gd name="connsiteX16-543" fmla="*/ 2197404 w 2197404"/>
                <a:gd name="connsiteY16-544" fmla="*/ 788939 h 2690817"/>
                <a:gd name="connsiteX0-545" fmla="*/ 2197404 w 2197404"/>
                <a:gd name="connsiteY0-546" fmla="*/ 788939 h 2690817"/>
                <a:gd name="connsiteX1-547" fmla="*/ 956936 w 2197404"/>
                <a:gd name="connsiteY1-548" fmla="*/ 1303451 h 2690817"/>
                <a:gd name="connsiteX2-549" fmla="*/ 1513984 w 2197404"/>
                <a:gd name="connsiteY2-550" fmla="*/ 1786927 h 2690817"/>
                <a:gd name="connsiteX3-551" fmla="*/ 1755722 w 2197404"/>
                <a:gd name="connsiteY3-552" fmla="*/ 1545189 h 2690817"/>
                <a:gd name="connsiteX4-553" fmla="*/ 1944908 w 2197404"/>
                <a:gd name="connsiteY4-554" fmla="*/ 1734375 h 2690817"/>
                <a:gd name="connsiteX5-555" fmla="*/ 1503474 w 2197404"/>
                <a:gd name="connsiteY5-556" fmla="*/ 2690817 h 2690817"/>
                <a:gd name="connsiteX6-557" fmla="*/ 799280 w 2197404"/>
                <a:gd name="connsiteY6-558" fmla="*/ 2690817 h 2690817"/>
                <a:gd name="connsiteX7-559" fmla="*/ 767749 w 2197404"/>
                <a:gd name="connsiteY7-560" fmla="*/ 2585713 h 2690817"/>
                <a:gd name="connsiteX8-561" fmla="*/ 767749 w 2197404"/>
                <a:gd name="connsiteY8-562" fmla="*/ 2354486 h 2690817"/>
                <a:gd name="connsiteX9-563" fmla="*/ 620605 w 2197404"/>
                <a:gd name="connsiteY9-564" fmla="*/ 2175810 h 2690817"/>
                <a:gd name="connsiteX10-565" fmla="*/ 231722 w 2197404"/>
                <a:gd name="connsiteY10-566" fmla="*/ 1860499 h 2690817"/>
                <a:gd name="connsiteX11-567" fmla="*/ 210701 w 2197404"/>
                <a:gd name="connsiteY11-568" fmla="*/ 1692334 h 2690817"/>
                <a:gd name="connsiteX12-569" fmla="*/ 194812 w 2197404"/>
                <a:gd name="connsiteY12-570" fmla="*/ 1519779 h 2690817"/>
                <a:gd name="connsiteX13-571" fmla="*/ 0 w 2197404"/>
                <a:gd name="connsiteY13-572" fmla="*/ 1413438 h 2690817"/>
                <a:gd name="connsiteX14-573" fmla="*/ 263253 w 2197404"/>
                <a:gd name="connsiteY14-574" fmla="*/ 1030182 h 2690817"/>
                <a:gd name="connsiteX15-575" fmla="*/ 420908 w 2197404"/>
                <a:gd name="connsiteY15-576" fmla="*/ 304968 h 2690817"/>
                <a:gd name="connsiteX16-577" fmla="*/ 2197404 w 2197404"/>
                <a:gd name="connsiteY16-578" fmla="*/ 788939 h 2690817"/>
                <a:gd name="connsiteX0-579" fmla="*/ 2197404 w 2197404"/>
                <a:gd name="connsiteY0-580" fmla="*/ 788939 h 2690817"/>
                <a:gd name="connsiteX1-581" fmla="*/ 956936 w 2197404"/>
                <a:gd name="connsiteY1-582" fmla="*/ 1303451 h 2690817"/>
                <a:gd name="connsiteX2-583" fmla="*/ 1513984 w 2197404"/>
                <a:gd name="connsiteY2-584" fmla="*/ 1786927 h 2690817"/>
                <a:gd name="connsiteX3-585" fmla="*/ 1755722 w 2197404"/>
                <a:gd name="connsiteY3-586" fmla="*/ 1545189 h 2690817"/>
                <a:gd name="connsiteX4-587" fmla="*/ 1944908 w 2197404"/>
                <a:gd name="connsiteY4-588" fmla="*/ 1734375 h 2690817"/>
                <a:gd name="connsiteX5-589" fmla="*/ 1503474 w 2197404"/>
                <a:gd name="connsiteY5-590" fmla="*/ 2690817 h 2690817"/>
                <a:gd name="connsiteX6-591" fmla="*/ 799280 w 2197404"/>
                <a:gd name="connsiteY6-592" fmla="*/ 2690817 h 2690817"/>
                <a:gd name="connsiteX7-593" fmla="*/ 767749 w 2197404"/>
                <a:gd name="connsiteY7-594" fmla="*/ 2585713 h 2690817"/>
                <a:gd name="connsiteX8-595" fmla="*/ 767749 w 2197404"/>
                <a:gd name="connsiteY8-596" fmla="*/ 2354486 h 2690817"/>
                <a:gd name="connsiteX9-597" fmla="*/ 620605 w 2197404"/>
                <a:gd name="connsiteY9-598" fmla="*/ 2175810 h 2690817"/>
                <a:gd name="connsiteX10-599" fmla="*/ 231722 w 2197404"/>
                <a:gd name="connsiteY10-600" fmla="*/ 1860499 h 2690817"/>
                <a:gd name="connsiteX11-601" fmla="*/ 210701 w 2197404"/>
                <a:gd name="connsiteY11-602" fmla="*/ 1692334 h 2690817"/>
                <a:gd name="connsiteX12-603" fmla="*/ 194812 w 2197404"/>
                <a:gd name="connsiteY12-604" fmla="*/ 1519779 h 2690817"/>
                <a:gd name="connsiteX13-605" fmla="*/ 0 w 2197404"/>
                <a:gd name="connsiteY13-606" fmla="*/ 1413438 h 2690817"/>
                <a:gd name="connsiteX14-607" fmla="*/ 263253 w 2197404"/>
                <a:gd name="connsiteY14-608" fmla="*/ 1030182 h 2690817"/>
                <a:gd name="connsiteX15-609" fmla="*/ 420908 w 2197404"/>
                <a:gd name="connsiteY15-610" fmla="*/ 304968 h 2690817"/>
                <a:gd name="connsiteX16-611" fmla="*/ 2197404 w 2197404"/>
                <a:gd name="connsiteY16-612" fmla="*/ 788939 h 2690817"/>
                <a:gd name="connsiteX0-613" fmla="*/ 2197404 w 2197404"/>
                <a:gd name="connsiteY0-614" fmla="*/ 788939 h 2690817"/>
                <a:gd name="connsiteX1-615" fmla="*/ 956936 w 2197404"/>
                <a:gd name="connsiteY1-616" fmla="*/ 1303451 h 2690817"/>
                <a:gd name="connsiteX2-617" fmla="*/ 1513984 w 2197404"/>
                <a:gd name="connsiteY2-618" fmla="*/ 1786927 h 2690817"/>
                <a:gd name="connsiteX3-619" fmla="*/ 1755722 w 2197404"/>
                <a:gd name="connsiteY3-620" fmla="*/ 1545189 h 2690817"/>
                <a:gd name="connsiteX4-621" fmla="*/ 1944908 w 2197404"/>
                <a:gd name="connsiteY4-622" fmla="*/ 1734375 h 2690817"/>
                <a:gd name="connsiteX5-623" fmla="*/ 1503474 w 2197404"/>
                <a:gd name="connsiteY5-624" fmla="*/ 2690817 h 2690817"/>
                <a:gd name="connsiteX6-625" fmla="*/ 799280 w 2197404"/>
                <a:gd name="connsiteY6-626" fmla="*/ 2690817 h 2690817"/>
                <a:gd name="connsiteX7-627" fmla="*/ 767749 w 2197404"/>
                <a:gd name="connsiteY7-628" fmla="*/ 2585713 h 2690817"/>
                <a:gd name="connsiteX8-629" fmla="*/ 767749 w 2197404"/>
                <a:gd name="connsiteY8-630" fmla="*/ 2354486 h 2690817"/>
                <a:gd name="connsiteX9-631" fmla="*/ 620605 w 2197404"/>
                <a:gd name="connsiteY9-632" fmla="*/ 2175810 h 2690817"/>
                <a:gd name="connsiteX10-633" fmla="*/ 231722 w 2197404"/>
                <a:gd name="connsiteY10-634" fmla="*/ 1860499 h 2690817"/>
                <a:gd name="connsiteX11-635" fmla="*/ 210701 w 2197404"/>
                <a:gd name="connsiteY11-636" fmla="*/ 1692334 h 2690817"/>
                <a:gd name="connsiteX12-637" fmla="*/ 194812 w 2197404"/>
                <a:gd name="connsiteY12-638" fmla="*/ 1519779 h 2690817"/>
                <a:gd name="connsiteX13-639" fmla="*/ 0 w 2197404"/>
                <a:gd name="connsiteY13-640" fmla="*/ 1413438 h 2690817"/>
                <a:gd name="connsiteX14-641" fmla="*/ 263253 w 2197404"/>
                <a:gd name="connsiteY14-642" fmla="*/ 1030182 h 2690817"/>
                <a:gd name="connsiteX15-643" fmla="*/ 420908 w 2197404"/>
                <a:gd name="connsiteY15-644" fmla="*/ 304968 h 2690817"/>
                <a:gd name="connsiteX16-645" fmla="*/ 2197404 w 2197404"/>
                <a:gd name="connsiteY16-646" fmla="*/ 788939 h 2690817"/>
                <a:gd name="connsiteX0-647" fmla="*/ 2197404 w 2197404"/>
                <a:gd name="connsiteY0-648" fmla="*/ 788939 h 2690817"/>
                <a:gd name="connsiteX1-649" fmla="*/ 956936 w 2197404"/>
                <a:gd name="connsiteY1-650" fmla="*/ 1303451 h 2690817"/>
                <a:gd name="connsiteX2-651" fmla="*/ 1513984 w 2197404"/>
                <a:gd name="connsiteY2-652" fmla="*/ 1786927 h 2690817"/>
                <a:gd name="connsiteX3-653" fmla="*/ 1755722 w 2197404"/>
                <a:gd name="connsiteY3-654" fmla="*/ 1545189 h 2690817"/>
                <a:gd name="connsiteX4-655" fmla="*/ 1944908 w 2197404"/>
                <a:gd name="connsiteY4-656" fmla="*/ 1734375 h 2690817"/>
                <a:gd name="connsiteX5-657" fmla="*/ 1503474 w 2197404"/>
                <a:gd name="connsiteY5-658" fmla="*/ 2690817 h 2690817"/>
                <a:gd name="connsiteX6-659" fmla="*/ 799280 w 2197404"/>
                <a:gd name="connsiteY6-660" fmla="*/ 2690817 h 2690817"/>
                <a:gd name="connsiteX7-661" fmla="*/ 767749 w 2197404"/>
                <a:gd name="connsiteY7-662" fmla="*/ 2585713 h 2690817"/>
                <a:gd name="connsiteX8-663" fmla="*/ 767749 w 2197404"/>
                <a:gd name="connsiteY8-664" fmla="*/ 2354486 h 2690817"/>
                <a:gd name="connsiteX9-665" fmla="*/ 620605 w 2197404"/>
                <a:gd name="connsiteY9-666" fmla="*/ 2175810 h 2690817"/>
                <a:gd name="connsiteX10-667" fmla="*/ 231722 w 2197404"/>
                <a:gd name="connsiteY10-668" fmla="*/ 1860499 h 2690817"/>
                <a:gd name="connsiteX11-669" fmla="*/ 210701 w 2197404"/>
                <a:gd name="connsiteY11-670" fmla="*/ 1692334 h 2690817"/>
                <a:gd name="connsiteX12-671" fmla="*/ 194812 w 2197404"/>
                <a:gd name="connsiteY12-672" fmla="*/ 1519779 h 2690817"/>
                <a:gd name="connsiteX13-673" fmla="*/ 0 w 2197404"/>
                <a:gd name="connsiteY13-674" fmla="*/ 1413438 h 2690817"/>
                <a:gd name="connsiteX14-675" fmla="*/ 263253 w 2197404"/>
                <a:gd name="connsiteY14-676" fmla="*/ 1030182 h 2690817"/>
                <a:gd name="connsiteX15-677" fmla="*/ 420908 w 2197404"/>
                <a:gd name="connsiteY15-678" fmla="*/ 304968 h 2690817"/>
                <a:gd name="connsiteX16-679" fmla="*/ 2197404 w 2197404"/>
                <a:gd name="connsiteY16-680" fmla="*/ 788939 h 2690817"/>
                <a:gd name="connsiteX0-681" fmla="*/ 2197404 w 2197404"/>
                <a:gd name="connsiteY0-682" fmla="*/ 788939 h 2690817"/>
                <a:gd name="connsiteX1-683" fmla="*/ 956936 w 2197404"/>
                <a:gd name="connsiteY1-684" fmla="*/ 1303451 h 2690817"/>
                <a:gd name="connsiteX2-685" fmla="*/ 1513984 w 2197404"/>
                <a:gd name="connsiteY2-686" fmla="*/ 1786927 h 2690817"/>
                <a:gd name="connsiteX3-687" fmla="*/ 1755722 w 2197404"/>
                <a:gd name="connsiteY3-688" fmla="*/ 1545189 h 2690817"/>
                <a:gd name="connsiteX4-689" fmla="*/ 1944908 w 2197404"/>
                <a:gd name="connsiteY4-690" fmla="*/ 1734375 h 2690817"/>
                <a:gd name="connsiteX5-691" fmla="*/ 1503474 w 2197404"/>
                <a:gd name="connsiteY5-692" fmla="*/ 2690817 h 2690817"/>
                <a:gd name="connsiteX6-693" fmla="*/ 799280 w 2197404"/>
                <a:gd name="connsiteY6-694" fmla="*/ 2690817 h 2690817"/>
                <a:gd name="connsiteX7-695" fmla="*/ 767749 w 2197404"/>
                <a:gd name="connsiteY7-696" fmla="*/ 2585713 h 2690817"/>
                <a:gd name="connsiteX8-697" fmla="*/ 767749 w 2197404"/>
                <a:gd name="connsiteY8-698" fmla="*/ 2354486 h 2690817"/>
                <a:gd name="connsiteX9-699" fmla="*/ 620605 w 2197404"/>
                <a:gd name="connsiteY9-700" fmla="*/ 2175810 h 2690817"/>
                <a:gd name="connsiteX10-701" fmla="*/ 231722 w 2197404"/>
                <a:gd name="connsiteY10-702" fmla="*/ 1860499 h 2690817"/>
                <a:gd name="connsiteX11-703" fmla="*/ 210701 w 2197404"/>
                <a:gd name="connsiteY11-704" fmla="*/ 1692334 h 2690817"/>
                <a:gd name="connsiteX12-705" fmla="*/ 194812 w 2197404"/>
                <a:gd name="connsiteY12-706" fmla="*/ 1519779 h 2690817"/>
                <a:gd name="connsiteX13-707" fmla="*/ 0 w 2197404"/>
                <a:gd name="connsiteY13-708" fmla="*/ 1413438 h 2690817"/>
                <a:gd name="connsiteX14-709" fmla="*/ 263253 w 2197404"/>
                <a:gd name="connsiteY14-710" fmla="*/ 1030182 h 2690817"/>
                <a:gd name="connsiteX15-711" fmla="*/ 420908 w 2197404"/>
                <a:gd name="connsiteY15-712" fmla="*/ 304968 h 2690817"/>
                <a:gd name="connsiteX16-713" fmla="*/ 2197404 w 2197404"/>
                <a:gd name="connsiteY16-714" fmla="*/ 788939 h 2690817"/>
                <a:gd name="connsiteX0-715" fmla="*/ 2197404 w 2197404"/>
                <a:gd name="connsiteY0-716" fmla="*/ 788939 h 2690817"/>
                <a:gd name="connsiteX1-717" fmla="*/ 956936 w 2197404"/>
                <a:gd name="connsiteY1-718" fmla="*/ 1303451 h 2690817"/>
                <a:gd name="connsiteX2-719" fmla="*/ 1513984 w 2197404"/>
                <a:gd name="connsiteY2-720" fmla="*/ 1786927 h 2690817"/>
                <a:gd name="connsiteX3-721" fmla="*/ 1755722 w 2197404"/>
                <a:gd name="connsiteY3-722" fmla="*/ 1545189 h 2690817"/>
                <a:gd name="connsiteX4-723" fmla="*/ 1944908 w 2197404"/>
                <a:gd name="connsiteY4-724" fmla="*/ 1734375 h 2690817"/>
                <a:gd name="connsiteX5-725" fmla="*/ 1503474 w 2197404"/>
                <a:gd name="connsiteY5-726" fmla="*/ 2690817 h 2690817"/>
                <a:gd name="connsiteX6-727" fmla="*/ 799280 w 2197404"/>
                <a:gd name="connsiteY6-728" fmla="*/ 2690817 h 2690817"/>
                <a:gd name="connsiteX7-729" fmla="*/ 767749 w 2197404"/>
                <a:gd name="connsiteY7-730" fmla="*/ 2585713 h 2690817"/>
                <a:gd name="connsiteX8-731" fmla="*/ 767749 w 2197404"/>
                <a:gd name="connsiteY8-732" fmla="*/ 2354486 h 2690817"/>
                <a:gd name="connsiteX9-733" fmla="*/ 620605 w 2197404"/>
                <a:gd name="connsiteY9-734" fmla="*/ 2175810 h 2690817"/>
                <a:gd name="connsiteX10-735" fmla="*/ 231722 w 2197404"/>
                <a:gd name="connsiteY10-736" fmla="*/ 1860499 h 2690817"/>
                <a:gd name="connsiteX11-737" fmla="*/ 210701 w 2197404"/>
                <a:gd name="connsiteY11-738" fmla="*/ 1692334 h 2690817"/>
                <a:gd name="connsiteX12-739" fmla="*/ 194812 w 2197404"/>
                <a:gd name="connsiteY12-740" fmla="*/ 1519779 h 2690817"/>
                <a:gd name="connsiteX13-741" fmla="*/ 0 w 2197404"/>
                <a:gd name="connsiteY13-742" fmla="*/ 1413438 h 2690817"/>
                <a:gd name="connsiteX14-743" fmla="*/ 263253 w 2197404"/>
                <a:gd name="connsiteY14-744" fmla="*/ 1030182 h 2690817"/>
                <a:gd name="connsiteX15-745" fmla="*/ 420908 w 2197404"/>
                <a:gd name="connsiteY15-746" fmla="*/ 304968 h 2690817"/>
                <a:gd name="connsiteX16-747" fmla="*/ 2197404 w 2197404"/>
                <a:gd name="connsiteY16-748" fmla="*/ 788939 h 2690817"/>
                <a:gd name="connsiteX0-749" fmla="*/ 2197404 w 2197404"/>
                <a:gd name="connsiteY0-750" fmla="*/ 788939 h 2690817"/>
                <a:gd name="connsiteX1-751" fmla="*/ 956936 w 2197404"/>
                <a:gd name="connsiteY1-752" fmla="*/ 1303451 h 2690817"/>
                <a:gd name="connsiteX2-753" fmla="*/ 1513984 w 2197404"/>
                <a:gd name="connsiteY2-754" fmla="*/ 1786927 h 2690817"/>
                <a:gd name="connsiteX3-755" fmla="*/ 1755722 w 2197404"/>
                <a:gd name="connsiteY3-756" fmla="*/ 1545189 h 2690817"/>
                <a:gd name="connsiteX4-757" fmla="*/ 1944908 w 2197404"/>
                <a:gd name="connsiteY4-758" fmla="*/ 1734375 h 2690817"/>
                <a:gd name="connsiteX5-759" fmla="*/ 1503474 w 2197404"/>
                <a:gd name="connsiteY5-760" fmla="*/ 2690817 h 2690817"/>
                <a:gd name="connsiteX6-761" fmla="*/ 799280 w 2197404"/>
                <a:gd name="connsiteY6-762" fmla="*/ 2690817 h 2690817"/>
                <a:gd name="connsiteX7-763" fmla="*/ 767749 w 2197404"/>
                <a:gd name="connsiteY7-764" fmla="*/ 2585713 h 2690817"/>
                <a:gd name="connsiteX8-765" fmla="*/ 767749 w 2197404"/>
                <a:gd name="connsiteY8-766" fmla="*/ 2354486 h 2690817"/>
                <a:gd name="connsiteX9-767" fmla="*/ 620605 w 2197404"/>
                <a:gd name="connsiteY9-768" fmla="*/ 2175810 h 2690817"/>
                <a:gd name="connsiteX10-769" fmla="*/ 231722 w 2197404"/>
                <a:gd name="connsiteY10-770" fmla="*/ 1860499 h 2690817"/>
                <a:gd name="connsiteX11-771" fmla="*/ 210701 w 2197404"/>
                <a:gd name="connsiteY11-772" fmla="*/ 1692334 h 2690817"/>
                <a:gd name="connsiteX12-773" fmla="*/ 194812 w 2197404"/>
                <a:gd name="connsiteY12-774" fmla="*/ 1519779 h 2690817"/>
                <a:gd name="connsiteX13-775" fmla="*/ 0 w 2197404"/>
                <a:gd name="connsiteY13-776" fmla="*/ 1413438 h 2690817"/>
                <a:gd name="connsiteX14-777" fmla="*/ 263253 w 2197404"/>
                <a:gd name="connsiteY14-778" fmla="*/ 1030182 h 2690817"/>
                <a:gd name="connsiteX15-779" fmla="*/ 420908 w 2197404"/>
                <a:gd name="connsiteY15-780" fmla="*/ 304968 h 2690817"/>
                <a:gd name="connsiteX16-781" fmla="*/ 2197404 w 2197404"/>
                <a:gd name="connsiteY16-782" fmla="*/ 788939 h 2690817"/>
                <a:gd name="connsiteX0-783" fmla="*/ 2197404 w 2197404"/>
                <a:gd name="connsiteY0-784" fmla="*/ 788939 h 2690817"/>
                <a:gd name="connsiteX1-785" fmla="*/ 956936 w 2197404"/>
                <a:gd name="connsiteY1-786" fmla="*/ 1303451 h 2690817"/>
                <a:gd name="connsiteX2-787" fmla="*/ 1503227 w 2197404"/>
                <a:gd name="connsiteY2-788" fmla="*/ 1770791 h 2690817"/>
                <a:gd name="connsiteX3-789" fmla="*/ 1755722 w 2197404"/>
                <a:gd name="connsiteY3-790" fmla="*/ 1545189 h 2690817"/>
                <a:gd name="connsiteX4-791" fmla="*/ 1944908 w 2197404"/>
                <a:gd name="connsiteY4-792" fmla="*/ 1734375 h 2690817"/>
                <a:gd name="connsiteX5-793" fmla="*/ 1503474 w 2197404"/>
                <a:gd name="connsiteY5-794" fmla="*/ 2690817 h 2690817"/>
                <a:gd name="connsiteX6-795" fmla="*/ 799280 w 2197404"/>
                <a:gd name="connsiteY6-796" fmla="*/ 2690817 h 2690817"/>
                <a:gd name="connsiteX7-797" fmla="*/ 767749 w 2197404"/>
                <a:gd name="connsiteY7-798" fmla="*/ 2585713 h 2690817"/>
                <a:gd name="connsiteX8-799" fmla="*/ 767749 w 2197404"/>
                <a:gd name="connsiteY8-800" fmla="*/ 2354486 h 2690817"/>
                <a:gd name="connsiteX9-801" fmla="*/ 620605 w 2197404"/>
                <a:gd name="connsiteY9-802" fmla="*/ 2175810 h 2690817"/>
                <a:gd name="connsiteX10-803" fmla="*/ 231722 w 2197404"/>
                <a:gd name="connsiteY10-804" fmla="*/ 1860499 h 2690817"/>
                <a:gd name="connsiteX11-805" fmla="*/ 210701 w 2197404"/>
                <a:gd name="connsiteY11-806" fmla="*/ 1692334 h 2690817"/>
                <a:gd name="connsiteX12-807" fmla="*/ 194812 w 2197404"/>
                <a:gd name="connsiteY12-808" fmla="*/ 1519779 h 2690817"/>
                <a:gd name="connsiteX13-809" fmla="*/ 0 w 2197404"/>
                <a:gd name="connsiteY13-810" fmla="*/ 1413438 h 2690817"/>
                <a:gd name="connsiteX14-811" fmla="*/ 263253 w 2197404"/>
                <a:gd name="connsiteY14-812" fmla="*/ 1030182 h 2690817"/>
                <a:gd name="connsiteX15-813" fmla="*/ 420908 w 2197404"/>
                <a:gd name="connsiteY15-814" fmla="*/ 304968 h 2690817"/>
                <a:gd name="connsiteX16-815" fmla="*/ 2197404 w 2197404"/>
                <a:gd name="connsiteY16-816" fmla="*/ 788939 h 2690817"/>
                <a:gd name="connsiteX0-817" fmla="*/ 2197404 w 2197404"/>
                <a:gd name="connsiteY0-818" fmla="*/ 788939 h 2690817"/>
                <a:gd name="connsiteX1-819" fmla="*/ 956936 w 2197404"/>
                <a:gd name="connsiteY1-820" fmla="*/ 1303451 h 2690817"/>
                <a:gd name="connsiteX2-821" fmla="*/ 1503227 w 2197404"/>
                <a:gd name="connsiteY2-822" fmla="*/ 1770791 h 2690817"/>
                <a:gd name="connsiteX3-823" fmla="*/ 1755722 w 2197404"/>
                <a:gd name="connsiteY3-824" fmla="*/ 1545189 h 2690817"/>
                <a:gd name="connsiteX4-825" fmla="*/ 1944908 w 2197404"/>
                <a:gd name="connsiteY4-826" fmla="*/ 1734375 h 2690817"/>
                <a:gd name="connsiteX5-827" fmla="*/ 1503474 w 2197404"/>
                <a:gd name="connsiteY5-828" fmla="*/ 2690817 h 2690817"/>
                <a:gd name="connsiteX6-829" fmla="*/ 799280 w 2197404"/>
                <a:gd name="connsiteY6-830" fmla="*/ 2690817 h 2690817"/>
                <a:gd name="connsiteX7-831" fmla="*/ 767749 w 2197404"/>
                <a:gd name="connsiteY7-832" fmla="*/ 2585713 h 2690817"/>
                <a:gd name="connsiteX8-833" fmla="*/ 767749 w 2197404"/>
                <a:gd name="connsiteY8-834" fmla="*/ 2354486 h 2690817"/>
                <a:gd name="connsiteX9-835" fmla="*/ 620605 w 2197404"/>
                <a:gd name="connsiteY9-836" fmla="*/ 2175810 h 2690817"/>
                <a:gd name="connsiteX10-837" fmla="*/ 231722 w 2197404"/>
                <a:gd name="connsiteY10-838" fmla="*/ 1860499 h 2690817"/>
                <a:gd name="connsiteX11-839" fmla="*/ 210701 w 2197404"/>
                <a:gd name="connsiteY11-840" fmla="*/ 1692334 h 2690817"/>
                <a:gd name="connsiteX12-841" fmla="*/ 194812 w 2197404"/>
                <a:gd name="connsiteY12-842" fmla="*/ 1519779 h 2690817"/>
                <a:gd name="connsiteX13-843" fmla="*/ 0 w 2197404"/>
                <a:gd name="connsiteY13-844" fmla="*/ 1413438 h 2690817"/>
                <a:gd name="connsiteX14-845" fmla="*/ 263253 w 2197404"/>
                <a:gd name="connsiteY14-846" fmla="*/ 1030182 h 2690817"/>
                <a:gd name="connsiteX15-847" fmla="*/ 420908 w 2197404"/>
                <a:gd name="connsiteY15-848" fmla="*/ 304968 h 2690817"/>
                <a:gd name="connsiteX16-849" fmla="*/ 2197404 w 2197404"/>
                <a:gd name="connsiteY16-850" fmla="*/ 788939 h 2690817"/>
                <a:gd name="connsiteX0-851" fmla="*/ 2197404 w 2197404"/>
                <a:gd name="connsiteY0-852" fmla="*/ 788939 h 2690817"/>
                <a:gd name="connsiteX1-853" fmla="*/ 956936 w 2197404"/>
                <a:gd name="connsiteY1-854" fmla="*/ 1303451 h 2690817"/>
                <a:gd name="connsiteX2-855" fmla="*/ 1503227 w 2197404"/>
                <a:gd name="connsiteY2-856" fmla="*/ 1770791 h 2690817"/>
                <a:gd name="connsiteX3-857" fmla="*/ 1755722 w 2197404"/>
                <a:gd name="connsiteY3-858" fmla="*/ 1545189 h 2690817"/>
                <a:gd name="connsiteX4-859" fmla="*/ 1944908 w 2197404"/>
                <a:gd name="connsiteY4-860" fmla="*/ 1734375 h 2690817"/>
                <a:gd name="connsiteX5-861" fmla="*/ 1503474 w 2197404"/>
                <a:gd name="connsiteY5-862" fmla="*/ 2690817 h 2690817"/>
                <a:gd name="connsiteX6-863" fmla="*/ 799280 w 2197404"/>
                <a:gd name="connsiteY6-864" fmla="*/ 2690817 h 2690817"/>
                <a:gd name="connsiteX7-865" fmla="*/ 767749 w 2197404"/>
                <a:gd name="connsiteY7-866" fmla="*/ 2585713 h 2690817"/>
                <a:gd name="connsiteX8-867" fmla="*/ 767749 w 2197404"/>
                <a:gd name="connsiteY8-868" fmla="*/ 2354486 h 2690817"/>
                <a:gd name="connsiteX9-869" fmla="*/ 620605 w 2197404"/>
                <a:gd name="connsiteY9-870" fmla="*/ 2175810 h 2690817"/>
                <a:gd name="connsiteX10-871" fmla="*/ 231722 w 2197404"/>
                <a:gd name="connsiteY10-872" fmla="*/ 1860499 h 2690817"/>
                <a:gd name="connsiteX11-873" fmla="*/ 210701 w 2197404"/>
                <a:gd name="connsiteY11-874" fmla="*/ 1692334 h 2690817"/>
                <a:gd name="connsiteX12-875" fmla="*/ 194812 w 2197404"/>
                <a:gd name="connsiteY12-876" fmla="*/ 1519779 h 2690817"/>
                <a:gd name="connsiteX13-877" fmla="*/ 0 w 2197404"/>
                <a:gd name="connsiteY13-878" fmla="*/ 1413438 h 2690817"/>
                <a:gd name="connsiteX14-879" fmla="*/ 263253 w 2197404"/>
                <a:gd name="connsiteY14-880" fmla="*/ 1030182 h 2690817"/>
                <a:gd name="connsiteX15-881" fmla="*/ 420908 w 2197404"/>
                <a:gd name="connsiteY15-882" fmla="*/ 304968 h 2690817"/>
                <a:gd name="connsiteX16-883" fmla="*/ 2197404 w 2197404"/>
                <a:gd name="connsiteY16-884" fmla="*/ 788939 h 2690817"/>
                <a:gd name="connsiteX0-885" fmla="*/ 2197404 w 2197404"/>
                <a:gd name="connsiteY0-886" fmla="*/ 788939 h 2690817"/>
                <a:gd name="connsiteX1-887" fmla="*/ 956936 w 2197404"/>
                <a:gd name="connsiteY1-888" fmla="*/ 1303451 h 2690817"/>
                <a:gd name="connsiteX2-889" fmla="*/ 1503227 w 2197404"/>
                <a:gd name="connsiteY2-890" fmla="*/ 1770791 h 2690817"/>
                <a:gd name="connsiteX3-891" fmla="*/ 1755722 w 2197404"/>
                <a:gd name="connsiteY3-892" fmla="*/ 1545189 h 2690817"/>
                <a:gd name="connsiteX4-893" fmla="*/ 1944908 w 2197404"/>
                <a:gd name="connsiteY4-894" fmla="*/ 1734375 h 2690817"/>
                <a:gd name="connsiteX5-895" fmla="*/ 1503474 w 2197404"/>
                <a:gd name="connsiteY5-896" fmla="*/ 2690817 h 2690817"/>
                <a:gd name="connsiteX6-897" fmla="*/ 799280 w 2197404"/>
                <a:gd name="connsiteY6-898" fmla="*/ 2690817 h 2690817"/>
                <a:gd name="connsiteX7-899" fmla="*/ 767749 w 2197404"/>
                <a:gd name="connsiteY7-900" fmla="*/ 2585713 h 2690817"/>
                <a:gd name="connsiteX8-901" fmla="*/ 767749 w 2197404"/>
                <a:gd name="connsiteY8-902" fmla="*/ 2354486 h 2690817"/>
                <a:gd name="connsiteX9-903" fmla="*/ 620605 w 2197404"/>
                <a:gd name="connsiteY9-904" fmla="*/ 2175810 h 2690817"/>
                <a:gd name="connsiteX10-905" fmla="*/ 231722 w 2197404"/>
                <a:gd name="connsiteY10-906" fmla="*/ 1860499 h 2690817"/>
                <a:gd name="connsiteX11-907" fmla="*/ 210701 w 2197404"/>
                <a:gd name="connsiteY11-908" fmla="*/ 1692334 h 2690817"/>
                <a:gd name="connsiteX12-909" fmla="*/ 194812 w 2197404"/>
                <a:gd name="connsiteY12-910" fmla="*/ 1519779 h 2690817"/>
                <a:gd name="connsiteX13-911" fmla="*/ 0 w 2197404"/>
                <a:gd name="connsiteY13-912" fmla="*/ 1413438 h 2690817"/>
                <a:gd name="connsiteX14-913" fmla="*/ 263253 w 2197404"/>
                <a:gd name="connsiteY14-914" fmla="*/ 1030182 h 2690817"/>
                <a:gd name="connsiteX15-915" fmla="*/ 420908 w 2197404"/>
                <a:gd name="connsiteY15-916" fmla="*/ 304968 h 2690817"/>
                <a:gd name="connsiteX16-917" fmla="*/ 2197404 w 2197404"/>
                <a:gd name="connsiteY16-918" fmla="*/ 788939 h 26908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2197404" h="2690817">
                  <a:moveTo>
                    <a:pt x="2197404" y="788939"/>
                  </a:moveTo>
                  <a:cubicBezTo>
                    <a:pt x="1701440" y="763219"/>
                    <a:pt x="1232369" y="893485"/>
                    <a:pt x="956936" y="1303451"/>
                  </a:cubicBezTo>
                  <a:lnTo>
                    <a:pt x="1503227" y="1770791"/>
                  </a:lnTo>
                  <a:cubicBezTo>
                    <a:pt x="1571255" y="1657938"/>
                    <a:pt x="1671557" y="1620390"/>
                    <a:pt x="1755722" y="1545189"/>
                  </a:cubicBezTo>
                  <a:cubicBezTo>
                    <a:pt x="1872572" y="1436129"/>
                    <a:pt x="2053968" y="1585252"/>
                    <a:pt x="1944908" y="1734375"/>
                  </a:cubicBezTo>
                  <a:cubicBezTo>
                    <a:pt x="1577231" y="2166145"/>
                    <a:pt x="1494633" y="2495716"/>
                    <a:pt x="1503474" y="2690817"/>
                  </a:cubicBezTo>
                  <a:lnTo>
                    <a:pt x="799280" y="2690817"/>
                  </a:lnTo>
                  <a:cubicBezTo>
                    <a:pt x="751118" y="2682676"/>
                    <a:pt x="778259" y="2620748"/>
                    <a:pt x="767749" y="2585713"/>
                  </a:cubicBezTo>
                  <a:lnTo>
                    <a:pt x="767749" y="2354486"/>
                  </a:lnTo>
                  <a:cubicBezTo>
                    <a:pt x="767111" y="2289548"/>
                    <a:pt x="685790" y="2192339"/>
                    <a:pt x="620605" y="2175810"/>
                  </a:cubicBezTo>
                  <a:cubicBezTo>
                    <a:pt x="490977" y="2124494"/>
                    <a:pt x="146197" y="2320605"/>
                    <a:pt x="231722" y="1860499"/>
                  </a:cubicBezTo>
                  <a:cubicBezTo>
                    <a:pt x="154791" y="1820580"/>
                    <a:pt x="174677" y="1753768"/>
                    <a:pt x="210701" y="1692334"/>
                  </a:cubicBezTo>
                  <a:cubicBezTo>
                    <a:pt x="173132" y="1704741"/>
                    <a:pt x="76395" y="1701010"/>
                    <a:pt x="194812" y="1519779"/>
                  </a:cubicBezTo>
                  <a:cubicBezTo>
                    <a:pt x="128082" y="1496883"/>
                    <a:pt x="34457" y="1500879"/>
                    <a:pt x="0" y="1413438"/>
                  </a:cubicBezTo>
                  <a:cubicBezTo>
                    <a:pt x="69822" y="1274928"/>
                    <a:pt x="150401" y="1147177"/>
                    <a:pt x="263253" y="1030182"/>
                  </a:cubicBezTo>
                  <a:cubicBezTo>
                    <a:pt x="100652" y="842232"/>
                    <a:pt x="314568" y="412235"/>
                    <a:pt x="420908" y="304968"/>
                  </a:cubicBezTo>
                  <a:cubicBezTo>
                    <a:pt x="948527" y="-243713"/>
                    <a:pt x="2046302" y="-33980"/>
                    <a:pt x="2197404" y="7889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2388197" y="5131397"/>
              <a:ext cx="1247887" cy="2850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388196" y="5414918"/>
              <a:ext cx="1247887" cy="2850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452738" y="5698220"/>
              <a:ext cx="1118802" cy="2850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675068" y="5574253"/>
              <a:ext cx="659803" cy="60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098847" y="25697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98847" y="5612523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098847" y="410719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8"/>
          <a:stretch>
            <a:fillRect/>
          </a:stretch>
        </p:blipFill>
        <p:spPr>
          <a:xfrm rot="16200000">
            <a:off x="6702284" y="1368283"/>
            <a:ext cx="6858001" cy="4121432"/>
          </a:xfrm>
          <a:custGeom>
            <a:avLst/>
            <a:gdLst>
              <a:gd name="connsiteX0" fmla="*/ 4574033 w 4574033"/>
              <a:gd name="connsiteY0" fmla="*/ 0 h 2748843"/>
              <a:gd name="connsiteX1" fmla="*/ 4574033 w 4574033"/>
              <a:gd name="connsiteY1" fmla="*/ 2748843 h 2748843"/>
              <a:gd name="connsiteX2" fmla="*/ 0 w 4574033"/>
              <a:gd name="connsiteY2" fmla="*/ 2748842 h 2748843"/>
              <a:gd name="connsiteX3" fmla="*/ 0 w 4574033"/>
              <a:gd name="connsiteY3" fmla="*/ 0 h 274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033" h="2748843">
                <a:moveTo>
                  <a:pt x="4574033" y="0"/>
                </a:moveTo>
                <a:lnTo>
                  <a:pt x="4574033" y="2748843"/>
                </a:lnTo>
                <a:lnTo>
                  <a:pt x="0" y="274884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/>
        </p:nvSpPr>
        <p:spPr>
          <a:xfrm>
            <a:off x="3433600" y="-1764500"/>
            <a:ext cx="1182674" cy="1273318"/>
          </a:xfrm>
          <a:prstGeom prst="rect">
            <a:avLst/>
          </a:prstGeom>
          <a:solidFill>
            <a:srgbClr val="66B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10142" r="17855" b="20860"/>
          <a:stretch>
            <a:fillRect/>
          </a:stretch>
        </p:blipFill>
        <p:spPr>
          <a:xfrm rot="16200000">
            <a:off x="3202680" y="-476780"/>
            <a:ext cx="4783575" cy="7811557"/>
          </a:xfrm>
          <a:custGeom>
            <a:avLst/>
            <a:gdLst>
              <a:gd name="connsiteX0" fmla="*/ 808166 w 2897645"/>
              <a:gd name="connsiteY0" fmla="*/ 0 h 4731842"/>
              <a:gd name="connsiteX1" fmla="*/ 2076006 w 2897645"/>
              <a:gd name="connsiteY1" fmla="*/ 0 h 4731842"/>
              <a:gd name="connsiteX2" fmla="*/ 2076006 w 2897645"/>
              <a:gd name="connsiteY2" fmla="*/ 573362 h 4731842"/>
              <a:gd name="connsiteX3" fmla="*/ 2897645 w 2897645"/>
              <a:gd name="connsiteY3" fmla="*/ 573362 h 4731842"/>
              <a:gd name="connsiteX4" fmla="*/ 2897645 w 2897645"/>
              <a:gd name="connsiteY4" fmla="*/ 4412856 h 4731842"/>
              <a:gd name="connsiteX5" fmla="*/ 1965773 w 2897645"/>
              <a:gd name="connsiteY5" fmla="*/ 4412856 h 4731842"/>
              <a:gd name="connsiteX6" fmla="*/ 1965773 w 2897645"/>
              <a:gd name="connsiteY6" fmla="*/ 4731842 h 4731842"/>
              <a:gd name="connsiteX7" fmla="*/ 870058 w 2897645"/>
              <a:gd name="connsiteY7" fmla="*/ 4731842 h 4731842"/>
              <a:gd name="connsiteX8" fmla="*/ 870058 w 2897645"/>
              <a:gd name="connsiteY8" fmla="*/ 4412857 h 4731842"/>
              <a:gd name="connsiteX9" fmla="*/ 0 w 2897645"/>
              <a:gd name="connsiteY9" fmla="*/ 4412857 h 4731842"/>
              <a:gd name="connsiteX10" fmla="*/ 0 w 2897645"/>
              <a:gd name="connsiteY10" fmla="*/ 544355 h 4731842"/>
              <a:gd name="connsiteX11" fmla="*/ 808166 w 2897645"/>
              <a:gd name="connsiteY11" fmla="*/ 544355 h 473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7645" h="4731842">
                <a:moveTo>
                  <a:pt x="808166" y="0"/>
                </a:moveTo>
                <a:lnTo>
                  <a:pt x="2076006" y="0"/>
                </a:lnTo>
                <a:lnTo>
                  <a:pt x="2076006" y="573362"/>
                </a:lnTo>
                <a:lnTo>
                  <a:pt x="2897645" y="573362"/>
                </a:lnTo>
                <a:lnTo>
                  <a:pt x="2897645" y="4412856"/>
                </a:lnTo>
                <a:lnTo>
                  <a:pt x="1965773" y="4412856"/>
                </a:lnTo>
                <a:lnTo>
                  <a:pt x="1965773" y="4731842"/>
                </a:lnTo>
                <a:lnTo>
                  <a:pt x="870058" y="4731842"/>
                </a:lnTo>
                <a:lnTo>
                  <a:pt x="870058" y="4412857"/>
                </a:lnTo>
                <a:lnTo>
                  <a:pt x="0" y="4412857"/>
                </a:lnTo>
                <a:lnTo>
                  <a:pt x="0" y="544355"/>
                </a:lnTo>
                <a:lnTo>
                  <a:pt x="808166" y="544355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33978" r="73599" b="57563"/>
          <a:stretch>
            <a:fillRect/>
          </a:stretch>
        </p:blipFill>
        <p:spPr>
          <a:xfrm>
            <a:off x="1261862" y="4476649"/>
            <a:ext cx="1198036" cy="766686"/>
          </a:xfrm>
          <a:custGeom>
            <a:avLst/>
            <a:gdLst>
              <a:gd name="connsiteX0" fmla="*/ 0 w 906478"/>
              <a:gd name="connsiteY0" fmla="*/ 0 h 580103"/>
              <a:gd name="connsiteX1" fmla="*/ 906478 w 906478"/>
              <a:gd name="connsiteY1" fmla="*/ 0 h 580103"/>
              <a:gd name="connsiteX2" fmla="*/ 906478 w 906478"/>
              <a:gd name="connsiteY2" fmla="*/ 580103 h 580103"/>
              <a:gd name="connsiteX3" fmla="*/ 0 w 906478"/>
              <a:gd name="connsiteY3" fmla="*/ 580103 h 58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580103">
                <a:moveTo>
                  <a:pt x="0" y="0"/>
                </a:moveTo>
                <a:lnTo>
                  <a:pt x="906478" y="0"/>
                </a:lnTo>
                <a:lnTo>
                  <a:pt x="906478" y="580103"/>
                </a:lnTo>
                <a:lnTo>
                  <a:pt x="0" y="580103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6656948" y="169293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1" t="60967" r="26202" b="31828"/>
          <a:stretch>
            <a:fillRect/>
          </a:stretch>
        </p:blipFill>
        <p:spPr>
          <a:xfrm>
            <a:off x="3522585" y="4450673"/>
            <a:ext cx="4130838" cy="941530"/>
          </a:xfrm>
          <a:custGeom>
            <a:avLst/>
            <a:gdLst>
              <a:gd name="connsiteX0" fmla="*/ 0 w 2167979"/>
              <a:gd name="connsiteY0" fmla="*/ 0 h 494141"/>
              <a:gd name="connsiteX1" fmla="*/ 2167979 w 2167979"/>
              <a:gd name="connsiteY1" fmla="*/ 0 h 494141"/>
              <a:gd name="connsiteX2" fmla="*/ 2167979 w 2167979"/>
              <a:gd name="connsiteY2" fmla="*/ 494141 h 494141"/>
              <a:gd name="connsiteX3" fmla="*/ 0 w 2167979"/>
              <a:gd name="connsiteY3" fmla="*/ 494141 h 49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979" h="494141">
                <a:moveTo>
                  <a:pt x="0" y="0"/>
                </a:moveTo>
                <a:lnTo>
                  <a:pt x="2167979" y="0"/>
                </a:lnTo>
                <a:lnTo>
                  <a:pt x="2167979" y="494141"/>
                </a:lnTo>
                <a:lnTo>
                  <a:pt x="0" y="494141"/>
                </a:lnTo>
                <a:close/>
              </a:path>
            </a:pathLst>
          </a:custGeom>
        </p:spPr>
      </p:pic>
      <p:sp>
        <p:nvSpPr>
          <p:cNvPr id="26" name="文本框 25"/>
          <p:cNvSpPr txBox="1"/>
          <p:nvPr/>
        </p:nvSpPr>
        <p:spPr>
          <a:xfrm>
            <a:off x="3615000" y="2205165"/>
            <a:ext cx="40318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感谢在座</a:t>
            </a:r>
            <a:endParaRPr lang="en-US" altLang="zh-CN" sz="6000" dirty="0">
              <a:solidFill>
                <a:srgbClr val="66BADF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各位的聆听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672179" y="4596591"/>
            <a:ext cx="1917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2017——2018</a:t>
            </a:r>
            <a:endParaRPr lang="zh-CN" altLang="en-US" sz="2000" dirty="0">
              <a:solidFill>
                <a:schemeClr val="bg1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90486" y="1489288"/>
            <a:ext cx="5480898" cy="3908460"/>
          </a:xfrm>
          <a:prstGeom prst="rect">
            <a:avLst/>
          </a:prstGeom>
          <a:noFill/>
          <a:ln>
            <a:solidFill>
              <a:srgbClr val="66BA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2159836" y="598155"/>
            <a:ext cx="1636605" cy="1974112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5400000" flipH="1" flipV="1">
            <a:off x="-1028235" y="1213487"/>
            <a:ext cx="6672744" cy="4616274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10142" r="17855" b="20860"/>
          <a:stretch>
            <a:fillRect/>
          </a:stretch>
        </p:blipFill>
        <p:spPr>
          <a:xfrm rot="5400000">
            <a:off x="3829947" y="-296223"/>
            <a:ext cx="4617094" cy="7598276"/>
          </a:xfrm>
          <a:custGeom>
            <a:avLst/>
            <a:gdLst>
              <a:gd name="connsiteX0" fmla="*/ 808166 w 2897645"/>
              <a:gd name="connsiteY0" fmla="*/ 0 h 4731842"/>
              <a:gd name="connsiteX1" fmla="*/ 2076006 w 2897645"/>
              <a:gd name="connsiteY1" fmla="*/ 0 h 4731842"/>
              <a:gd name="connsiteX2" fmla="*/ 2076006 w 2897645"/>
              <a:gd name="connsiteY2" fmla="*/ 573362 h 4731842"/>
              <a:gd name="connsiteX3" fmla="*/ 2897645 w 2897645"/>
              <a:gd name="connsiteY3" fmla="*/ 573362 h 4731842"/>
              <a:gd name="connsiteX4" fmla="*/ 2897645 w 2897645"/>
              <a:gd name="connsiteY4" fmla="*/ 4412856 h 4731842"/>
              <a:gd name="connsiteX5" fmla="*/ 1965773 w 2897645"/>
              <a:gd name="connsiteY5" fmla="*/ 4412856 h 4731842"/>
              <a:gd name="connsiteX6" fmla="*/ 1965773 w 2897645"/>
              <a:gd name="connsiteY6" fmla="*/ 4731842 h 4731842"/>
              <a:gd name="connsiteX7" fmla="*/ 870058 w 2897645"/>
              <a:gd name="connsiteY7" fmla="*/ 4731842 h 4731842"/>
              <a:gd name="connsiteX8" fmla="*/ 870058 w 2897645"/>
              <a:gd name="connsiteY8" fmla="*/ 4412857 h 4731842"/>
              <a:gd name="connsiteX9" fmla="*/ 0 w 2897645"/>
              <a:gd name="connsiteY9" fmla="*/ 4412857 h 4731842"/>
              <a:gd name="connsiteX10" fmla="*/ 0 w 2897645"/>
              <a:gd name="connsiteY10" fmla="*/ 544355 h 4731842"/>
              <a:gd name="connsiteX11" fmla="*/ 808166 w 2897645"/>
              <a:gd name="connsiteY11" fmla="*/ 544355 h 473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7645" h="4731842">
                <a:moveTo>
                  <a:pt x="808166" y="0"/>
                </a:moveTo>
                <a:lnTo>
                  <a:pt x="2076006" y="0"/>
                </a:lnTo>
                <a:lnTo>
                  <a:pt x="2076006" y="573362"/>
                </a:lnTo>
                <a:lnTo>
                  <a:pt x="2897645" y="573362"/>
                </a:lnTo>
                <a:lnTo>
                  <a:pt x="2897645" y="4412856"/>
                </a:lnTo>
                <a:lnTo>
                  <a:pt x="1965773" y="4412856"/>
                </a:lnTo>
                <a:lnTo>
                  <a:pt x="1965773" y="4731842"/>
                </a:lnTo>
                <a:lnTo>
                  <a:pt x="870058" y="4731842"/>
                </a:lnTo>
                <a:lnTo>
                  <a:pt x="870058" y="4412857"/>
                </a:lnTo>
                <a:lnTo>
                  <a:pt x="0" y="4412857"/>
                </a:lnTo>
                <a:lnTo>
                  <a:pt x="0" y="544355"/>
                </a:lnTo>
                <a:lnTo>
                  <a:pt x="808166" y="544355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7706050" cy="5331126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flipH="1" flipV="1">
            <a:off x="4005318" y="1194368"/>
            <a:ext cx="8186682" cy="5663632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0" name="文本框 59"/>
          <p:cNvSpPr txBox="1"/>
          <p:nvPr/>
        </p:nvSpPr>
        <p:spPr>
          <a:xfrm>
            <a:off x="4373413" y="2579566"/>
            <a:ext cx="3445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A981C3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PART     01</a:t>
            </a:r>
            <a:endParaRPr lang="zh-CN" altLang="en-US" sz="4800" b="1" dirty="0">
              <a:solidFill>
                <a:srgbClr val="A981C3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cxnSp>
        <p:nvCxnSpPr>
          <p:cNvPr id="61" name="直接连接符 6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4116000" y="3650731"/>
            <a:ext cx="3960000" cy="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4260877" y="3920408"/>
            <a:ext cx="476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年度工作概述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>
          <a:xfrm>
            <a:off x="1518467" y="2642499"/>
            <a:ext cx="43774" cy="690367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7579264" y="3654520"/>
            <a:ext cx="1723448" cy="1723448"/>
          </a:xfrm>
          <a:prstGeom prst="ellipse">
            <a:avLst/>
          </a:prstGeom>
          <a:solidFill>
            <a:srgbClr val="6D74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5000" b="1" dirty="0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>
            <a:grpSpLocks noChangeAspect="1"/>
          </p:cNvGrpSpPr>
          <p:nvPr/>
        </p:nvGrpSpPr>
        <p:grpSpPr>
          <a:xfrm>
            <a:off x="8093398" y="4093971"/>
            <a:ext cx="892491" cy="919172"/>
            <a:chOff x="10140951" y="3663950"/>
            <a:chExt cx="1062037" cy="1093788"/>
          </a:xfrm>
          <a:solidFill>
            <a:schemeClr val="bg1"/>
          </a:solidFill>
        </p:grpSpPr>
        <p:sp>
          <p:nvSpPr>
            <p:cNvPr id="21" name="Freeform 23"/>
            <p:cNvSpPr/>
            <p:nvPr/>
          </p:nvSpPr>
          <p:spPr bwMode="auto">
            <a:xfrm>
              <a:off x="10148888" y="4467225"/>
              <a:ext cx="1054099" cy="290513"/>
            </a:xfrm>
            <a:custGeom>
              <a:avLst/>
              <a:gdLst>
                <a:gd name="T0" fmla="*/ 278 w 278"/>
                <a:gd name="T1" fmla="*/ 1 h 77"/>
                <a:gd name="T2" fmla="*/ 253 w 278"/>
                <a:gd name="T3" fmla="*/ 23 h 77"/>
                <a:gd name="T4" fmla="*/ 253 w 278"/>
                <a:gd name="T5" fmla="*/ 23 h 77"/>
                <a:gd name="T6" fmla="*/ 253 w 278"/>
                <a:gd name="T7" fmla="*/ 23 h 77"/>
                <a:gd name="T8" fmla="*/ 140 w 278"/>
                <a:gd name="T9" fmla="*/ 52 h 77"/>
                <a:gd name="T10" fmla="*/ 38 w 278"/>
                <a:gd name="T11" fmla="*/ 30 h 77"/>
                <a:gd name="T12" fmla="*/ 0 w 278"/>
                <a:gd name="T13" fmla="*/ 0 h 77"/>
                <a:gd name="T14" fmla="*/ 47 w 278"/>
                <a:gd name="T15" fmla="*/ 56 h 77"/>
                <a:gd name="T16" fmla="*/ 140 w 278"/>
                <a:gd name="T17" fmla="*/ 77 h 77"/>
                <a:gd name="T18" fmla="*/ 243 w 278"/>
                <a:gd name="T19" fmla="*/ 50 h 77"/>
                <a:gd name="T20" fmla="*/ 243 w 278"/>
                <a:gd name="T21" fmla="*/ 50 h 77"/>
                <a:gd name="T22" fmla="*/ 278 w 278"/>
                <a:gd name="T2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7">
                  <a:moveTo>
                    <a:pt x="278" y="1"/>
                  </a:moveTo>
                  <a:cubicBezTo>
                    <a:pt x="271" y="9"/>
                    <a:pt x="263" y="16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2"/>
                    <a:pt x="9" y="11"/>
                    <a:pt x="0" y="0"/>
                  </a:cubicBezTo>
                  <a:cubicBezTo>
                    <a:pt x="2" y="21"/>
                    <a:pt x="18" y="41"/>
                    <a:pt x="47" y="56"/>
                  </a:cubicBezTo>
                  <a:cubicBezTo>
                    <a:pt x="73" y="70"/>
                    <a:pt x="107" y="77"/>
                    <a:pt x="140" y="77"/>
                  </a:cubicBezTo>
                  <a:cubicBezTo>
                    <a:pt x="178" y="77"/>
                    <a:pt x="216" y="67"/>
                    <a:pt x="243" y="50"/>
                  </a:cubicBezTo>
                  <a:cubicBezTo>
                    <a:pt x="243" y="50"/>
                    <a:pt x="243" y="50"/>
                    <a:pt x="243" y="50"/>
                  </a:cubicBezTo>
                  <a:cubicBezTo>
                    <a:pt x="265" y="36"/>
                    <a:pt x="276" y="19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10148888" y="4308475"/>
              <a:ext cx="1054099" cy="287338"/>
            </a:xfrm>
            <a:custGeom>
              <a:avLst/>
              <a:gdLst>
                <a:gd name="T0" fmla="*/ 253 w 278"/>
                <a:gd name="T1" fmla="*/ 22 h 76"/>
                <a:gd name="T2" fmla="*/ 253 w 278"/>
                <a:gd name="T3" fmla="*/ 23 h 76"/>
                <a:gd name="T4" fmla="*/ 253 w 278"/>
                <a:gd name="T5" fmla="*/ 23 h 76"/>
                <a:gd name="T6" fmla="*/ 140 w 278"/>
                <a:gd name="T7" fmla="*/ 52 h 76"/>
                <a:gd name="T8" fmla="*/ 38 w 278"/>
                <a:gd name="T9" fmla="*/ 30 h 76"/>
                <a:gd name="T10" fmla="*/ 0 w 278"/>
                <a:gd name="T11" fmla="*/ 0 h 76"/>
                <a:gd name="T12" fmla="*/ 47 w 278"/>
                <a:gd name="T13" fmla="*/ 56 h 76"/>
                <a:gd name="T14" fmla="*/ 140 w 278"/>
                <a:gd name="T15" fmla="*/ 76 h 76"/>
                <a:gd name="T16" fmla="*/ 243 w 278"/>
                <a:gd name="T17" fmla="*/ 49 h 76"/>
                <a:gd name="T18" fmla="*/ 243 w 278"/>
                <a:gd name="T19" fmla="*/ 49 h 76"/>
                <a:gd name="T20" fmla="*/ 278 w 278"/>
                <a:gd name="T21" fmla="*/ 1 h 76"/>
                <a:gd name="T22" fmla="*/ 253 w 278"/>
                <a:gd name="T23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6">
                  <a:moveTo>
                    <a:pt x="253" y="22"/>
                  </a:move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23" y="42"/>
                    <a:pt x="183" y="52"/>
                    <a:pt x="140" y="52"/>
                  </a:cubicBezTo>
                  <a:cubicBezTo>
                    <a:pt x="103" y="52"/>
                    <a:pt x="67" y="44"/>
                    <a:pt x="38" y="30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6"/>
                  </a:cubicBezTo>
                  <a:cubicBezTo>
                    <a:pt x="73" y="70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10148888" y="4148138"/>
              <a:ext cx="1054099" cy="288925"/>
            </a:xfrm>
            <a:custGeom>
              <a:avLst/>
              <a:gdLst>
                <a:gd name="T0" fmla="*/ 253 w 278"/>
                <a:gd name="T1" fmla="*/ 22 h 76"/>
                <a:gd name="T2" fmla="*/ 253 w 278"/>
                <a:gd name="T3" fmla="*/ 22 h 76"/>
                <a:gd name="T4" fmla="*/ 253 w 278"/>
                <a:gd name="T5" fmla="*/ 22 h 76"/>
                <a:gd name="T6" fmla="*/ 140 w 278"/>
                <a:gd name="T7" fmla="*/ 52 h 76"/>
                <a:gd name="T8" fmla="*/ 38 w 278"/>
                <a:gd name="T9" fmla="*/ 29 h 76"/>
                <a:gd name="T10" fmla="*/ 0 w 278"/>
                <a:gd name="T11" fmla="*/ 0 h 76"/>
                <a:gd name="T12" fmla="*/ 47 w 278"/>
                <a:gd name="T13" fmla="*/ 55 h 76"/>
                <a:gd name="T14" fmla="*/ 140 w 278"/>
                <a:gd name="T15" fmla="*/ 76 h 76"/>
                <a:gd name="T16" fmla="*/ 243 w 278"/>
                <a:gd name="T17" fmla="*/ 49 h 76"/>
                <a:gd name="T18" fmla="*/ 243 w 278"/>
                <a:gd name="T19" fmla="*/ 49 h 76"/>
                <a:gd name="T20" fmla="*/ 278 w 278"/>
                <a:gd name="T21" fmla="*/ 1 h 76"/>
                <a:gd name="T22" fmla="*/ 253 w 278"/>
                <a:gd name="T23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76">
                  <a:moveTo>
                    <a:pt x="253" y="22"/>
                  </a:move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23" y="41"/>
                    <a:pt x="183" y="52"/>
                    <a:pt x="140" y="52"/>
                  </a:cubicBezTo>
                  <a:cubicBezTo>
                    <a:pt x="103" y="52"/>
                    <a:pt x="67" y="44"/>
                    <a:pt x="38" y="29"/>
                  </a:cubicBezTo>
                  <a:cubicBezTo>
                    <a:pt x="22" y="21"/>
                    <a:pt x="9" y="11"/>
                    <a:pt x="0" y="0"/>
                  </a:cubicBezTo>
                  <a:cubicBezTo>
                    <a:pt x="2" y="20"/>
                    <a:pt x="18" y="41"/>
                    <a:pt x="47" y="55"/>
                  </a:cubicBezTo>
                  <a:cubicBezTo>
                    <a:pt x="73" y="69"/>
                    <a:pt x="107" y="76"/>
                    <a:pt x="140" y="76"/>
                  </a:cubicBezTo>
                  <a:cubicBezTo>
                    <a:pt x="178" y="76"/>
                    <a:pt x="216" y="67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65" y="35"/>
                    <a:pt x="276" y="18"/>
                    <a:pt x="278" y="1"/>
                  </a:cubicBezTo>
                  <a:cubicBezTo>
                    <a:pt x="271" y="9"/>
                    <a:pt x="263" y="16"/>
                    <a:pt x="25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10140951" y="3663950"/>
              <a:ext cx="1062037" cy="647700"/>
            </a:xfrm>
            <a:custGeom>
              <a:avLst/>
              <a:gdLst>
                <a:gd name="T0" fmla="*/ 2 w 280"/>
                <a:gd name="T1" fmla="*/ 78 h 171"/>
                <a:gd name="T2" fmla="*/ 49 w 280"/>
                <a:gd name="T3" fmla="*/ 141 h 171"/>
                <a:gd name="T4" fmla="*/ 245 w 280"/>
                <a:gd name="T5" fmla="*/ 135 h 171"/>
                <a:gd name="T6" fmla="*/ 245 w 280"/>
                <a:gd name="T7" fmla="*/ 135 h 171"/>
                <a:gd name="T8" fmla="*/ 280 w 280"/>
                <a:gd name="T9" fmla="*/ 84 h 171"/>
                <a:gd name="T10" fmla="*/ 280 w 280"/>
                <a:gd name="T11" fmla="*/ 81 h 171"/>
                <a:gd name="T12" fmla="*/ 280 w 280"/>
                <a:gd name="T13" fmla="*/ 77 h 171"/>
                <a:gd name="T14" fmla="*/ 233 w 280"/>
                <a:gd name="T15" fmla="*/ 21 h 171"/>
                <a:gd name="T16" fmla="*/ 140 w 280"/>
                <a:gd name="T17" fmla="*/ 0 h 171"/>
                <a:gd name="T18" fmla="*/ 133 w 280"/>
                <a:gd name="T19" fmla="*/ 1 h 171"/>
                <a:gd name="T20" fmla="*/ 132 w 280"/>
                <a:gd name="T21" fmla="*/ 1 h 171"/>
                <a:gd name="T22" fmla="*/ 119 w 280"/>
                <a:gd name="T23" fmla="*/ 1 h 171"/>
                <a:gd name="T24" fmla="*/ 119 w 280"/>
                <a:gd name="T25" fmla="*/ 1 h 171"/>
                <a:gd name="T26" fmla="*/ 106 w 280"/>
                <a:gd name="T27" fmla="*/ 3 h 171"/>
                <a:gd name="T28" fmla="*/ 106 w 280"/>
                <a:gd name="T29" fmla="*/ 3 h 171"/>
                <a:gd name="T30" fmla="*/ 93 w 280"/>
                <a:gd name="T31" fmla="*/ 5 h 171"/>
                <a:gd name="T32" fmla="*/ 93 w 280"/>
                <a:gd name="T33" fmla="*/ 5 h 171"/>
                <a:gd name="T34" fmla="*/ 37 w 280"/>
                <a:gd name="T35" fmla="*/ 27 h 171"/>
                <a:gd name="T36" fmla="*/ 37 w 280"/>
                <a:gd name="T37" fmla="*/ 27 h 171"/>
                <a:gd name="T38" fmla="*/ 2 w 280"/>
                <a:gd name="T39" fmla="*/ 78 h 171"/>
                <a:gd name="T40" fmla="*/ 230 w 280"/>
                <a:gd name="T41" fmla="*/ 127 h 171"/>
                <a:gd name="T42" fmla="*/ 230 w 280"/>
                <a:gd name="T43" fmla="*/ 127 h 171"/>
                <a:gd name="T44" fmla="*/ 62 w 280"/>
                <a:gd name="T45" fmla="*/ 133 h 171"/>
                <a:gd name="T46" fmla="*/ 52 w 280"/>
                <a:gd name="T47" fmla="*/ 35 h 171"/>
                <a:gd name="T48" fmla="*/ 220 w 280"/>
                <a:gd name="T49" fmla="*/ 30 h 171"/>
                <a:gd name="T50" fmla="*/ 230 w 280"/>
                <a:gd name="T51" fmla="*/ 12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0" h="171">
                  <a:moveTo>
                    <a:pt x="2" y="78"/>
                  </a:moveTo>
                  <a:cubicBezTo>
                    <a:pt x="0" y="101"/>
                    <a:pt x="16" y="125"/>
                    <a:pt x="49" y="141"/>
                  </a:cubicBezTo>
                  <a:cubicBezTo>
                    <a:pt x="106" y="171"/>
                    <a:pt x="194" y="168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68" y="120"/>
                    <a:pt x="279" y="102"/>
                    <a:pt x="280" y="84"/>
                  </a:cubicBezTo>
                  <a:cubicBezTo>
                    <a:pt x="280" y="83"/>
                    <a:pt x="280" y="82"/>
                    <a:pt x="280" y="81"/>
                  </a:cubicBezTo>
                  <a:cubicBezTo>
                    <a:pt x="280" y="80"/>
                    <a:pt x="280" y="78"/>
                    <a:pt x="280" y="77"/>
                  </a:cubicBezTo>
                  <a:cubicBezTo>
                    <a:pt x="278" y="56"/>
                    <a:pt x="262" y="36"/>
                    <a:pt x="233" y="21"/>
                  </a:cubicBezTo>
                  <a:cubicBezTo>
                    <a:pt x="206" y="7"/>
                    <a:pt x="173" y="0"/>
                    <a:pt x="140" y="0"/>
                  </a:cubicBezTo>
                  <a:cubicBezTo>
                    <a:pt x="138" y="0"/>
                    <a:pt x="135" y="0"/>
                    <a:pt x="133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28" y="1"/>
                    <a:pt x="124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5" y="2"/>
                    <a:pt x="110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4"/>
                    <a:pt x="97" y="4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72" y="10"/>
                    <a:pt x="52" y="1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4" y="42"/>
                    <a:pt x="3" y="60"/>
                    <a:pt x="2" y="78"/>
                  </a:cubicBezTo>
                  <a:close/>
                  <a:moveTo>
                    <a:pt x="230" y="127"/>
                  </a:moveTo>
                  <a:cubicBezTo>
                    <a:pt x="230" y="127"/>
                    <a:pt x="230" y="127"/>
                    <a:pt x="230" y="127"/>
                  </a:cubicBezTo>
                  <a:cubicBezTo>
                    <a:pt x="187" y="156"/>
                    <a:pt x="111" y="158"/>
                    <a:pt x="62" y="133"/>
                  </a:cubicBezTo>
                  <a:cubicBezTo>
                    <a:pt x="13" y="107"/>
                    <a:pt x="8" y="63"/>
                    <a:pt x="52" y="35"/>
                  </a:cubicBezTo>
                  <a:cubicBezTo>
                    <a:pt x="95" y="6"/>
                    <a:pt x="171" y="4"/>
                    <a:pt x="220" y="30"/>
                  </a:cubicBezTo>
                  <a:cubicBezTo>
                    <a:pt x="269" y="55"/>
                    <a:pt x="274" y="99"/>
                    <a:pt x="23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10206038" y="3698875"/>
              <a:ext cx="939800" cy="544513"/>
            </a:xfrm>
            <a:custGeom>
              <a:avLst/>
              <a:gdLst>
                <a:gd name="T0" fmla="*/ 40 w 248"/>
                <a:gd name="T1" fmla="*/ 29 h 144"/>
                <a:gd name="T2" fmla="*/ 50 w 248"/>
                <a:gd name="T3" fmla="*/ 120 h 144"/>
                <a:gd name="T4" fmla="*/ 208 w 248"/>
                <a:gd name="T5" fmla="*/ 115 h 144"/>
                <a:gd name="T6" fmla="*/ 198 w 248"/>
                <a:gd name="T7" fmla="*/ 24 h 144"/>
                <a:gd name="T8" fmla="*/ 40 w 248"/>
                <a:gd name="T9" fmla="*/ 29 h 144"/>
                <a:gd name="T10" fmla="*/ 81 w 248"/>
                <a:gd name="T11" fmla="*/ 107 h 144"/>
                <a:gd name="T12" fmla="*/ 74 w 248"/>
                <a:gd name="T13" fmla="*/ 111 h 144"/>
                <a:gd name="T14" fmla="*/ 68 w 248"/>
                <a:gd name="T15" fmla="*/ 111 h 144"/>
                <a:gd name="T16" fmla="*/ 67 w 248"/>
                <a:gd name="T17" fmla="*/ 110 h 144"/>
                <a:gd name="T18" fmla="*/ 65 w 248"/>
                <a:gd name="T19" fmla="*/ 109 h 144"/>
                <a:gd name="T20" fmla="*/ 64 w 248"/>
                <a:gd name="T21" fmla="*/ 106 h 144"/>
                <a:gd name="T22" fmla="*/ 71 w 248"/>
                <a:gd name="T23" fmla="*/ 101 h 144"/>
                <a:gd name="T24" fmla="*/ 51 w 248"/>
                <a:gd name="T25" fmla="*/ 82 h 144"/>
                <a:gd name="T26" fmla="*/ 52 w 248"/>
                <a:gd name="T27" fmla="*/ 81 h 144"/>
                <a:gd name="T28" fmla="*/ 69 w 248"/>
                <a:gd name="T29" fmla="*/ 76 h 144"/>
                <a:gd name="T30" fmla="*/ 71 w 248"/>
                <a:gd name="T31" fmla="*/ 76 h 144"/>
                <a:gd name="T32" fmla="*/ 86 w 248"/>
                <a:gd name="T33" fmla="*/ 91 h 144"/>
                <a:gd name="T34" fmla="*/ 114 w 248"/>
                <a:gd name="T35" fmla="*/ 73 h 144"/>
                <a:gd name="T36" fmla="*/ 113 w 248"/>
                <a:gd name="T37" fmla="*/ 41 h 144"/>
                <a:gd name="T38" fmla="*/ 168 w 248"/>
                <a:gd name="T39" fmla="*/ 38 h 144"/>
                <a:gd name="T40" fmla="*/ 175 w 248"/>
                <a:gd name="T41" fmla="*/ 33 h 144"/>
                <a:gd name="T42" fmla="*/ 182 w 248"/>
                <a:gd name="T43" fmla="*/ 33 h 144"/>
                <a:gd name="T44" fmla="*/ 185 w 248"/>
                <a:gd name="T45" fmla="*/ 35 h 144"/>
                <a:gd name="T46" fmla="*/ 185 w 248"/>
                <a:gd name="T47" fmla="*/ 38 h 144"/>
                <a:gd name="T48" fmla="*/ 178 w 248"/>
                <a:gd name="T49" fmla="*/ 43 h 144"/>
                <a:gd name="T50" fmla="*/ 195 w 248"/>
                <a:gd name="T51" fmla="*/ 61 h 144"/>
                <a:gd name="T52" fmla="*/ 193 w 248"/>
                <a:gd name="T53" fmla="*/ 62 h 144"/>
                <a:gd name="T54" fmla="*/ 179 w 248"/>
                <a:gd name="T55" fmla="*/ 66 h 144"/>
                <a:gd name="T56" fmla="*/ 176 w 248"/>
                <a:gd name="T57" fmla="*/ 66 h 144"/>
                <a:gd name="T58" fmla="*/ 163 w 248"/>
                <a:gd name="T59" fmla="*/ 53 h 144"/>
                <a:gd name="T60" fmla="*/ 137 w 248"/>
                <a:gd name="T61" fmla="*/ 70 h 144"/>
                <a:gd name="T62" fmla="*/ 137 w 248"/>
                <a:gd name="T63" fmla="*/ 103 h 144"/>
                <a:gd name="T64" fmla="*/ 81 w 248"/>
                <a:gd name="T65" fmla="*/ 10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8" h="144">
                  <a:moveTo>
                    <a:pt x="40" y="29"/>
                  </a:moveTo>
                  <a:cubicBezTo>
                    <a:pt x="0" y="56"/>
                    <a:pt x="4" y="96"/>
                    <a:pt x="50" y="120"/>
                  </a:cubicBezTo>
                  <a:cubicBezTo>
                    <a:pt x="96" y="144"/>
                    <a:pt x="167" y="142"/>
                    <a:pt x="208" y="115"/>
                  </a:cubicBezTo>
                  <a:cubicBezTo>
                    <a:pt x="248" y="89"/>
                    <a:pt x="244" y="48"/>
                    <a:pt x="198" y="24"/>
                  </a:cubicBezTo>
                  <a:cubicBezTo>
                    <a:pt x="152" y="0"/>
                    <a:pt x="81" y="2"/>
                    <a:pt x="40" y="29"/>
                  </a:cubicBezTo>
                  <a:close/>
                  <a:moveTo>
                    <a:pt x="81" y="107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2" y="112"/>
                    <a:pt x="71" y="112"/>
                    <a:pt x="68" y="111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2" y="108"/>
                    <a:pt x="62" y="107"/>
                    <a:pt x="64" y="106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65" y="99"/>
                    <a:pt x="46" y="85"/>
                    <a:pt x="51" y="82"/>
                  </a:cubicBezTo>
                  <a:cubicBezTo>
                    <a:pt x="51" y="82"/>
                    <a:pt x="51" y="82"/>
                    <a:pt x="52" y="81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6"/>
                    <a:pt x="71" y="76"/>
                    <a:pt x="71" y="76"/>
                  </a:cubicBezTo>
                  <a:cubicBezTo>
                    <a:pt x="72" y="77"/>
                    <a:pt x="77" y="86"/>
                    <a:pt x="86" y="91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08" y="66"/>
                    <a:pt x="95" y="53"/>
                    <a:pt x="113" y="41"/>
                  </a:cubicBezTo>
                  <a:cubicBezTo>
                    <a:pt x="134" y="27"/>
                    <a:pt x="161" y="34"/>
                    <a:pt x="168" y="38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8" y="32"/>
                    <a:pt x="179" y="32"/>
                    <a:pt x="182" y="33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8" y="36"/>
                    <a:pt x="188" y="37"/>
                    <a:pt x="185" y="38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83" y="45"/>
                    <a:pt x="200" y="58"/>
                    <a:pt x="195" y="61"/>
                  </a:cubicBezTo>
                  <a:cubicBezTo>
                    <a:pt x="195" y="62"/>
                    <a:pt x="194" y="62"/>
                    <a:pt x="193" y="62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78" y="66"/>
                    <a:pt x="177" y="66"/>
                    <a:pt x="176" y="66"/>
                  </a:cubicBezTo>
                  <a:cubicBezTo>
                    <a:pt x="175" y="65"/>
                    <a:pt x="170" y="56"/>
                    <a:pt x="163" y="53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43" y="78"/>
                    <a:pt x="155" y="91"/>
                    <a:pt x="137" y="103"/>
                  </a:cubicBezTo>
                  <a:cubicBezTo>
                    <a:pt x="117" y="116"/>
                    <a:pt x="93" y="111"/>
                    <a:pt x="81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10564813" y="4000500"/>
              <a:ext cx="117475" cy="73025"/>
            </a:xfrm>
            <a:custGeom>
              <a:avLst/>
              <a:gdLst>
                <a:gd name="T0" fmla="*/ 22 w 31"/>
                <a:gd name="T1" fmla="*/ 14 h 19"/>
                <a:gd name="T2" fmla="*/ 24 w 31"/>
                <a:gd name="T3" fmla="*/ 0 h 19"/>
                <a:gd name="T4" fmla="*/ 0 w 31"/>
                <a:gd name="T5" fmla="*/ 16 h 19"/>
                <a:gd name="T6" fmla="*/ 22 w 31"/>
                <a:gd name="T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9">
                  <a:moveTo>
                    <a:pt x="22" y="14"/>
                  </a:moveTo>
                  <a:cubicBezTo>
                    <a:pt x="31" y="9"/>
                    <a:pt x="26" y="3"/>
                    <a:pt x="24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8"/>
                    <a:pt x="15" y="19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0679113" y="3863975"/>
              <a:ext cx="114300" cy="73025"/>
            </a:xfrm>
            <a:custGeom>
              <a:avLst/>
              <a:gdLst>
                <a:gd name="T0" fmla="*/ 7 w 30"/>
                <a:gd name="T1" fmla="*/ 19 h 19"/>
                <a:gd name="T2" fmla="*/ 30 w 30"/>
                <a:gd name="T3" fmla="*/ 4 h 19"/>
                <a:gd name="T4" fmla="*/ 8 w 30"/>
                <a:gd name="T5" fmla="*/ 6 h 19"/>
                <a:gd name="T6" fmla="*/ 7 w 30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9">
                  <a:moveTo>
                    <a:pt x="7" y="19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26" y="3"/>
                    <a:pt x="16" y="0"/>
                    <a:pt x="8" y="6"/>
                  </a:cubicBezTo>
                  <a:cubicBezTo>
                    <a:pt x="0" y="11"/>
                    <a:pt x="4" y="16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1518467" y="5751576"/>
            <a:ext cx="43774" cy="690367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591475" y="2642499"/>
            <a:ext cx="43774" cy="690367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0591475" y="5751575"/>
            <a:ext cx="43774" cy="690368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17115" y="3654520"/>
            <a:ext cx="1723448" cy="1723448"/>
          </a:xfrm>
          <a:prstGeom prst="ellipse">
            <a:avLst/>
          </a:prstGeom>
          <a:solidFill>
            <a:srgbClr val="A981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5000" b="1" dirty="0">
              <a:solidFill>
                <a:schemeClr val="bg1"/>
              </a:solidFill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6251035" y="4093971"/>
            <a:ext cx="1277480" cy="780270"/>
            <a:chOff x="4233863" y="3798887"/>
            <a:chExt cx="1089025" cy="665163"/>
          </a:xfrm>
          <a:solidFill>
            <a:schemeClr val="bg1"/>
          </a:solidFill>
        </p:grpSpPr>
        <p:sp>
          <p:nvSpPr>
            <p:cNvPr id="34" name="Freeform 9"/>
            <p:cNvSpPr/>
            <p:nvPr/>
          </p:nvSpPr>
          <p:spPr bwMode="auto">
            <a:xfrm>
              <a:off x="4233863" y="3798887"/>
              <a:ext cx="538163" cy="660401"/>
            </a:xfrm>
            <a:custGeom>
              <a:avLst/>
              <a:gdLst>
                <a:gd name="T0" fmla="*/ 133 w 142"/>
                <a:gd name="T1" fmla="*/ 132 h 173"/>
                <a:gd name="T2" fmla="*/ 142 w 142"/>
                <a:gd name="T3" fmla="*/ 128 h 173"/>
                <a:gd name="T4" fmla="*/ 102 w 142"/>
                <a:gd name="T5" fmla="*/ 115 h 173"/>
                <a:gd name="T6" fmla="*/ 119 w 142"/>
                <a:gd name="T7" fmla="*/ 82 h 173"/>
                <a:gd name="T8" fmla="*/ 119 w 142"/>
                <a:gd name="T9" fmla="*/ 81 h 173"/>
                <a:gd name="T10" fmla="*/ 123 w 142"/>
                <a:gd name="T11" fmla="*/ 81 h 173"/>
                <a:gd name="T12" fmla="*/ 127 w 142"/>
                <a:gd name="T13" fmla="*/ 64 h 173"/>
                <a:gd name="T14" fmla="*/ 124 w 142"/>
                <a:gd name="T15" fmla="*/ 58 h 173"/>
                <a:gd name="T16" fmla="*/ 124 w 142"/>
                <a:gd name="T17" fmla="*/ 58 h 173"/>
                <a:gd name="T18" fmla="*/ 124 w 142"/>
                <a:gd name="T19" fmla="*/ 56 h 173"/>
                <a:gd name="T20" fmla="*/ 123 w 142"/>
                <a:gd name="T21" fmla="*/ 32 h 173"/>
                <a:gd name="T22" fmla="*/ 117 w 142"/>
                <a:gd name="T23" fmla="*/ 15 h 173"/>
                <a:gd name="T24" fmla="*/ 96 w 142"/>
                <a:gd name="T25" fmla="*/ 5 h 173"/>
                <a:gd name="T26" fmla="*/ 72 w 142"/>
                <a:gd name="T27" fmla="*/ 2 h 173"/>
                <a:gd name="T28" fmla="*/ 62 w 142"/>
                <a:gd name="T29" fmla="*/ 13 h 173"/>
                <a:gd name="T30" fmla="*/ 50 w 142"/>
                <a:gd name="T31" fmla="*/ 33 h 173"/>
                <a:gd name="T32" fmla="*/ 49 w 142"/>
                <a:gd name="T33" fmla="*/ 56 h 173"/>
                <a:gd name="T34" fmla="*/ 49 w 142"/>
                <a:gd name="T35" fmla="*/ 58 h 173"/>
                <a:gd name="T36" fmla="*/ 49 w 142"/>
                <a:gd name="T37" fmla="*/ 58 h 173"/>
                <a:gd name="T38" fmla="*/ 45 w 142"/>
                <a:gd name="T39" fmla="*/ 64 h 173"/>
                <a:gd name="T40" fmla="*/ 50 w 142"/>
                <a:gd name="T41" fmla="*/ 81 h 173"/>
                <a:gd name="T42" fmla="*/ 54 w 142"/>
                <a:gd name="T43" fmla="*/ 81 h 173"/>
                <a:gd name="T44" fmla="*/ 54 w 142"/>
                <a:gd name="T45" fmla="*/ 82 h 173"/>
                <a:gd name="T46" fmla="*/ 71 w 142"/>
                <a:gd name="T47" fmla="*/ 115 h 173"/>
                <a:gd name="T48" fmla="*/ 23 w 142"/>
                <a:gd name="T49" fmla="*/ 133 h 173"/>
                <a:gd name="T50" fmla="*/ 0 w 142"/>
                <a:gd name="T51" fmla="*/ 154 h 173"/>
                <a:gd name="T52" fmla="*/ 0 w 142"/>
                <a:gd name="T53" fmla="*/ 173 h 173"/>
                <a:gd name="T54" fmla="*/ 104 w 142"/>
                <a:gd name="T55" fmla="*/ 173 h 173"/>
                <a:gd name="T56" fmla="*/ 104 w 142"/>
                <a:gd name="T57" fmla="*/ 162 h 173"/>
                <a:gd name="T58" fmla="*/ 133 w 142"/>
                <a:gd name="T59" fmla="*/ 13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" h="173">
                  <a:moveTo>
                    <a:pt x="133" y="132"/>
                  </a:moveTo>
                  <a:cubicBezTo>
                    <a:pt x="136" y="131"/>
                    <a:pt x="139" y="129"/>
                    <a:pt x="142" y="128"/>
                  </a:cubicBezTo>
                  <a:cubicBezTo>
                    <a:pt x="132" y="123"/>
                    <a:pt x="120" y="117"/>
                    <a:pt x="102" y="115"/>
                  </a:cubicBezTo>
                  <a:cubicBezTo>
                    <a:pt x="109" y="109"/>
                    <a:pt x="112" y="98"/>
                    <a:pt x="119" y="82"/>
                  </a:cubicBezTo>
                  <a:cubicBezTo>
                    <a:pt x="119" y="82"/>
                    <a:pt x="119" y="82"/>
                    <a:pt x="119" y="81"/>
                  </a:cubicBezTo>
                  <a:cubicBezTo>
                    <a:pt x="120" y="82"/>
                    <a:pt x="122" y="82"/>
                    <a:pt x="123" y="81"/>
                  </a:cubicBezTo>
                  <a:cubicBezTo>
                    <a:pt x="126" y="79"/>
                    <a:pt x="127" y="69"/>
                    <a:pt x="127" y="64"/>
                  </a:cubicBezTo>
                  <a:cubicBezTo>
                    <a:pt x="128" y="57"/>
                    <a:pt x="124" y="58"/>
                    <a:pt x="124" y="58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24" y="57"/>
                    <a:pt x="124" y="57"/>
                    <a:pt x="124" y="56"/>
                  </a:cubicBezTo>
                  <a:cubicBezTo>
                    <a:pt x="124" y="50"/>
                    <a:pt x="125" y="39"/>
                    <a:pt x="123" y="32"/>
                  </a:cubicBezTo>
                  <a:cubicBezTo>
                    <a:pt x="121" y="23"/>
                    <a:pt x="121" y="20"/>
                    <a:pt x="117" y="15"/>
                  </a:cubicBezTo>
                  <a:cubicBezTo>
                    <a:pt x="110" y="8"/>
                    <a:pt x="100" y="5"/>
                    <a:pt x="96" y="5"/>
                  </a:cubicBezTo>
                  <a:cubicBezTo>
                    <a:pt x="93" y="5"/>
                    <a:pt x="80" y="0"/>
                    <a:pt x="72" y="2"/>
                  </a:cubicBezTo>
                  <a:cubicBezTo>
                    <a:pt x="64" y="5"/>
                    <a:pt x="69" y="13"/>
                    <a:pt x="62" y="13"/>
                  </a:cubicBezTo>
                  <a:cubicBezTo>
                    <a:pt x="55" y="13"/>
                    <a:pt x="52" y="23"/>
                    <a:pt x="50" y="33"/>
                  </a:cubicBezTo>
                  <a:cubicBezTo>
                    <a:pt x="48" y="39"/>
                    <a:pt x="49" y="49"/>
                    <a:pt x="49" y="56"/>
                  </a:cubicBezTo>
                  <a:cubicBezTo>
                    <a:pt x="49" y="57"/>
                    <a:pt x="49" y="57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5" y="57"/>
                    <a:pt x="45" y="64"/>
                  </a:cubicBezTo>
                  <a:cubicBezTo>
                    <a:pt x="45" y="69"/>
                    <a:pt x="47" y="79"/>
                    <a:pt x="50" y="81"/>
                  </a:cubicBezTo>
                  <a:cubicBezTo>
                    <a:pt x="51" y="82"/>
                    <a:pt x="53" y="82"/>
                    <a:pt x="54" y="81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61" y="98"/>
                    <a:pt x="64" y="110"/>
                    <a:pt x="71" y="115"/>
                  </a:cubicBezTo>
                  <a:cubicBezTo>
                    <a:pt x="47" y="118"/>
                    <a:pt x="34" y="128"/>
                    <a:pt x="23" y="133"/>
                  </a:cubicBezTo>
                  <a:cubicBezTo>
                    <a:pt x="0" y="143"/>
                    <a:pt x="0" y="154"/>
                    <a:pt x="0" y="15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104" y="159"/>
                    <a:pt x="106" y="144"/>
                    <a:pt x="133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4665663" y="3825875"/>
              <a:ext cx="657225" cy="638175"/>
            </a:xfrm>
            <a:custGeom>
              <a:avLst/>
              <a:gdLst>
                <a:gd name="T0" fmla="*/ 150 w 173"/>
                <a:gd name="T1" fmla="*/ 134 h 167"/>
                <a:gd name="T2" fmla="*/ 110 w 173"/>
                <a:gd name="T3" fmla="*/ 124 h 167"/>
                <a:gd name="T4" fmla="*/ 104 w 173"/>
                <a:gd name="T5" fmla="*/ 106 h 167"/>
                <a:gd name="T6" fmla="*/ 108 w 173"/>
                <a:gd name="T7" fmla="*/ 109 h 167"/>
                <a:gd name="T8" fmla="*/ 112 w 173"/>
                <a:gd name="T9" fmla="*/ 108 h 167"/>
                <a:gd name="T10" fmla="*/ 125 w 173"/>
                <a:gd name="T11" fmla="*/ 106 h 167"/>
                <a:gd name="T12" fmla="*/ 127 w 173"/>
                <a:gd name="T13" fmla="*/ 107 h 167"/>
                <a:gd name="T14" fmla="*/ 130 w 173"/>
                <a:gd name="T15" fmla="*/ 108 h 167"/>
                <a:gd name="T16" fmla="*/ 129 w 173"/>
                <a:gd name="T17" fmla="*/ 106 h 167"/>
                <a:gd name="T18" fmla="*/ 125 w 173"/>
                <a:gd name="T19" fmla="*/ 96 h 167"/>
                <a:gd name="T20" fmla="*/ 130 w 173"/>
                <a:gd name="T21" fmla="*/ 93 h 167"/>
                <a:gd name="T22" fmla="*/ 131 w 173"/>
                <a:gd name="T23" fmla="*/ 93 h 167"/>
                <a:gd name="T24" fmla="*/ 133 w 173"/>
                <a:gd name="T25" fmla="*/ 93 h 167"/>
                <a:gd name="T26" fmla="*/ 138 w 173"/>
                <a:gd name="T27" fmla="*/ 92 h 167"/>
                <a:gd name="T28" fmla="*/ 120 w 173"/>
                <a:gd name="T29" fmla="*/ 8 h 167"/>
                <a:gd name="T30" fmla="*/ 100 w 173"/>
                <a:gd name="T31" fmla="*/ 0 h 167"/>
                <a:gd name="T32" fmla="*/ 86 w 173"/>
                <a:gd name="T33" fmla="*/ 5 h 167"/>
                <a:gd name="T34" fmla="*/ 73 w 173"/>
                <a:gd name="T35" fmla="*/ 0 h 167"/>
                <a:gd name="T36" fmla="*/ 52 w 173"/>
                <a:gd name="T37" fmla="*/ 8 h 167"/>
                <a:gd name="T38" fmla="*/ 33 w 173"/>
                <a:gd name="T39" fmla="*/ 91 h 167"/>
                <a:gd name="T40" fmla="*/ 34 w 173"/>
                <a:gd name="T41" fmla="*/ 91 h 167"/>
                <a:gd name="T42" fmla="*/ 38 w 173"/>
                <a:gd name="T43" fmla="*/ 93 h 167"/>
                <a:gd name="T44" fmla="*/ 46 w 173"/>
                <a:gd name="T45" fmla="*/ 96 h 167"/>
                <a:gd name="T46" fmla="*/ 43 w 173"/>
                <a:gd name="T47" fmla="*/ 107 h 167"/>
                <a:gd name="T48" fmla="*/ 43 w 173"/>
                <a:gd name="T49" fmla="*/ 108 h 167"/>
                <a:gd name="T50" fmla="*/ 47 w 173"/>
                <a:gd name="T51" fmla="*/ 107 h 167"/>
                <a:gd name="T52" fmla="*/ 48 w 173"/>
                <a:gd name="T53" fmla="*/ 107 h 167"/>
                <a:gd name="T54" fmla="*/ 56 w 173"/>
                <a:gd name="T55" fmla="*/ 108 h 167"/>
                <a:gd name="T56" fmla="*/ 60 w 173"/>
                <a:gd name="T57" fmla="*/ 109 h 167"/>
                <a:gd name="T58" fmla="*/ 69 w 173"/>
                <a:gd name="T59" fmla="*/ 106 h 167"/>
                <a:gd name="T60" fmla="*/ 62 w 173"/>
                <a:gd name="T61" fmla="*/ 124 h 167"/>
                <a:gd name="T62" fmla="*/ 23 w 173"/>
                <a:gd name="T63" fmla="*/ 134 h 167"/>
                <a:gd name="T64" fmla="*/ 0 w 173"/>
                <a:gd name="T65" fmla="*/ 155 h 167"/>
                <a:gd name="T66" fmla="*/ 0 w 173"/>
                <a:gd name="T67" fmla="*/ 167 h 167"/>
                <a:gd name="T68" fmla="*/ 173 w 173"/>
                <a:gd name="T69" fmla="*/ 167 h 167"/>
                <a:gd name="T70" fmla="*/ 173 w 173"/>
                <a:gd name="T71" fmla="*/ 155 h 167"/>
                <a:gd name="T72" fmla="*/ 150 w 173"/>
                <a:gd name="T73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3" h="167">
                  <a:moveTo>
                    <a:pt x="150" y="134"/>
                  </a:moveTo>
                  <a:cubicBezTo>
                    <a:pt x="140" y="129"/>
                    <a:pt x="129" y="127"/>
                    <a:pt x="110" y="124"/>
                  </a:cubicBezTo>
                  <a:cubicBezTo>
                    <a:pt x="109" y="122"/>
                    <a:pt x="106" y="114"/>
                    <a:pt x="104" y="106"/>
                  </a:cubicBezTo>
                  <a:cubicBezTo>
                    <a:pt x="104" y="106"/>
                    <a:pt x="107" y="109"/>
                    <a:pt x="108" y="109"/>
                  </a:cubicBezTo>
                  <a:cubicBezTo>
                    <a:pt x="109" y="109"/>
                    <a:pt x="110" y="108"/>
                    <a:pt x="112" y="108"/>
                  </a:cubicBezTo>
                  <a:cubicBezTo>
                    <a:pt x="112" y="108"/>
                    <a:pt x="121" y="106"/>
                    <a:pt x="125" y="106"/>
                  </a:cubicBezTo>
                  <a:cubicBezTo>
                    <a:pt x="126" y="106"/>
                    <a:pt x="127" y="107"/>
                    <a:pt x="127" y="107"/>
                  </a:cubicBezTo>
                  <a:cubicBezTo>
                    <a:pt x="127" y="107"/>
                    <a:pt x="128" y="108"/>
                    <a:pt x="130" y="108"/>
                  </a:cubicBezTo>
                  <a:cubicBezTo>
                    <a:pt x="129" y="107"/>
                    <a:pt x="129" y="106"/>
                    <a:pt x="129" y="106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5" y="96"/>
                    <a:pt x="128" y="93"/>
                    <a:pt x="130" y="93"/>
                  </a:cubicBezTo>
                  <a:cubicBezTo>
                    <a:pt x="131" y="93"/>
                    <a:pt x="131" y="93"/>
                    <a:pt x="131" y="93"/>
                  </a:cubicBezTo>
                  <a:cubicBezTo>
                    <a:pt x="132" y="93"/>
                    <a:pt x="132" y="93"/>
                    <a:pt x="133" y="93"/>
                  </a:cubicBezTo>
                  <a:cubicBezTo>
                    <a:pt x="135" y="93"/>
                    <a:pt x="138" y="92"/>
                    <a:pt x="138" y="92"/>
                  </a:cubicBezTo>
                  <a:cubicBezTo>
                    <a:pt x="140" y="70"/>
                    <a:pt x="143" y="25"/>
                    <a:pt x="120" y="8"/>
                  </a:cubicBezTo>
                  <a:cubicBezTo>
                    <a:pt x="112" y="2"/>
                    <a:pt x="106" y="0"/>
                    <a:pt x="100" y="0"/>
                  </a:cubicBezTo>
                  <a:cubicBezTo>
                    <a:pt x="94" y="0"/>
                    <a:pt x="90" y="2"/>
                    <a:pt x="86" y="5"/>
                  </a:cubicBezTo>
                  <a:cubicBezTo>
                    <a:pt x="83" y="2"/>
                    <a:pt x="78" y="0"/>
                    <a:pt x="73" y="0"/>
                  </a:cubicBezTo>
                  <a:cubicBezTo>
                    <a:pt x="67" y="0"/>
                    <a:pt x="60" y="2"/>
                    <a:pt x="52" y="8"/>
                  </a:cubicBezTo>
                  <a:cubicBezTo>
                    <a:pt x="30" y="24"/>
                    <a:pt x="31" y="68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5" y="91"/>
                    <a:pt x="36" y="91"/>
                    <a:pt x="38" y="93"/>
                  </a:cubicBezTo>
                  <a:cubicBezTo>
                    <a:pt x="41" y="96"/>
                    <a:pt x="46" y="96"/>
                    <a:pt x="46" y="96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4" y="108"/>
                    <a:pt x="46" y="107"/>
                    <a:pt x="47" y="107"/>
                  </a:cubicBezTo>
                  <a:cubicBezTo>
                    <a:pt x="47" y="107"/>
                    <a:pt x="48" y="107"/>
                    <a:pt x="48" y="107"/>
                  </a:cubicBezTo>
                  <a:cubicBezTo>
                    <a:pt x="52" y="107"/>
                    <a:pt x="56" y="108"/>
                    <a:pt x="56" y="108"/>
                  </a:cubicBezTo>
                  <a:cubicBezTo>
                    <a:pt x="58" y="108"/>
                    <a:pt x="59" y="109"/>
                    <a:pt x="60" y="109"/>
                  </a:cubicBezTo>
                  <a:cubicBezTo>
                    <a:pt x="62" y="109"/>
                    <a:pt x="68" y="106"/>
                    <a:pt x="69" y="106"/>
                  </a:cubicBezTo>
                  <a:cubicBezTo>
                    <a:pt x="68" y="111"/>
                    <a:pt x="65" y="120"/>
                    <a:pt x="62" y="124"/>
                  </a:cubicBezTo>
                  <a:cubicBezTo>
                    <a:pt x="44" y="127"/>
                    <a:pt x="32" y="129"/>
                    <a:pt x="23" y="134"/>
                  </a:cubicBezTo>
                  <a:cubicBezTo>
                    <a:pt x="0" y="144"/>
                    <a:pt x="0" y="155"/>
                    <a:pt x="0" y="155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3" y="155"/>
                    <a:pt x="173" y="144"/>
                    <a:pt x="15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椭圆 35"/>
          <p:cNvSpPr>
            <a:spLocks noChangeAspect="1"/>
          </p:cNvSpPr>
          <p:nvPr/>
        </p:nvSpPr>
        <p:spPr>
          <a:xfrm>
            <a:off x="4454966" y="3654520"/>
            <a:ext cx="1723448" cy="1723448"/>
          </a:xfrm>
          <a:prstGeom prst="ellipse">
            <a:avLst/>
          </a:prstGeom>
          <a:solidFill>
            <a:srgbClr val="61A3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5000" b="1" dirty="0">
              <a:solidFill>
                <a:schemeClr val="bg1"/>
              </a:solidFill>
            </a:endParaRPr>
          </a:p>
        </p:txBody>
      </p:sp>
      <p:sp>
        <p:nvSpPr>
          <p:cNvPr id="37" name="Freeform 5"/>
          <p:cNvSpPr>
            <a:spLocks noChangeAspect="1" noEditPoints="1"/>
          </p:cNvSpPr>
          <p:nvPr/>
        </p:nvSpPr>
        <p:spPr bwMode="auto">
          <a:xfrm>
            <a:off x="4772107" y="3959827"/>
            <a:ext cx="919172" cy="919172"/>
          </a:xfrm>
          <a:custGeom>
            <a:avLst/>
            <a:gdLst>
              <a:gd name="T0" fmla="*/ 642 w 687"/>
              <a:gd name="T1" fmla="*/ 258 h 687"/>
              <a:gd name="T2" fmla="*/ 642 w 687"/>
              <a:gd name="T3" fmla="*/ 0 h 687"/>
              <a:gd name="T4" fmla="*/ 537 w 687"/>
              <a:gd name="T5" fmla="*/ 0 h 687"/>
              <a:gd name="T6" fmla="*/ 537 w 687"/>
              <a:gd name="T7" fmla="*/ 258 h 687"/>
              <a:gd name="T8" fmla="*/ 468 w 687"/>
              <a:gd name="T9" fmla="*/ 258 h 687"/>
              <a:gd name="T10" fmla="*/ 468 w 687"/>
              <a:gd name="T11" fmla="*/ 143 h 687"/>
              <a:gd name="T12" fmla="*/ 324 w 687"/>
              <a:gd name="T13" fmla="*/ 255 h 687"/>
              <a:gd name="T14" fmla="*/ 324 w 687"/>
              <a:gd name="T15" fmla="*/ 143 h 687"/>
              <a:gd name="T16" fmla="*/ 181 w 687"/>
              <a:gd name="T17" fmla="*/ 255 h 687"/>
              <a:gd name="T18" fmla="*/ 181 w 687"/>
              <a:gd name="T19" fmla="*/ 143 h 687"/>
              <a:gd name="T20" fmla="*/ 36 w 687"/>
              <a:gd name="T21" fmla="*/ 258 h 687"/>
              <a:gd name="T22" fmla="*/ 0 w 687"/>
              <a:gd name="T23" fmla="*/ 258 h 687"/>
              <a:gd name="T24" fmla="*/ 0 w 687"/>
              <a:gd name="T25" fmla="*/ 687 h 687"/>
              <a:gd name="T26" fmla="*/ 687 w 687"/>
              <a:gd name="T27" fmla="*/ 687 h 687"/>
              <a:gd name="T28" fmla="*/ 687 w 687"/>
              <a:gd name="T29" fmla="*/ 258 h 687"/>
              <a:gd name="T30" fmla="*/ 642 w 687"/>
              <a:gd name="T31" fmla="*/ 258 h 687"/>
              <a:gd name="T32" fmla="*/ 212 w 687"/>
              <a:gd name="T33" fmla="*/ 611 h 687"/>
              <a:gd name="T34" fmla="*/ 110 w 687"/>
              <a:gd name="T35" fmla="*/ 611 h 687"/>
              <a:gd name="T36" fmla="*/ 110 w 687"/>
              <a:gd name="T37" fmla="*/ 508 h 687"/>
              <a:gd name="T38" fmla="*/ 212 w 687"/>
              <a:gd name="T39" fmla="*/ 508 h 687"/>
              <a:gd name="T40" fmla="*/ 212 w 687"/>
              <a:gd name="T41" fmla="*/ 611 h 687"/>
              <a:gd name="T42" fmla="*/ 212 w 687"/>
              <a:gd name="T43" fmla="*/ 439 h 687"/>
              <a:gd name="T44" fmla="*/ 110 w 687"/>
              <a:gd name="T45" fmla="*/ 439 h 687"/>
              <a:gd name="T46" fmla="*/ 110 w 687"/>
              <a:gd name="T47" fmla="*/ 336 h 687"/>
              <a:gd name="T48" fmla="*/ 212 w 687"/>
              <a:gd name="T49" fmla="*/ 336 h 687"/>
              <a:gd name="T50" fmla="*/ 212 w 687"/>
              <a:gd name="T51" fmla="*/ 439 h 687"/>
              <a:gd name="T52" fmla="*/ 396 w 687"/>
              <a:gd name="T53" fmla="*/ 611 h 687"/>
              <a:gd name="T54" fmla="*/ 293 w 687"/>
              <a:gd name="T55" fmla="*/ 611 h 687"/>
              <a:gd name="T56" fmla="*/ 293 w 687"/>
              <a:gd name="T57" fmla="*/ 508 h 687"/>
              <a:gd name="T58" fmla="*/ 396 w 687"/>
              <a:gd name="T59" fmla="*/ 508 h 687"/>
              <a:gd name="T60" fmla="*/ 396 w 687"/>
              <a:gd name="T61" fmla="*/ 611 h 687"/>
              <a:gd name="T62" fmla="*/ 396 w 687"/>
              <a:gd name="T63" fmla="*/ 439 h 687"/>
              <a:gd name="T64" fmla="*/ 293 w 687"/>
              <a:gd name="T65" fmla="*/ 439 h 687"/>
              <a:gd name="T66" fmla="*/ 293 w 687"/>
              <a:gd name="T67" fmla="*/ 336 h 687"/>
              <a:gd name="T68" fmla="*/ 396 w 687"/>
              <a:gd name="T69" fmla="*/ 336 h 687"/>
              <a:gd name="T70" fmla="*/ 396 w 687"/>
              <a:gd name="T71" fmla="*/ 439 h 687"/>
              <a:gd name="T72" fmla="*/ 580 w 687"/>
              <a:gd name="T73" fmla="*/ 611 h 687"/>
              <a:gd name="T74" fmla="*/ 477 w 687"/>
              <a:gd name="T75" fmla="*/ 611 h 687"/>
              <a:gd name="T76" fmla="*/ 477 w 687"/>
              <a:gd name="T77" fmla="*/ 508 h 687"/>
              <a:gd name="T78" fmla="*/ 580 w 687"/>
              <a:gd name="T79" fmla="*/ 508 h 687"/>
              <a:gd name="T80" fmla="*/ 580 w 687"/>
              <a:gd name="T81" fmla="*/ 611 h 687"/>
              <a:gd name="T82" fmla="*/ 580 w 687"/>
              <a:gd name="T83" fmla="*/ 439 h 687"/>
              <a:gd name="T84" fmla="*/ 477 w 687"/>
              <a:gd name="T85" fmla="*/ 439 h 687"/>
              <a:gd name="T86" fmla="*/ 477 w 687"/>
              <a:gd name="T87" fmla="*/ 336 h 687"/>
              <a:gd name="T88" fmla="*/ 580 w 687"/>
              <a:gd name="T89" fmla="*/ 336 h 687"/>
              <a:gd name="T90" fmla="*/ 580 w 687"/>
              <a:gd name="T91" fmla="*/ 439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87" h="687">
                <a:moveTo>
                  <a:pt x="642" y="258"/>
                </a:moveTo>
                <a:lnTo>
                  <a:pt x="642" y="0"/>
                </a:lnTo>
                <a:lnTo>
                  <a:pt x="537" y="0"/>
                </a:lnTo>
                <a:lnTo>
                  <a:pt x="537" y="258"/>
                </a:lnTo>
                <a:lnTo>
                  <a:pt x="468" y="258"/>
                </a:lnTo>
                <a:lnTo>
                  <a:pt x="468" y="143"/>
                </a:lnTo>
                <a:lnTo>
                  <a:pt x="324" y="255"/>
                </a:lnTo>
                <a:lnTo>
                  <a:pt x="324" y="143"/>
                </a:lnTo>
                <a:lnTo>
                  <a:pt x="181" y="255"/>
                </a:lnTo>
                <a:lnTo>
                  <a:pt x="181" y="143"/>
                </a:lnTo>
                <a:lnTo>
                  <a:pt x="36" y="258"/>
                </a:lnTo>
                <a:lnTo>
                  <a:pt x="0" y="258"/>
                </a:lnTo>
                <a:lnTo>
                  <a:pt x="0" y="687"/>
                </a:lnTo>
                <a:lnTo>
                  <a:pt x="687" y="687"/>
                </a:lnTo>
                <a:lnTo>
                  <a:pt x="687" y="258"/>
                </a:lnTo>
                <a:lnTo>
                  <a:pt x="642" y="258"/>
                </a:lnTo>
                <a:close/>
                <a:moveTo>
                  <a:pt x="212" y="611"/>
                </a:moveTo>
                <a:lnTo>
                  <a:pt x="110" y="611"/>
                </a:lnTo>
                <a:lnTo>
                  <a:pt x="110" y="508"/>
                </a:lnTo>
                <a:lnTo>
                  <a:pt x="212" y="508"/>
                </a:lnTo>
                <a:lnTo>
                  <a:pt x="212" y="611"/>
                </a:lnTo>
                <a:close/>
                <a:moveTo>
                  <a:pt x="212" y="439"/>
                </a:moveTo>
                <a:lnTo>
                  <a:pt x="110" y="439"/>
                </a:lnTo>
                <a:lnTo>
                  <a:pt x="110" y="336"/>
                </a:lnTo>
                <a:lnTo>
                  <a:pt x="212" y="336"/>
                </a:lnTo>
                <a:lnTo>
                  <a:pt x="212" y="439"/>
                </a:lnTo>
                <a:close/>
                <a:moveTo>
                  <a:pt x="396" y="611"/>
                </a:moveTo>
                <a:lnTo>
                  <a:pt x="293" y="611"/>
                </a:lnTo>
                <a:lnTo>
                  <a:pt x="293" y="508"/>
                </a:lnTo>
                <a:lnTo>
                  <a:pt x="396" y="508"/>
                </a:lnTo>
                <a:lnTo>
                  <a:pt x="396" y="611"/>
                </a:lnTo>
                <a:close/>
                <a:moveTo>
                  <a:pt x="396" y="439"/>
                </a:moveTo>
                <a:lnTo>
                  <a:pt x="293" y="439"/>
                </a:lnTo>
                <a:lnTo>
                  <a:pt x="293" y="336"/>
                </a:lnTo>
                <a:lnTo>
                  <a:pt x="396" y="336"/>
                </a:lnTo>
                <a:lnTo>
                  <a:pt x="396" y="439"/>
                </a:lnTo>
                <a:close/>
                <a:moveTo>
                  <a:pt x="580" y="611"/>
                </a:moveTo>
                <a:lnTo>
                  <a:pt x="477" y="611"/>
                </a:lnTo>
                <a:lnTo>
                  <a:pt x="477" y="508"/>
                </a:lnTo>
                <a:lnTo>
                  <a:pt x="580" y="508"/>
                </a:lnTo>
                <a:lnTo>
                  <a:pt x="580" y="611"/>
                </a:lnTo>
                <a:close/>
                <a:moveTo>
                  <a:pt x="580" y="439"/>
                </a:moveTo>
                <a:lnTo>
                  <a:pt x="477" y="439"/>
                </a:lnTo>
                <a:lnTo>
                  <a:pt x="477" y="336"/>
                </a:lnTo>
                <a:lnTo>
                  <a:pt x="580" y="336"/>
                </a:lnTo>
                <a:lnTo>
                  <a:pt x="580" y="4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2892817" y="3654520"/>
            <a:ext cx="1723448" cy="1723448"/>
          </a:xfrm>
          <a:prstGeom prst="ellipse">
            <a:avLst/>
          </a:prstGeom>
          <a:solidFill>
            <a:srgbClr val="AFD1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5000" b="1" dirty="0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3185647" y="4122131"/>
            <a:ext cx="1137787" cy="919172"/>
            <a:chOff x="6994525" y="3779838"/>
            <a:chExt cx="1090613" cy="881062"/>
          </a:xfrm>
          <a:solidFill>
            <a:schemeClr val="bg1"/>
          </a:solidFill>
        </p:grpSpPr>
        <p:sp>
          <p:nvSpPr>
            <p:cNvPr id="40" name="Freeform 14"/>
            <p:cNvSpPr/>
            <p:nvPr/>
          </p:nvSpPr>
          <p:spPr bwMode="auto">
            <a:xfrm>
              <a:off x="7150100" y="4349750"/>
              <a:ext cx="363538" cy="311150"/>
            </a:xfrm>
            <a:custGeom>
              <a:avLst/>
              <a:gdLst>
                <a:gd name="T0" fmla="*/ 207 w 229"/>
                <a:gd name="T1" fmla="*/ 41 h 196"/>
                <a:gd name="T2" fmla="*/ 195 w 229"/>
                <a:gd name="T3" fmla="*/ 67 h 196"/>
                <a:gd name="T4" fmla="*/ 169 w 229"/>
                <a:gd name="T5" fmla="*/ 60 h 196"/>
                <a:gd name="T6" fmla="*/ 0 w 229"/>
                <a:gd name="T7" fmla="*/ 12 h 196"/>
                <a:gd name="T8" fmla="*/ 0 w 229"/>
                <a:gd name="T9" fmla="*/ 132 h 196"/>
                <a:gd name="T10" fmla="*/ 229 w 229"/>
                <a:gd name="T11" fmla="*/ 196 h 196"/>
                <a:gd name="T12" fmla="*/ 229 w 229"/>
                <a:gd name="T13" fmla="*/ 0 h 196"/>
                <a:gd name="T14" fmla="*/ 207 w 229"/>
                <a:gd name="T15" fmla="*/ 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96">
                  <a:moveTo>
                    <a:pt x="207" y="41"/>
                  </a:moveTo>
                  <a:lnTo>
                    <a:pt x="195" y="67"/>
                  </a:lnTo>
                  <a:lnTo>
                    <a:pt x="169" y="60"/>
                  </a:lnTo>
                  <a:lnTo>
                    <a:pt x="0" y="12"/>
                  </a:lnTo>
                  <a:lnTo>
                    <a:pt x="0" y="132"/>
                  </a:lnTo>
                  <a:lnTo>
                    <a:pt x="229" y="196"/>
                  </a:lnTo>
                  <a:lnTo>
                    <a:pt x="229" y="0"/>
                  </a:lnTo>
                  <a:lnTo>
                    <a:pt x="20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7566025" y="4349750"/>
              <a:ext cx="368300" cy="311150"/>
            </a:xfrm>
            <a:custGeom>
              <a:avLst/>
              <a:gdLst>
                <a:gd name="T0" fmla="*/ 34 w 232"/>
                <a:gd name="T1" fmla="*/ 67 h 196"/>
                <a:gd name="T2" fmla="*/ 22 w 232"/>
                <a:gd name="T3" fmla="*/ 41 h 196"/>
                <a:gd name="T4" fmla="*/ 0 w 232"/>
                <a:gd name="T5" fmla="*/ 0 h 196"/>
                <a:gd name="T6" fmla="*/ 0 w 232"/>
                <a:gd name="T7" fmla="*/ 196 h 196"/>
                <a:gd name="T8" fmla="*/ 232 w 232"/>
                <a:gd name="T9" fmla="*/ 132 h 196"/>
                <a:gd name="T10" fmla="*/ 232 w 232"/>
                <a:gd name="T11" fmla="*/ 12 h 196"/>
                <a:gd name="T12" fmla="*/ 62 w 232"/>
                <a:gd name="T13" fmla="*/ 60 h 196"/>
                <a:gd name="T14" fmla="*/ 34 w 232"/>
                <a:gd name="T15" fmla="*/ 6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96">
                  <a:moveTo>
                    <a:pt x="34" y="67"/>
                  </a:moveTo>
                  <a:lnTo>
                    <a:pt x="22" y="41"/>
                  </a:lnTo>
                  <a:lnTo>
                    <a:pt x="0" y="0"/>
                  </a:lnTo>
                  <a:lnTo>
                    <a:pt x="0" y="196"/>
                  </a:lnTo>
                  <a:lnTo>
                    <a:pt x="232" y="132"/>
                  </a:lnTo>
                  <a:lnTo>
                    <a:pt x="232" y="12"/>
                  </a:lnTo>
                  <a:lnTo>
                    <a:pt x="62" y="60"/>
                  </a:lnTo>
                  <a:lnTo>
                    <a:pt x="3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7540625" y="4065588"/>
              <a:ext cx="503238" cy="327025"/>
            </a:xfrm>
            <a:custGeom>
              <a:avLst/>
              <a:gdLst>
                <a:gd name="T0" fmla="*/ 69 w 317"/>
                <a:gd name="T1" fmla="*/ 206 h 206"/>
                <a:gd name="T2" fmla="*/ 317 w 317"/>
                <a:gd name="T3" fmla="*/ 136 h 206"/>
                <a:gd name="T4" fmla="*/ 248 w 317"/>
                <a:gd name="T5" fmla="*/ 0 h 206"/>
                <a:gd name="T6" fmla="*/ 0 w 317"/>
                <a:gd name="T7" fmla="*/ 67 h 206"/>
                <a:gd name="T8" fmla="*/ 69 w 31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206">
                  <a:moveTo>
                    <a:pt x="69" y="206"/>
                  </a:moveTo>
                  <a:lnTo>
                    <a:pt x="317" y="136"/>
                  </a:lnTo>
                  <a:lnTo>
                    <a:pt x="248" y="0"/>
                  </a:lnTo>
                  <a:lnTo>
                    <a:pt x="0" y="67"/>
                  </a:lnTo>
                  <a:lnTo>
                    <a:pt x="6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7040563" y="4065588"/>
              <a:ext cx="500063" cy="327025"/>
            </a:xfrm>
            <a:custGeom>
              <a:avLst/>
              <a:gdLst>
                <a:gd name="T0" fmla="*/ 245 w 315"/>
                <a:gd name="T1" fmla="*/ 206 h 206"/>
                <a:gd name="T2" fmla="*/ 315 w 315"/>
                <a:gd name="T3" fmla="*/ 67 h 206"/>
                <a:gd name="T4" fmla="*/ 66 w 315"/>
                <a:gd name="T5" fmla="*/ 0 h 206"/>
                <a:gd name="T6" fmla="*/ 0 w 315"/>
                <a:gd name="T7" fmla="*/ 136 h 206"/>
                <a:gd name="T8" fmla="*/ 245 w 315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206">
                  <a:moveTo>
                    <a:pt x="245" y="206"/>
                  </a:moveTo>
                  <a:lnTo>
                    <a:pt x="315" y="67"/>
                  </a:lnTo>
                  <a:lnTo>
                    <a:pt x="66" y="0"/>
                  </a:lnTo>
                  <a:lnTo>
                    <a:pt x="0" y="136"/>
                  </a:lnTo>
                  <a:lnTo>
                    <a:pt x="24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7540625" y="3779838"/>
              <a:ext cx="544513" cy="285750"/>
            </a:xfrm>
            <a:custGeom>
              <a:avLst/>
              <a:gdLst>
                <a:gd name="T0" fmla="*/ 271 w 343"/>
                <a:gd name="T1" fmla="*/ 151 h 180"/>
                <a:gd name="T2" fmla="*/ 343 w 343"/>
                <a:gd name="T3" fmla="*/ 70 h 180"/>
                <a:gd name="T4" fmla="*/ 95 w 343"/>
                <a:gd name="T5" fmla="*/ 0 h 180"/>
                <a:gd name="T6" fmla="*/ 0 w 343"/>
                <a:gd name="T7" fmla="*/ 110 h 180"/>
                <a:gd name="T8" fmla="*/ 183 w 343"/>
                <a:gd name="T9" fmla="*/ 161 h 180"/>
                <a:gd name="T10" fmla="*/ 248 w 343"/>
                <a:gd name="T11" fmla="*/ 180 h 180"/>
                <a:gd name="T12" fmla="*/ 271 w 343"/>
                <a:gd name="T13" fmla="*/ 1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3" h="180">
                  <a:moveTo>
                    <a:pt x="271" y="151"/>
                  </a:moveTo>
                  <a:lnTo>
                    <a:pt x="343" y="70"/>
                  </a:lnTo>
                  <a:lnTo>
                    <a:pt x="95" y="0"/>
                  </a:lnTo>
                  <a:lnTo>
                    <a:pt x="0" y="110"/>
                  </a:lnTo>
                  <a:lnTo>
                    <a:pt x="183" y="161"/>
                  </a:lnTo>
                  <a:lnTo>
                    <a:pt x="248" y="180"/>
                  </a:lnTo>
                  <a:lnTo>
                    <a:pt x="271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6994525" y="3779838"/>
              <a:ext cx="546100" cy="285750"/>
            </a:xfrm>
            <a:custGeom>
              <a:avLst/>
              <a:gdLst>
                <a:gd name="T0" fmla="*/ 160 w 344"/>
                <a:gd name="T1" fmla="*/ 161 h 180"/>
                <a:gd name="T2" fmla="*/ 344 w 344"/>
                <a:gd name="T3" fmla="*/ 110 h 180"/>
                <a:gd name="T4" fmla="*/ 248 w 344"/>
                <a:gd name="T5" fmla="*/ 0 h 180"/>
                <a:gd name="T6" fmla="*/ 0 w 344"/>
                <a:gd name="T7" fmla="*/ 70 h 180"/>
                <a:gd name="T8" fmla="*/ 72 w 344"/>
                <a:gd name="T9" fmla="*/ 151 h 180"/>
                <a:gd name="T10" fmla="*/ 95 w 344"/>
                <a:gd name="T11" fmla="*/ 180 h 180"/>
                <a:gd name="T12" fmla="*/ 160 w 344"/>
                <a:gd name="T13" fmla="*/ 16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180">
                  <a:moveTo>
                    <a:pt x="160" y="161"/>
                  </a:moveTo>
                  <a:lnTo>
                    <a:pt x="344" y="110"/>
                  </a:lnTo>
                  <a:lnTo>
                    <a:pt x="248" y="0"/>
                  </a:lnTo>
                  <a:lnTo>
                    <a:pt x="0" y="70"/>
                  </a:lnTo>
                  <a:lnTo>
                    <a:pt x="72" y="151"/>
                  </a:lnTo>
                  <a:lnTo>
                    <a:pt x="95" y="180"/>
                  </a:lnTo>
                  <a:lnTo>
                    <a:pt x="160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908411" y="253102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824537" y="575157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816337" y="260141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816337" y="581544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30" grpId="0" animBg="1"/>
      <p:bldP spid="31" grpId="0" animBg="1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3" name="圆角矩形 12"/>
          <p:cNvSpPr/>
          <p:nvPr/>
        </p:nvSpPr>
        <p:spPr>
          <a:xfrm>
            <a:off x="1332116" y="2354840"/>
            <a:ext cx="3249781" cy="1783533"/>
          </a:xfrm>
          <a:prstGeom prst="roundRect">
            <a:avLst>
              <a:gd name="adj" fmla="val 2782"/>
            </a:avLst>
          </a:prstGeom>
          <a:solidFill>
            <a:srgbClr val="F9A3BF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793532" y="2354840"/>
            <a:ext cx="3249781" cy="1783533"/>
          </a:xfrm>
          <a:prstGeom prst="roundRect">
            <a:avLst>
              <a:gd name="adj" fmla="val 2782"/>
            </a:avLst>
          </a:prstGeom>
          <a:solidFill>
            <a:srgbClr val="AFD1F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332116" y="4684686"/>
            <a:ext cx="3249781" cy="1783533"/>
          </a:xfrm>
          <a:prstGeom prst="roundRect">
            <a:avLst>
              <a:gd name="adj" fmla="val 2782"/>
            </a:avLst>
          </a:prstGeom>
          <a:solidFill>
            <a:srgbClr val="61A3EC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793532" y="4684686"/>
            <a:ext cx="3249781" cy="1783533"/>
          </a:xfrm>
          <a:prstGeom prst="roundRect">
            <a:avLst>
              <a:gd name="adj" fmla="val 2782"/>
            </a:avLst>
          </a:prstGeom>
          <a:solidFill>
            <a:srgbClr val="A981C3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33472" y="2918646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33472" y="251608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填写段落标题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915891" y="2918646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915891" y="251608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填写段落标题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1433472" y="5214466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33472" y="481190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填写段落标题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6915891" y="5214466"/>
            <a:ext cx="23924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915891" y="481190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FFFF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填写段落标题</a:t>
            </a:r>
          </a:p>
        </p:txBody>
      </p:sp>
      <p:sp>
        <p:nvSpPr>
          <p:cNvPr id="30" name="Freeform 46"/>
          <p:cNvSpPr/>
          <p:nvPr/>
        </p:nvSpPr>
        <p:spPr bwMode="auto">
          <a:xfrm>
            <a:off x="3864763" y="2455045"/>
            <a:ext cx="1400280" cy="1576539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31" name="Freeform 46"/>
          <p:cNvSpPr/>
          <p:nvPr/>
        </p:nvSpPr>
        <p:spPr bwMode="auto">
          <a:xfrm>
            <a:off x="3864763" y="4811900"/>
            <a:ext cx="1400280" cy="1576539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32" name="Freeform 46"/>
          <p:cNvSpPr/>
          <p:nvPr/>
        </p:nvSpPr>
        <p:spPr bwMode="auto">
          <a:xfrm>
            <a:off x="9332051" y="2455045"/>
            <a:ext cx="1400280" cy="1576539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33" name="Freeform 46"/>
          <p:cNvSpPr/>
          <p:nvPr/>
        </p:nvSpPr>
        <p:spPr bwMode="auto">
          <a:xfrm>
            <a:off x="9332051" y="4811900"/>
            <a:ext cx="1400280" cy="1576539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38100">
            <a:solidFill>
              <a:srgbClr val="FFFFFF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3600">
              <a:solidFill>
                <a:prstClr val="white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4 4.81481E-6 L -0.10885 4.81481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4.81481E-6 L -3.54167E-6 4.81481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7 L 0.11081 -3.7037E-7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7 L -2.08333E-7 -3.7037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4.81481E-6 L -2.08333E-7 4.81481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2 -3.7037E-7 L -3.54167E-6 -3.7037E-7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3" name="Freeform 8"/>
          <p:cNvSpPr/>
          <p:nvPr/>
        </p:nvSpPr>
        <p:spPr bwMode="auto">
          <a:xfrm>
            <a:off x="6100018" y="3440943"/>
            <a:ext cx="2039623" cy="2108472"/>
          </a:xfrm>
          <a:custGeom>
            <a:avLst/>
            <a:gdLst>
              <a:gd name="T0" fmla="*/ 14 w 304"/>
              <a:gd name="T1" fmla="*/ 314 h 314"/>
              <a:gd name="T2" fmla="*/ 264 w 304"/>
              <a:gd name="T3" fmla="*/ 2 h 314"/>
              <a:gd name="T4" fmla="*/ 296 w 304"/>
              <a:gd name="T5" fmla="*/ 31 h 314"/>
              <a:gd name="T6" fmla="*/ 291 w 304"/>
              <a:gd name="T7" fmla="*/ 114 h 314"/>
              <a:gd name="T8" fmla="*/ 220 w 304"/>
              <a:gd name="T9" fmla="*/ 139 h 314"/>
              <a:gd name="T10" fmla="*/ 30 w 304"/>
              <a:gd name="T11" fmla="*/ 287 h 314"/>
              <a:gd name="T12" fmla="*/ 14 w 304"/>
              <a:gd name="T13" fmla="*/ 31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4" h="314">
                <a:moveTo>
                  <a:pt x="14" y="314"/>
                </a:moveTo>
                <a:cubicBezTo>
                  <a:pt x="0" y="164"/>
                  <a:pt x="123" y="16"/>
                  <a:pt x="264" y="2"/>
                </a:cubicBezTo>
                <a:cubicBezTo>
                  <a:pt x="287" y="0"/>
                  <a:pt x="297" y="6"/>
                  <a:pt x="296" y="31"/>
                </a:cubicBezTo>
                <a:cubicBezTo>
                  <a:pt x="294" y="59"/>
                  <a:pt x="304" y="93"/>
                  <a:pt x="291" y="114"/>
                </a:cubicBezTo>
                <a:cubicBezTo>
                  <a:pt x="281" y="131"/>
                  <a:pt x="244" y="131"/>
                  <a:pt x="220" y="139"/>
                </a:cubicBezTo>
                <a:cubicBezTo>
                  <a:pt x="138" y="164"/>
                  <a:pt x="74" y="213"/>
                  <a:pt x="30" y="287"/>
                </a:cubicBezTo>
                <a:cubicBezTo>
                  <a:pt x="26" y="294"/>
                  <a:pt x="21" y="301"/>
                  <a:pt x="14" y="314"/>
                </a:cubicBezTo>
                <a:close/>
              </a:path>
            </a:pathLst>
          </a:custGeom>
          <a:solidFill>
            <a:srgbClr val="A981C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8" name="Freeform 172"/>
          <p:cNvSpPr>
            <a:spLocks noChangeAspect="1" noEditPoints="1" noChangeArrowheads="1"/>
          </p:cNvSpPr>
          <p:nvPr/>
        </p:nvSpPr>
        <p:spPr bwMode="auto">
          <a:xfrm>
            <a:off x="7647664" y="3751050"/>
            <a:ext cx="260729" cy="277184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4062114" y="4533906"/>
            <a:ext cx="1948401" cy="2075769"/>
          </a:xfrm>
          <a:custGeom>
            <a:avLst/>
            <a:gdLst>
              <a:gd name="T0" fmla="*/ 284 w 290"/>
              <a:gd name="T1" fmla="*/ 309 h 309"/>
              <a:gd name="T2" fmla="*/ 93 w 290"/>
              <a:gd name="T3" fmla="*/ 146 h 309"/>
              <a:gd name="T4" fmla="*/ 35 w 290"/>
              <a:gd name="T5" fmla="*/ 132 h 309"/>
              <a:gd name="T6" fmla="*/ 2 w 290"/>
              <a:gd name="T7" fmla="*/ 94 h 309"/>
              <a:gd name="T8" fmla="*/ 2 w 290"/>
              <a:gd name="T9" fmla="*/ 35 h 309"/>
              <a:gd name="T10" fmla="*/ 38 w 290"/>
              <a:gd name="T11" fmla="*/ 5 h 309"/>
              <a:gd name="T12" fmla="*/ 222 w 290"/>
              <a:gd name="T13" fmla="*/ 112 h 309"/>
              <a:gd name="T14" fmla="*/ 284 w 290"/>
              <a:gd name="T15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309">
                <a:moveTo>
                  <a:pt x="284" y="309"/>
                </a:moveTo>
                <a:cubicBezTo>
                  <a:pt x="239" y="232"/>
                  <a:pt x="178" y="174"/>
                  <a:pt x="93" y="146"/>
                </a:cubicBezTo>
                <a:cubicBezTo>
                  <a:pt x="75" y="139"/>
                  <a:pt x="55" y="133"/>
                  <a:pt x="35" y="132"/>
                </a:cubicBezTo>
                <a:cubicBezTo>
                  <a:pt x="10" y="130"/>
                  <a:pt x="0" y="120"/>
                  <a:pt x="2" y="94"/>
                </a:cubicBezTo>
                <a:cubicBezTo>
                  <a:pt x="4" y="75"/>
                  <a:pt x="4" y="54"/>
                  <a:pt x="2" y="35"/>
                </a:cubicBezTo>
                <a:cubicBezTo>
                  <a:pt x="0" y="6"/>
                  <a:pt x="14" y="0"/>
                  <a:pt x="38" y="5"/>
                </a:cubicBezTo>
                <a:cubicBezTo>
                  <a:pt x="113" y="18"/>
                  <a:pt x="175" y="53"/>
                  <a:pt x="222" y="112"/>
                </a:cubicBezTo>
                <a:cubicBezTo>
                  <a:pt x="267" y="169"/>
                  <a:pt x="290" y="234"/>
                  <a:pt x="284" y="309"/>
                </a:cubicBezTo>
                <a:close/>
              </a:path>
            </a:pathLst>
          </a:custGeom>
          <a:solidFill>
            <a:srgbClr val="D2ABD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20" name="Freeform 157"/>
          <p:cNvSpPr>
            <a:spLocks noChangeAspect="1" noEditPoints="1" noChangeArrowheads="1"/>
          </p:cNvSpPr>
          <p:nvPr/>
        </p:nvSpPr>
        <p:spPr bwMode="auto">
          <a:xfrm>
            <a:off x="4309534" y="4901293"/>
            <a:ext cx="293645" cy="323841"/>
          </a:xfrm>
          <a:custGeom>
            <a:avLst/>
            <a:gdLst>
              <a:gd name="T0" fmla="*/ 25 w 99"/>
              <a:gd name="T1" fmla="*/ 58 h 109"/>
              <a:gd name="T2" fmla="*/ 15 w 99"/>
              <a:gd name="T3" fmla="*/ 61 h 109"/>
              <a:gd name="T4" fmla="*/ 51 w 99"/>
              <a:gd name="T5" fmla="*/ 55 h 109"/>
              <a:gd name="T6" fmla="*/ 63 w 99"/>
              <a:gd name="T7" fmla="*/ 46 h 109"/>
              <a:gd name="T8" fmla="*/ 56 w 99"/>
              <a:gd name="T9" fmla="*/ 59 h 109"/>
              <a:gd name="T10" fmla="*/ 51 w 99"/>
              <a:gd name="T11" fmla="*/ 67 h 109"/>
              <a:gd name="T12" fmla="*/ 46 w 99"/>
              <a:gd name="T13" fmla="*/ 57 h 109"/>
              <a:gd name="T14" fmla="*/ 38 w 99"/>
              <a:gd name="T15" fmla="*/ 37 h 109"/>
              <a:gd name="T16" fmla="*/ 51 w 99"/>
              <a:gd name="T17" fmla="*/ 55 h 109"/>
              <a:gd name="T18" fmla="*/ 42 w 99"/>
              <a:gd name="T19" fmla="*/ 33 h 109"/>
              <a:gd name="T20" fmla="*/ 42 w 99"/>
              <a:gd name="T21" fmla="*/ 0 h 109"/>
              <a:gd name="T22" fmla="*/ 15 w 99"/>
              <a:gd name="T23" fmla="*/ 25 h 109"/>
              <a:gd name="T24" fmla="*/ 15 w 99"/>
              <a:gd name="T25" fmla="*/ 94 h 109"/>
              <a:gd name="T26" fmla="*/ 84 w 99"/>
              <a:gd name="T27" fmla="*/ 94 h 109"/>
              <a:gd name="T28" fmla="*/ 97 w 99"/>
              <a:gd name="T29" fmla="*/ 73 h 109"/>
              <a:gd name="T30" fmla="*/ 85 w 99"/>
              <a:gd name="T31" fmla="*/ 71 h 109"/>
              <a:gd name="T32" fmla="*/ 49 w 99"/>
              <a:gd name="T33" fmla="*/ 97 h 109"/>
              <a:gd name="T34" fmla="*/ 12 w 99"/>
              <a:gd name="T35" fmla="*/ 60 h 109"/>
              <a:gd name="T36" fmla="*/ 42 w 99"/>
              <a:gd name="T37" fmla="*/ 22 h 109"/>
              <a:gd name="T38" fmla="*/ 85 w 99"/>
              <a:gd name="T39" fmla="*/ 47 h 109"/>
              <a:gd name="T40" fmla="*/ 95 w 99"/>
              <a:gd name="T41" fmla="*/ 41 h 109"/>
              <a:gd name="T42" fmla="*/ 98 w 99"/>
              <a:gd name="T43" fmla="*/ 53 h 109"/>
              <a:gd name="T44" fmla="*/ 87 w 99"/>
              <a:gd name="T45" fmla="*/ 56 h 109"/>
              <a:gd name="T46" fmla="*/ 87 w 99"/>
              <a:gd name="T47" fmla="*/ 67 h 109"/>
              <a:gd name="T48" fmla="*/ 87 w 99"/>
              <a:gd name="T49" fmla="*/ 59 h 109"/>
              <a:gd name="T50" fmla="*/ 99 w 99"/>
              <a:gd name="T51" fmla="*/ 57 h 109"/>
              <a:gd name="T52" fmla="*/ 99 w 99"/>
              <a:gd name="T53" fmla="*/ 60 h 109"/>
              <a:gd name="T54" fmla="*/ 97 w 99"/>
              <a:gd name="T55" fmla="*/ 71 h 109"/>
              <a:gd name="T56" fmla="*/ 87 w 99"/>
              <a:gd name="T57" fmla="*/ 67 h 109"/>
              <a:gd name="T58" fmla="*/ 80 w 99"/>
              <a:gd name="T59" fmla="*/ 37 h 109"/>
              <a:gd name="T60" fmla="*/ 88 w 99"/>
              <a:gd name="T61" fmla="*/ 28 h 109"/>
              <a:gd name="T62" fmla="*/ 94 w 99"/>
              <a:gd name="T63" fmla="*/ 38 h 109"/>
              <a:gd name="T64" fmla="*/ 84 w 99"/>
              <a:gd name="T65" fmla="*/ 44 h 109"/>
              <a:gd name="T66" fmla="*/ 77 w 99"/>
              <a:gd name="T67" fmla="*/ 34 h 109"/>
              <a:gd name="T68" fmla="*/ 71 w 99"/>
              <a:gd name="T69" fmla="*/ 28 h 109"/>
              <a:gd name="T70" fmla="*/ 76 w 99"/>
              <a:gd name="T71" fmla="*/ 18 h 109"/>
              <a:gd name="T72" fmla="*/ 84 w 99"/>
              <a:gd name="T73" fmla="*/ 25 h 109"/>
              <a:gd name="T74" fmla="*/ 86 w 99"/>
              <a:gd name="T75" fmla="*/ 27 h 109"/>
              <a:gd name="T76" fmla="*/ 50 w 99"/>
              <a:gd name="T77" fmla="*/ 93 h 109"/>
              <a:gd name="T78" fmla="*/ 53 w 99"/>
              <a:gd name="T79" fmla="*/ 83 h 109"/>
              <a:gd name="T80" fmla="*/ 50 w 99"/>
              <a:gd name="T81" fmla="*/ 93 h 109"/>
              <a:gd name="T82" fmla="*/ 67 w 99"/>
              <a:gd name="T83" fmla="*/ 76 h 109"/>
              <a:gd name="T84" fmla="*/ 77 w 99"/>
              <a:gd name="T85" fmla="*/ 81 h 109"/>
              <a:gd name="T86" fmla="*/ 25 w 99"/>
              <a:gd name="T87" fmla="*/ 83 h 109"/>
              <a:gd name="T88" fmla="*/ 34 w 99"/>
              <a:gd name="T89" fmla="*/ 78 h 109"/>
              <a:gd name="T90" fmla="*/ 25 w 99"/>
              <a:gd name="T91" fmla="*/ 83 h 109"/>
              <a:gd name="T92" fmla="*/ 33 w 99"/>
              <a:gd name="T93" fmla="*/ 40 h 109"/>
              <a:gd name="T94" fmla="*/ 23 w 99"/>
              <a:gd name="T95" fmla="*/ 36 h 109"/>
              <a:gd name="T96" fmla="*/ 75 w 99"/>
              <a:gd name="T97" fmla="*/ 34 h 109"/>
              <a:gd name="T98" fmla="*/ 66 w 99"/>
              <a:gd name="T99" fmla="*/ 39 h 109"/>
              <a:gd name="T100" fmla="*/ 75 w 99"/>
              <a:gd name="T101" fmla="*/ 34 h 109"/>
              <a:gd name="T102" fmla="*/ 75 w 99"/>
              <a:gd name="T103" fmla="*/ 59 h 109"/>
              <a:gd name="T104" fmla="*/ 85 w 99"/>
              <a:gd name="T105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109">
                <a:moveTo>
                  <a:pt x="1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61"/>
                  <a:pt x="25" y="61"/>
                  <a:pt x="2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58"/>
                  <a:pt x="15" y="58"/>
                  <a:pt x="15" y="58"/>
                </a:cubicBezTo>
                <a:close/>
                <a:moveTo>
                  <a:pt x="51" y="55"/>
                </a:moveTo>
                <a:cubicBezTo>
                  <a:pt x="52" y="55"/>
                  <a:pt x="52" y="55"/>
                  <a:pt x="53" y="55"/>
                </a:cubicBezTo>
                <a:cubicBezTo>
                  <a:pt x="56" y="52"/>
                  <a:pt x="60" y="48"/>
                  <a:pt x="63" y="46"/>
                </a:cubicBezTo>
                <a:cubicBezTo>
                  <a:pt x="64" y="46"/>
                  <a:pt x="65" y="47"/>
                  <a:pt x="66" y="48"/>
                </a:cubicBezTo>
                <a:cubicBezTo>
                  <a:pt x="63" y="53"/>
                  <a:pt x="60" y="56"/>
                  <a:pt x="56" y="59"/>
                </a:cubicBezTo>
                <a:cubicBezTo>
                  <a:pt x="57" y="60"/>
                  <a:pt x="57" y="60"/>
                  <a:pt x="57" y="61"/>
                </a:cubicBezTo>
                <a:cubicBezTo>
                  <a:pt x="57" y="64"/>
                  <a:pt x="54" y="67"/>
                  <a:pt x="51" y="67"/>
                </a:cubicBezTo>
                <a:cubicBezTo>
                  <a:pt x="47" y="67"/>
                  <a:pt x="45" y="64"/>
                  <a:pt x="45" y="61"/>
                </a:cubicBezTo>
                <a:cubicBezTo>
                  <a:pt x="45" y="59"/>
                  <a:pt x="45" y="58"/>
                  <a:pt x="46" y="57"/>
                </a:cubicBezTo>
                <a:cubicBezTo>
                  <a:pt x="41" y="51"/>
                  <a:pt x="38" y="45"/>
                  <a:pt x="35" y="38"/>
                </a:cubicBezTo>
                <a:cubicBezTo>
                  <a:pt x="36" y="38"/>
                  <a:pt x="37" y="37"/>
                  <a:pt x="38" y="37"/>
                </a:cubicBezTo>
                <a:cubicBezTo>
                  <a:pt x="42" y="42"/>
                  <a:pt x="46" y="49"/>
                  <a:pt x="49" y="55"/>
                </a:cubicBezTo>
                <a:cubicBezTo>
                  <a:pt x="49" y="55"/>
                  <a:pt x="50" y="55"/>
                  <a:pt x="51" y="55"/>
                </a:cubicBezTo>
                <a:close/>
                <a:moveTo>
                  <a:pt x="42" y="22"/>
                </a:moveTo>
                <a:cubicBezTo>
                  <a:pt x="42" y="33"/>
                  <a:pt x="42" y="33"/>
                  <a:pt x="42" y="33"/>
                </a:cubicBezTo>
                <a:cubicBezTo>
                  <a:pt x="70" y="17"/>
                  <a:pt x="70" y="17"/>
                  <a:pt x="70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32" y="12"/>
                  <a:pt x="22" y="17"/>
                  <a:pt x="15" y="25"/>
                </a:cubicBezTo>
                <a:cubicBezTo>
                  <a:pt x="5" y="34"/>
                  <a:pt x="0" y="46"/>
                  <a:pt x="0" y="60"/>
                </a:cubicBezTo>
                <a:cubicBezTo>
                  <a:pt x="0" y="73"/>
                  <a:pt x="5" y="85"/>
                  <a:pt x="15" y="94"/>
                </a:cubicBezTo>
                <a:cubicBezTo>
                  <a:pt x="24" y="104"/>
                  <a:pt x="36" y="109"/>
                  <a:pt x="49" y="109"/>
                </a:cubicBezTo>
                <a:cubicBezTo>
                  <a:pt x="63" y="109"/>
                  <a:pt x="75" y="104"/>
                  <a:pt x="84" y="94"/>
                </a:cubicBezTo>
                <a:cubicBezTo>
                  <a:pt x="90" y="89"/>
                  <a:pt x="94" y="82"/>
                  <a:pt x="96" y="75"/>
                </a:cubicBezTo>
                <a:cubicBezTo>
                  <a:pt x="97" y="73"/>
                  <a:pt x="97" y="73"/>
                  <a:pt x="97" y="73"/>
                </a:cubicBezTo>
                <a:cubicBezTo>
                  <a:pt x="86" y="70"/>
                  <a:pt x="86" y="70"/>
                  <a:pt x="86" y="70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7"/>
                  <a:pt x="80" y="82"/>
                  <a:pt x="76" y="86"/>
                </a:cubicBezTo>
                <a:cubicBezTo>
                  <a:pt x="69" y="93"/>
                  <a:pt x="60" y="97"/>
                  <a:pt x="49" y="97"/>
                </a:cubicBezTo>
                <a:cubicBezTo>
                  <a:pt x="39" y="97"/>
                  <a:pt x="30" y="93"/>
                  <a:pt x="23" y="86"/>
                </a:cubicBezTo>
                <a:cubicBezTo>
                  <a:pt x="16" y="79"/>
                  <a:pt x="12" y="70"/>
                  <a:pt x="12" y="60"/>
                </a:cubicBezTo>
                <a:cubicBezTo>
                  <a:pt x="12" y="50"/>
                  <a:pt x="16" y="40"/>
                  <a:pt x="23" y="33"/>
                </a:cubicBezTo>
                <a:cubicBezTo>
                  <a:pt x="28" y="28"/>
                  <a:pt x="35" y="24"/>
                  <a:pt x="42" y="22"/>
                </a:cubicBezTo>
                <a:close/>
                <a:moveTo>
                  <a:pt x="87" y="54"/>
                </a:moveTo>
                <a:cubicBezTo>
                  <a:pt x="87" y="52"/>
                  <a:pt x="86" y="49"/>
                  <a:pt x="85" y="47"/>
                </a:cubicBezTo>
                <a:cubicBezTo>
                  <a:pt x="84" y="45"/>
                  <a:pt x="84" y="45"/>
                  <a:pt x="84" y="45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3"/>
                  <a:pt x="96" y="43"/>
                  <a:pt x="96" y="43"/>
                </a:cubicBezTo>
                <a:cubicBezTo>
                  <a:pt x="97" y="46"/>
                  <a:pt x="98" y="50"/>
                  <a:pt x="98" y="53"/>
                </a:cubicBezTo>
                <a:cubicBezTo>
                  <a:pt x="99" y="55"/>
                  <a:pt x="99" y="55"/>
                  <a:pt x="99" y="55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4"/>
                  <a:pt x="87" y="54"/>
                  <a:pt x="87" y="54"/>
                </a:cubicBezTo>
                <a:close/>
                <a:moveTo>
                  <a:pt x="87" y="67"/>
                </a:moveTo>
                <a:cubicBezTo>
                  <a:pt x="87" y="64"/>
                  <a:pt x="87" y="62"/>
                  <a:pt x="87" y="60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7"/>
                  <a:pt x="87" y="57"/>
                  <a:pt x="87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9"/>
                  <a:pt x="99" y="59"/>
                  <a:pt x="99" y="59"/>
                </a:cubicBezTo>
                <a:cubicBezTo>
                  <a:pt x="99" y="59"/>
                  <a:pt x="99" y="59"/>
                  <a:pt x="99" y="60"/>
                </a:cubicBezTo>
                <a:cubicBezTo>
                  <a:pt x="99" y="63"/>
                  <a:pt x="99" y="66"/>
                  <a:pt x="98" y="69"/>
                </a:cubicBezTo>
                <a:cubicBezTo>
                  <a:pt x="97" y="71"/>
                  <a:pt x="97" y="71"/>
                  <a:pt x="97" y="71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7"/>
                  <a:pt x="87" y="67"/>
                  <a:pt x="87" y="67"/>
                </a:cubicBezTo>
                <a:close/>
                <a:moveTo>
                  <a:pt x="83" y="42"/>
                </a:moveTo>
                <a:cubicBezTo>
                  <a:pt x="82" y="40"/>
                  <a:pt x="81" y="38"/>
                  <a:pt x="80" y="37"/>
                </a:cubicBezTo>
                <a:cubicBezTo>
                  <a:pt x="78" y="35"/>
                  <a:pt x="78" y="35"/>
                  <a:pt x="78" y="35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30"/>
                  <a:pt x="89" y="30"/>
                  <a:pt x="89" y="30"/>
                </a:cubicBezTo>
                <a:cubicBezTo>
                  <a:pt x="91" y="32"/>
                  <a:pt x="92" y="35"/>
                  <a:pt x="94" y="38"/>
                </a:cubicBezTo>
                <a:cubicBezTo>
                  <a:pt x="95" y="40"/>
                  <a:pt x="95" y="40"/>
                  <a:pt x="95" y="40"/>
                </a:cubicBezTo>
                <a:cubicBezTo>
                  <a:pt x="84" y="44"/>
                  <a:pt x="84" y="44"/>
                  <a:pt x="84" y="44"/>
                </a:cubicBezTo>
                <a:cubicBezTo>
                  <a:pt x="83" y="42"/>
                  <a:pt x="83" y="42"/>
                  <a:pt x="83" y="42"/>
                </a:cubicBezTo>
                <a:close/>
                <a:moveTo>
                  <a:pt x="77" y="34"/>
                </a:moveTo>
                <a:cubicBezTo>
                  <a:pt x="76" y="33"/>
                  <a:pt x="76" y="33"/>
                  <a:pt x="76" y="33"/>
                </a:cubicBezTo>
                <a:cubicBezTo>
                  <a:pt x="75" y="31"/>
                  <a:pt x="73" y="30"/>
                  <a:pt x="71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9"/>
                  <a:pt x="78" y="19"/>
                  <a:pt x="78" y="19"/>
                </a:cubicBezTo>
                <a:cubicBezTo>
                  <a:pt x="80" y="21"/>
                  <a:pt x="82" y="23"/>
                  <a:pt x="84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6" y="27"/>
                  <a:pt x="86" y="27"/>
                  <a:pt x="86" y="27"/>
                </a:cubicBezTo>
                <a:cubicBezTo>
                  <a:pt x="77" y="34"/>
                  <a:pt x="77" y="34"/>
                  <a:pt x="77" y="34"/>
                </a:cubicBezTo>
                <a:close/>
                <a:moveTo>
                  <a:pt x="50" y="93"/>
                </a:moveTo>
                <a:cubicBezTo>
                  <a:pt x="50" y="83"/>
                  <a:pt x="50" y="83"/>
                  <a:pt x="50" y="83"/>
                </a:cubicBezTo>
                <a:cubicBezTo>
                  <a:pt x="53" y="83"/>
                  <a:pt x="53" y="83"/>
                  <a:pt x="53" y="83"/>
                </a:cubicBezTo>
                <a:cubicBezTo>
                  <a:pt x="53" y="93"/>
                  <a:pt x="53" y="93"/>
                  <a:pt x="53" y="93"/>
                </a:cubicBezTo>
                <a:cubicBezTo>
                  <a:pt x="50" y="93"/>
                  <a:pt x="50" y="93"/>
                  <a:pt x="50" y="93"/>
                </a:cubicBezTo>
                <a:close/>
                <a:moveTo>
                  <a:pt x="74" y="83"/>
                </a:moveTo>
                <a:cubicBezTo>
                  <a:pt x="67" y="76"/>
                  <a:pt x="67" y="76"/>
                  <a:pt x="67" y="76"/>
                </a:cubicBezTo>
                <a:cubicBezTo>
                  <a:pt x="70" y="74"/>
                  <a:pt x="70" y="74"/>
                  <a:pt x="70" y="74"/>
                </a:cubicBezTo>
                <a:cubicBezTo>
                  <a:pt x="77" y="81"/>
                  <a:pt x="77" y="81"/>
                  <a:pt x="77" y="81"/>
                </a:cubicBezTo>
                <a:cubicBezTo>
                  <a:pt x="74" y="83"/>
                  <a:pt x="74" y="83"/>
                  <a:pt x="74" y="83"/>
                </a:cubicBezTo>
                <a:close/>
                <a:moveTo>
                  <a:pt x="25" y="83"/>
                </a:moveTo>
                <a:cubicBezTo>
                  <a:pt x="32" y="76"/>
                  <a:pt x="32" y="76"/>
                  <a:pt x="32" y="76"/>
                </a:cubicBezTo>
                <a:cubicBezTo>
                  <a:pt x="34" y="78"/>
                  <a:pt x="34" y="78"/>
                  <a:pt x="34" y="78"/>
                </a:cubicBezTo>
                <a:cubicBezTo>
                  <a:pt x="27" y="85"/>
                  <a:pt x="27" y="85"/>
                  <a:pt x="27" y="85"/>
                </a:cubicBezTo>
                <a:cubicBezTo>
                  <a:pt x="25" y="83"/>
                  <a:pt x="25" y="83"/>
                  <a:pt x="25" y="83"/>
                </a:cubicBezTo>
                <a:close/>
                <a:moveTo>
                  <a:pt x="26" y="33"/>
                </a:moveTo>
                <a:cubicBezTo>
                  <a:pt x="33" y="40"/>
                  <a:pt x="33" y="40"/>
                  <a:pt x="33" y="40"/>
                </a:cubicBezTo>
                <a:cubicBezTo>
                  <a:pt x="30" y="43"/>
                  <a:pt x="30" y="43"/>
                  <a:pt x="30" y="43"/>
                </a:cubicBezTo>
                <a:cubicBezTo>
                  <a:pt x="23" y="36"/>
                  <a:pt x="23" y="36"/>
                  <a:pt x="23" y="36"/>
                </a:cubicBezTo>
                <a:cubicBezTo>
                  <a:pt x="26" y="33"/>
                  <a:pt x="26" y="33"/>
                  <a:pt x="26" y="33"/>
                </a:cubicBezTo>
                <a:close/>
                <a:moveTo>
                  <a:pt x="75" y="34"/>
                </a:moveTo>
                <a:cubicBezTo>
                  <a:pt x="73" y="32"/>
                  <a:pt x="73" y="32"/>
                  <a:pt x="73" y="32"/>
                </a:cubicBezTo>
                <a:cubicBezTo>
                  <a:pt x="66" y="39"/>
                  <a:pt x="66" y="39"/>
                  <a:pt x="66" y="39"/>
                </a:cubicBezTo>
                <a:cubicBezTo>
                  <a:pt x="68" y="41"/>
                  <a:pt x="68" y="41"/>
                  <a:pt x="68" y="41"/>
                </a:cubicBezTo>
                <a:cubicBezTo>
                  <a:pt x="75" y="34"/>
                  <a:pt x="75" y="34"/>
                  <a:pt x="75" y="34"/>
                </a:cubicBezTo>
                <a:close/>
                <a:moveTo>
                  <a:pt x="85" y="59"/>
                </a:moveTo>
                <a:cubicBezTo>
                  <a:pt x="75" y="59"/>
                  <a:pt x="75" y="59"/>
                  <a:pt x="75" y="59"/>
                </a:cubicBezTo>
                <a:cubicBezTo>
                  <a:pt x="75" y="56"/>
                  <a:pt x="75" y="56"/>
                  <a:pt x="75" y="56"/>
                </a:cubicBezTo>
                <a:cubicBezTo>
                  <a:pt x="85" y="56"/>
                  <a:pt x="85" y="56"/>
                  <a:pt x="85" y="56"/>
                </a:cubicBezTo>
                <a:lnTo>
                  <a:pt x="85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6153375" y="4530464"/>
            <a:ext cx="1986266" cy="2132568"/>
          </a:xfrm>
          <a:custGeom>
            <a:avLst/>
            <a:gdLst>
              <a:gd name="T0" fmla="*/ 4 w 296"/>
              <a:gd name="T1" fmla="*/ 318 h 318"/>
              <a:gd name="T2" fmla="*/ 41 w 296"/>
              <a:gd name="T3" fmla="*/ 154 h 318"/>
              <a:gd name="T4" fmla="*/ 251 w 296"/>
              <a:gd name="T5" fmla="*/ 6 h 318"/>
              <a:gd name="T6" fmla="*/ 288 w 296"/>
              <a:gd name="T7" fmla="*/ 38 h 318"/>
              <a:gd name="T8" fmla="*/ 283 w 296"/>
              <a:gd name="T9" fmla="*/ 118 h 318"/>
              <a:gd name="T10" fmla="*/ 210 w 296"/>
              <a:gd name="T11" fmla="*/ 142 h 318"/>
              <a:gd name="T12" fmla="*/ 23 w 296"/>
              <a:gd name="T13" fmla="*/ 288 h 318"/>
              <a:gd name="T14" fmla="*/ 4 w 296"/>
              <a:gd name="T15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6" h="318">
                <a:moveTo>
                  <a:pt x="4" y="318"/>
                </a:moveTo>
                <a:cubicBezTo>
                  <a:pt x="0" y="253"/>
                  <a:pt x="14" y="202"/>
                  <a:pt x="41" y="154"/>
                </a:cubicBezTo>
                <a:cubicBezTo>
                  <a:pt x="88" y="72"/>
                  <a:pt x="159" y="23"/>
                  <a:pt x="251" y="6"/>
                </a:cubicBezTo>
                <a:cubicBezTo>
                  <a:pt x="278" y="0"/>
                  <a:pt x="291" y="8"/>
                  <a:pt x="288" y="38"/>
                </a:cubicBezTo>
                <a:cubicBezTo>
                  <a:pt x="285" y="65"/>
                  <a:pt x="296" y="99"/>
                  <a:pt x="283" y="118"/>
                </a:cubicBezTo>
                <a:cubicBezTo>
                  <a:pt x="271" y="135"/>
                  <a:pt x="235" y="135"/>
                  <a:pt x="210" y="142"/>
                </a:cubicBezTo>
                <a:cubicBezTo>
                  <a:pt x="129" y="167"/>
                  <a:pt x="67" y="216"/>
                  <a:pt x="23" y="288"/>
                </a:cubicBezTo>
                <a:cubicBezTo>
                  <a:pt x="18" y="296"/>
                  <a:pt x="13" y="303"/>
                  <a:pt x="4" y="318"/>
                </a:cubicBezTo>
                <a:close/>
              </a:path>
            </a:pathLst>
          </a:custGeom>
          <a:solidFill>
            <a:srgbClr val="6D74C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>
            <a:grpSpLocks noChangeAspect="1"/>
          </p:cNvGrpSpPr>
          <p:nvPr/>
        </p:nvGrpSpPr>
        <p:grpSpPr bwMode="auto">
          <a:xfrm>
            <a:off x="7608466" y="4887259"/>
            <a:ext cx="339111" cy="337937"/>
            <a:chOff x="3618897" y="2279040"/>
            <a:chExt cx="706229" cy="703668"/>
          </a:xfrm>
          <a:solidFill>
            <a:schemeClr val="bg1"/>
          </a:solidFill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sp>
        <p:nvSpPr>
          <p:cNvPr id="26" name="Freeform 7"/>
          <p:cNvSpPr/>
          <p:nvPr/>
        </p:nvSpPr>
        <p:spPr bwMode="auto">
          <a:xfrm>
            <a:off x="4070721" y="3434059"/>
            <a:ext cx="1932909" cy="2068884"/>
          </a:xfrm>
          <a:custGeom>
            <a:avLst/>
            <a:gdLst>
              <a:gd name="T0" fmla="*/ 283 w 288"/>
              <a:gd name="T1" fmla="*/ 308 h 308"/>
              <a:gd name="T2" fmla="*/ 107 w 288"/>
              <a:gd name="T3" fmla="*/ 150 h 308"/>
              <a:gd name="T4" fmla="*/ 24 w 288"/>
              <a:gd name="T5" fmla="*/ 130 h 308"/>
              <a:gd name="T6" fmla="*/ 2 w 288"/>
              <a:gd name="T7" fmla="*/ 103 h 308"/>
              <a:gd name="T8" fmla="*/ 1 w 288"/>
              <a:gd name="T9" fmla="*/ 31 h 308"/>
              <a:gd name="T10" fmla="*/ 34 w 288"/>
              <a:gd name="T11" fmla="*/ 4 h 308"/>
              <a:gd name="T12" fmla="*/ 241 w 288"/>
              <a:gd name="T13" fmla="*/ 140 h 308"/>
              <a:gd name="T14" fmla="*/ 283 w 288"/>
              <a:gd name="T15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" h="308">
                <a:moveTo>
                  <a:pt x="283" y="308"/>
                </a:moveTo>
                <a:cubicBezTo>
                  <a:pt x="240" y="236"/>
                  <a:pt x="185" y="180"/>
                  <a:pt x="107" y="150"/>
                </a:cubicBezTo>
                <a:cubicBezTo>
                  <a:pt x="80" y="140"/>
                  <a:pt x="52" y="134"/>
                  <a:pt x="24" y="130"/>
                </a:cubicBezTo>
                <a:cubicBezTo>
                  <a:pt x="6" y="127"/>
                  <a:pt x="1" y="120"/>
                  <a:pt x="2" y="103"/>
                </a:cubicBezTo>
                <a:cubicBezTo>
                  <a:pt x="2" y="79"/>
                  <a:pt x="3" y="55"/>
                  <a:pt x="1" y="31"/>
                </a:cubicBezTo>
                <a:cubicBezTo>
                  <a:pt x="0" y="5"/>
                  <a:pt x="13" y="0"/>
                  <a:pt x="34" y="4"/>
                </a:cubicBezTo>
                <a:cubicBezTo>
                  <a:pt x="123" y="19"/>
                  <a:pt x="193" y="64"/>
                  <a:pt x="241" y="140"/>
                </a:cubicBezTo>
                <a:cubicBezTo>
                  <a:pt x="274" y="191"/>
                  <a:pt x="288" y="247"/>
                  <a:pt x="283" y="308"/>
                </a:cubicBezTo>
                <a:close/>
              </a:path>
            </a:pathLst>
          </a:custGeom>
          <a:solidFill>
            <a:srgbClr val="61A3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 bwMode="auto">
          <a:xfrm>
            <a:off x="4327220" y="3760739"/>
            <a:ext cx="260738" cy="351583"/>
            <a:chOff x="3722033" y="3714538"/>
            <a:chExt cx="500321" cy="674410"/>
          </a:xfrm>
          <a:solidFill>
            <a:schemeClr val="bg1"/>
          </a:solidFill>
        </p:grpSpPr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sp>
        <p:nvSpPr>
          <p:cNvPr id="32" name="Freeform 10"/>
          <p:cNvSpPr/>
          <p:nvPr/>
        </p:nvSpPr>
        <p:spPr bwMode="auto">
          <a:xfrm>
            <a:off x="6077642" y="2339374"/>
            <a:ext cx="2070606" cy="2101588"/>
          </a:xfrm>
          <a:custGeom>
            <a:avLst/>
            <a:gdLst>
              <a:gd name="T0" fmla="*/ 17 w 308"/>
              <a:gd name="T1" fmla="*/ 313 h 313"/>
              <a:gd name="T2" fmla="*/ 269 w 308"/>
              <a:gd name="T3" fmla="*/ 1 h 313"/>
              <a:gd name="T4" fmla="*/ 299 w 308"/>
              <a:gd name="T5" fmla="*/ 29 h 313"/>
              <a:gd name="T6" fmla="*/ 295 w 308"/>
              <a:gd name="T7" fmla="*/ 112 h 313"/>
              <a:gd name="T8" fmla="*/ 220 w 308"/>
              <a:gd name="T9" fmla="*/ 139 h 313"/>
              <a:gd name="T10" fmla="*/ 17 w 308"/>
              <a:gd name="T11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313">
                <a:moveTo>
                  <a:pt x="17" y="313"/>
                </a:moveTo>
                <a:cubicBezTo>
                  <a:pt x="0" y="166"/>
                  <a:pt x="129" y="11"/>
                  <a:pt x="269" y="1"/>
                </a:cubicBezTo>
                <a:cubicBezTo>
                  <a:pt x="291" y="0"/>
                  <a:pt x="300" y="6"/>
                  <a:pt x="299" y="29"/>
                </a:cubicBezTo>
                <a:cubicBezTo>
                  <a:pt x="297" y="57"/>
                  <a:pt x="308" y="92"/>
                  <a:pt x="295" y="112"/>
                </a:cubicBezTo>
                <a:cubicBezTo>
                  <a:pt x="283" y="130"/>
                  <a:pt x="246" y="131"/>
                  <a:pt x="220" y="139"/>
                </a:cubicBezTo>
                <a:cubicBezTo>
                  <a:pt x="130" y="167"/>
                  <a:pt x="65" y="224"/>
                  <a:pt x="17" y="313"/>
                </a:cubicBezTo>
                <a:close/>
              </a:path>
            </a:pathLst>
          </a:custGeom>
          <a:solidFill>
            <a:srgbClr val="F9A3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 bwMode="auto">
          <a:xfrm>
            <a:off x="7609312" y="2622628"/>
            <a:ext cx="339515" cy="288737"/>
            <a:chOff x="7909299" y="3772690"/>
            <a:chExt cx="667095" cy="567616"/>
          </a:xfrm>
          <a:solidFill>
            <a:schemeClr val="bg1"/>
          </a:solidFill>
        </p:grpSpPr>
        <p:sp>
          <p:nvSpPr>
            <p:cNvPr id="34" name="Freeform 16"/>
            <p:cNvSpPr>
              <a:spLocks noEditPoints="1"/>
            </p:cNvSpPr>
            <p:nvPr/>
          </p:nvSpPr>
          <p:spPr bwMode="auto">
            <a:xfrm>
              <a:off x="7909299" y="3772690"/>
              <a:ext cx="623207" cy="567616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5" name="Freeform 17"/>
            <p:cNvSpPr>
              <a:spLocks noEditPoints="1"/>
            </p:cNvSpPr>
            <p:nvPr/>
          </p:nvSpPr>
          <p:spPr bwMode="auto">
            <a:xfrm>
              <a:off x="7980982" y="3772690"/>
              <a:ext cx="595412" cy="551158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sp>
        <p:nvSpPr>
          <p:cNvPr id="36" name="Freeform 9"/>
          <p:cNvSpPr/>
          <p:nvPr/>
        </p:nvSpPr>
        <p:spPr bwMode="auto">
          <a:xfrm>
            <a:off x="4062115" y="2332490"/>
            <a:ext cx="1977660" cy="2075769"/>
          </a:xfrm>
          <a:custGeom>
            <a:avLst/>
            <a:gdLst>
              <a:gd name="T0" fmla="*/ 286 w 294"/>
              <a:gd name="T1" fmla="*/ 309 h 309"/>
              <a:gd name="T2" fmla="*/ 219 w 294"/>
              <a:gd name="T3" fmla="*/ 223 h 309"/>
              <a:gd name="T4" fmla="*/ 30 w 294"/>
              <a:gd name="T5" fmla="*/ 130 h 309"/>
              <a:gd name="T6" fmla="*/ 3 w 294"/>
              <a:gd name="T7" fmla="*/ 98 h 309"/>
              <a:gd name="T8" fmla="*/ 2 w 294"/>
              <a:gd name="T9" fmla="*/ 31 h 309"/>
              <a:gd name="T10" fmla="*/ 37 w 294"/>
              <a:gd name="T11" fmla="*/ 3 h 309"/>
              <a:gd name="T12" fmla="*/ 286 w 294"/>
              <a:gd name="T13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" h="309">
                <a:moveTo>
                  <a:pt x="286" y="309"/>
                </a:moveTo>
                <a:cubicBezTo>
                  <a:pt x="262" y="279"/>
                  <a:pt x="243" y="249"/>
                  <a:pt x="219" y="223"/>
                </a:cubicBezTo>
                <a:cubicBezTo>
                  <a:pt x="168" y="169"/>
                  <a:pt x="104" y="139"/>
                  <a:pt x="30" y="130"/>
                </a:cubicBezTo>
                <a:cubicBezTo>
                  <a:pt x="9" y="127"/>
                  <a:pt x="1" y="119"/>
                  <a:pt x="3" y="98"/>
                </a:cubicBezTo>
                <a:cubicBezTo>
                  <a:pt x="4" y="76"/>
                  <a:pt x="4" y="53"/>
                  <a:pt x="2" y="31"/>
                </a:cubicBezTo>
                <a:cubicBezTo>
                  <a:pt x="0" y="4"/>
                  <a:pt x="14" y="0"/>
                  <a:pt x="37" y="3"/>
                </a:cubicBezTo>
                <a:cubicBezTo>
                  <a:pt x="180" y="22"/>
                  <a:pt x="294" y="160"/>
                  <a:pt x="286" y="309"/>
                </a:cubicBezTo>
                <a:close/>
              </a:path>
            </a:pathLst>
          </a:custGeom>
          <a:solidFill>
            <a:srgbClr val="AFD1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宋体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4296140" y="2667643"/>
            <a:ext cx="320738" cy="320793"/>
            <a:chOff x="5240338" y="2657475"/>
            <a:chExt cx="1630363" cy="1631951"/>
          </a:xfrm>
          <a:solidFill>
            <a:schemeClr val="bg1"/>
          </a:solidFill>
        </p:grpSpPr>
        <p:sp>
          <p:nvSpPr>
            <p:cNvPr id="38" name="Freeform 5"/>
            <p:cNvSpPr/>
            <p:nvPr/>
          </p:nvSpPr>
          <p:spPr bwMode="auto">
            <a:xfrm>
              <a:off x="5240338" y="2735263"/>
              <a:ext cx="1552575" cy="1554163"/>
            </a:xfrm>
            <a:custGeom>
              <a:avLst/>
              <a:gdLst>
                <a:gd name="T0" fmla="*/ 391 w 517"/>
                <a:gd name="T1" fmla="*/ 73 h 519"/>
                <a:gd name="T2" fmla="*/ 346 w 517"/>
                <a:gd name="T3" fmla="*/ 101 h 519"/>
                <a:gd name="T4" fmla="*/ 325 w 517"/>
                <a:gd name="T5" fmla="*/ 98 h 519"/>
                <a:gd name="T6" fmla="*/ 122 w 517"/>
                <a:gd name="T7" fmla="*/ 151 h 519"/>
                <a:gd name="T8" fmla="*/ 125 w 517"/>
                <a:gd name="T9" fmla="*/ 369 h 519"/>
                <a:gd name="T10" fmla="*/ 332 w 517"/>
                <a:gd name="T11" fmla="*/ 416 h 519"/>
                <a:gd name="T12" fmla="*/ 421 w 517"/>
                <a:gd name="T13" fmla="*/ 197 h 519"/>
                <a:gd name="T14" fmla="*/ 425 w 517"/>
                <a:gd name="T15" fmla="*/ 155 h 519"/>
                <a:gd name="T16" fmla="*/ 443 w 517"/>
                <a:gd name="T17" fmla="*/ 127 h 519"/>
                <a:gd name="T18" fmla="*/ 444 w 517"/>
                <a:gd name="T19" fmla="*/ 398 h 519"/>
                <a:gd name="T20" fmla="*/ 113 w 517"/>
                <a:gd name="T21" fmla="*/ 438 h 519"/>
                <a:gd name="T22" fmla="*/ 88 w 517"/>
                <a:gd name="T23" fmla="*/ 101 h 519"/>
                <a:gd name="T24" fmla="*/ 391 w 517"/>
                <a:gd name="T25" fmla="*/ 73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519">
                  <a:moveTo>
                    <a:pt x="391" y="73"/>
                  </a:moveTo>
                  <a:cubicBezTo>
                    <a:pt x="376" y="83"/>
                    <a:pt x="361" y="93"/>
                    <a:pt x="346" y="101"/>
                  </a:cubicBezTo>
                  <a:cubicBezTo>
                    <a:pt x="340" y="103"/>
                    <a:pt x="331" y="100"/>
                    <a:pt x="325" y="98"/>
                  </a:cubicBezTo>
                  <a:cubicBezTo>
                    <a:pt x="252" y="68"/>
                    <a:pt x="166" y="91"/>
                    <a:pt x="122" y="151"/>
                  </a:cubicBezTo>
                  <a:cubicBezTo>
                    <a:pt x="72" y="219"/>
                    <a:pt x="73" y="305"/>
                    <a:pt x="125" y="369"/>
                  </a:cubicBezTo>
                  <a:cubicBezTo>
                    <a:pt x="174" y="429"/>
                    <a:pt x="261" y="449"/>
                    <a:pt x="332" y="416"/>
                  </a:cubicBezTo>
                  <a:cubicBezTo>
                    <a:pt x="413" y="379"/>
                    <a:pt x="454" y="279"/>
                    <a:pt x="421" y="197"/>
                  </a:cubicBezTo>
                  <a:cubicBezTo>
                    <a:pt x="414" y="181"/>
                    <a:pt x="415" y="169"/>
                    <a:pt x="425" y="155"/>
                  </a:cubicBezTo>
                  <a:cubicBezTo>
                    <a:pt x="432" y="146"/>
                    <a:pt x="437" y="136"/>
                    <a:pt x="443" y="127"/>
                  </a:cubicBezTo>
                  <a:cubicBezTo>
                    <a:pt x="491" y="165"/>
                    <a:pt x="517" y="302"/>
                    <a:pt x="444" y="398"/>
                  </a:cubicBezTo>
                  <a:cubicBezTo>
                    <a:pt x="366" y="501"/>
                    <a:pt x="209" y="519"/>
                    <a:pt x="113" y="438"/>
                  </a:cubicBezTo>
                  <a:cubicBezTo>
                    <a:pt x="0" y="343"/>
                    <a:pt x="9" y="187"/>
                    <a:pt x="88" y="101"/>
                  </a:cubicBezTo>
                  <a:cubicBezTo>
                    <a:pt x="181" y="0"/>
                    <a:pt x="336" y="17"/>
                    <a:pt x="39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5618163" y="3103563"/>
              <a:ext cx="793750" cy="793750"/>
            </a:xfrm>
            <a:custGeom>
              <a:avLst/>
              <a:gdLst>
                <a:gd name="T0" fmla="*/ 132 w 264"/>
                <a:gd name="T1" fmla="*/ 265 h 265"/>
                <a:gd name="T2" fmla="*/ 3 w 264"/>
                <a:gd name="T3" fmla="*/ 128 h 265"/>
                <a:gd name="T4" fmla="*/ 141 w 264"/>
                <a:gd name="T5" fmla="*/ 5 h 265"/>
                <a:gd name="T6" fmla="*/ 161 w 264"/>
                <a:gd name="T7" fmla="*/ 8 h 265"/>
                <a:gd name="T8" fmla="*/ 168 w 264"/>
                <a:gd name="T9" fmla="*/ 27 h 265"/>
                <a:gd name="T10" fmla="*/ 156 w 264"/>
                <a:gd name="T11" fmla="*/ 50 h 265"/>
                <a:gd name="T12" fmla="*/ 135 w 264"/>
                <a:gd name="T13" fmla="*/ 63 h 265"/>
                <a:gd name="T14" fmla="*/ 60 w 264"/>
                <a:gd name="T15" fmla="*/ 131 h 265"/>
                <a:gd name="T16" fmla="*/ 124 w 264"/>
                <a:gd name="T17" fmla="*/ 207 h 265"/>
                <a:gd name="T18" fmla="*/ 205 w 264"/>
                <a:gd name="T19" fmla="*/ 136 h 265"/>
                <a:gd name="T20" fmla="*/ 224 w 264"/>
                <a:gd name="T21" fmla="*/ 110 h 265"/>
                <a:gd name="T22" fmla="*/ 226 w 264"/>
                <a:gd name="T23" fmla="*/ 109 h 265"/>
                <a:gd name="T24" fmla="*/ 254 w 264"/>
                <a:gd name="T25" fmla="*/ 97 h 265"/>
                <a:gd name="T26" fmla="*/ 263 w 264"/>
                <a:gd name="T27" fmla="*/ 135 h 265"/>
                <a:gd name="T28" fmla="*/ 132 w 264"/>
                <a:gd name="T2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4" h="265">
                  <a:moveTo>
                    <a:pt x="132" y="265"/>
                  </a:moveTo>
                  <a:cubicBezTo>
                    <a:pt x="57" y="265"/>
                    <a:pt x="0" y="205"/>
                    <a:pt x="3" y="128"/>
                  </a:cubicBezTo>
                  <a:cubicBezTo>
                    <a:pt x="5" y="58"/>
                    <a:pt x="70" y="0"/>
                    <a:pt x="141" y="5"/>
                  </a:cubicBezTo>
                  <a:cubicBezTo>
                    <a:pt x="148" y="6"/>
                    <a:pt x="155" y="7"/>
                    <a:pt x="161" y="8"/>
                  </a:cubicBezTo>
                  <a:cubicBezTo>
                    <a:pt x="173" y="11"/>
                    <a:pt x="175" y="17"/>
                    <a:pt x="168" y="27"/>
                  </a:cubicBezTo>
                  <a:cubicBezTo>
                    <a:pt x="164" y="34"/>
                    <a:pt x="159" y="42"/>
                    <a:pt x="156" y="50"/>
                  </a:cubicBezTo>
                  <a:cubicBezTo>
                    <a:pt x="152" y="60"/>
                    <a:pt x="147" y="63"/>
                    <a:pt x="135" y="63"/>
                  </a:cubicBezTo>
                  <a:cubicBezTo>
                    <a:pt x="94" y="63"/>
                    <a:pt x="63" y="92"/>
                    <a:pt x="60" y="131"/>
                  </a:cubicBezTo>
                  <a:cubicBezTo>
                    <a:pt x="57" y="167"/>
                    <a:pt x="85" y="200"/>
                    <a:pt x="124" y="207"/>
                  </a:cubicBezTo>
                  <a:cubicBezTo>
                    <a:pt x="164" y="214"/>
                    <a:pt x="204" y="180"/>
                    <a:pt x="205" y="136"/>
                  </a:cubicBezTo>
                  <a:cubicBezTo>
                    <a:pt x="205" y="120"/>
                    <a:pt x="209" y="113"/>
                    <a:pt x="224" y="110"/>
                  </a:cubicBezTo>
                  <a:cubicBezTo>
                    <a:pt x="225" y="110"/>
                    <a:pt x="225" y="109"/>
                    <a:pt x="226" y="109"/>
                  </a:cubicBezTo>
                  <a:cubicBezTo>
                    <a:pt x="235" y="105"/>
                    <a:pt x="244" y="101"/>
                    <a:pt x="254" y="97"/>
                  </a:cubicBezTo>
                  <a:cubicBezTo>
                    <a:pt x="257" y="109"/>
                    <a:pt x="263" y="122"/>
                    <a:pt x="263" y="135"/>
                  </a:cubicBezTo>
                  <a:cubicBezTo>
                    <a:pt x="264" y="207"/>
                    <a:pt x="205" y="265"/>
                    <a:pt x="132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6018213" y="2657475"/>
              <a:ext cx="852488" cy="850900"/>
            </a:xfrm>
            <a:custGeom>
              <a:avLst/>
              <a:gdLst>
                <a:gd name="T0" fmla="*/ 0 w 284"/>
                <a:gd name="T1" fmla="*/ 280 h 284"/>
                <a:gd name="T2" fmla="*/ 10 w 284"/>
                <a:gd name="T3" fmla="*/ 266 h 284"/>
                <a:gd name="T4" fmla="*/ 31 w 284"/>
                <a:gd name="T5" fmla="*/ 214 h 284"/>
                <a:gd name="T6" fmla="*/ 68 w 284"/>
                <a:gd name="T7" fmla="*/ 156 h 284"/>
                <a:gd name="T8" fmla="*/ 165 w 284"/>
                <a:gd name="T9" fmla="*/ 97 h 284"/>
                <a:gd name="T10" fmla="*/ 186 w 284"/>
                <a:gd name="T11" fmla="*/ 62 h 284"/>
                <a:gd name="T12" fmla="*/ 186 w 284"/>
                <a:gd name="T13" fmla="*/ 41 h 284"/>
                <a:gd name="T14" fmla="*/ 216 w 284"/>
                <a:gd name="T15" fmla="*/ 2 h 284"/>
                <a:gd name="T16" fmla="*/ 249 w 284"/>
                <a:gd name="T17" fmla="*/ 34 h 284"/>
                <a:gd name="T18" fmla="*/ 282 w 284"/>
                <a:gd name="T19" fmla="*/ 68 h 284"/>
                <a:gd name="T20" fmla="*/ 243 w 284"/>
                <a:gd name="T21" fmla="*/ 97 h 284"/>
                <a:gd name="T22" fmla="*/ 175 w 284"/>
                <a:gd name="T23" fmla="*/ 142 h 284"/>
                <a:gd name="T24" fmla="*/ 102 w 284"/>
                <a:gd name="T25" fmla="*/ 240 h 284"/>
                <a:gd name="T26" fmla="*/ 69 w 284"/>
                <a:gd name="T27" fmla="*/ 253 h 284"/>
                <a:gd name="T28" fmla="*/ 19 w 284"/>
                <a:gd name="T29" fmla="*/ 273 h 284"/>
                <a:gd name="T30" fmla="*/ 4 w 284"/>
                <a:gd name="T31" fmla="*/ 284 h 284"/>
                <a:gd name="T32" fmla="*/ 0 w 284"/>
                <a:gd name="T33" fmla="*/ 28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280"/>
                  </a:moveTo>
                  <a:cubicBezTo>
                    <a:pt x="4" y="275"/>
                    <a:pt x="6" y="270"/>
                    <a:pt x="10" y="266"/>
                  </a:cubicBezTo>
                  <a:cubicBezTo>
                    <a:pt x="23" y="251"/>
                    <a:pt x="31" y="236"/>
                    <a:pt x="31" y="214"/>
                  </a:cubicBezTo>
                  <a:cubicBezTo>
                    <a:pt x="31" y="189"/>
                    <a:pt x="48" y="169"/>
                    <a:pt x="68" y="156"/>
                  </a:cubicBezTo>
                  <a:cubicBezTo>
                    <a:pt x="100" y="134"/>
                    <a:pt x="132" y="115"/>
                    <a:pt x="165" y="97"/>
                  </a:cubicBezTo>
                  <a:cubicBezTo>
                    <a:pt x="180" y="89"/>
                    <a:pt x="188" y="79"/>
                    <a:pt x="186" y="62"/>
                  </a:cubicBezTo>
                  <a:cubicBezTo>
                    <a:pt x="185" y="55"/>
                    <a:pt x="185" y="48"/>
                    <a:pt x="186" y="41"/>
                  </a:cubicBezTo>
                  <a:cubicBezTo>
                    <a:pt x="187" y="17"/>
                    <a:pt x="198" y="4"/>
                    <a:pt x="216" y="2"/>
                  </a:cubicBezTo>
                  <a:cubicBezTo>
                    <a:pt x="234" y="0"/>
                    <a:pt x="243" y="9"/>
                    <a:pt x="249" y="34"/>
                  </a:cubicBezTo>
                  <a:cubicBezTo>
                    <a:pt x="274" y="40"/>
                    <a:pt x="284" y="50"/>
                    <a:pt x="282" y="68"/>
                  </a:cubicBezTo>
                  <a:cubicBezTo>
                    <a:pt x="280" y="86"/>
                    <a:pt x="266" y="100"/>
                    <a:pt x="243" y="97"/>
                  </a:cubicBezTo>
                  <a:cubicBezTo>
                    <a:pt x="205" y="92"/>
                    <a:pt x="189" y="111"/>
                    <a:pt x="175" y="142"/>
                  </a:cubicBezTo>
                  <a:cubicBezTo>
                    <a:pt x="159" y="181"/>
                    <a:pt x="137" y="215"/>
                    <a:pt x="102" y="240"/>
                  </a:cubicBezTo>
                  <a:cubicBezTo>
                    <a:pt x="92" y="246"/>
                    <a:pt x="80" y="253"/>
                    <a:pt x="69" y="253"/>
                  </a:cubicBezTo>
                  <a:cubicBezTo>
                    <a:pt x="49" y="252"/>
                    <a:pt x="33" y="259"/>
                    <a:pt x="19" y="273"/>
                  </a:cubicBezTo>
                  <a:cubicBezTo>
                    <a:pt x="15" y="277"/>
                    <a:pt x="9" y="280"/>
                    <a:pt x="4" y="284"/>
                  </a:cubicBezTo>
                  <a:cubicBezTo>
                    <a:pt x="3" y="283"/>
                    <a:pt x="1" y="281"/>
                    <a:pt x="0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5907088" y="3403600"/>
              <a:ext cx="222250" cy="219075"/>
            </a:xfrm>
            <a:custGeom>
              <a:avLst/>
              <a:gdLst>
                <a:gd name="T0" fmla="*/ 39 w 74"/>
                <a:gd name="T1" fmla="*/ 3 h 73"/>
                <a:gd name="T2" fmla="*/ 30 w 74"/>
                <a:gd name="T3" fmla="*/ 43 h 73"/>
                <a:gd name="T4" fmla="*/ 69 w 74"/>
                <a:gd name="T5" fmla="*/ 35 h 73"/>
                <a:gd name="T6" fmla="*/ 58 w 74"/>
                <a:gd name="T7" fmla="*/ 62 h 73"/>
                <a:gd name="T8" fmla="*/ 15 w 74"/>
                <a:gd name="T9" fmla="*/ 63 h 73"/>
                <a:gd name="T10" fmla="*/ 6 w 74"/>
                <a:gd name="T11" fmla="*/ 21 h 73"/>
                <a:gd name="T12" fmla="*/ 39 w 74"/>
                <a:gd name="T13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3">
                  <a:moveTo>
                    <a:pt x="39" y="3"/>
                  </a:moveTo>
                  <a:cubicBezTo>
                    <a:pt x="40" y="19"/>
                    <a:pt x="14" y="29"/>
                    <a:pt x="30" y="43"/>
                  </a:cubicBezTo>
                  <a:cubicBezTo>
                    <a:pt x="37" y="48"/>
                    <a:pt x="54" y="38"/>
                    <a:pt x="69" y="35"/>
                  </a:cubicBezTo>
                  <a:cubicBezTo>
                    <a:pt x="74" y="46"/>
                    <a:pt x="68" y="56"/>
                    <a:pt x="58" y="62"/>
                  </a:cubicBezTo>
                  <a:cubicBezTo>
                    <a:pt x="44" y="72"/>
                    <a:pt x="29" y="73"/>
                    <a:pt x="15" y="63"/>
                  </a:cubicBezTo>
                  <a:cubicBezTo>
                    <a:pt x="1" y="52"/>
                    <a:pt x="0" y="36"/>
                    <a:pt x="6" y="21"/>
                  </a:cubicBezTo>
                  <a:cubicBezTo>
                    <a:pt x="11" y="7"/>
                    <a:pt x="22" y="0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344233" y="217513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37590" y="343701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337590" y="469890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625957" y="217513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619314" y="343701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619314" y="469890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3" name="Rounded Rectangle 6"/>
          <p:cNvSpPr/>
          <p:nvPr/>
        </p:nvSpPr>
        <p:spPr>
          <a:xfrm>
            <a:off x="4272352" y="2855388"/>
            <a:ext cx="1482725" cy="1482725"/>
          </a:xfrm>
          <a:prstGeom prst="roundRect">
            <a:avLst>
              <a:gd name="adj" fmla="val 6631"/>
            </a:avLst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latin typeface="Kalinga" panose="020B0502040204020203" pitchFamily="34" charset="0"/>
                <a:ea typeface="Open Sans" panose="020B0606030504020204" pitchFamily="34" charset="0"/>
                <a:cs typeface="Kalinga" panose="020B0502040204020203" pitchFamily="34" charset="0"/>
              </a:rPr>
              <a:t>S</a:t>
            </a:r>
          </a:p>
        </p:txBody>
      </p:sp>
      <p:sp>
        <p:nvSpPr>
          <p:cNvPr id="18" name="Rounded Rectangle 11"/>
          <p:cNvSpPr/>
          <p:nvPr/>
        </p:nvSpPr>
        <p:spPr>
          <a:xfrm>
            <a:off x="4161227" y="2760138"/>
            <a:ext cx="1674812" cy="1674813"/>
          </a:xfrm>
          <a:prstGeom prst="roundRect">
            <a:avLst>
              <a:gd name="adj" fmla="val 6631"/>
            </a:avLst>
          </a:prstGeom>
          <a:noFill/>
          <a:ln w="3175">
            <a:solidFill>
              <a:srgbClr val="AFD1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" name="Rounded Rectangle 12"/>
          <p:cNvSpPr/>
          <p:nvPr/>
        </p:nvSpPr>
        <p:spPr>
          <a:xfrm>
            <a:off x="6428177" y="2855388"/>
            <a:ext cx="1482725" cy="1482725"/>
          </a:xfrm>
          <a:prstGeom prst="roundRect">
            <a:avLst>
              <a:gd name="adj" fmla="val 6631"/>
            </a:avLst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latin typeface="Kalinga" panose="020B0502040204020203" pitchFamily="34" charset="0"/>
                <a:ea typeface="Open Sans" panose="020B0606030504020204" pitchFamily="34" charset="0"/>
                <a:cs typeface="Kalinga" panose="020B0502040204020203" pitchFamily="34" charset="0"/>
              </a:rPr>
              <a:t>W</a:t>
            </a:r>
          </a:p>
        </p:txBody>
      </p:sp>
      <p:sp>
        <p:nvSpPr>
          <p:cNvPr id="20" name="Rounded Rectangle 13"/>
          <p:cNvSpPr/>
          <p:nvPr/>
        </p:nvSpPr>
        <p:spPr>
          <a:xfrm>
            <a:off x="6318639" y="2760138"/>
            <a:ext cx="1674813" cy="1674813"/>
          </a:xfrm>
          <a:prstGeom prst="roundRect">
            <a:avLst>
              <a:gd name="adj" fmla="val 6631"/>
            </a:avLst>
          </a:prstGeom>
          <a:noFill/>
          <a:ln w="3175">
            <a:solidFill>
              <a:srgbClr val="61A3E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1" name="Rounded Rectangle 14"/>
          <p:cNvSpPr/>
          <p:nvPr/>
        </p:nvSpPr>
        <p:spPr>
          <a:xfrm>
            <a:off x="4272352" y="4788963"/>
            <a:ext cx="1482725" cy="1482725"/>
          </a:xfrm>
          <a:prstGeom prst="roundRect">
            <a:avLst>
              <a:gd name="adj" fmla="val 6631"/>
            </a:avLst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latin typeface="Kalinga" panose="020B0502040204020203" pitchFamily="34" charset="0"/>
                <a:ea typeface="Open Sans" panose="020B0606030504020204" pitchFamily="34" charset="0"/>
                <a:cs typeface="Kalinga" panose="020B0502040204020203" pitchFamily="34" charset="0"/>
              </a:rPr>
              <a:t>O</a:t>
            </a:r>
          </a:p>
        </p:txBody>
      </p:sp>
      <p:sp>
        <p:nvSpPr>
          <p:cNvPr id="22" name="Rounded Rectangle 15"/>
          <p:cNvSpPr/>
          <p:nvPr/>
        </p:nvSpPr>
        <p:spPr>
          <a:xfrm>
            <a:off x="4161227" y="4693713"/>
            <a:ext cx="1674812" cy="1674813"/>
          </a:xfrm>
          <a:prstGeom prst="roundRect">
            <a:avLst>
              <a:gd name="adj" fmla="val 6631"/>
            </a:avLst>
          </a:prstGeom>
          <a:noFill/>
          <a:ln w="3175">
            <a:solidFill>
              <a:srgbClr val="A981C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3" name="Rounded Rectangle 16"/>
          <p:cNvSpPr/>
          <p:nvPr/>
        </p:nvSpPr>
        <p:spPr>
          <a:xfrm>
            <a:off x="6428177" y="4788963"/>
            <a:ext cx="1482725" cy="1482725"/>
          </a:xfrm>
          <a:prstGeom prst="roundRect">
            <a:avLst>
              <a:gd name="adj" fmla="val 6631"/>
            </a:avLst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latin typeface="Kalinga" panose="020B0502040204020203" pitchFamily="34" charset="0"/>
                <a:ea typeface="Open Sans" panose="020B0606030504020204" pitchFamily="34" charset="0"/>
                <a:cs typeface="Kalinga" panose="020B0502040204020203" pitchFamily="34" charset="0"/>
              </a:rPr>
              <a:t>T</a:t>
            </a:r>
          </a:p>
        </p:txBody>
      </p:sp>
      <p:sp>
        <p:nvSpPr>
          <p:cNvPr id="24" name="Rounded Rectangle 17"/>
          <p:cNvSpPr/>
          <p:nvPr/>
        </p:nvSpPr>
        <p:spPr>
          <a:xfrm>
            <a:off x="6318639" y="4693713"/>
            <a:ext cx="1674813" cy="1674813"/>
          </a:xfrm>
          <a:prstGeom prst="roundRect">
            <a:avLst>
              <a:gd name="adj" fmla="val 6631"/>
            </a:avLst>
          </a:prstGeom>
          <a:noFill/>
          <a:ln w="3175">
            <a:solidFill>
              <a:srgbClr val="6D74C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5" name="文本框 24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 txBox="1"/>
          <p:nvPr/>
        </p:nvSpPr>
        <p:spPr>
          <a:xfrm>
            <a:off x="894598" y="3104564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 txBox="1"/>
          <p:nvPr/>
        </p:nvSpPr>
        <p:spPr>
          <a:xfrm>
            <a:off x="894598" y="5032900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 txBox="1"/>
          <p:nvPr/>
        </p:nvSpPr>
        <p:spPr>
          <a:xfrm>
            <a:off x="8470853" y="309932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 descr="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"/>
          <p:cNvSpPr txBox="1"/>
          <p:nvPr/>
        </p:nvSpPr>
        <p:spPr>
          <a:xfrm>
            <a:off x="8467736" y="5032900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>
            <a:fillRect/>
          </a:stretch>
        </p:blipFill>
        <p:spPr>
          <a:xfrm rot="5400000">
            <a:off x="5112588" y="-5112588"/>
            <a:ext cx="1966823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V="1">
            <a:off x="9199159" y="-1"/>
            <a:ext cx="2992841" cy="2070479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2925902" y="597603"/>
            <a:ext cx="6340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请在这里输入标题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292" r="17496" b="85806"/>
          <a:stretch>
            <a:fillRect/>
          </a:stretch>
        </p:blipFill>
        <p:spPr>
          <a:xfrm>
            <a:off x="9686569" y="677620"/>
            <a:ext cx="1413619" cy="1013410"/>
          </a:xfrm>
          <a:custGeom>
            <a:avLst/>
            <a:gdLst>
              <a:gd name="connsiteX0" fmla="*/ 0 w 1138553"/>
              <a:gd name="connsiteY0" fmla="*/ 0 h 816218"/>
              <a:gd name="connsiteX1" fmla="*/ 1138553 w 1138553"/>
              <a:gd name="connsiteY1" fmla="*/ 0 h 816218"/>
              <a:gd name="connsiteX2" fmla="*/ 1138553 w 1138553"/>
              <a:gd name="connsiteY2" fmla="*/ 816218 h 816218"/>
              <a:gd name="connsiteX3" fmla="*/ 0 w 1138553"/>
              <a:gd name="connsiteY3" fmla="*/ 816218 h 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553" h="816218">
                <a:moveTo>
                  <a:pt x="0" y="0"/>
                </a:moveTo>
                <a:lnTo>
                  <a:pt x="1138553" y="0"/>
                </a:lnTo>
                <a:lnTo>
                  <a:pt x="1138553" y="816218"/>
                </a:lnTo>
                <a:lnTo>
                  <a:pt x="0" y="816218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16529" r="14713" b="67527"/>
          <a:stretch>
            <a:fillRect/>
          </a:stretch>
        </p:blipFill>
        <p:spPr>
          <a:xfrm rot="16200000">
            <a:off x="1260256" y="750557"/>
            <a:ext cx="1102578" cy="1329956"/>
          </a:xfrm>
          <a:custGeom>
            <a:avLst/>
            <a:gdLst>
              <a:gd name="connsiteX0" fmla="*/ 0 w 906478"/>
              <a:gd name="connsiteY0" fmla="*/ 0 h 1093416"/>
              <a:gd name="connsiteX1" fmla="*/ 906478 w 906478"/>
              <a:gd name="connsiteY1" fmla="*/ 0 h 1093416"/>
              <a:gd name="connsiteX2" fmla="*/ 906478 w 906478"/>
              <a:gd name="connsiteY2" fmla="*/ 1093416 h 1093416"/>
              <a:gd name="connsiteX3" fmla="*/ 0 w 906478"/>
              <a:gd name="connsiteY3" fmla="*/ 1093416 h 109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478" h="1093416">
                <a:moveTo>
                  <a:pt x="0" y="0"/>
                </a:moveTo>
                <a:lnTo>
                  <a:pt x="906478" y="0"/>
                </a:lnTo>
                <a:lnTo>
                  <a:pt x="906478" y="1093416"/>
                </a:lnTo>
                <a:lnTo>
                  <a:pt x="0" y="1093416"/>
                </a:lnTo>
                <a:close/>
              </a:path>
            </a:pathLst>
          </a:custGeom>
        </p:spPr>
      </p:pic>
      <p:sp>
        <p:nvSpPr>
          <p:cNvPr id="13" name="椭圆 12"/>
          <p:cNvSpPr>
            <a:spLocks noChangeAspect="1"/>
          </p:cNvSpPr>
          <p:nvPr/>
        </p:nvSpPr>
        <p:spPr>
          <a:xfrm>
            <a:off x="6010295" y="4387248"/>
            <a:ext cx="2010634" cy="201063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001770" y="2424254"/>
            <a:ext cx="2010634" cy="2010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8023039" y="2424254"/>
            <a:ext cx="2010634" cy="201063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2031169" y="4434887"/>
            <a:ext cx="2010634" cy="201063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>
            <a:spLocks noChangeAspect="1"/>
          </p:cNvSpPr>
          <p:nvPr/>
        </p:nvSpPr>
        <p:spPr>
          <a:xfrm>
            <a:off x="2054912" y="2424254"/>
            <a:ext cx="2371909" cy="2010634"/>
          </a:xfrm>
          <a:custGeom>
            <a:avLst/>
            <a:gdLst>
              <a:gd name="connsiteX0" fmla="*/ 900000 w 2123428"/>
              <a:gd name="connsiteY0" fmla="*/ 0 h 1800000"/>
              <a:gd name="connsiteX1" fmla="*/ 1729274 w 2123428"/>
              <a:gd name="connsiteY1" fmla="*/ 549680 h 1800000"/>
              <a:gd name="connsiteX2" fmla="*/ 1775351 w 2123428"/>
              <a:gd name="connsiteY2" fmla="*/ 698116 h 1800000"/>
              <a:gd name="connsiteX3" fmla="*/ 2123428 w 2123428"/>
              <a:gd name="connsiteY3" fmla="*/ 900000 h 1800000"/>
              <a:gd name="connsiteX4" fmla="*/ 1775351 w 2123428"/>
              <a:gd name="connsiteY4" fmla="*/ 1101883 h 1800000"/>
              <a:gd name="connsiteX5" fmla="*/ 1729274 w 2123428"/>
              <a:gd name="connsiteY5" fmla="*/ 1250321 h 1800000"/>
              <a:gd name="connsiteX6" fmla="*/ 900000 w 2123428"/>
              <a:gd name="connsiteY6" fmla="*/ 1800000 h 1800000"/>
              <a:gd name="connsiteX7" fmla="*/ 0 w 2123428"/>
              <a:gd name="connsiteY7" fmla="*/ 900000 h 1800000"/>
              <a:gd name="connsiteX8" fmla="*/ 900000 w 2123428"/>
              <a:gd name="connsiteY8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428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75351" y="698116"/>
                </a:lnTo>
                <a:lnTo>
                  <a:pt x="2123428" y="900000"/>
                </a:lnTo>
                <a:lnTo>
                  <a:pt x="1775351" y="110188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rgbClr val="F9A3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2795544" y="2789461"/>
            <a:ext cx="445322" cy="467870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2342279" y="3547076"/>
            <a:ext cx="160680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FEFEFE"/>
                </a:solidFill>
              </a:rPr>
              <a:t>输入标题</a:t>
            </a:r>
            <a:endParaRPr lang="en-US" altLang="zh-CN" sz="2400" dirty="0">
              <a:solidFill>
                <a:srgbClr val="FEFEFE"/>
              </a:solidFill>
            </a:endParaRPr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 rot="5400000">
            <a:off x="5831767" y="2604892"/>
            <a:ext cx="2371909" cy="2010634"/>
          </a:xfrm>
          <a:custGeom>
            <a:avLst/>
            <a:gdLst>
              <a:gd name="connsiteX0" fmla="*/ 900000 w 2123428"/>
              <a:gd name="connsiteY0" fmla="*/ 0 h 1800000"/>
              <a:gd name="connsiteX1" fmla="*/ 1729274 w 2123428"/>
              <a:gd name="connsiteY1" fmla="*/ 549680 h 1800000"/>
              <a:gd name="connsiteX2" fmla="*/ 1775351 w 2123428"/>
              <a:gd name="connsiteY2" fmla="*/ 698116 h 1800000"/>
              <a:gd name="connsiteX3" fmla="*/ 2123428 w 2123428"/>
              <a:gd name="connsiteY3" fmla="*/ 900000 h 1800000"/>
              <a:gd name="connsiteX4" fmla="*/ 1775351 w 2123428"/>
              <a:gd name="connsiteY4" fmla="*/ 1101883 h 1800000"/>
              <a:gd name="connsiteX5" fmla="*/ 1729274 w 2123428"/>
              <a:gd name="connsiteY5" fmla="*/ 1250321 h 1800000"/>
              <a:gd name="connsiteX6" fmla="*/ 900000 w 2123428"/>
              <a:gd name="connsiteY6" fmla="*/ 1800000 h 1800000"/>
              <a:gd name="connsiteX7" fmla="*/ 0 w 2123428"/>
              <a:gd name="connsiteY7" fmla="*/ 900000 h 1800000"/>
              <a:gd name="connsiteX8" fmla="*/ 900000 w 2123428"/>
              <a:gd name="connsiteY8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428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75351" y="698116"/>
                </a:lnTo>
                <a:lnTo>
                  <a:pt x="2123428" y="900000"/>
                </a:lnTo>
                <a:lnTo>
                  <a:pt x="1775351" y="110188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rgbClr val="61A3E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2"/>
          <p:cNvSpPr>
            <a:spLocks noEditPoints="1"/>
          </p:cNvSpPr>
          <p:nvPr/>
        </p:nvSpPr>
        <p:spPr bwMode="auto">
          <a:xfrm>
            <a:off x="6797764" y="2789461"/>
            <a:ext cx="437805" cy="467870"/>
          </a:xfrm>
          <a:custGeom>
            <a:avLst/>
            <a:gdLst>
              <a:gd name="T0" fmla="*/ 171 w 568"/>
              <a:gd name="T1" fmla="*/ 92 h 606"/>
              <a:gd name="T2" fmla="*/ 372 w 568"/>
              <a:gd name="T3" fmla="*/ 67 h 606"/>
              <a:gd name="T4" fmla="*/ 300 w 568"/>
              <a:gd name="T5" fmla="*/ 41 h 606"/>
              <a:gd name="T6" fmla="*/ 217 w 568"/>
              <a:gd name="T7" fmla="*/ 41 h 606"/>
              <a:gd name="T8" fmla="*/ 145 w 568"/>
              <a:gd name="T9" fmla="*/ 67 h 606"/>
              <a:gd name="T10" fmla="*/ 468 w 568"/>
              <a:gd name="T11" fmla="*/ 525 h 606"/>
              <a:gd name="T12" fmla="*/ 475 w 568"/>
              <a:gd name="T13" fmla="*/ 507 h 606"/>
              <a:gd name="T14" fmla="*/ 443 w 568"/>
              <a:gd name="T15" fmla="*/ 393 h 606"/>
              <a:gd name="T16" fmla="*/ 422 w 568"/>
              <a:gd name="T17" fmla="*/ 393 h 606"/>
              <a:gd name="T18" fmla="*/ 422 w 568"/>
              <a:gd name="T19" fmla="*/ 481 h 606"/>
              <a:gd name="T20" fmla="*/ 422 w 568"/>
              <a:gd name="T21" fmla="*/ 483 h 606"/>
              <a:gd name="T22" fmla="*/ 423 w 568"/>
              <a:gd name="T23" fmla="*/ 484 h 606"/>
              <a:gd name="T24" fmla="*/ 425 w 568"/>
              <a:gd name="T25" fmla="*/ 486 h 606"/>
              <a:gd name="T26" fmla="*/ 541 w 568"/>
              <a:gd name="T27" fmla="*/ 400 h 606"/>
              <a:gd name="T28" fmla="*/ 432 w 568"/>
              <a:gd name="T29" fmla="*/ 342 h 606"/>
              <a:gd name="T30" fmla="*/ 407 w 568"/>
              <a:gd name="T31" fmla="*/ 604 h 606"/>
              <a:gd name="T32" fmla="*/ 562 w 568"/>
              <a:gd name="T33" fmla="*/ 499 h 606"/>
              <a:gd name="T34" fmla="*/ 542 w 568"/>
              <a:gd name="T35" fmla="*/ 495 h 606"/>
              <a:gd name="T36" fmla="*/ 432 w 568"/>
              <a:gd name="T37" fmla="*/ 586 h 606"/>
              <a:gd name="T38" fmla="*/ 323 w 568"/>
              <a:gd name="T39" fmla="*/ 453 h 606"/>
              <a:gd name="T40" fmla="*/ 453 w 568"/>
              <a:gd name="T41" fmla="*/ 364 h 606"/>
              <a:gd name="T42" fmla="*/ 542 w 568"/>
              <a:gd name="T43" fmla="*/ 495 h 606"/>
              <a:gd name="T44" fmla="*/ 190 w 568"/>
              <a:gd name="T45" fmla="*/ 494 h 606"/>
              <a:gd name="T46" fmla="*/ 325 w 568"/>
              <a:gd name="T47" fmla="*/ 360 h 606"/>
              <a:gd name="T48" fmla="*/ 353 w 568"/>
              <a:gd name="T49" fmla="*/ 339 h 606"/>
              <a:gd name="T50" fmla="*/ 491 w 568"/>
              <a:gd name="T51" fmla="*/ 205 h 606"/>
              <a:gd name="T52" fmla="*/ 496 w 568"/>
              <a:gd name="T53" fmla="*/ 331 h 606"/>
              <a:gd name="T54" fmla="*/ 518 w 568"/>
              <a:gd name="T55" fmla="*/ 339 h 606"/>
              <a:gd name="T56" fmla="*/ 518 w 568"/>
              <a:gd name="T57" fmla="*/ 139 h 606"/>
              <a:gd name="T58" fmla="*/ 27 w 568"/>
              <a:gd name="T59" fmla="*/ 112 h 606"/>
              <a:gd name="T60" fmla="*/ 0 w 568"/>
              <a:gd name="T61" fmla="*/ 211 h 606"/>
              <a:gd name="T62" fmla="*/ 0 w 568"/>
              <a:gd name="T63" fmla="*/ 360 h 606"/>
              <a:gd name="T64" fmla="*/ 0 w 568"/>
              <a:gd name="T65" fmla="*/ 504 h 606"/>
              <a:gd name="T66" fmla="*/ 286 w 568"/>
              <a:gd name="T67" fmla="*/ 531 h 606"/>
              <a:gd name="T68" fmla="*/ 21 w 568"/>
              <a:gd name="T69" fmla="*/ 211 h 606"/>
              <a:gd name="T70" fmla="*/ 27 w 568"/>
              <a:gd name="T71" fmla="*/ 205 h 606"/>
              <a:gd name="T72" fmla="*/ 169 w 568"/>
              <a:gd name="T73" fmla="*/ 339 h 606"/>
              <a:gd name="T74" fmla="*/ 21 w 568"/>
              <a:gd name="T75" fmla="*/ 211 h 606"/>
              <a:gd name="T76" fmla="*/ 169 w 568"/>
              <a:gd name="T77" fmla="*/ 360 h 606"/>
              <a:gd name="T78" fmla="*/ 27 w 568"/>
              <a:gd name="T79" fmla="*/ 494 h 606"/>
              <a:gd name="T80" fmla="*/ 21 w 568"/>
              <a:gd name="T81" fmla="*/ 360 h 606"/>
              <a:gd name="T82" fmla="*/ 190 w 568"/>
              <a:gd name="T83" fmla="*/ 339 h 606"/>
              <a:gd name="T84" fmla="*/ 190 w 568"/>
              <a:gd name="T85" fmla="*/ 205 h 606"/>
              <a:gd name="T86" fmla="*/ 332 w 568"/>
              <a:gd name="T87" fmla="*/ 339 h 606"/>
              <a:gd name="T88" fmla="*/ 342 w 568"/>
              <a:gd name="T89" fmla="*/ 139 h 606"/>
              <a:gd name="T90" fmla="*/ 361 w 568"/>
              <a:gd name="T91" fmla="*/ 157 h 606"/>
              <a:gd name="T92" fmla="*/ 324 w 568"/>
              <a:gd name="T93" fmla="*/ 157 h 606"/>
              <a:gd name="T94" fmla="*/ 180 w 568"/>
              <a:gd name="T95" fmla="*/ 139 h 606"/>
              <a:gd name="T96" fmla="*/ 198 w 568"/>
              <a:gd name="T97" fmla="*/ 157 h 606"/>
              <a:gd name="T98" fmla="*/ 161 w 568"/>
              <a:gd name="T99" fmla="*/ 157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8" h="606">
                <a:moveTo>
                  <a:pt x="145" y="67"/>
                </a:moveTo>
                <a:cubicBezTo>
                  <a:pt x="145" y="81"/>
                  <a:pt x="157" y="92"/>
                  <a:pt x="171" y="92"/>
                </a:cubicBezTo>
                <a:lnTo>
                  <a:pt x="347" y="92"/>
                </a:lnTo>
                <a:cubicBezTo>
                  <a:pt x="361" y="92"/>
                  <a:pt x="372" y="81"/>
                  <a:pt x="372" y="67"/>
                </a:cubicBezTo>
                <a:cubicBezTo>
                  <a:pt x="372" y="53"/>
                  <a:pt x="361" y="41"/>
                  <a:pt x="347" y="41"/>
                </a:cubicBezTo>
                <a:lnTo>
                  <a:pt x="300" y="41"/>
                </a:lnTo>
                <a:cubicBezTo>
                  <a:pt x="300" y="18"/>
                  <a:pt x="282" y="0"/>
                  <a:pt x="259" y="0"/>
                </a:cubicBezTo>
                <a:cubicBezTo>
                  <a:pt x="236" y="0"/>
                  <a:pt x="217" y="18"/>
                  <a:pt x="217" y="41"/>
                </a:cubicBezTo>
                <a:lnTo>
                  <a:pt x="171" y="41"/>
                </a:lnTo>
                <a:cubicBezTo>
                  <a:pt x="157" y="41"/>
                  <a:pt x="145" y="53"/>
                  <a:pt x="145" y="67"/>
                </a:cubicBezTo>
                <a:close/>
                <a:moveTo>
                  <a:pt x="460" y="522"/>
                </a:moveTo>
                <a:cubicBezTo>
                  <a:pt x="462" y="524"/>
                  <a:pt x="465" y="525"/>
                  <a:pt x="468" y="525"/>
                </a:cubicBezTo>
                <a:cubicBezTo>
                  <a:pt x="471" y="525"/>
                  <a:pt x="473" y="524"/>
                  <a:pt x="475" y="522"/>
                </a:cubicBezTo>
                <a:cubicBezTo>
                  <a:pt x="480" y="517"/>
                  <a:pt x="480" y="511"/>
                  <a:pt x="475" y="507"/>
                </a:cubicBezTo>
                <a:lnTo>
                  <a:pt x="443" y="474"/>
                </a:lnTo>
                <a:lnTo>
                  <a:pt x="443" y="393"/>
                </a:lnTo>
                <a:cubicBezTo>
                  <a:pt x="443" y="387"/>
                  <a:pt x="438" y="382"/>
                  <a:pt x="432" y="382"/>
                </a:cubicBezTo>
                <a:cubicBezTo>
                  <a:pt x="426" y="382"/>
                  <a:pt x="422" y="387"/>
                  <a:pt x="422" y="393"/>
                </a:cubicBezTo>
                <a:lnTo>
                  <a:pt x="422" y="478"/>
                </a:lnTo>
                <a:cubicBezTo>
                  <a:pt x="422" y="479"/>
                  <a:pt x="422" y="480"/>
                  <a:pt x="422" y="481"/>
                </a:cubicBezTo>
                <a:cubicBezTo>
                  <a:pt x="422" y="481"/>
                  <a:pt x="422" y="481"/>
                  <a:pt x="422" y="481"/>
                </a:cubicBezTo>
                <a:cubicBezTo>
                  <a:pt x="422" y="482"/>
                  <a:pt x="422" y="482"/>
                  <a:pt x="422" y="483"/>
                </a:cubicBezTo>
                <a:cubicBezTo>
                  <a:pt x="423" y="483"/>
                  <a:pt x="423" y="483"/>
                  <a:pt x="423" y="483"/>
                </a:cubicBezTo>
                <a:cubicBezTo>
                  <a:pt x="423" y="484"/>
                  <a:pt x="423" y="484"/>
                  <a:pt x="423" y="484"/>
                </a:cubicBezTo>
                <a:cubicBezTo>
                  <a:pt x="424" y="485"/>
                  <a:pt x="424" y="485"/>
                  <a:pt x="425" y="486"/>
                </a:cubicBezTo>
                <a:cubicBezTo>
                  <a:pt x="425" y="486"/>
                  <a:pt x="425" y="486"/>
                  <a:pt x="425" y="486"/>
                </a:cubicBezTo>
                <a:lnTo>
                  <a:pt x="460" y="522"/>
                </a:lnTo>
                <a:close/>
                <a:moveTo>
                  <a:pt x="541" y="400"/>
                </a:moveTo>
                <a:cubicBezTo>
                  <a:pt x="522" y="371"/>
                  <a:pt x="492" y="351"/>
                  <a:pt x="457" y="344"/>
                </a:cubicBezTo>
                <a:cubicBezTo>
                  <a:pt x="449" y="343"/>
                  <a:pt x="440" y="342"/>
                  <a:pt x="432" y="342"/>
                </a:cubicBezTo>
                <a:cubicBezTo>
                  <a:pt x="369" y="342"/>
                  <a:pt x="314" y="387"/>
                  <a:pt x="303" y="449"/>
                </a:cubicBezTo>
                <a:cubicBezTo>
                  <a:pt x="289" y="521"/>
                  <a:pt x="336" y="590"/>
                  <a:pt x="407" y="604"/>
                </a:cubicBezTo>
                <a:cubicBezTo>
                  <a:pt x="416" y="605"/>
                  <a:pt x="424" y="606"/>
                  <a:pt x="432" y="606"/>
                </a:cubicBezTo>
                <a:cubicBezTo>
                  <a:pt x="496" y="606"/>
                  <a:pt x="550" y="561"/>
                  <a:pt x="562" y="499"/>
                </a:cubicBezTo>
                <a:cubicBezTo>
                  <a:pt x="568" y="464"/>
                  <a:pt x="561" y="429"/>
                  <a:pt x="541" y="400"/>
                </a:cubicBezTo>
                <a:close/>
                <a:moveTo>
                  <a:pt x="542" y="495"/>
                </a:moveTo>
                <a:lnTo>
                  <a:pt x="542" y="495"/>
                </a:lnTo>
                <a:cubicBezTo>
                  <a:pt x="532" y="547"/>
                  <a:pt x="486" y="586"/>
                  <a:pt x="432" y="586"/>
                </a:cubicBezTo>
                <a:cubicBezTo>
                  <a:pt x="425" y="586"/>
                  <a:pt x="418" y="585"/>
                  <a:pt x="411" y="584"/>
                </a:cubicBezTo>
                <a:cubicBezTo>
                  <a:pt x="351" y="572"/>
                  <a:pt x="311" y="513"/>
                  <a:pt x="323" y="453"/>
                </a:cubicBezTo>
                <a:cubicBezTo>
                  <a:pt x="333" y="401"/>
                  <a:pt x="379" y="362"/>
                  <a:pt x="432" y="362"/>
                </a:cubicBezTo>
                <a:cubicBezTo>
                  <a:pt x="439" y="362"/>
                  <a:pt x="446" y="363"/>
                  <a:pt x="453" y="364"/>
                </a:cubicBezTo>
                <a:cubicBezTo>
                  <a:pt x="482" y="370"/>
                  <a:pt x="508" y="387"/>
                  <a:pt x="524" y="411"/>
                </a:cubicBezTo>
                <a:cubicBezTo>
                  <a:pt x="541" y="436"/>
                  <a:pt x="547" y="466"/>
                  <a:pt x="542" y="495"/>
                </a:cubicBezTo>
                <a:close/>
                <a:moveTo>
                  <a:pt x="277" y="494"/>
                </a:moveTo>
                <a:lnTo>
                  <a:pt x="190" y="494"/>
                </a:lnTo>
                <a:lnTo>
                  <a:pt x="190" y="360"/>
                </a:lnTo>
                <a:lnTo>
                  <a:pt x="325" y="360"/>
                </a:lnTo>
                <a:cubicBezTo>
                  <a:pt x="334" y="352"/>
                  <a:pt x="343" y="345"/>
                  <a:pt x="353" y="339"/>
                </a:cubicBezTo>
                <a:lnTo>
                  <a:pt x="353" y="339"/>
                </a:lnTo>
                <a:lnTo>
                  <a:pt x="353" y="205"/>
                </a:lnTo>
                <a:lnTo>
                  <a:pt x="491" y="205"/>
                </a:lnTo>
                <a:cubicBezTo>
                  <a:pt x="494" y="205"/>
                  <a:pt x="496" y="208"/>
                  <a:pt x="496" y="211"/>
                </a:cubicBezTo>
                <a:lnTo>
                  <a:pt x="496" y="331"/>
                </a:lnTo>
                <a:cubicBezTo>
                  <a:pt x="504" y="335"/>
                  <a:pt x="511" y="339"/>
                  <a:pt x="518" y="343"/>
                </a:cubicBezTo>
                <a:lnTo>
                  <a:pt x="518" y="339"/>
                </a:lnTo>
                <a:lnTo>
                  <a:pt x="518" y="211"/>
                </a:lnTo>
                <a:lnTo>
                  <a:pt x="518" y="139"/>
                </a:lnTo>
                <a:cubicBezTo>
                  <a:pt x="518" y="124"/>
                  <a:pt x="506" y="112"/>
                  <a:pt x="491" y="112"/>
                </a:cubicBezTo>
                <a:lnTo>
                  <a:pt x="27" y="112"/>
                </a:lnTo>
                <a:cubicBezTo>
                  <a:pt x="12" y="112"/>
                  <a:pt x="0" y="124"/>
                  <a:pt x="0" y="139"/>
                </a:cubicBezTo>
                <a:lnTo>
                  <a:pt x="0" y="211"/>
                </a:lnTo>
                <a:lnTo>
                  <a:pt x="0" y="339"/>
                </a:lnTo>
                <a:lnTo>
                  <a:pt x="0" y="360"/>
                </a:lnTo>
                <a:lnTo>
                  <a:pt x="0" y="488"/>
                </a:lnTo>
                <a:lnTo>
                  <a:pt x="0" y="504"/>
                </a:lnTo>
                <a:cubicBezTo>
                  <a:pt x="0" y="519"/>
                  <a:pt x="12" y="531"/>
                  <a:pt x="27" y="531"/>
                </a:cubicBezTo>
                <a:lnTo>
                  <a:pt x="286" y="531"/>
                </a:lnTo>
                <a:cubicBezTo>
                  <a:pt x="282" y="519"/>
                  <a:pt x="278" y="506"/>
                  <a:pt x="277" y="494"/>
                </a:cubicBezTo>
                <a:close/>
                <a:moveTo>
                  <a:pt x="21" y="211"/>
                </a:moveTo>
                <a:lnTo>
                  <a:pt x="21" y="211"/>
                </a:lnTo>
                <a:cubicBezTo>
                  <a:pt x="21" y="208"/>
                  <a:pt x="24" y="205"/>
                  <a:pt x="27" y="205"/>
                </a:cubicBezTo>
                <a:lnTo>
                  <a:pt x="169" y="205"/>
                </a:lnTo>
                <a:lnTo>
                  <a:pt x="169" y="339"/>
                </a:lnTo>
                <a:lnTo>
                  <a:pt x="21" y="339"/>
                </a:lnTo>
                <a:lnTo>
                  <a:pt x="21" y="211"/>
                </a:lnTo>
                <a:close/>
                <a:moveTo>
                  <a:pt x="169" y="360"/>
                </a:moveTo>
                <a:lnTo>
                  <a:pt x="169" y="360"/>
                </a:lnTo>
                <a:lnTo>
                  <a:pt x="169" y="494"/>
                </a:lnTo>
                <a:lnTo>
                  <a:pt x="27" y="494"/>
                </a:lnTo>
                <a:cubicBezTo>
                  <a:pt x="24" y="494"/>
                  <a:pt x="21" y="491"/>
                  <a:pt x="21" y="488"/>
                </a:cubicBezTo>
                <a:lnTo>
                  <a:pt x="21" y="360"/>
                </a:lnTo>
                <a:lnTo>
                  <a:pt x="169" y="360"/>
                </a:lnTo>
                <a:close/>
                <a:moveTo>
                  <a:pt x="190" y="339"/>
                </a:moveTo>
                <a:lnTo>
                  <a:pt x="190" y="339"/>
                </a:lnTo>
                <a:lnTo>
                  <a:pt x="190" y="205"/>
                </a:lnTo>
                <a:lnTo>
                  <a:pt x="332" y="205"/>
                </a:lnTo>
                <a:lnTo>
                  <a:pt x="332" y="339"/>
                </a:lnTo>
                <a:lnTo>
                  <a:pt x="190" y="339"/>
                </a:lnTo>
                <a:close/>
                <a:moveTo>
                  <a:pt x="342" y="139"/>
                </a:moveTo>
                <a:lnTo>
                  <a:pt x="342" y="139"/>
                </a:lnTo>
                <a:cubicBezTo>
                  <a:pt x="353" y="139"/>
                  <a:pt x="361" y="147"/>
                  <a:pt x="361" y="157"/>
                </a:cubicBezTo>
                <a:cubicBezTo>
                  <a:pt x="361" y="167"/>
                  <a:pt x="353" y="176"/>
                  <a:pt x="342" y="176"/>
                </a:cubicBezTo>
                <a:cubicBezTo>
                  <a:pt x="332" y="176"/>
                  <a:pt x="324" y="167"/>
                  <a:pt x="324" y="157"/>
                </a:cubicBezTo>
                <a:cubicBezTo>
                  <a:pt x="324" y="147"/>
                  <a:pt x="332" y="139"/>
                  <a:pt x="342" y="139"/>
                </a:cubicBezTo>
                <a:close/>
                <a:moveTo>
                  <a:pt x="180" y="139"/>
                </a:moveTo>
                <a:lnTo>
                  <a:pt x="180" y="139"/>
                </a:lnTo>
                <a:cubicBezTo>
                  <a:pt x="190" y="139"/>
                  <a:pt x="198" y="147"/>
                  <a:pt x="198" y="157"/>
                </a:cubicBezTo>
                <a:cubicBezTo>
                  <a:pt x="198" y="167"/>
                  <a:pt x="190" y="176"/>
                  <a:pt x="180" y="176"/>
                </a:cubicBezTo>
                <a:cubicBezTo>
                  <a:pt x="170" y="176"/>
                  <a:pt x="161" y="167"/>
                  <a:pt x="161" y="157"/>
                </a:cubicBezTo>
                <a:cubicBezTo>
                  <a:pt x="161" y="147"/>
                  <a:pt x="170" y="139"/>
                  <a:pt x="180" y="139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299330" y="3547076"/>
            <a:ext cx="160680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FEFEFE"/>
                </a:solidFill>
              </a:rPr>
              <a:t>输入标题</a:t>
            </a:r>
            <a:endParaRPr lang="en-US" altLang="zh-CN" sz="2400" dirty="0">
              <a:solidFill>
                <a:srgbClr val="FEFEFE"/>
              </a:solidFill>
            </a:endParaRPr>
          </a:p>
        </p:txBody>
      </p:sp>
      <p:sp>
        <p:nvSpPr>
          <p:cNvPr id="31" name="任意多边形 30"/>
          <p:cNvSpPr>
            <a:spLocks noChangeAspect="1"/>
          </p:cNvSpPr>
          <p:nvPr/>
        </p:nvSpPr>
        <p:spPr>
          <a:xfrm flipH="1">
            <a:off x="3614642" y="4414908"/>
            <a:ext cx="2371909" cy="2010634"/>
          </a:xfrm>
          <a:custGeom>
            <a:avLst/>
            <a:gdLst>
              <a:gd name="connsiteX0" fmla="*/ 900000 w 2123428"/>
              <a:gd name="connsiteY0" fmla="*/ 0 h 1800000"/>
              <a:gd name="connsiteX1" fmla="*/ 1729274 w 2123428"/>
              <a:gd name="connsiteY1" fmla="*/ 549680 h 1800000"/>
              <a:gd name="connsiteX2" fmla="*/ 1775351 w 2123428"/>
              <a:gd name="connsiteY2" fmla="*/ 698116 h 1800000"/>
              <a:gd name="connsiteX3" fmla="*/ 2123428 w 2123428"/>
              <a:gd name="connsiteY3" fmla="*/ 900000 h 1800000"/>
              <a:gd name="connsiteX4" fmla="*/ 1775351 w 2123428"/>
              <a:gd name="connsiteY4" fmla="*/ 1101883 h 1800000"/>
              <a:gd name="connsiteX5" fmla="*/ 1729274 w 2123428"/>
              <a:gd name="connsiteY5" fmla="*/ 1250321 h 1800000"/>
              <a:gd name="connsiteX6" fmla="*/ 900000 w 2123428"/>
              <a:gd name="connsiteY6" fmla="*/ 1800000 h 1800000"/>
              <a:gd name="connsiteX7" fmla="*/ 0 w 2123428"/>
              <a:gd name="connsiteY7" fmla="*/ 900000 h 1800000"/>
              <a:gd name="connsiteX8" fmla="*/ 900000 w 2123428"/>
              <a:gd name="connsiteY8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428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75351" y="698116"/>
                </a:lnTo>
                <a:lnTo>
                  <a:pt x="2123428" y="900000"/>
                </a:lnTo>
                <a:lnTo>
                  <a:pt x="1775351" y="110188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rgbClr val="AFD1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14"/>
          <p:cNvSpPr>
            <a:spLocks noEditPoints="1"/>
          </p:cNvSpPr>
          <p:nvPr/>
        </p:nvSpPr>
        <p:spPr bwMode="auto">
          <a:xfrm>
            <a:off x="4751514" y="4777380"/>
            <a:ext cx="465990" cy="464113"/>
          </a:xfrm>
          <a:custGeom>
            <a:avLst/>
            <a:gdLst>
              <a:gd name="T0" fmla="*/ 359 w 605"/>
              <a:gd name="T1" fmla="*/ 39 h 602"/>
              <a:gd name="T2" fmla="*/ 462 w 605"/>
              <a:gd name="T3" fmla="*/ 85 h 602"/>
              <a:gd name="T4" fmla="*/ 537 w 605"/>
              <a:gd name="T5" fmla="*/ 168 h 602"/>
              <a:gd name="T6" fmla="*/ 572 w 605"/>
              <a:gd name="T7" fmla="*/ 275 h 602"/>
              <a:gd name="T8" fmla="*/ 560 w 605"/>
              <a:gd name="T9" fmla="*/ 387 h 602"/>
              <a:gd name="T10" fmla="*/ 504 w 605"/>
              <a:gd name="T11" fmla="*/ 484 h 602"/>
              <a:gd name="T12" fmla="*/ 413 w 605"/>
              <a:gd name="T13" fmla="*/ 551 h 602"/>
              <a:gd name="T14" fmla="*/ 303 w 605"/>
              <a:gd name="T15" fmla="*/ 574 h 602"/>
              <a:gd name="T16" fmla="*/ 193 w 605"/>
              <a:gd name="T17" fmla="*/ 551 h 602"/>
              <a:gd name="T18" fmla="*/ 102 w 605"/>
              <a:gd name="T19" fmla="*/ 484 h 602"/>
              <a:gd name="T20" fmla="*/ 46 w 605"/>
              <a:gd name="T21" fmla="*/ 387 h 602"/>
              <a:gd name="T22" fmla="*/ 34 w 605"/>
              <a:gd name="T23" fmla="*/ 275 h 602"/>
              <a:gd name="T24" fmla="*/ 69 w 605"/>
              <a:gd name="T25" fmla="*/ 168 h 602"/>
              <a:gd name="T26" fmla="*/ 144 w 605"/>
              <a:gd name="T27" fmla="*/ 85 h 602"/>
              <a:gd name="T28" fmla="*/ 247 w 605"/>
              <a:gd name="T29" fmla="*/ 39 h 602"/>
              <a:gd name="T30" fmla="*/ 359 w 605"/>
              <a:gd name="T31" fmla="*/ 39 h 602"/>
              <a:gd name="T32" fmla="*/ 376 w 605"/>
              <a:gd name="T33" fmla="*/ 379 h 602"/>
              <a:gd name="T34" fmla="*/ 376 w 605"/>
              <a:gd name="T35" fmla="*/ 379 h 602"/>
              <a:gd name="T36" fmla="*/ 412 w 605"/>
              <a:gd name="T37" fmla="*/ 419 h 602"/>
              <a:gd name="T38" fmla="*/ 397 w 605"/>
              <a:gd name="T39" fmla="*/ 332 h 602"/>
              <a:gd name="T40" fmla="*/ 376 w 605"/>
              <a:gd name="T41" fmla="*/ 379 h 602"/>
              <a:gd name="T42" fmla="*/ 186 w 605"/>
              <a:gd name="T43" fmla="*/ 222 h 602"/>
              <a:gd name="T44" fmla="*/ 186 w 605"/>
              <a:gd name="T45" fmla="*/ 222 h 602"/>
              <a:gd name="T46" fmla="*/ 221 w 605"/>
              <a:gd name="T47" fmla="*/ 261 h 602"/>
              <a:gd name="T48" fmla="*/ 207 w 605"/>
              <a:gd name="T49" fmla="*/ 175 h 602"/>
              <a:gd name="T50" fmla="*/ 186 w 605"/>
              <a:gd name="T51" fmla="*/ 222 h 602"/>
              <a:gd name="T52" fmla="*/ 141 w 605"/>
              <a:gd name="T53" fmla="*/ 222 h 602"/>
              <a:gd name="T54" fmla="*/ 141 w 605"/>
              <a:gd name="T55" fmla="*/ 222 h 602"/>
              <a:gd name="T56" fmla="*/ 256 w 605"/>
              <a:gd name="T57" fmla="*/ 162 h 602"/>
              <a:gd name="T58" fmla="*/ 208 w 605"/>
              <a:gd name="T59" fmla="*/ 301 h 602"/>
              <a:gd name="T60" fmla="*/ 141 w 605"/>
              <a:gd name="T61" fmla="*/ 222 h 602"/>
              <a:gd name="T62" fmla="*/ 244 w 605"/>
              <a:gd name="T63" fmla="*/ 460 h 602"/>
              <a:gd name="T64" fmla="*/ 244 w 605"/>
              <a:gd name="T65" fmla="*/ 460 h 602"/>
              <a:gd name="T66" fmla="*/ 201 w 605"/>
              <a:gd name="T67" fmla="*/ 460 h 602"/>
              <a:gd name="T68" fmla="*/ 362 w 605"/>
              <a:gd name="T69" fmla="*/ 141 h 602"/>
              <a:gd name="T70" fmla="*/ 404 w 605"/>
              <a:gd name="T71" fmla="*/ 141 h 602"/>
              <a:gd name="T72" fmla="*/ 244 w 605"/>
              <a:gd name="T73" fmla="*/ 460 h 602"/>
              <a:gd name="T74" fmla="*/ 331 w 605"/>
              <a:gd name="T75" fmla="*/ 379 h 602"/>
              <a:gd name="T76" fmla="*/ 331 w 605"/>
              <a:gd name="T77" fmla="*/ 379 h 602"/>
              <a:gd name="T78" fmla="*/ 446 w 605"/>
              <a:gd name="T79" fmla="*/ 319 h 602"/>
              <a:gd name="T80" fmla="*/ 398 w 605"/>
              <a:gd name="T81" fmla="*/ 459 h 602"/>
              <a:gd name="T82" fmla="*/ 331 w 605"/>
              <a:gd name="T83" fmla="*/ 37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5" h="602">
                <a:moveTo>
                  <a:pt x="359" y="39"/>
                </a:moveTo>
                <a:cubicBezTo>
                  <a:pt x="435" y="31"/>
                  <a:pt x="417" y="22"/>
                  <a:pt x="462" y="85"/>
                </a:cubicBezTo>
                <a:cubicBezTo>
                  <a:pt x="535" y="108"/>
                  <a:pt x="521" y="93"/>
                  <a:pt x="537" y="168"/>
                </a:cubicBezTo>
                <a:cubicBezTo>
                  <a:pt x="594" y="219"/>
                  <a:pt x="588" y="200"/>
                  <a:pt x="572" y="275"/>
                </a:cubicBezTo>
                <a:cubicBezTo>
                  <a:pt x="603" y="345"/>
                  <a:pt x="605" y="325"/>
                  <a:pt x="560" y="387"/>
                </a:cubicBezTo>
                <a:cubicBezTo>
                  <a:pt x="560" y="464"/>
                  <a:pt x="570" y="446"/>
                  <a:pt x="504" y="484"/>
                </a:cubicBezTo>
                <a:cubicBezTo>
                  <a:pt x="473" y="555"/>
                  <a:pt x="489" y="543"/>
                  <a:pt x="413" y="551"/>
                </a:cubicBezTo>
                <a:cubicBezTo>
                  <a:pt x="356" y="602"/>
                  <a:pt x="376" y="598"/>
                  <a:pt x="303" y="574"/>
                </a:cubicBezTo>
                <a:cubicBezTo>
                  <a:pt x="230" y="598"/>
                  <a:pt x="250" y="602"/>
                  <a:pt x="193" y="551"/>
                </a:cubicBezTo>
                <a:cubicBezTo>
                  <a:pt x="116" y="543"/>
                  <a:pt x="133" y="555"/>
                  <a:pt x="102" y="484"/>
                </a:cubicBezTo>
                <a:cubicBezTo>
                  <a:pt x="35" y="446"/>
                  <a:pt x="45" y="464"/>
                  <a:pt x="46" y="387"/>
                </a:cubicBezTo>
                <a:cubicBezTo>
                  <a:pt x="0" y="325"/>
                  <a:pt x="2" y="345"/>
                  <a:pt x="34" y="275"/>
                </a:cubicBezTo>
                <a:cubicBezTo>
                  <a:pt x="18" y="200"/>
                  <a:pt x="11" y="219"/>
                  <a:pt x="69" y="168"/>
                </a:cubicBezTo>
                <a:cubicBezTo>
                  <a:pt x="84" y="93"/>
                  <a:pt x="71" y="108"/>
                  <a:pt x="144" y="85"/>
                </a:cubicBezTo>
                <a:cubicBezTo>
                  <a:pt x="189" y="22"/>
                  <a:pt x="170" y="31"/>
                  <a:pt x="247" y="39"/>
                </a:cubicBezTo>
                <a:cubicBezTo>
                  <a:pt x="313" y="0"/>
                  <a:pt x="293" y="0"/>
                  <a:pt x="359" y="39"/>
                </a:cubicBezTo>
                <a:close/>
                <a:moveTo>
                  <a:pt x="376" y="379"/>
                </a:moveTo>
                <a:lnTo>
                  <a:pt x="376" y="379"/>
                </a:lnTo>
                <a:cubicBezTo>
                  <a:pt x="376" y="443"/>
                  <a:pt x="406" y="427"/>
                  <a:pt x="412" y="419"/>
                </a:cubicBezTo>
                <a:cubicBezTo>
                  <a:pt x="418" y="409"/>
                  <a:pt x="429" y="332"/>
                  <a:pt x="397" y="332"/>
                </a:cubicBezTo>
                <a:cubicBezTo>
                  <a:pt x="378" y="332"/>
                  <a:pt x="376" y="356"/>
                  <a:pt x="376" y="379"/>
                </a:cubicBezTo>
                <a:close/>
                <a:moveTo>
                  <a:pt x="186" y="222"/>
                </a:moveTo>
                <a:lnTo>
                  <a:pt x="186" y="222"/>
                </a:lnTo>
                <a:cubicBezTo>
                  <a:pt x="186" y="286"/>
                  <a:pt x="217" y="268"/>
                  <a:pt x="221" y="261"/>
                </a:cubicBezTo>
                <a:cubicBezTo>
                  <a:pt x="228" y="251"/>
                  <a:pt x="238" y="175"/>
                  <a:pt x="207" y="175"/>
                </a:cubicBezTo>
                <a:cubicBezTo>
                  <a:pt x="188" y="175"/>
                  <a:pt x="186" y="199"/>
                  <a:pt x="186" y="222"/>
                </a:cubicBezTo>
                <a:close/>
                <a:moveTo>
                  <a:pt x="141" y="222"/>
                </a:moveTo>
                <a:lnTo>
                  <a:pt x="141" y="222"/>
                </a:lnTo>
                <a:cubicBezTo>
                  <a:pt x="141" y="124"/>
                  <a:pt x="229" y="132"/>
                  <a:pt x="256" y="162"/>
                </a:cubicBezTo>
                <a:cubicBezTo>
                  <a:pt x="282" y="190"/>
                  <a:pt x="291" y="301"/>
                  <a:pt x="208" y="301"/>
                </a:cubicBezTo>
                <a:cubicBezTo>
                  <a:pt x="160" y="301"/>
                  <a:pt x="141" y="269"/>
                  <a:pt x="141" y="222"/>
                </a:cubicBezTo>
                <a:close/>
                <a:moveTo>
                  <a:pt x="244" y="460"/>
                </a:moveTo>
                <a:lnTo>
                  <a:pt x="244" y="460"/>
                </a:lnTo>
                <a:cubicBezTo>
                  <a:pt x="230" y="460"/>
                  <a:pt x="216" y="460"/>
                  <a:pt x="201" y="460"/>
                </a:cubicBezTo>
                <a:cubicBezTo>
                  <a:pt x="255" y="354"/>
                  <a:pt x="309" y="247"/>
                  <a:pt x="362" y="141"/>
                </a:cubicBezTo>
                <a:cubicBezTo>
                  <a:pt x="376" y="141"/>
                  <a:pt x="390" y="141"/>
                  <a:pt x="404" y="141"/>
                </a:cubicBezTo>
                <a:cubicBezTo>
                  <a:pt x="351" y="247"/>
                  <a:pt x="298" y="354"/>
                  <a:pt x="244" y="460"/>
                </a:cubicBezTo>
                <a:close/>
                <a:moveTo>
                  <a:pt x="331" y="379"/>
                </a:moveTo>
                <a:lnTo>
                  <a:pt x="331" y="379"/>
                </a:lnTo>
                <a:cubicBezTo>
                  <a:pt x="331" y="282"/>
                  <a:pt x="419" y="289"/>
                  <a:pt x="446" y="319"/>
                </a:cubicBezTo>
                <a:cubicBezTo>
                  <a:pt x="473" y="348"/>
                  <a:pt x="481" y="459"/>
                  <a:pt x="398" y="459"/>
                </a:cubicBezTo>
                <a:cubicBezTo>
                  <a:pt x="351" y="459"/>
                  <a:pt x="331" y="427"/>
                  <a:pt x="331" y="379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4269342" y="5513311"/>
            <a:ext cx="160680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FEFEFE"/>
                </a:solidFill>
              </a:rPr>
              <a:t>输入标题</a:t>
            </a:r>
            <a:endParaRPr lang="en-US" altLang="zh-CN" sz="2400" dirty="0">
              <a:solidFill>
                <a:srgbClr val="FEFEFE"/>
              </a:solidFill>
            </a:endParaRPr>
          </a:p>
        </p:txBody>
      </p:sp>
      <p:sp>
        <p:nvSpPr>
          <p:cNvPr id="35" name="任意多边形 34"/>
          <p:cNvSpPr>
            <a:spLocks noChangeAspect="1"/>
          </p:cNvSpPr>
          <p:nvPr/>
        </p:nvSpPr>
        <p:spPr>
          <a:xfrm rot="16200000" flipV="1">
            <a:off x="7844511" y="4206610"/>
            <a:ext cx="2371909" cy="2010634"/>
          </a:xfrm>
          <a:custGeom>
            <a:avLst/>
            <a:gdLst>
              <a:gd name="connsiteX0" fmla="*/ 900000 w 2123428"/>
              <a:gd name="connsiteY0" fmla="*/ 0 h 1800000"/>
              <a:gd name="connsiteX1" fmla="*/ 1729274 w 2123428"/>
              <a:gd name="connsiteY1" fmla="*/ 549680 h 1800000"/>
              <a:gd name="connsiteX2" fmla="*/ 1775351 w 2123428"/>
              <a:gd name="connsiteY2" fmla="*/ 698116 h 1800000"/>
              <a:gd name="connsiteX3" fmla="*/ 2123428 w 2123428"/>
              <a:gd name="connsiteY3" fmla="*/ 900000 h 1800000"/>
              <a:gd name="connsiteX4" fmla="*/ 1775351 w 2123428"/>
              <a:gd name="connsiteY4" fmla="*/ 1101883 h 1800000"/>
              <a:gd name="connsiteX5" fmla="*/ 1729274 w 2123428"/>
              <a:gd name="connsiteY5" fmla="*/ 1250321 h 1800000"/>
              <a:gd name="connsiteX6" fmla="*/ 900000 w 2123428"/>
              <a:gd name="connsiteY6" fmla="*/ 1800000 h 1800000"/>
              <a:gd name="connsiteX7" fmla="*/ 0 w 2123428"/>
              <a:gd name="connsiteY7" fmla="*/ 900000 h 1800000"/>
              <a:gd name="connsiteX8" fmla="*/ 900000 w 2123428"/>
              <a:gd name="connsiteY8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3428" h="1800000">
                <a:moveTo>
                  <a:pt x="900000" y="0"/>
                </a:moveTo>
                <a:cubicBezTo>
                  <a:pt x="1272792" y="0"/>
                  <a:pt x="1592646" y="226656"/>
                  <a:pt x="1729274" y="549680"/>
                </a:cubicBezTo>
                <a:lnTo>
                  <a:pt x="1775351" y="698116"/>
                </a:lnTo>
                <a:lnTo>
                  <a:pt x="2123428" y="900000"/>
                </a:lnTo>
                <a:lnTo>
                  <a:pt x="1775351" y="1101883"/>
                </a:lnTo>
                <a:lnTo>
                  <a:pt x="1729274" y="1250321"/>
                </a:lnTo>
                <a:cubicBezTo>
                  <a:pt x="1592646" y="1573344"/>
                  <a:pt x="1272792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rgbClr val="6D74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3"/>
          <p:cNvSpPr>
            <a:spLocks noEditPoints="1"/>
          </p:cNvSpPr>
          <p:nvPr/>
        </p:nvSpPr>
        <p:spPr bwMode="auto">
          <a:xfrm>
            <a:off x="8821025" y="4777381"/>
            <a:ext cx="494174" cy="464113"/>
          </a:xfrm>
          <a:custGeom>
            <a:avLst/>
            <a:gdLst>
              <a:gd name="T0" fmla="*/ 21 w 643"/>
              <a:gd name="T1" fmla="*/ 477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5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1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6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8"/>
                  <a:pt x="51" y="579"/>
                </a:cubicBezTo>
                <a:cubicBezTo>
                  <a:pt x="35" y="578"/>
                  <a:pt x="21" y="566"/>
                  <a:pt x="21" y="549"/>
                </a:cubicBezTo>
                <a:cubicBezTo>
                  <a:pt x="21" y="526"/>
                  <a:pt x="21" y="501"/>
                  <a:pt x="21" y="477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59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7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7"/>
                  <a:pt x="515" y="445"/>
                  <a:pt x="515" y="455"/>
                </a:cubicBezTo>
                <a:cubicBezTo>
                  <a:pt x="515" y="471"/>
                  <a:pt x="512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8"/>
                </a:cubicBezTo>
                <a:cubicBezTo>
                  <a:pt x="466" y="476"/>
                  <a:pt x="467" y="473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3"/>
                  <a:pt x="407" y="385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1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5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8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7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0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3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5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5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1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4"/>
                </a:lnTo>
                <a:lnTo>
                  <a:pt x="306" y="395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0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2" y="464"/>
                </a:lnTo>
                <a:lnTo>
                  <a:pt x="312" y="465"/>
                </a:lnTo>
                <a:lnTo>
                  <a:pt x="312" y="465"/>
                </a:lnTo>
                <a:lnTo>
                  <a:pt x="329" y="460"/>
                </a:lnTo>
                <a:lnTo>
                  <a:pt x="328" y="459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8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2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5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8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0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6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8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7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8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6"/>
                </a:lnTo>
                <a:lnTo>
                  <a:pt x="490" y="566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5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1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9" y="552"/>
                </a:lnTo>
                <a:lnTo>
                  <a:pt x="529" y="552"/>
                </a:lnTo>
                <a:lnTo>
                  <a:pt x="530" y="551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30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0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8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0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5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69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1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59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2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2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69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9" y="281"/>
                </a:lnTo>
                <a:lnTo>
                  <a:pt x="528" y="281"/>
                </a:lnTo>
                <a:lnTo>
                  <a:pt x="527" y="280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0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8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8304465" y="5513311"/>
            <a:ext cx="160680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rgbClr val="FEFEFE"/>
                </a:solidFill>
              </a:rPr>
              <a:t>输入标题</a:t>
            </a:r>
            <a:endParaRPr lang="en-US" altLang="zh-CN" sz="2400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25119" y="-1465073"/>
            <a:ext cx="618979" cy="984739"/>
          </a:xfrm>
          <a:prstGeom prst="rect">
            <a:avLst/>
          </a:prstGeom>
          <a:solidFill>
            <a:srgbClr val="6D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43989" y="-1465074"/>
            <a:ext cx="618979" cy="984739"/>
          </a:xfrm>
          <a:prstGeom prst="rect">
            <a:avLst/>
          </a:prstGeom>
          <a:solidFill>
            <a:srgbClr val="A9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643679" y="-1465075"/>
            <a:ext cx="618979" cy="984739"/>
          </a:xfrm>
          <a:prstGeom prst="rect">
            <a:avLst/>
          </a:prstGeom>
          <a:solidFill>
            <a:srgbClr val="61A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2373863" y="-1312675"/>
            <a:ext cx="618979" cy="984739"/>
          </a:xfrm>
          <a:prstGeom prst="rect">
            <a:avLst/>
          </a:prstGeom>
          <a:solidFill>
            <a:srgbClr val="F9A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075935" y="-1561598"/>
            <a:ext cx="618979" cy="984739"/>
          </a:xfrm>
          <a:prstGeom prst="rect">
            <a:avLst/>
          </a:prstGeom>
          <a:solidFill>
            <a:srgbClr val="AF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5" t="10142" r="17855" b="20860"/>
          <a:stretch>
            <a:fillRect/>
          </a:stretch>
        </p:blipFill>
        <p:spPr>
          <a:xfrm rot="5400000">
            <a:off x="3829947" y="-296223"/>
            <a:ext cx="4617094" cy="7598276"/>
          </a:xfrm>
          <a:custGeom>
            <a:avLst/>
            <a:gdLst>
              <a:gd name="connsiteX0" fmla="*/ 808166 w 2897645"/>
              <a:gd name="connsiteY0" fmla="*/ 0 h 4731842"/>
              <a:gd name="connsiteX1" fmla="*/ 2076006 w 2897645"/>
              <a:gd name="connsiteY1" fmla="*/ 0 h 4731842"/>
              <a:gd name="connsiteX2" fmla="*/ 2076006 w 2897645"/>
              <a:gd name="connsiteY2" fmla="*/ 573362 h 4731842"/>
              <a:gd name="connsiteX3" fmla="*/ 2897645 w 2897645"/>
              <a:gd name="connsiteY3" fmla="*/ 573362 h 4731842"/>
              <a:gd name="connsiteX4" fmla="*/ 2897645 w 2897645"/>
              <a:gd name="connsiteY4" fmla="*/ 4412856 h 4731842"/>
              <a:gd name="connsiteX5" fmla="*/ 1965773 w 2897645"/>
              <a:gd name="connsiteY5" fmla="*/ 4412856 h 4731842"/>
              <a:gd name="connsiteX6" fmla="*/ 1965773 w 2897645"/>
              <a:gd name="connsiteY6" fmla="*/ 4731842 h 4731842"/>
              <a:gd name="connsiteX7" fmla="*/ 870058 w 2897645"/>
              <a:gd name="connsiteY7" fmla="*/ 4731842 h 4731842"/>
              <a:gd name="connsiteX8" fmla="*/ 870058 w 2897645"/>
              <a:gd name="connsiteY8" fmla="*/ 4412857 h 4731842"/>
              <a:gd name="connsiteX9" fmla="*/ 0 w 2897645"/>
              <a:gd name="connsiteY9" fmla="*/ 4412857 h 4731842"/>
              <a:gd name="connsiteX10" fmla="*/ 0 w 2897645"/>
              <a:gd name="connsiteY10" fmla="*/ 544355 h 4731842"/>
              <a:gd name="connsiteX11" fmla="*/ 808166 w 2897645"/>
              <a:gd name="connsiteY11" fmla="*/ 544355 h 473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7645" h="4731842">
                <a:moveTo>
                  <a:pt x="808166" y="0"/>
                </a:moveTo>
                <a:lnTo>
                  <a:pt x="2076006" y="0"/>
                </a:lnTo>
                <a:lnTo>
                  <a:pt x="2076006" y="573362"/>
                </a:lnTo>
                <a:lnTo>
                  <a:pt x="2897645" y="573362"/>
                </a:lnTo>
                <a:lnTo>
                  <a:pt x="2897645" y="4412856"/>
                </a:lnTo>
                <a:lnTo>
                  <a:pt x="1965773" y="4412856"/>
                </a:lnTo>
                <a:lnTo>
                  <a:pt x="1965773" y="4731842"/>
                </a:lnTo>
                <a:lnTo>
                  <a:pt x="870058" y="4731842"/>
                </a:lnTo>
                <a:lnTo>
                  <a:pt x="870058" y="4412857"/>
                </a:lnTo>
                <a:lnTo>
                  <a:pt x="0" y="4412857"/>
                </a:lnTo>
                <a:lnTo>
                  <a:pt x="0" y="544355"/>
                </a:lnTo>
                <a:lnTo>
                  <a:pt x="808166" y="544355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rot="10800000" flipH="1" flipV="1">
            <a:off x="1" y="0"/>
            <a:ext cx="7706050" cy="5331126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8" b="60082"/>
          <a:stretch>
            <a:fillRect/>
          </a:stretch>
        </p:blipFill>
        <p:spPr>
          <a:xfrm flipH="1" flipV="1">
            <a:off x="4005318" y="1194368"/>
            <a:ext cx="8186682" cy="5663632"/>
          </a:xfrm>
          <a:custGeom>
            <a:avLst/>
            <a:gdLst>
              <a:gd name="connsiteX0" fmla="*/ 3957092 w 3957092"/>
              <a:gd name="connsiteY0" fmla="*/ 0 h 2737558"/>
              <a:gd name="connsiteX1" fmla="*/ 3957092 w 3957092"/>
              <a:gd name="connsiteY1" fmla="*/ 536566 h 2737558"/>
              <a:gd name="connsiteX2" fmla="*/ 3165987 w 3957092"/>
              <a:gd name="connsiteY2" fmla="*/ 536566 h 2737558"/>
              <a:gd name="connsiteX3" fmla="*/ 3165987 w 3957092"/>
              <a:gd name="connsiteY3" fmla="*/ 1073132 h 2737558"/>
              <a:gd name="connsiteX4" fmla="*/ 825910 w 3957092"/>
              <a:gd name="connsiteY4" fmla="*/ 1073132 h 2737558"/>
              <a:gd name="connsiteX5" fmla="*/ 825910 w 3957092"/>
              <a:gd name="connsiteY5" fmla="*/ 2737558 h 2737558"/>
              <a:gd name="connsiteX6" fmla="*/ 0 w 3957092"/>
              <a:gd name="connsiteY6" fmla="*/ 2737558 h 2737558"/>
              <a:gd name="connsiteX7" fmla="*/ 0 w 3957092"/>
              <a:gd name="connsiteY7" fmla="*/ 0 h 273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092" h="2737558">
                <a:moveTo>
                  <a:pt x="3957092" y="0"/>
                </a:moveTo>
                <a:lnTo>
                  <a:pt x="3957092" y="536566"/>
                </a:lnTo>
                <a:lnTo>
                  <a:pt x="3165987" y="536566"/>
                </a:lnTo>
                <a:lnTo>
                  <a:pt x="3165987" y="1073132"/>
                </a:lnTo>
                <a:lnTo>
                  <a:pt x="825910" y="1073132"/>
                </a:lnTo>
                <a:lnTo>
                  <a:pt x="825910" y="2737558"/>
                </a:lnTo>
                <a:lnTo>
                  <a:pt x="0" y="273755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0" name="文本框 59"/>
          <p:cNvSpPr txBox="1"/>
          <p:nvPr/>
        </p:nvSpPr>
        <p:spPr>
          <a:xfrm>
            <a:off x="4373413" y="2579566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A981C3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PART     02</a:t>
            </a:r>
            <a:endParaRPr lang="zh-CN" altLang="en-US" sz="4800" b="1" dirty="0">
              <a:solidFill>
                <a:srgbClr val="A981C3"/>
              </a:solidFill>
              <a:latin typeface="本墨绪圆-常规" panose="02000000000000000000" pitchFamily="2" charset="-122"/>
              <a:ea typeface="本墨绪圆-常规" panose="02000000000000000000" pitchFamily="2" charset="-122"/>
            </a:endParaRPr>
          </a:p>
        </p:txBody>
      </p:sp>
      <p:cxnSp>
        <p:nvCxnSpPr>
          <p:cNvPr id="61" name="直接连接符 6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4116000" y="3650731"/>
            <a:ext cx="3960000" cy="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4260877" y="3920408"/>
            <a:ext cx="476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66BADF"/>
                </a:solidFill>
                <a:latin typeface="本墨绪圆-常规" panose="02000000000000000000" pitchFamily="2" charset="-122"/>
                <a:ea typeface="本墨绪圆-常规" panose="02000000000000000000" pitchFamily="2" charset="-122"/>
              </a:rPr>
              <a:t>工作完成情况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Microsoft Office PowerPoint</Application>
  <PresentationFormat>宽屏</PresentationFormat>
  <Paragraphs>240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Bebas</vt:lpstr>
      <vt:lpstr>Helvetica Light</vt:lpstr>
      <vt:lpstr>Open Sans</vt:lpstr>
      <vt:lpstr>本墨绪圆-常规</vt:lpstr>
      <vt:lpstr>等线</vt:lpstr>
      <vt:lpstr>等线 Light</vt:lpstr>
      <vt:lpstr>宋体</vt:lpstr>
      <vt:lpstr>微软雅黑</vt:lpstr>
      <vt:lpstr>幼圆</vt:lpstr>
      <vt:lpstr>Agency FB</vt:lpstr>
      <vt:lpstr>Arial</vt:lpstr>
      <vt:lpstr>Calibri</vt:lpstr>
      <vt:lpstr>Haettenschweiler</vt:lpstr>
      <vt:lpstr>Kalinga</vt:lpstr>
      <vt:lpstr>Kartika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dreamsummit</cp:lastModifiedBy>
  <cp:revision>43</cp:revision>
  <dcterms:created xsi:type="dcterms:W3CDTF">2017-12-05T07:27:00Z</dcterms:created>
  <dcterms:modified xsi:type="dcterms:W3CDTF">2017-12-28T02:00:31Z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