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wav" ContentType="audio/x-wav"/>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9"/>
  </p:notesMasterIdLst>
  <p:sldIdLst>
    <p:sldId id="256" r:id="rId2"/>
    <p:sldId id="257" r:id="rId3"/>
    <p:sldId id="258" r:id="rId4"/>
    <p:sldId id="268" r:id="rId5"/>
    <p:sldId id="266" r:id="rId6"/>
    <p:sldId id="264" r:id="rId7"/>
    <p:sldId id="275" r:id="rId8"/>
    <p:sldId id="267" r:id="rId9"/>
    <p:sldId id="259" r:id="rId10"/>
    <p:sldId id="273" r:id="rId11"/>
    <p:sldId id="274" r:id="rId12"/>
    <p:sldId id="269" r:id="rId13"/>
    <p:sldId id="265" r:id="rId14"/>
    <p:sldId id="272" r:id="rId15"/>
    <p:sldId id="276" r:id="rId16"/>
    <p:sldId id="277" r:id="rId17"/>
    <p:sldId id="260" r:id="rId18"/>
    <p:sldId id="278" r:id="rId19"/>
    <p:sldId id="279" r:id="rId20"/>
    <p:sldId id="280" r:id="rId21"/>
    <p:sldId id="281" r:id="rId22"/>
    <p:sldId id="289" r:id="rId23"/>
    <p:sldId id="282" r:id="rId24"/>
    <p:sldId id="261" r:id="rId25"/>
    <p:sldId id="283" r:id="rId26"/>
    <p:sldId id="284" r:id="rId27"/>
    <p:sldId id="285" r:id="rId28"/>
    <p:sldId id="286" r:id="rId29"/>
    <p:sldId id="288" r:id="rId30"/>
    <p:sldId id="290" r:id="rId31"/>
    <p:sldId id="262" r:id="rId32"/>
    <p:sldId id="291" r:id="rId33"/>
    <p:sldId id="292" r:id="rId34"/>
    <p:sldId id="293" r:id="rId35"/>
    <p:sldId id="270" r:id="rId36"/>
    <p:sldId id="271" r:id="rId37"/>
    <p:sldId id="294" r:id="rId3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8EA0"/>
    <a:srgbClr val="657D55"/>
    <a:srgbClr val="60A8C9"/>
    <a:srgbClr val="2F9E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93" autoAdjust="0"/>
    <p:restoredTop sz="94660"/>
  </p:normalViewPr>
  <p:slideViewPr>
    <p:cSldViewPr snapToGrid="0">
      <p:cViewPr varScale="1">
        <p:scale>
          <a:sx n="112" d="100"/>
          <a:sy n="112" d="100"/>
        </p:scale>
        <p:origin x="858" y="132"/>
      </p:cViewPr>
      <p:guideLst/>
    </p:cSldViewPr>
  </p:slideViewPr>
  <p:notesTextViewPr>
    <p:cViewPr>
      <p:scale>
        <a:sx n="1" d="1"/>
        <a:sy n="1" d="1"/>
      </p:scale>
      <p:origin x="0" y="0"/>
    </p:cViewPr>
  </p:notesTextViewPr>
  <p:sorterViewPr>
    <p:cViewPr>
      <p:scale>
        <a:sx n="55" d="100"/>
        <a:sy n="5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列1</c:v>
                </c:pt>
              </c:strCache>
            </c:strRef>
          </c:tx>
          <c:spPr>
            <a:solidFill>
              <a:schemeClr val="accent4"/>
            </a:solidFill>
          </c:spPr>
          <c:invertIfNegative val="0"/>
          <c:cat>
            <c:strRef>
              <c:f>Sheet1!$A$2:$A$5</c:f>
              <c:strCache>
                <c:ptCount val="4"/>
                <c:pt idx="0">
                  <c:v>添加标题</c:v>
                </c:pt>
                <c:pt idx="1">
                  <c:v>添加标题</c:v>
                </c:pt>
                <c:pt idx="2">
                  <c:v>添加标题</c:v>
                </c:pt>
                <c:pt idx="3">
                  <c:v>添加标题</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ECD7-4177-8432-51F05703F1CF}"/>
            </c:ext>
          </c:extLst>
        </c:ser>
        <c:ser>
          <c:idx val="1"/>
          <c:order val="1"/>
          <c:tx>
            <c:strRef>
              <c:f>Sheet1!$C$1</c:f>
              <c:strCache>
                <c:ptCount val="1"/>
                <c:pt idx="0">
                  <c:v>列2</c:v>
                </c:pt>
              </c:strCache>
            </c:strRef>
          </c:tx>
          <c:spPr>
            <a:solidFill>
              <a:schemeClr val="accent1"/>
            </a:solidFill>
            <a:ln>
              <a:solidFill>
                <a:schemeClr val="accent1"/>
              </a:solidFill>
            </a:ln>
          </c:spPr>
          <c:invertIfNegative val="0"/>
          <c:cat>
            <c:strRef>
              <c:f>Sheet1!$A$2:$A$5</c:f>
              <c:strCache>
                <c:ptCount val="4"/>
                <c:pt idx="0">
                  <c:v>添加标题</c:v>
                </c:pt>
                <c:pt idx="1">
                  <c:v>添加标题</c:v>
                </c:pt>
                <c:pt idx="2">
                  <c:v>添加标题</c:v>
                </c:pt>
                <c:pt idx="3">
                  <c:v>添加标题</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ECD7-4177-8432-51F05703F1CF}"/>
            </c:ext>
          </c:extLst>
        </c:ser>
        <c:ser>
          <c:idx val="2"/>
          <c:order val="2"/>
          <c:tx>
            <c:strRef>
              <c:f>Sheet1!$D$1</c:f>
              <c:strCache>
                <c:ptCount val="1"/>
                <c:pt idx="0">
                  <c:v>列3</c:v>
                </c:pt>
              </c:strCache>
            </c:strRef>
          </c:tx>
          <c:spPr>
            <a:solidFill>
              <a:schemeClr val="accent3"/>
            </a:solidFill>
          </c:spPr>
          <c:invertIfNegative val="0"/>
          <c:cat>
            <c:strRef>
              <c:f>Sheet1!$A$2:$A$5</c:f>
              <c:strCache>
                <c:ptCount val="4"/>
                <c:pt idx="0">
                  <c:v>添加标题</c:v>
                </c:pt>
                <c:pt idx="1">
                  <c:v>添加标题</c:v>
                </c:pt>
                <c:pt idx="2">
                  <c:v>添加标题</c:v>
                </c:pt>
                <c:pt idx="3">
                  <c:v>添加标题</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ECD7-4177-8432-51F05703F1CF}"/>
            </c:ext>
          </c:extLst>
        </c:ser>
        <c:dLbls>
          <c:showLegendKey val="0"/>
          <c:showVal val="0"/>
          <c:showCatName val="0"/>
          <c:showSerName val="0"/>
          <c:showPercent val="0"/>
          <c:showBubbleSize val="0"/>
        </c:dLbls>
        <c:gapWidth val="75"/>
        <c:overlap val="-25"/>
        <c:axId val="2045001920"/>
        <c:axId val="2045014976"/>
      </c:barChart>
      <c:catAx>
        <c:axId val="2045001920"/>
        <c:scaling>
          <c:orientation val="minMax"/>
        </c:scaling>
        <c:delete val="1"/>
        <c:axPos val="b"/>
        <c:numFmt formatCode="General" sourceLinked="0"/>
        <c:majorTickMark val="none"/>
        <c:minorTickMark val="none"/>
        <c:tickLblPos val="nextTo"/>
        <c:crossAx val="2045014976"/>
        <c:crosses val="autoZero"/>
        <c:auto val="1"/>
        <c:lblAlgn val="ctr"/>
        <c:lblOffset val="100"/>
        <c:noMultiLvlLbl val="0"/>
      </c:catAx>
      <c:valAx>
        <c:axId val="2045014976"/>
        <c:scaling>
          <c:orientation val="minMax"/>
        </c:scaling>
        <c:delete val="1"/>
        <c:axPos val="l"/>
        <c:numFmt formatCode="General" sourceLinked="1"/>
        <c:majorTickMark val="none"/>
        <c:minorTickMark val="none"/>
        <c:tickLblPos val="nextTo"/>
        <c:crossAx val="2045001920"/>
        <c:crosses val="autoZero"/>
        <c:crossBetween val="between"/>
      </c:valAx>
      <c:spPr>
        <a:noFill/>
        <a:ln w="25400">
          <a:noFill/>
        </a:ln>
      </c:spPr>
    </c:plotArea>
    <c:plotVisOnly val="1"/>
    <c:dispBlanksAs val="gap"/>
    <c:showDLblsOverMax val="0"/>
  </c:chart>
  <c:txPr>
    <a:bodyPr/>
    <a:lstStyle/>
    <a:p>
      <a:pPr>
        <a:defRPr lang="zh-CN" sz="1800"/>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37E4E6-D7A0-4BE9-91D4-4628A4BEFE1F}" type="datetimeFigureOut">
              <a:rPr lang="zh-CN" altLang="en-US" smtClean="0"/>
              <a:t>2017/12/21 Thursday</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22C166-A86F-4D62-A36E-DAA09FE0E65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22C166-A86F-4D62-A36E-DAA09FE0E656}" type="slidenum">
              <a:rPr lang="zh-CN" altLang="en-US" smtClean="0"/>
              <a:t>1</a:t>
            </a:fld>
            <a:endParaRPr lang="zh-CN" altLang="en-US"/>
          </a:p>
        </p:txBody>
      </p:sp>
    </p:spTree>
    <p:extLst>
      <p:ext uri="{BB962C8B-B14F-4D97-AF65-F5344CB8AC3E}">
        <p14:creationId xmlns:p14="http://schemas.microsoft.com/office/powerpoint/2010/main" val="42222173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22C166-A86F-4D62-A36E-DAA09FE0E656}" type="slidenum">
              <a:rPr lang="zh-CN" altLang="en-US" smtClean="0"/>
              <a:t>12</a:t>
            </a:fld>
            <a:endParaRPr lang="zh-CN" altLang="en-US"/>
          </a:p>
        </p:txBody>
      </p:sp>
    </p:spTree>
    <p:extLst>
      <p:ext uri="{BB962C8B-B14F-4D97-AF65-F5344CB8AC3E}">
        <p14:creationId xmlns:p14="http://schemas.microsoft.com/office/powerpoint/2010/main" val="5009126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22C166-A86F-4D62-A36E-DAA09FE0E656}" type="slidenum">
              <a:rPr lang="zh-CN" altLang="en-US" smtClean="0"/>
              <a:t>14</a:t>
            </a:fld>
            <a:endParaRPr lang="zh-CN" altLang="en-US"/>
          </a:p>
        </p:txBody>
      </p:sp>
    </p:spTree>
    <p:extLst>
      <p:ext uri="{BB962C8B-B14F-4D97-AF65-F5344CB8AC3E}">
        <p14:creationId xmlns:p14="http://schemas.microsoft.com/office/powerpoint/2010/main" val="5195020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22C166-A86F-4D62-A36E-DAA09FE0E656}" type="slidenum">
              <a:rPr lang="zh-CN" altLang="en-US" smtClean="0"/>
              <a:t>17</a:t>
            </a:fld>
            <a:endParaRPr lang="zh-CN" altLang="en-US"/>
          </a:p>
        </p:txBody>
      </p:sp>
    </p:spTree>
    <p:extLst>
      <p:ext uri="{BB962C8B-B14F-4D97-AF65-F5344CB8AC3E}">
        <p14:creationId xmlns:p14="http://schemas.microsoft.com/office/powerpoint/2010/main" val="13167214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22C166-A86F-4D62-A36E-DAA09FE0E656}" type="slidenum">
              <a:rPr lang="zh-CN" altLang="en-US" smtClean="0"/>
              <a:t>2</a:t>
            </a:fld>
            <a:endParaRPr lang="zh-CN" altLang="en-US"/>
          </a:p>
        </p:txBody>
      </p:sp>
    </p:spTree>
    <p:extLst>
      <p:ext uri="{BB962C8B-B14F-4D97-AF65-F5344CB8AC3E}">
        <p14:creationId xmlns:p14="http://schemas.microsoft.com/office/powerpoint/2010/main" val="19431169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22C166-A86F-4D62-A36E-DAA09FE0E656}" type="slidenum">
              <a:rPr lang="zh-CN" altLang="en-US" smtClean="0"/>
              <a:t>22</a:t>
            </a:fld>
            <a:endParaRPr lang="zh-CN" altLang="en-US"/>
          </a:p>
        </p:txBody>
      </p:sp>
    </p:spTree>
    <p:extLst>
      <p:ext uri="{BB962C8B-B14F-4D97-AF65-F5344CB8AC3E}">
        <p14:creationId xmlns:p14="http://schemas.microsoft.com/office/powerpoint/2010/main" val="28802512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22C166-A86F-4D62-A36E-DAA09FE0E656}" type="slidenum">
              <a:rPr lang="zh-CN" altLang="en-US" smtClean="0"/>
              <a:t>24</a:t>
            </a:fld>
            <a:endParaRPr lang="zh-CN" altLang="en-US"/>
          </a:p>
        </p:txBody>
      </p:sp>
    </p:spTree>
    <p:extLst>
      <p:ext uri="{BB962C8B-B14F-4D97-AF65-F5344CB8AC3E}">
        <p14:creationId xmlns:p14="http://schemas.microsoft.com/office/powerpoint/2010/main" val="17700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22C166-A86F-4D62-A36E-DAA09FE0E656}" type="slidenum">
              <a:rPr lang="zh-CN" altLang="en-US" smtClean="0"/>
              <a:t>27</a:t>
            </a:fld>
            <a:endParaRPr lang="zh-CN" altLang="en-US"/>
          </a:p>
        </p:txBody>
      </p:sp>
    </p:spTree>
    <p:extLst>
      <p:ext uri="{BB962C8B-B14F-4D97-AF65-F5344CB8AC3E}">
        <p14:creationId xmlns:p14="http://schemas.microsoft.com/office/powerpoint/2010/main" val="40958527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22C166-A86F-4D62-A36E-DAA09FE0E656}" type="slidenum">
              <a:rPr lang="zh-CN" altLang="en-US" smtClean="0"/>
              <a:t>28</a:t>
            </a:fld>
            <a:endParaRPr lang="zh-CN" altLang="en-US"/>
          </a:p>
        </p:txBody>
      </p:sp>
    </p:spTree>
    <p:extLst>
      <p:ext uri="{BB962C8B-B14F-4D97-AF65-F5344CB8AC3E}">
        <p14:creationId xmlns:p14="http://schemas.microsoft.com/office/powerpoint/2010/main" val="8244364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22C166-A86F-4D62-A36E-DAA09FE0E656}" type="slidenum">
              <a:rPr lang="zh-CN" altLang="en-US" smtClean="0"/>
              <a:t>29</a:t>
            </a:fld>
            <a:endParaRPr lang="zh-CN" altLang="en-US"/>
          </a:p>
        </p:txBody>
      </p:sp>
    </p:spTree>
    <p:extLst>
      <p:ext uri="{BB962C8B-B14F-4D97-AF65-F5344CB8AC3E}">
        <p14:creationId xmlns:p14="http://schemas.microsoft.com/office/powerpoint/2010/main" val="1292548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22C166-A86F-4D62-A36E-DAA09FE0E656}" type="slidenum">
              <a:rPr lang="zh-CN" altLang="en-US" smtClean="0"/>
              <a:t>3</a:t>
            </a:fld>
            <a:endParaRPr lang="zh-CN" altLang="en-US"/>
          </a:p>
        </p:txBody>
      </p:sp>
    </p:spTree>
    <p:extLst>
      <p:ext uri="{BB962C8B-B14F-4D97-AF65-F5344CB8AC3E}">
        <p14:creationId xmlns:p14="http://schemas.microsoft.com/office/powerpoint/2010/main" val="40247750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22C166-A86F-4D62-A36E-DAA09FE0E656}" type="slidenum">
              <a:rPr lang="zh-CN" altLang="en-US" smtClean="0"/>
              <a:t>30</a:t>
            </a:fld>
            <a:endParaRPr lang="zh-CN" altLang="en-US"/>
          </a:p>
        </p:txBody>
      </p:sp>
    </p:spTree>
    <p:extLst>
      <p:ext uri="{BB962C8B-B14F-4D97-AF65-F5344CB8AC3E}">
        <p14:creationId xmlns:p14="http://schemas.microsoft.com/office/powerpoint/2010/main" val="11481437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22C166-A86F-4D62-A36E-DAA09FE0E656}" type="slidenum">
              <a:rPr lang="zh-CN" altLang="en-US" smtClean="0"/>
              <a:t>31</a:t>
            </a:fld>
            <a:endParaRPr lang="zh-CN" altLang="en-US"/>
          </a:p>
        </p:txBody>
      </p:sp>
    </p:spTree>
    <p:extLst>
      <p:ext uri="{BB962C8B-B14F-4D97-AF65-F5344CB8AC3E}">
        <p14:creationId xmlns:p14="http://schemas.microsoft.com/office/powerpoint/2010/main" val="13150925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22C166-A86F-4D62-A36E-DAA09FE0E656}" type="slidenum">
              <a:rPr lang="zh-CN" altLang="en-US" smtClean="0"/>
              <a:t>32</a:t>
            </a:fld>
            <a:endParaRPr lang="zh-CN" altLang="en-US"/>
          </a:p>
        </p:txBody>
      </p:sp>
    </p:spTree>
    <p:extLst>
      <p:ext uri="{BB962C8B-B14F-4D97-AF65-F5344CB8AC3E}">
        <p14:creationId xmlns:p14="http://schemas.microsoft.com/office/powerpoint/2010/main" val="6215596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22C166-A86F-4D62-A36E-DAA09FE0E656}" type="slidenum">
              <a:rPr lang="zh-CN" altLang="en-US" smtClean="0"/>
              <a:t>33</a:t>
            </a:fld>
            <a:endParaRPr lang="zh-CN" altLang="en-US"/>
          </a:p>
        </p:txBody>
      </p:sp>
    </p:spTree>
    <p:extLst>
      <p:ext uri="{BB962C8B-B14F-4D97-AF65-F5344CB8AC3E}">
        <p14:creationId xmlns:p14="http://schemas.microsoft.com/office/powerpoint/2010/main" val="12606203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22C166-A86F-4D62-A36E-DAA09FE0E656}" type="slidenum">
              <a:rPr lang="zh-CN" altLang="en-US" smtClean="0"/>
              <a:t>34</a:t>
            </a:fld>
            <a:endParaRPr lang="zh-CN" altLang="en-US"/>
          </a:p>
        </p:txBody>
      </p:sp>
    </p:spTree>
    <p:extLst>
      <p:ext uri="{BB962C8B-B14F-4D97-AF65-F5344CB8AC3E}">
        <p14:creationId xmlns:p14="http://schemas.microsoft.com/office/powerpoint/2010/main" val="21905116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22C166-A86F-4D62-A36E-DAA09FE0E656}" type="slidenum">
              <a:rPr lang="zh-CN" altLang="en-US" smtClean="0"/>
              <a:t>35</a:t>
            </a:fld>
            <a:endParaRPr lang="zh-CN" altLang="en-US"/>
          </a:p>
        </p:txBody>
      </p:sp>
    </p:spTree>
    <p:extLst>
      <p:ext uri="{BB962C8B-B14F-4D97-AF65-F5344CB8AC3E}">
        <p14:creationId xmlns:p14="http://schemas.microsoft.com/office/powerpoint/2010/main" val="32177492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22C166-A86F-4D62-A36E-DAA09FE0E656}" type="slidenum">
              <a:rPr lang="zh-CN" altLang="en-US" smtClean="0"/>
              <a:t>36</a:t>
            </a:fld>
            <a:endParaRPr lang="zh-CN" altLang="en-US"/>
          </a:p>
        </p:txBody>
      </p:sp>
    </p:spTree>
    <p:extLst>
      <p:ext uri="{BB962C8B-B14F-4D97-AF65-F5344CB8AC3E}">
        <p14:creationId xmlns:p14="http://schemas.microsoft.com/office/powerpoint/2010/main" val="13335042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22C166-A86F-4D62-A36E-DAA09FE0E656}" type="slidenum">
              <a:rPr lang="zh-CN" altLang="en-US" smtClean="0"/>
              <a:t>37</a:t>
            </a:fld>
            <a:endParaRPr lang="zh-CN" altLang="en-US"/>
          </a:p>
        </p:txBody>
      </p:sp>
    </p:spTree>
    <p:extLst>
      <p:ext uri="{BB962C8B-B14F-4D97-AF65-F5344CB8AC3E}">
        <p14:creationId xmlns:p14="http://schemas.microsoft.com/office/powerpoint/2010/main" val="2358457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22C166-A86F-4D62-A36E-DAA09FE0E656}" type="slidenum">
              <a:rPr lang="zh-CN" altLang="en-US" smtClean="0"/>
              <a:t>4</a:t>
            </a:fld>
            <a:endParaRPr lang="zh-CN" altLang="en-US"/>
          </a:p>
        </p:txBody>
      </p:sp>
    </p:spTree>
    <p:extLst>
      <p:ext uri="{BB962C8B-B14F-4D97-AF65-F5344CB8AC3E}">
        <p14:creationId xmlns:p14="http://schemas.microsoft.com/office/powerpoint/2010/main" val="1474495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en-US"/>
              <a:t>My First Template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22C166-A86F-4D62-A36E-DAA09FE0E656}" type="slidenum">
              <a:rPr lang="zh-CN" altLang="en-US" smtClean="0"/>
              <a:t>8</a:t>
            </a:fld>
            <a:endParaRPr lang="zh-CN" altLang="en-US"/>
          </a:p>
        </p:txBody>
      </p:sp>
    </p:spTree>
    <p:extLst>
      <p:ext uri="{BB962C8B-B14F-4D97-AF65-F5344CB8AC3E}">
        <p14:creationId xmlns:p14="http://schemas.microsoft.com/office/powerpoint/2010/main" val="279307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22C166-A86F-4D62-A36E-DAA09FE0E656}" type="slidenum">
              <a:rPr lang="zh-CN" altLang="en-US" smtClean="0"/>
              <a:t>9</a:t>
            </a:fld>
            <a:endParaRPr lang="zh-CN" altLang="en-US"/>
          </a:p>
        </p:txBody>
      </p:sp>
    </p:spTree>
    <p:extLst>
      <p:ext uri="{BB962C8B-B14F-4D97-AF65-F5344CB8AC3E}">
        <p14:creationId xmlns:p14="http://schemas.microsoft.com/office/powerpoint/2010/main" val="17558218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0210" y="204706"/>
            <a:ext cx="10515600" cy="388854"/>
          </a:xfrm>
        </p:spPr>
        <p:txBody>
          <a:bodyPr>
            <a:normAutofit/>
          </a:bodyPr>
          <a:lstStyle>
            <a:lvl1pPr algn="l">
              <a:defRPr sz="2800" b="1">
                <a:solidFill>
                  <a:schemeClr val="accent1">
                    <a:lumMod val="75000"/>
                  </a:schemeClr>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2017/12/21 Thursday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2017/12/21 Thursday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t="-1000" b="-1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2017/12/21 Thursday</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3.xml"/><Relationship Id="rId7"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audio" Target="../media/media1.mp3"/><Relationship Id="rId5" Type="http://schemas.microsoft.com/office/2007/relationships/media" Target="../media/media1.mp3"/><Relationship Id="rId4" Type="http://schemas.openxmlformats.org/officeDocument/2006/relationships/tags" Target="../tags/tag4.xml"/><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audio" Target="../media/audio1.wav"/><Relationship Id="rId7"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notesSlide" Target="../notesSlides/notesSlide37.xml"/><Relationship Id="rId5" Type="http://schemas.openxmlformats.org/officeDocument/2006/relationships/slideLayout" Target="../slideLayouts/slideLayout2.xml"/><Relationship Id="rId4" Type="http://schemas.openxmlformats.org/officeDocument/2006/relationships/tags" Target="../tags/tag10.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文本框 4"/>
          <p:cNvSpPr txBox="1"/>
          <p:nvPr>
            <p:custDataLst>
              <p:tags r:id="rId1"/>
            </p:custDataLst>
          </p:nvPr>
        </p:nvSpPr>
        <p:spPr>
          <a:xfrm>
            <a:off x="3954780" y="2134870"/>
            <a:ext cx="4699000" cy="1198880"/>
          </a:xfrm>
          <a:prstGeom prst="rect">
            <a:avLst/>
          </a:prstGeom>
          <a:noFill/>
        </p:spPr>
        <p:txBody>
          <a:bodyPr wrap="square" rtlCol="0">
            <a:spAutoFit/>
          </a:bodyPr>
          <a:lstStyle/>
          <a:p>
            <a:pPr algn="ctr"/>
            <a:r>
              <a:rPr lang="en-US" altLang="zh-CN" sz="7200" spc="79">
                <a:solidFill>
                  <a:srgbClr val="657D55"/>
                </a:solidFill>
                <a:latin typeface="Marquee Moon" panose="020B0608020202060204" pitchFamily="34" charset="0"/>
                <a:cs typeface="+mn-ea"/>
                <a:sym typeface="+mn-lt"/>
              </a:rPr>
              <a:t>2018</a:t>
            </a:r>
            <a:endParaRPr lang="en-US" altLang="zh-CN" sz="7200" spc="79" dirty="0">
              <a:solidFill>
                <a:srgbClr val="657D55"/>
              </a:solidFill>
              <a:latin typeface="Marquee Moon" panose="020B0608020202060204" pitchFamily="34" charset="0"/>
              <a:cs typeface="+mn-ea"/>
              <a:sym typeface="+mn-lt"/>
            </a:endParaRPr>
          </a:p>
        </p:txBody>
      </p:sp>
      <p:sp>
        <p:nvSpPr>
          <p:cNvPr id="3" name="PA_文本框 49"/>
          <p:cNvSpPr txBox="1"/>
          <p:nvPr>
            <p:custDataLst>
              <p:tags r:id="rId2"/>
            </p:custDataLst>
          </p:nvPr>
        </p:nvSpPr>
        <p:spPr>
          <a:xfrm>
            <a:off x="2887577" y="3240546"/>
            <a:ext cx="6833937" cy="830997"/>
          </a:xfrm>
          <a:prstGeom prst="rect">
            <a:avLst/>
          </a:prstGeom>
          <a:noFill/>
        </p:spPr>
        <p:txBody>
          <a:bodyPr wrap="square" rtlCol="0">
            <a:spAutoFit/>
          </a:bodyPr>
          <a:lstStyle>
            <a:defPPr>
              <a:defRPr lang="zh-CN"/>
            </a:defPPr>
            <a:lvl1pPr algn="ctr">
              <a:defRPr sz="8800" b="1" spc="79">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mn-ea"/>
                <a:cs typeface="+mn-ea"/>
              </a:defRPr>
            </a:lvl1pPr>
          </a:lstStyle>
          <a:p>
            <a:r>
              <a:rPr lang="zh-CN" altLang="en-US" sz="4800" dirty="0">
                <a:solidFill>
                  <a:srgbClr val="657D55"/>
                </a:solidFill>
                <a:sym typeface="+mn-lt"/>
              </a:rPr>
              <a:t>水彩工作</a:t>
            </a:r>
            <a:r>
              <a:rPr lang="en-US" altLang="zh-CN" sz="4800" dirty="0">
                <a:solidFill>
                  <a:srgbClr val="657D55"/>
                </a:solidFill>
                <a:sym typeface="+mn-lt"/>
              </a:rPr>
              <a:t>PPT</a:t>
            </a:r>
            <a:r>
              <a:rPr lang="zh-CN" altLang="en-US" sz="4800" dirty="0">
                <a:solidFill>
                  <a:srgbClr val="657D55"/>
                </a:solidFill>
                <a:sym typeface="+mn-lt"/>
              </a:rPr>
              <a:t>模板</a:t>
            </a:r>
          </a:p>
        </p:txBody>
      </p:sp>
      <p:sp>
        <p:nvSpPr>
          <p:cNvPr id="4" name="PA_文本框 19"/>
          <p:cNvSpPr txBox="1"/>
          <p:nvPr>
            <p:custDataLst>
              <p:tags r:id="rId3"/>
            </p:custDataLst>
          </p:nvPr>
        </p:nvSpPr>
        <p:spPr>
          <a:xfrm>
            <a:off x="4740780" y="4100274"/>
            <a:ext cx="3127530" cy="623248"/>
          </a:xfrm>
          <a:prstGeom prst="rect">
            <a:avLst/>
          </a:prstGeom>
          <a:noFill/>
        </p:spPr>
        <p:txBody>
          <a:bodyPr wrap="square" lIns="68580" tIns="34290" rIns="68580" bIns="3429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495" fontAlgn="base">
              <a:spcBef>
                <a:spcPct val="0"/>
              </a:spcBef>
              <a:spcAft>
                <a:spcPct val="0"/>
              </a:spcAft>
              <a:defRPr>
                <a:solidFill>
                  <a:schemeClr val="tx1"/>
                </a:solidFill>
                <a:latin typeface="Calibri" panose="020F0502020204030204" pitchFamily="34" charset="0"/>
              </a:defRPr>
            </a:lvl6pPr>
            <a:lvl7pPr marL="2971800" indent="-228600" defTabSz="912495" fontAlgn="base">
              <a:spcBef>
                <a:spcPct val="0"/>
              </a:spcBef>
              <a:spcAft>
                <a:spcPct val="0"/>
              </a:spcAft>
              <a:defRPr>
                <a:solidFill>
                  <a:schemeClr val="tx1"/>
                </a:solidFill>
                <a:latin typeface="Calibri" panose="020F0502020204030204" pitchFamily="34" charset="0"/>
              </a:defRPr>
            </a:lvl7pPr>
            <a:lvl8pPr marL="3429000" indent="-228600" defTabSz="912495" fontAlgn="base">
              <a:spcBef>
                <a:spcPct val="0"/>
              </a:spcBef>
              <a:spcAft>
                <a:spcPct val="0"/>
              </a:spcAft>
              <a:defRPr>
                <a:solidFill>
                  <a:schemeClr val="tx1"/>
                </a:solidFill>
                <a:latin typeface="Calibri" panose="020F0502020204030204" pitchFamily="34" charset="0"/>
              </a:defRPr>
            </a:lvl8pPr>
            <a:lvl9pPr marL="3886200" indent="-228600" defTabSz="912495" fontAlgn="base">
              <a:spcBef>
                <a:spcPct val="0"/>
              </a:spcBef>
              <a:spcAft>
                <a:spcPct val="0"/>
              </a:spcAft>
              <a:defRPr>
                <a:solidFill>
                  <a:schemeClr val="tx1"/>
                </a:solidFill>
                <a:latin typeface="Calibri" panose="020F0502020204030204" pitchFamily="34" charset="0"/>
              </a:defRPr>
            </a:lvl9pPr>
          </a:lstStyle>
          <a:p>
            <a:pPr algn="ctr"/>
            <a:r>
              <a:rPr lang="en-US" altLang="zh-CN" sz="900" dirty="0">
                <a:solidFill>
                  <a:schemeClr val="bg1">
                    <a:lumMod val="50000"/>
                  </a:schemeClr>
                </a:solidFill>
                <a:latin typeface="微软雅黑" panose="020B0503020204020204" pitchFamily="34" charset="-122"/>
                <a:ea typeface="微软雅黑" panose="020B0503020204020204" pitchFamily="34" charset="-122"/>
              </a:rPr>
              <a:t>Your content to play here, or through your copy, paste in this box, and select only the text. Your content to play here, or through your copy, paste in this box, and select only the text.</a:t>
            </a:r>
          </a:p>
        </p:txBody>
      </p:sp>
      <p:cxnSp>
        <p:nvCxnSpPr>
          <p:cNvPr id="5" name="PA_直接连接符 4"/>
          <p:cNvCxnSpPr/>
          <p:nvPr>
            <p:custDataLst>
              <p:tags r:id="rId4"/>
            </p:custDataLst>
          </p:nvPr>
        </p:nvCxnSpPr>
        <p:spPr>
          <a:xfrm>
            <a:off x="3943923" y="4053565"/>
            <a:ext cx="4721244" cy="0"/>
          </a:xfrm>
          <a:prstGeom prst="line">
            <a:avLst/>
          </a:prstGeom>
          <a:ln>
            <a:solidFill>
              <a:srgbClr val="EF8EA0"/>
            </a:solidFill>
          </a:ln>
        </p:spPr>
        <p:style>
          <a:lnRef idx="1">
            <a:schemeClr val="accent1"/>
          </a:lnRef>
          <a:fillRef idx="0">
            <a:schemeClr val="accent1"/>
          </a:fillRef>
          <a:effectRef idx="0">
            <a:schemeClr val="accent1"/>
          </a:effectRef>
          <a:fontRef idx="minor">
            <a:schemeClr val="tx1"/>
          </a:fontRef>
        </p:style>
      </p:cxnSp>
      <p:pic>
        <p:nvPicPr>
          <p:cNvPr id="6" name="PA_FlorianBur - The Way">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9"/>
          <a:stretch>
            <a:fillRect/>
          </a:stretch>
        </p:blipFill>
        <p:spPr>
          <a:xfrm>
            <a:off x="10379242" y="-2795337"/>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6"/>
                                        </p:tgtEl>
                                      </p:cBhvr>
                                    </p:cmd>
                                  </p:childTnLst>
                                </p:cTn>
                              </p:par>
                            </p:childTnLst>
                          </p:cTn>
                        </p:par>
                        <p:par>
                          <p:cTn id="7" fill="hold">
                            <p:stCondLst>
                              <p:cond delay="0"/>
                            </p:stCondLst>
                            <p:childTnLst>
                              <p:par>
                                <p:cTn id="8" presetID="53" presetClass="entr" presetSubtype="16"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Effect transition="in" filter="fade">
                                      <p:cBhvr>
                                        <p:cTn id="12" dur="500"/>
                                        <p:tgtEl>
                                          <p:spTgt spid="2"/>
                                        </p:tgtEl>
                                      </p:cBhvr>
                                    </p:animEffect>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16" presetClass="entr" presetSubtype="21"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
                <p:cTn id="27" repeatCount="indefinite" fill="hold" display="0">
                  <p:stCondLst>
                    <p:cond delay="indefinite"/>
                  </p:stCondLst>
                  <p:endCondLst>
                    <p:cond evt="onStopAudio" delay="0">
                      <p:tgtEl>
                        <p:sldTgt/>
                      </p:tgtEl>
                    </p:cond>
                  </p:endCondLst>
                </p:cTn>
                <p:tgtEl>
                  <p:spTgt spid="6"/>
                </p:tgtEl>
              </p:cMediaNode>
            </p:audio>
          </p:childTnLst>
        </p:cTn>
      </p:par>
    </p:tnLst>
    <p:bldLst>
      <p:bldP spid="2" grpId="0"/>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821628" y="2190922"/>
            <a:ext cx="1801332" cy="1596711"/>
            <a:chOff x="1572164" y="1993205"/>
            <a:chExt cx="1962102" cy="1738992"/>
          </a:xfrm>
        </p:grpSpPr>
        <p:sp>
          <p:nvSpPr>
            <p:cNvPr id="3" name="Freeform 5"/>
            <p:cNvSpPr/>
            <p:nvPr/>
          </p:nvSpPr>
          <p:spPr bwMode="auto">
            <a:xfrm>
              <a:off x="1572164" y="1993205"/>
              <a:ext cx="1962102" cy="173899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31750">
              <a:solidFill>
                <a:schemeClr val="accent1"/>
              </a:solidFill>
            </a:ln>
            <a:effectLst>
              <a:innerShdw blurRad="127000" dist="635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sym typeface="Arial" panose="020B0604020202020204" pitchFamily="34" charset="0"/>
              </a:endParaRPr>
            </a:p>
          </p:txBody>
        </p:sp>
        <p:sp>
          <p:nvSpPr>
            <p:cNvPr id="4" name="Freeform 5"/>
            <p:cNvSpPr/>
            <p:nvPr/>
          </p:nvSpPr>
          <p:spPr bwMode="auto">
            <a:xfrm>
              <a:off x="1713040" y="2118060"/>
              <a:ext cx="1680352" cy="148928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tx2"/>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sym typeface="Arial" panose="020B0604020202020204" pitchFamily="34" charset="0"/>
              </a:endParaRPr>
            </a:p>
          </p:txBody>
        </p:sp>
      </p:grpSp>
      <p:grpSp>
        <p:nvGrpSpPr>
          <p:cNvPr id="5" name="组合 4"/>
          <p:cNvGrpSpPr/>
          <p:nvPr/>
        </p:nvGrpSpPr>
        <p:grpSpPr>
          <a:xfrm>
            <a:off x="4821628" y="3881407"/>
            <a:ext cx="1801332" cy="1596711"/>
            <a:chOff x="1572165" y="1993205"/>
            <a:chExt cx="1962102" cy="1738992"/>
          </a:xfrm>
        </p:grpSpPr>
        <p:sp>
          <p:nvSpPr>
            <p:cNvPr id="6" name="Freeform 5"/>
            <p:cNvSpPr/>
            <p:nvPr/>
          </p:nvSpPr>
          <p:spPr bwMode="auto">
            <a:xfrm>
              <a:off x="1572165" y="1993205"/>
              <a:ext cx="1962102" cy="173899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3175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sym typeface="Arial" panose="020B0604020202020204" pitchFamily="34" charset="0"/>
              </a:endParaRPr>
            </a:p>
          </p:txBody>
        </p:sp>
        <p:sp>
          <p:nvSpPr>
            <p:cNvPr id="7" name="Freeform 5"/>
            <p:cNvSpPr/>
            <p:nvPr/>
          </p:nvSpPr>
          <p:spPr bwMode="auto">
            <a:xfrm>
              <a:off x="1713040" y="2118061"/>
              <a:ext cx="1680353" cy="148928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3"/>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sym typeface="Arial" panose="020B0604020202020204" pitchFamily="34" charset="0"/>
              </a:endParaRPr>
            </a:p>
          </p:txBody>
        </p:sp>
      </p:grpSp>
      <p:grpSp>
        <p:nvGrpSpPr>
          <p:cNvPr id="8" name="组合 7"/>
          <p:cNvGrpSpPr/>
          <p:nvPr/>
        </p:nvGrpSpPr>
        <p:grpSpPr>
          <a:xfrm>
            <a:off x="6296372" y="3036166"/>
            <a:ext cx="1801332" cy="1596711"/>
            <a:chOff x="1572165" y="1993205"/>
            <a:chExt cx="1962102" cy="1738992"/>
          </a:xfrm>
        </p:grpSpPr>
        <p:sp>
          <p:nvSpPr>
            <p:cNvPr id="9" name="Freeform 5"/>
            <p:cNvSpPr/>
            <p:nvPr/>
          </p:nvSpPr>
          <p:spPr bwMode="auto">
            <a:xfrm>
              <a:off x="1572165" y="1993205"/>
              <a:ext cx="1962102" cy="173899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317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sym typeface="Arial" panose="020B0604020202020204" pitchFamily="34" charset="0"/>
              </a:endParaRPr>
            </a:p>
          </p:txBody>
        </p:sp>
        <p:sp>
          <p:nvSpPr>
            <p:cNvPr id="10" name="Freeform 5"/>
            <p:cNvSpPr/>
            <p:nvPr/>
          </p:nvSpPr>
          <p:spPr bwMode="auto">
            <a:xfrm>
              <a:off x="1713040" y="2118061"/>
              <a:ext cx="1680353" cy="148928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2"/>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sym typeface="Arial" panose="020B0604020202020204" pitchFamily="34" charset="0"/>
              </a:endParaRPr>
            </a:p>
          </p:txBody>
        </p:sp>
      </p:grpSp>
      <p:grpSp>
        <p:nvGrpSpPr>
          <p:cNvPr id="11" name="组合 10"/>
          <p:cNvGrpSpPr/>
          <p:nvPr/>
        </p:nvGrpSpPr>
        <p:grpSpPr>
          <a:xfrm>
            <a:off x="5446921" y="2752359"/>
            <a:ext cx="550746" cy="473832"/>
            <a:chOff x="3787022" y="1797643"/>
            <a:chExt cx="550817" cy="473832"/>
          </a:xfrm>
          <a:solidFill>
            <a:schemeClr val="bg1"/>
          </a:solidFill>
        </p:grpSpPr>
        <p:sp>
          <p:nvSpPr>
            <p:cNvPr id="12" name="Oval 217"/>
            <p:cNvSpPr>
              <a:spLocks noChangeArrowheads="1"/>
            </p:cNvSpPr>
            <p:nvPr/>
          </p:nvSpPr>
          <p:spPr bwMode="auto">
            <a:xfrm>
              <a:off x="4007132" y="1931010"/>
              <a:ext cx="108428" cy="13553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3" name="Freeform 218"/>
            <p:cNvSpPr/>
            <p:nvPr/>
          </p:nvSpPr>
          <p:spPr bwMode="auto">
            <a:xfrm>
              <a:off x="4079779" y="2081725"/>
              <a:ext cx="96502" cy="133367"/>
            </a:xfrm>
            <a:custGeom>
              <a:avLst/>
              <a:gdLst>
                <a:gd name="T0" fmla="*/ 36 w 38"/>
                <a:gd name="T1" fmla="*/ 12 h 52"/>
                <a:gd name="T2" fmla="*/ 24 w 38"/>
                <a:gd name="T3" fmla="*/ 1 h 52"/>
                <a:gd name="T4" fmla="*/ 12 w 38"/>
                <a:gd name="T5" fmla="*/ 1 h 52"/>
                <a:gd name="T6" fmla="*/ 20 w 38"/>
                <a:gd name="T7" fmla="*/ 7 h 52"/>
                <a:gd name="T8" fmla="*/ 9 w 38"/>
                <a:gd name="T9" fmla="*/ 13 h 52"/>
                <a:gd name="T10" fmla="*/ 14 w 38"/>
                <a:gd name="T11" fmla="*/ 21 h 52"/>
                <a:gd name="T12" fmla="*/ 0 w 38"/>
                <a:gd name="T13" fmla="*/ 52 h 52"/>
                <a:gd name="T14" fmla="*/ 0 w 38"/>
                <a:gd name="T15" fmla="*/ 52 h 52"/>
                <a:gd name="T16" fmla="*/ 38 w 38"/>
                <a:gd name="T17" fmla="*/ 37 h 52"/>
                <a:gd name="T18" fmla="*/ 36 w 38"/>
                <a:gd name="T19" fmla="*/ 1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52">
                  <a:moveTo>
                    <a:pt x="36" y="12"/>
                  </a:moveTo>
                  <a:cubicBezTo>
                    <a:pt x="36" y="5"/>
                    <a:pt x="30" y="0"/>
                    <a:pt x="24" y="1"/>
                  </a:cubicBezTo>
                  <a:cubicBezTo>
                    <a:pt x="24" y="1"/>
                    <a:pt x="19" y="1"/>
                    <a:pt x="12" y="1"/>
                  </a:cubicBezTo>
                  <a:cubicBezTo>
                    <a:pt x="20" y="7"/>
                    <a:pt x="20" y="7"/>
                    <a:pt x="20" y="7"/>
                  </a:cubicBezTo>
                  <a:cubicBezTo>
                    <a:pt x="9" y="13"/>
                    <a:pt x="9" y="13"/>
                    <a:pt x="9" y="13"/>
                  </a:cubicBezTo>
                  <a:cubicBezTo>
                    <a:pt x="14" y="21"/>
                    <a:pt x="14" y="21"/>
                    <a:pt x="14" y="21"/>
                  </a:cubicBezTo>
                  <a:cubicBezTo>
                    <a:pt x="0" y="52"/>
                    <a:pt x="0" y="52"/>
                    <a:pt x="0" y="52"/>
                  </a:cubicBezTo>
                  <a:cubicBezTo>
                    <a:pt x="0" y="52"/>
                    <a:pt x="0" y="52"/>
                    <a:pt x="0" y="52"/>
                  </a:cubicBezTo>
                  <a:cubicBezTo>
                    <a:pt x="15" y="51"/>
                    <a:pt x="28" y="45"/>
                    <a:pt x="38" y="37"/>
                  </a:cubicBezTo>
                  <a:lnTo>
                    <a:pt x="36"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4" name="Freeform 219"/>
            <p:cNvSpPr/>
            <p:nvPr/>
          </p:nvSpPr>
          <p:spPr bwMode="auto">
            <a:xfrm>
              <a:off x="3948581" y="2081725"/>
              <a:ext cx="95417" cy="133367"/>
            </a:xfrm>
            <a:custGeom>
              <a:avLst/>
              <a:gdLst>
                <a:gd name="T0" fmla="*/ 23 w 37"/>
                <a:gd name="T1" fmla="*/ 21 h 52"/>
                <a:gd name="T2" fmla="*/ 28 w 37"/>
                <a:gd name="T3" fmla="*/ 13 h 52"/>
                <a:gd name="T4" fmla="*/ 17 w 37"/>
                <a:gd name="T5" fmla="*/ 7 h 52"/>
                <a:gd name="T6" fmla="*/ 25 w 37"/>
                <a:gd name="T7" fmla="*/ 0 h 52"/>
                <a:gd name="T8" fmla="*/ 15 w 37"/>
                <a:gd name="T9" fmla="*/ 1 h 52"/>
                <a:gd name="T10" fmla="*/ 15 w 37"/>
                <a:gd name="T11" fmla="*/ 1 h 52"/>
                <a:gd name="T12" fmla="*/ 2 w 37"/>
                <a:gd name="T13" fmla="*/ 12 h 52"/>
                <a:gd name="T14" fmla="*/ 0 w 37"/>
                <a:gd name="T15" fmla="*/ 37 h 52"/>
                <a:gd name="T16" fmla="*/ 37 w 37"/>
                <a:gd name="T17" fmla="*/ 52 h 52"/>
                <a:gd name="T18" fmla="*/ 37 w 37"/>
                <a:gd name="T19" fmla="*/ 52 h 52"/>
                <a:gd name="T20" fmla="*/ 23 w 37"/>
                <a:gd name="T21" fmla="*/ 2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52">
                  <a:moveTo>
                    <a:pt x="23" y="21"/>
                  </a:moveTo>
                  <a:cubicBezTo>
                    <a:pt x="28" y="13"/>
                    <a:pt x="28" y="13"/>
                    <a:pt x="28" y="13"/>
                  </a:cubicBezTo>
                  <a:cubicBezTo>
                    <a:pt x="17" y="7"/>
                    <a:pt x="17" y="7"/>
                    <a:pt x="17" y="7"/>
                  </a:cubicBezTo>
                  <a:cubicBezTo>
                    <a:pt x="25" y="0"/>
                    <a:pt x="25" y="0"/>
                    <a:pt x="25" y="0"/>
                  </a:cubicBezTo>
                  <a:cubicBezTo>
                    <a:pt x="19" y="0"/>
                    <a:pt x="15" y="0"/>
                    <a:pt x="15" y="1"/>
                  </a:cubicBezTo>
                  <a:cubicBezTo>
                    <a:pt x="15" y="1"/>
                    <a:pt x="15" y="1"/>
                    <a:pt x="15" y="1"/>
                  </a:cubicBezTo>
                  <a:cubicBezTo>
                    <a:pt x="8" y="0"/>
                    <a:pt x="3" y="5"/>
                    <a:pt x="2" y="12"/>
                  </a:cubicBezTo>
                  <a:cubicBezTo>
                    <a:pt x="0" y="37"/>
                    <a:pt x="0" y="37"/>
                    <a:pt x="0" y="37"/>
                  </a:cubicBezTo>
                  <a:cubicBezTo>
                    <a:pt x="10" y="46"/>
                    <a:pt x="23" y="51"/>
                    <a:pt x="37" y="52"/>
                  </a:cubicBezTo>
                  <a:cubicBezTo>
                    <a:pt x="37" y="52"/>
                    <a:pt x="37" y="52"/>
                    <a:pt x="37" y="52"/>
                  </a:cubicBezTo>
                  <a:lnTo>
                    <a:pt x="23"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5" name="Freeform 220"/>
            <p:cNvSpPr/>
            <p:nvPr/>
          </p:nvSpPr>
          <p:spPr bwMode="auto">
            <a:xfrm>
              <a:off x="4043998" y="2081725"/>
              <a:ext cx="35782" cy="28191"/>
            </a:xfrm>
            <a:custGeom>
              <a:avLst/>
              <a:gdLst>
                <a:gd name="T0" fmla="*/ 28 w 33"/>
                <a:gd name="T1" fmla="*/ 26 h 26"/>
                <a:gd name="T2" fmla="*/ 28 w 33"/>
                <a:gd name="T3" fmla="*/ 26 h 26"/>
                <a:gd name="T4" fmla="*/ 33 w 33"/>
                <a:gd name="T5" fmla="*/ 24 h 26"/>
                <a:gd name="T6" fmla="*/ 28 w 33"/>
                <a:gd name="T7" fmla="*/ 0 h 26"/>
                <a:gd name="T8" fmla="*/ 7 w 33"/>
                <a:gd name="T9" fmla="*/ 0 h 26"/>
                <a:gd name="T10" fmla="*/ 0 w 33"/>
                <a:gd name="T11" fmla="*/ 24 h 26"/>
                <a:gd name="T12" fmla="*/ 4 w 33"/>
                <a:gd name="T13" fmla="*/ 26 h 26"/>
                <a:gd name="T14" fmla="*/ 4 w 33"/>
                <a:gd name="T15" fmla="*/ 26 h 26"/>
                <a:gd name="T16" fmla="*/ 28 w 33"/>
                <a:gd name="T1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6">
                  <a:moveTo>
                    <a:pt x="28" y="26"/>
                  </a:moveTo>
                  <a:lnTo>
                    <a:pt x="28" y="26"/>
                  </a:lnTo>
                  <a:lnTo>
                    <a:pt x="33" y="24"/>
                  </a:lnTo>
                  <a:lnTo>
                    <a:pt x="28" y="0"/>
                  </a:lnTo>
                  <a:lnTo>
                    <a:pt x="7" y="0"/>
                  </a:lnTo>
                  <a:lnTo>
                    <a:pt x="0" y="24"/>
                  </a:lnTo>
                  <a:lnTo>
                    <a:pt x="4" y="26"/>
                  </a:lnTo>
                  <a:lnTo>
                    <a:pt x="4" y="26"/>
                  </a:lnTo>
                  <a:lnTo>
                    <a:pt x="28"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6" name="Freeform 221"/>
            <p:cNvSpPr/>
            <p:nvPr/>
          </p:nvSpPr>
          <p:spPr bwMode="auto">
            <a:xfrm>
              <a:off x="4043998" y="2109916"/>
              <a:ext cx="35782" cy="108428"/>
            </a:xfrm>
            <a:custGeom>
              <a:avLst/>
              <a:gdLst>
                <a:gd name="T0" fmla="*/ 12 w 14"/>
                <a:gd name="T1" fmla="*/ 0 h 42"/>
                <a:gd name="T2" fmla="*/ 12 w 14"/>
                <a:gd name="T3" fmla="*/ 0 h 42"/>
                <a:gd name="T4" fmla="*/ 2 w 14"/>
                <a:gd name="T5" fmla="*/ 0 h 42"/>
                <a:gd name="T6" fmla="*/ 2 w 14"/>
                <a:gd name="T7" fmla="*/ 0 h 42"/>
                <a:gd name="T8" fmla="*/ 0 w 14"/>
                <a:gd name="T9" fmla="*/ 41 h 42"/>
                <a:gd name="T10" fmla="*/ 0 w 14"/>
                <a:gd name="T11" fmla="*/ 41 h 42"/>
                <a:gd name="T12" fmla="*/ 7 w 14"/>
                <a:gd name="T13" fmla="*/ 42 h 42"/>
                <a:gd name="T14" fmla="*/ 14 w 14"/>
                <a:gd name="T15" fmla="*/ 41 h 42"/>
                <a:gd name="T16" fmla="*/ 14 w 14"/>
                <a:gd name="T17" fmla="*/ 41 h 42"/>
                <a:gd name="T18" fmla="*/ 12 w 14"/>
                <a:gd name="T1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42">
                  <a:moveTo>
                    <a:pt x="12" y="0"/>
                  </a:moveTo>
                  <a:cubicBezTo>
                    <a:pt x="12" y="0"/>
                    <a:pt x="12" y="0"/>
                    <a:pt x="12" y="0"/>
                  </a:cubicBezTo>
                  <a:cubicBezTo>
                    <a:pt x="2" y="0"/>
                    <a:pt x="2" y="0"/>
                    <a:pt x="2" y="0"/>
                  </a:cubicBezTo>
                  <a:cubicBezTo>
                    <a:pt x="2" y="0"/>
                    <a:pt x="2" y="0"/>
                    <a:pt x="2" y="0"/>
                  </a:cubicBezTo>
                  <a:cubicBezTo>
                    <a:pt x="0" y="41"/>
                    <a:pt x="0" y="41"/>
                    <a:pt x="0" y="41"/>
                  </a:cubicBezTo>
                  <a:cubicBezTo>
                    <a:pt x="0" y="41"/>
                    <a:pt x="0" y="41"/>
                    <a:pt x="0" y="41"/>
                  </a:cubicBezTo>
                  <a:cubicBezTo>
                    <a:pt x="3" y="42"/>
                    <a:pt x="5" y="42"/>
                    <a:pt x="7" y="42"/>
                  </a:cubicBezTo>
                  <a:cubicBezTo>
                    <a:pt x="10" y="42"/>
                    <a:pt x="12" y="42"/>
                    <a:pt x="14" y="41"/>
                  </a:cubicBezTo>
                  <a:cubicBezTo>
                    <a:pt x="14" y="41"/>
                    <a:pt x="14" y="41"/>
                    <a:pt x="14" y="41"/>
                  </a:cubicBez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7" name="Freeform 222"/>
            <p:cNvSpPr/>
            <p:nvPr/>
          </p:nvSpPr>
          <p:spPr bwMode="auto">
            <a:xfrm>
              <a:off x="3826056" y="2032933"/>
              <a:ext cx="460821" cy="238542"/>
            </a:xfrm>
            <a:custGeom>
              <a:avLst/>
              <a:gdLst>
                <a:gd name="T0" fmla="*/ 92 w 180"/>
                <a:gd name="T1" fmla="*/ 93 h 93"/>
                <a:gd name="T2" fmla="*/ 0 w 180"/>
                <a:gd name="T3" fmla="*/ 0 h 93"/>
                <a:gd name="T4" fmla="*/ 23 w 180"/>
                <a:gd name="T5" fmla="*/ 0 h 93"/>
                <a:gd name="T6" fmla="*/ 92 w 180"/>
                <a:gd name="T7" fmla="*/ 70 h 93"/>
                <a:gd name="T8" fmla="*/ 158 w 180"/>
                <a:gd name="T9" fmla="*/ 22 h 93"/>
                <a:gd name="T10" fmla="*/ 180 w 180"/>
                <a:gd name="T11" fmla="*/ 30 h 93"/>
                <a:gd name="T12" fmla="*/ 92 w 180"/>
                <a:gd name="T13" fmla="*/ 93 h 93"/>
              </a:gdLst>
              <a:ahLst/>
              <a:cxnLst>
                <a:cxn ang="0">
                  <a:pos x="T0" y="T1"/>
                </a:cxn>
                <a:cxn ang="0">
                  <a:pos x="T2" y="T3"/>
                </a:cxn>
                <a:cxn ang="0">
                  <a:pos x="T4" y="T5"/>
                </a:cxn>
                <a:cxn ang="0">
                  <a:pos x="T6" y="T7"/>
                </a:cxn>
                <a:cxn ang="0">
                  <a:pos x="T8" y="T9"/>
                </a:cxn>
                <a:cxn ang="0">
                  <a:pos x="T10" y="T11"/>
                </a:cxn>
                <a:cxn ang="0">
                  <a:pos x="T12" y="T13"/>
                </a:cxn>
              </a:cxnLst>
              <a:rect l="0" t="0" r="r" b="b"/>
              <a:pathLst>
                <a:path w="180" h="93">
                  <a:moveTo>
                    <a:pt x="92" y="93"/>
                  </a:moveTo>
                  <a:cubicBezTo>
                    <a:pt x="41" y="93"/>
                    <a:pt x="0" y="51"/>
                    <a:pt x="0" y="0"/>
                  </a:cubicBezTo>
                  <a:cubicBezTo>
                    <a:pt x="23" y="0"/>
                    <a:pt x="23" y="0"/>
                    <a:pt x="23" y="0"/>
                  </a:cubicBezTo>
                  <a:cubicBezTo>
                    <a:pt x="23" y="39"/>
                    <a:pt x="54" y="70"/>
                    <a:pt x="92" y="70"/>
                  </a:cubicBezTo>
                  <a:cubicBezTo>
                    <a:pt x="122" y="70"/>
                    <a:pt x="149" y="51"/>
                    <a:pt x="158" y="22"/>
                  </a:cubicBezTo>
                  <a:cubicBezTo>
                    <a:pt x="180" y="30"/>
                    <a:pt x="180" y="30"/>
                    <a:pt x="180" y="30"/>
                  </a:cubicBezTo>
                  <a:cubicBezTo>
                    <a:pt x="168" y="67"/>
                    <a:pt x="132" y="93"/>
                    <a:pt x="92"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8" name="Freeform 223"/>
            <p:cNvSpPr/>
            <p:nvPr/>
          </p:nvSpPr>
          <p:spPr bwMode="auto">
            <a:xfrm>
              <a:off x="3787022" y="1979802"/>
              <a:ext cx="133367" cy="66142"/>
            </a:xfrm>
            <a:custGeom>
              <a:avLst/>
              <a:gdLst>
                <a:gd name="T0" fmla="*/ 123 w 123"/>
                <a:gd name="T1" fmla="*/ 61 h 61"/>
                <a:gd name="T2" fmla="*/ 62 w 123"/>
                <a:gd name="T3" fmla="*/ 0 h 61"/>
                <a:gd name="T4" fmla="*/ 0 w 123"/>
                <a:gd name="T5" fmla="*/ 61 h 61"/>
                <a:gd name="T6" fmla="*/ 123 w 123"/>
                <a:gd name="T7" fmla="*/ 61 h 61"/>
              </a:gdLst>
              <a:ahLst/>
              <a:cxnLst>
                <a:cxn ang="0">
                  <a:pos x="T0" y="T1"/>
                </a:cxn>
                <a:cxn ang="0">
                  <a:pos x="T2" y="T3"/>
                </a:cxn>
                <a:cxn ang="0">
                  <a:pos x="T4" y="T5"/>
                </a:cxn>
                <a:cxn ang="0">
                  <a:pos x="T6" y="T7"/>
                </a:cxn>
              </a:cxnLst>
              <a:rect l="0" t="0" r="r" b="b"/>
              <a:pathLst>
                <a:path w="123" h="61">
                  <a:moveTo>
                    <a:pt x="123" y="61"/>
                  </a:moveTo>
                  <a:lnTo>
                    <a:pt x="62" y="0"/>
                  </a:lnTo>
                  <a:lnTo>
                    <a:pt x="0" y="61"/>
                  </a:lnTo>
                  <a:lnTo>
                    <a:pt x="123"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9" name="Freeform 224"/>
            <p:cNvSpPr/>
            <p:nvPr/>
          </p:nvSpPr>
          <p:spPr bwMode="auto">
            <a:xfrm>
              <a:off x="3837984" y="1797643"/>
              <a:ext cx="461905" cy="235290"/>
            </a:xfrm>
            <a:custGeom>
              <a:avLst/>
              <a:gdLst>
                <a:gd name="T0" fmla="*/ 180 w 180"/>
                <a:gd name="T1" fmla="*/ 92 h 92"/>
                <a:gd name="T2" fmla="*/ 157 w 180"/>
                <a:gd name="T3" fmla="*/ 92 h 92"/>
                <a:gd name="T4" fmla="*/ 88 w 180"/>
                <a:gd name="T5" fmla="*/ 23 h 92"/>
                <a:gd name="T6" fmla="*/ 21 w 180"/>
                <a:gd name="T7" fmla="*/ 70 h 92"/>
                <a:gd name="T8" fmla="*/ 0 w 180"/>
                <a:gd name="T9" fmla="*/ 63 h 92"/>
                <a:gd name="T10" fmla="*/ 88 w 180"/>
                <a:gd name="T11" fmla="*/ 0 h 92"/>
                <a:gd name="T12" fmla="*/ 180 w 180"/>
                <a:gd name="T13" fmla="*/ 92 h 92"/>
              </a:gdLst>
              <a:ahLst/>
              <a:cxnLst>
                <a:cxn ang="0">
                  <a:pos x="T0" y="T1"/>
                </a:cxn>
                <a:cxn ang="0">
                  <a:pos x="T2" y="T3"/>
                </a:cxn>
                <a:cxn ang="0">
                  <a:pos x="T4" y="T5"/>
                </a:cxn>
                <a:cxn ang="0">
                  <a:pos x="T6" y="T7"/>
                </a:cxn>
                <a:cxn ang="0">
                  <a:pos x="T8" y="T9"/>
                </a:cxn>
                <a:cxn ang="0">
                  <a:pos x="T10" y="T11"/>
                </a:cxn>
                <a:cxn ang="0">
                  <a:pos x="T12" y="T13"/>
                </a:cxn>
              </a:cxnLst>
              <a:rect l="0" t="0" r="r" b="b"/>
              <a:pathLst>
                <a:path w="180" h="92">
                  <a:moveTo>
                    <a:pt x="180" y="92"/>
                  </a:moveTo>
                  <a:cubicBezTo>
                    <a:pt x="157" y="92"/>
                    <a:pt x="157" y="92"/>
                    <a:pt x="157" y="92"/>
                  </a:cubicBezTo>
                  <a:cubicBezTo>
                    <a:pt x="157" y="54"/>
                    <a:pt x="126" y="23"/>
                    <a:pt x="88" y="23"/>
                  </a:cubicBezTo>
                  <a:cubicBezTo>
                    <a:pt x="57" y="23"/>
                    <a:pt x="31" y="42"/>
                    <a:pt x="21" y="70"/>
                  </a:cubicBezTo>
                  <a:cubicBezTo>
                    <a:pt x="0" y="63"/>
                    <a:pt x="0" y="63"/>
                    <a:pt x="0" y="63"/>
                  </a:cubicBezTo>
                  <a:cubicBezTo>
                    <a:pt x="12" y="25"/>
                    <a:pt x="48" y="0"/>
                    <a:pt x="88" y="0"/>
                  </a:cubicBezTo>
                  <a:cubicBezTo>
                    <a:pt x="139" y="0"/>
                    <a:pt x="180" y="41"/>
                    <a:pt x="180" y="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0" name="Freeform 225"/>
            <p:cNvSpPr/>
            <p:nvPr/>
          </p:nvSpPr>
          <p:spPr bwMode="auto">
            <a:xfrm>
              <a:off x="4202303" y="2021005"/>
              <a:ext cx="135536" cy="68310"/>
            </a:xfrm>
            <a:custGeom>
              <a:avLst/>
              <a:gdLst>
                <a:gd name="T0" fmla="*/ 0 w 125"/>
                <a:gd name="T1" fmla="*/ 0 h 63"/>
                <a:gd name="T2" fmla="*/ 64 w 125"/>
                <a:gd name="T3" fmla="*/ 63 h 63"/>
                <a:gd name="T4" fmla="*/ 125 w 125"/>
                <a:gd name="T5" fmla="*/ 0 h 63"/>
                <a:gd name="T6" fmla="*/ 0 w 125"/>
                <a:gd name="T7" fmla="*/ 0 h 63"/>
              </a:gdLst>
              <a:ahLst/>
              <a:cxnLst>
                <a:cxn ang="0">
                  <a:pos x="T0" y="T1"/>
                </a:cxn>
                <a:cxn ang="0">
                  <a:pos x="T2" y="T3"/>
                </a:cxn>
                <a:cxn ang="0">
                  <a:pos x="T4" y="T5"/>
                </a:cxn>
                <a:cxn ang="0">
                  <a:pos x="T6" y="T7"/>
                </a:cxn>
              </a:cxnLst>
              <a:rect l="0" t="0" r="r" b="b"/>
              <a:pathLst>
                <a:path w="125" h="63">
                  <a:moveTo>
                    <a:pt x="0" y="0"/>
                  </a:moveTo>
                  <a:lnTo>
                    <a:pt x="64" y="63"/>
                  </a:lnTo>
                  <a:lnTo>
                    <a:pt x="125"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nvGrpSpPr>
          <p:cNvPr id="21" name="组合 20"/>
          <p:cNvGrpSpPr/>
          <p:nvPr/>
        </p:nvGrpSpPr>
        <p:grpSpPr>
          <a:xfrm>
            <a:off x="6985620" y="3660492"/>
            <a:ext cx="535568" cy="348055"/>
            <a:chOff x="7058307" y="1859447"/>
            <a:chExt cx="535637" cy="348055"/>
          </a:xfrm>
          <a:solidFill>
            <a:schemeClr val="bg1"/>
          </a:solidFill>
        </p:grpSpPr>
        <p:sp>
          <p:nvSpPr>
            <p:cNvPr id="22" name="Rectangle 240"/>
            <p:cNvSpPr>
              <a:spLocks noChangeArrowheads="1"/>
            </p:cNvSpPr>
            <p:nvPr/>
          </p:nvSpPr>
          <p:spPr bwMode="auto">
            <a:xfrm>
              <a:off x="7112521" y="1997151"/>
              <a:ext cx="127945" cy="108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3" name="Rectangle 241"/>
            <p:cNvSpPr>
              <a:spLocks noChangeArrowheads="1"/>
            </p:cNvSpPr>
            <p:nvPr/>
          </p:nvSpPr>
          <p:spPr bwMode="auto">
            <a:xfrm>
              <a:off x="7112521" y="2038354"/>
              <a:ext cx="202761"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4" name="Rectangle 242"/>
            <p:cNvSpPr>
              <a:spLocks noChangeArrowheads="1"/>
            </p:cNvSpPr>
            <p:nvPr/>
          </p:nvSpPr>
          <p:spPr bwMode="auto">
            <a:xfrm>
              <a:off x="7112521" y="2079556"/>
              <a:ext cx="202761"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5" name="Rectangle 243"/>
            <p:cNvSpPr>
              <a:spLocks noChangeArrowheads="1"/>
            </p:cNvSpPr>
            <p:nvPr/>
          </p:nvSpPr>
          <p:spPr bwMode="auto">
            <a:xfrm>
              <a:off x="7112521" y="2120759"/>
              <a:ext cx="202761"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6" name="Freeform 244"/>
            <p:cNvSpPr/>
            <p:nvPr/>
          </p:nvSpPr>
          <p:spPr bwMode="auto">
            <a:xfrm>
              <a:off x="7428047" y="2038354"/>
              <a:ext cx="24939" cy="71563"/>
            </a:xfrm>
            <a:custGeom>
              <a:avLst/>
              <a:gdLst>
                <a:gd name="T0" fmla="*/ 4 w 10"/>
                <a:gd name="T1" fmla="*/ 28 h 28"/>
                <a:gd name="T2" fmla="*/ 10 w 10"/>
                <a:gd name="T3" fmla="*/ 25 h 28"/>
                <a:gd name="T4" fmla="*/ 10 w 10"/>
                <a:gd name="T5" fmla="*/ 3 h 28"/>
                <a:gd name="T6" fmla="*/ 1 w 10"/>
                <a:gd name="T7" fmla="*/ 0 h 28"/>
                <a:gd name="T8" fmla="*/ 0 w 10"/>
                <a:gd name="T9" fmla="*/ 0 h 28"/>
                <a:gd name="T10" fmla="*/ 0 w 10"/>
                <a:gd name="T11" fmla="*/ 28 h 28"/>
                <a:gd name="T12" fmla="*/ 1 w 10"/>
                <a:gd name="T13" fmla="*/ 28 h 28"/>
                <a:gd name="T14" fmla="*/ 4 w 10"/>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8">
                  <a:moveTo>
                    <a:pt x="4" y="28"/>
                  </a:moveTo>
                  <a:cubicBezTo>
                    <a:pt x="6" y="27"/>
                    <a:pt x="8" y="26"/>
                    <a:pt x="10" y="25"/>
                  </a:cubicBezTo>
                  <a:cubicBezTo>
                    <a:pt x="10" y="3"/>
                    <a:pt x="10" y="3"/>
                    <a:pt x="10" y="3"/>
                  </a:cubicBezTo>
                  <a:cubicBezTo>
                    <a:pt x="7" y="1"/>
                    <a:pt x="4" y="0"/>
                    <a:pt x="1" y="0"/>
                  </a:cubicBezTo>
                  <a:cubicBezTo>
                    <a:pt x="0" y="0"/>
                    <a:pt x="0" y="0"/>
                    <a:pt x="0" y="0"/>
                  </a:cubicBezTo>
                  <a:cubicBezTo>
                    <a:pt x="0" y="28"/>
                    <a:pt x="0" y="28"/>
                    <a:pt x="0" y="28"/>
                  </a:cubicBezTo>
                  <a:cubicBezTo>
                    <a:pt x="0" y="28"/>
                    <a:pt x="0" y="28"/>
                    <a:pt x="1" y="28"/>
                  </a:cubicBezTo>
                  <a:cubicBezTo>
                    <a:pt x="2" y="28"/>
                    <a:pt x="3" y="28"/>
                    <a:pt x="4"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7" name="Freeform 245"/>
            <p:cNvSpPr>
              <a:spLocks noEditPoints="1"/>
            </p:cNvSpPr>
            <p:nvPr/>
          </p:nvSpPr>
          <p:spPr bwMode="auto">
            <a:xfrm>
              <a:off x="7058307" y="1859447"/>
              <a:ext cx="394679" cy="348055"/>
            </a:xfrm>
            <a:custGeom>
              <a:avLst/>
              <a:gdLst>
                <a:gd name="T0" fmla="*/ 145 w 154"/>
                <a:gd name="T1" fmla="*/ 125 h 136"/>
                <a:gd name="T2" fmla="*/ 144 w 154"/>
                <a:gd name="T3" fmla="*/ 125 h 136"/>
                <a:gd name="T4" fmla="*/ 144 w 154"/>
                <a:gd name="T5" fmla="*/ 127 h 136"/>
                <a:gd name="T6" fmla="*/ 10 w 154"/>
                <a:gd name="T7" fmla="*/ 127 h 136"/>
                <a:gd name="T8" fmla="*/ 10 w 154"/>
                <a:gd name="T9" fmla="*/ 34 h 136"/>
                <a:gd name="T10" fmla="*/ 144 w 154"/>
                <a:gd name="T11" fmla="*/ 34 h 136"/>
                <a:gd name="T12" fmla="*/ 144 w 154"/>
                <a:gd name="T13" fmla="*/ 43 h 136"/>
                <a:gd name="T14" fmla="*/ 145 w 154"/>
                <a:gd name="T15" fmla="*/ 43 h 136"/>
                <a:gd name="T16" fmla="*/ 154 w 154"/>
                <a:gd name="T17" fmla="*/ 44 h 136"/>
                <a:gd name="T18" fmla="*/ 154 w 154"/>
                <a:gd name="T19" fmla="*/ 5 h 136"/>
                <a:gd name="T20" fmla="*/ 149 w 154"/>
                <a:gd name="T21" fmla="*/ 0 h 136"/>
                <a:gd name="T22" fmla="*/ 5 w 154"/>
                <a:gd name="T23" fmla="*/ 0 h 136"/>
                <a:gd name="T24" fmla="*/ 0 w 154"/>
                <a:gd name="T25" fmla="*/ 5 h 136"/>
                <a:gd name="T26" fmla="*/ 0 w 154"/>
                <a:gd name="T27" fmla="*/ 132 h 136"/>
                <a:gd name="T28" fmla="*/ 5 w 154"/>
                <a:gd name="T29" fmla="*/ 136 h 136"/>
                <a:gd name="T30" fmla="*/ 149 w 154"/>
                <a:gd name="T31" fmla="*/ 136 h 136"/>
                <a:gd name="T32" fmla="*/ 154 w 154"/>
                <a:gd name="T33" fmla="*/ 132 h 136"/>
                <a:gd name="T34" fmla="*/ 154 w 154"/>
                <a:gd name="T35" fmla="*/ 124 h 136"/>
                <a:gd name="T36" fmla="*/ 145 w 154"/>
                <a:gd name="T37" fmla="*/ 125 h 136"/>
                <a:gd name="T38" fmla="*/ 137 w 154"/>
                <a:gd name="T39" fmla="*/ 10 h 136"/>
                <a:gd name="T40" fmla="*/ 144 w 154"/>
                <a:gd name="T41" fmla="*/ 17 h 136"/>
                <a:gd name="T42" fmla="*/ 137 w 154"/>
                <a:gd name="T43" fmla="*/ 23 h 136"/>
                <a:gd name="T44" fmla="*/ 131 w 154"/>
                <a:gd name="T45" fmla="*/ 17 h 136"/>
                <a:gd name="T46" fmla="*/ 137 w 154"/>
                <a:gd name="T47" fmla="*/ 10 h 136"/>
                <a:gd name="T48" fmla="*/ 118 w 154"/>
                <a:gd name="T49" fmla="*/ 10 h 136"/>
                <a:gd name="T50" fmla="*/ 125 w 154"/>
                <a:gd name="T51" fmla="*/ 17 h 136"/>
                <a:gd name="T52" fmla="*/ 118 w 154"/>
                <a:gd name="T53" fmla="*/ 23 h 136"/>
                <a:gd name="T54" fmla="*/ 112 w 154"/>
                <a:gd name="T55" fmla="*/ 17 h 136"/>
                <a:gd name="T56" fmla="*/ 118 w 154"/>
                <a:gd name="T57" fmla="*/ 10 h 136"/>
                <a:gd name="T58" fmla="*/ 99 w 154"/>
                <a:gd name="T59" fmla="*/ 10 h 136"/>
                <a:gd name="T60" fmla="*/ 106 w 154"/>
                <a:gd name="T61" fmla="*/ 17 h 136"/>
                <a:gd name="T62" fmla="*/ 99 w 154"/>
                <a:gd name="T63" fmla="*/ 23 h 136"/>
                <a:gd name="T64" fmla="*/ 93 w 154"/>
                <a:gd name="T65" fmla="*/ 17 h 136"/>
                <a:gd name="T66" fmla="*/ 99 w 154"/>
                <a:gd name="T67" fmla="*/ 1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4" h="136">
                  <a:moveTo>
                    <a:pt x="145" y="125"/>
                  </a:moveTo>
                  <a:cubicBezTo>
                    <a:pt x="144" y="125"/>
                    <a:pt x="144" y="125"/>
                    <a:pt x="144" y="125"/>
                  </a:cubicBezTo>
                  <a:cubicBezTo>
                    <a:pt x="144" y="127"/>
                    <a:pt x="144" y="127"/>
                    <a:pt x="144" y="127"/>
                  </a:cubicBezTo>
                  <a:cubicBezTo>
                    <a:pt x="10" y="127"/>
                    <a:pt x="10" y="127"/>
                    <a:pt x="10" y="127"/>
                  </a:cubicBezTo>
                  <a:cubicBezTo>
                    <a:pt x="10" y="34"/>
                    <a:pt x="10" y="34"/>
                    <a:pt x="10" y="34"/>
                  </a:cubicBezTo>
                  <a:cubicBezTo>
                    <a:pt x="144" y="34"/>
                    <a:pt x="144" y="34"/>
                    <a:pt x="144" y="34"/>
                  </a:cubicBezTo>
                  <a:cubicBezTo>
                    <a:pt x="144" y="43"/>
                    <a:pt x="144" y="43"/>
                    <a:pt x="144" y="43"/>
                  </a:cubicBezTo>
                  <a:cubicBezTo>
                    <a:pt x="144" y="43"/>
                    <a:pt x="144" y="43"/>
                    <a:pt x="145" y="43"/>
                  </a:cubicBezTo>
                  <a:cubicBezTo>
                    <a:pt x="148" y="43"/>
                    <a:pt x="151" y="43"/>
                    <a:pt x="154" y="44"/>
                  </a:cubicBezTo>
                  <a:cubicBezTo>
                    <a:pt x="154" y="5"/>
                    <a:pt x="154" y="5"/>
                    <a:pt x="154" y="5"/>
                  </a:cubicBezTo>
                  <a:cubicBezTo>
                    <a:pt x="154" y="2"/>
                    <a:pt x="152" y="0"/>
                    <a:pt x="149" y="0"/>
                  </a:cubicBezTo>
                  <a:cubicBezTo>
                    <a:pt x="5" y="0"/>
                    <a:pt x="5" y="0"/>
                    <a:pt x="5" y="0"/>
                  </a:cubicBezTo>
                  <a:cubicBezTo>
                    <a:pt x="2" y="0"/>
                    <a:pt x="0" y="2"/>
                    <a:pt x="0" y="5"/>
                  </a:cubicBezTo>
                  <a:cubicBezTo>
                    <a:pt x="0" y="132"/>
                    <a:pt x="0" y="132"/>
                    <a:pt x="0" y="132"/>
                  </a:cubicBezTo>
                  <a:cubicBezTo>
                    <a:pt x="0" y="134"/>
                    <a:pt x="2" y="136"/>
                    <a:pt x="5" y="136"/>
                  </a:cubicBezTo>
                  <a:cubicBezTo>
                    <a:pt x="149" y="136"/>
                    <a:pt x="149" y="136"/>
                    <a:pt x="149" y="136"/>
                  </a:cubicBezTo>
                  <a:cubicBezTo>
                    <a:pt x="152" y="136"/>
                    <a:pt x="154" y="134"/>
                    <a:pt x="154" y="132"/>
                  </a:cubicBezTo>
                  <a:cubicBezTo>
                    <a:pt x="154" y="124"/>
                    <a:pt x="154" y="124"/>
                    <a:pt x="154" y="124"/>
                  </a:cubicBezTo>
                  <a:cubicBezTo>
                    <a:pt x="151" y="124"/>
                    <a:pt x="148" y="125"/>
                    <a:pt x="145" y="125"/>
                  </a:cubicBezTo>
                  <a:close/>
                  <a:moveTo>
                    <a:pt x="137" y="10"/>
                  </a:moveTo>
                  <a:cubicBezTo>
                    <a:pt x="141" y="10"/>
                    <a:pt x="144" y="13"/>
                    <a:pt x="144" y="17"/>
                  </a:cubicBezTo>
                  <a:cubicBezTo>
                    <a:pt x="144" y="20"/>
                    <a:pt x="141" y="23"/>
                    <a:pt x="137" y="23"/>
                  </a:cubicBezTo>
                  <a:cubicBezTo>
                    <a:pt x="134" y="23"/>
                    <a:pt x="131" y="20"/>
                    <a:pt x="131" y="17"/>
                  </a:cubicBezTo>
                  <a:cubicBezTo>
                    <a:pt x="131" y="13"/>
                    <a:pt x="134" y="10"/>
                    <a:pt x="137" y="10"/>
                  </a:cubicBezTo>
                  <a:close/>
                  <a:moveTo>
                    <a:pt x="118" y="10"/>
                  </a:moveTo>
                  <a:cubicBezTo>
                    <a:pt x="122" y="10"/>
                    <a:pt x="125" y="13"/>
                    <a:pt x="125" y="17"/>
                  </a:cubicBezTo>
                  <a:cubicBezTo>
                    <a:pt x="125" y="20"/>
                    <a:pt x="122" y="23"/>
                    <a:pt x="118" y="23"/>
                  </a:cubicBezTo>
                  <a:cubicBezTo>
                    <a:pt x="115" y="23"/>
                    <a:pt x="112" y="20"/>
                    <a:pt x="112" y="17"/>
                  </a:cubicBezTo>
                  <a:cubicBezTo>
                    <a:pt x="112" y="13"/>
                    <a:pt x="115" y="10"/>
                    <a:pt x="118" y="10"/>
                  </a:cubicBezTo>
                  <a:close/>
                  <a:moveTo>
                    <a:pt x="99" y="10"/>
                  </a:moveTo>
                  <a:cubicBezTo>
                    <a:pt x="103" y="10"/>
                    <a:pt x="106" y="13"/>
                    <a:pt x="106" y="17"/>
                  </a:cubicBezTo>
                  <a:cubicBezTo>
                    <a:pt x="106" y="20"/>
                    <a:pt x="103" y="23"/>
                    <a:pt x="99" y="23"/>
                  </a:cubicBezTo>
                  <a:cubicBezTo>
                    <a:pt x="96" y="23"/>
                    <a:pt x="93" y="20"/>
                    <a:pt x="93" y="17"/>
                  </a:cubicBezTo>
                  <a:cubicBezTo>
                    <a:pt x="93" y="13"/>
                    <a:pt x="96" y="10"/>
                    <a:pt x="99"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8" name="Freeform 246"/>
            <p:cNvSpPr>
              <a:spLocks noEditPoints="1"/>
            </p:cNvSpPr>
            <p:nvPr/>
          </p:nvSpPr>
          <p:spPr bwMode="auto">
            <a:xfrm>
              <a:off x="7335884" y="1979802"/>
              <a:ext cx="258060" cy="210351"/>
            </a:xfrm>
            <a:custGeom>
              <a:avLst/>
              <a:gdLst>
                <a:gd name="T0" fmla="*/ 96 w 101"/>
                <a:gd name="T1" fmla="*/ 68 h 82"/>
                <a:gd name="T2" fmla="*/ 77 w 101"/>
                <a:gd name="T3" fmla="*/ 55 h 82"/>
                <a:gd name="T4" fmla="*/ 71 w 101"/>
                <a:gd name="T5" fmla="*/ 54 h 82"/>
                <a:gd name="T6" fmla="*/ 69 w 101"/>
                <a:gd name="T7" fmla="*/ 55 h 82"/>
                <a:gd name="T8" fmla="*/ 66 w 101"/>
                <a:gd name="T9" fmla="*/ 53 h 82"/>
                <a:gd name="T10" fmla="*/ 69 w 101"/>
                <a:gd name="T11" fmla="*/ 29 h 82"/>
                <a:gd name="T12" fmla="*/ 29 w 101"/>
                <a:gd name="T13" fmla="*/ 4 h 82"/>
                <a:gd name="T14" fmla="*/ 4 w 101"/>
                <a:gd name="T15" fmla="*/ 45 h 82"/>
                <a:gd name="T16" fmla="*/ 45 w 101"/>
                <a:gd name="T17" fmla="*/ 70 h 82"/>
                <a:gd name="T18" fmla="*/ 62 w 101"/>
                <a:gd name="T19" fmla="*/ 59 h 82"/>
                <a:gd name="T20" fmla="*/ 66 w 101"/>
                <a:gd name="T21" fmla="*/ 61 h 82"/>
                <a:gd name="T22" fmla="*/ 69 w 101"/>
                <a:gd name="T23" fmla="*/ 68 h 82"/>
                <a:gd name="T24" fmla="*/ 88 w 101"/>
                <a:gd name="T25" fmla="*/ 80 h 82"/>
                <a:gd name="T26" fmla="*/ 94 w 101"/>
                <a:gd name="T27" fmla="*/ 81 h 82"/>
                <a:gd name="T28" fmla="*/ 99 w 101"/>
                <a:gd name="T29" fmla="*/ 78 h 82"/>
                <a:gd name="T30" fmla="*/ 96 w 101"/>
                <a:gd name="T31" fmla="*/ 68 h 82"/>
                <a:gd name="T32" fmla="*/ 42 w 101"/>
                <a:gd name="T33" fmla="*/ 58 h 82"/>
                <a:gd name="T34" fmla="*/ 16 w 101"/>
                <a:gd name="T35" fmla="*/ 42 h 82"/>
                <a:gd name="T36" fmla="*/ 32 w 101"/>
                <a:gd name="T37" fmla="*/ 16 h 82"/>
                <a:gd name="T38" fmla="*/ 58 w 101"/>
                <a:gd name="T39" fmla="*/ 32 h 82"/>
                <a:gd name="T40" fmla="*/ 42 w 101"/>
                <a:gd name="T41" fmla="*/ 5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 h="82">
                  <a:moveTo>
                    <a:pt x="96" y="68"/>
                  </a:moveTo>
                  <a:cubicBezTo>
                    <a:pt x="77" y="55"/>
                    <a:pt x="77" y="55"/>
                    <a:pt x="77" y="55"/>
                  </a:cubicBezTo>
                  <a:cubicBezTo>
                    <a:pt x="75" y="54"/>
                    <a:pt x="73" y="54"/>
                    <a:pt x="71" y="54"/>
                  </a:cubicBezTo>
                  <a:cubicBezTo>
                    <a:pt x="71" y="54"/>
                    <a:pt x="70" y="55"/>
                    <a:pt x="69" y="55"/>
                  </a:cubicBezTo>
                  <a:cubicBezTo>
                    <a:pt x="66" y="53"/>
                    <a:pt x="66" y="53"/>
                    <a:pt x="66" y="53"/>
                  </a:cubicBezTo>
                  <a:cubicBezTo>
                    <a:pt x="70" y="46"/>
                    <a:pt x="71" y="37"/>
                    <a:pt x="69" y="29"/>
                  </a:cubicBezTo>
                  <a:cubicBezTo>
                    <a:pt x="65" y="11"/>
                    <a:pt x="47" y="0"/>
                    <a:pt x="29" y="4"/>
                  </a:cubicBezTo>
                  <a:cubicBezTo>
                    <a:pt x="11" y="9"/>
                    <a:pt x="0" y="27"/>
                    <a:pt x="4" y="45"/>
                  </a:cubicBezTo>
                  <a:cubicBezTo>
                    <a:pt x="8" y="63"/>
                    <a:pt x="27" y="74"/>
                    <a:pt x="45" y="70"/>
                  </a:cubicBezTo>
                  <a:cubicBezTo>
                    <a:pt x="52" y="68"/>
                    <a:pt x="58" y="64"/>
                    <a:pt x="62" y="59"/>
                  </a:cubicBezTo>
                  <a:cubicBezTo>
                    <a:pt x="66" y="61"/>
                    <a:pt x="66" y="61"/>
                    <a:pt x="66" y="61"/>
                  </a:cubicBezTo>
                  <a:cubicBezTo>
                    <a:pt x="65" y="63"/>
                    <a:pt x="67" y="66"/>
                    <a:pt x="69" y="68"/>
                  </a:cubicBezTo>
                  <a:cubicBezTo>
                    <a:pt x="88" y="80"/>
                    <a:pt x="88" y="80"/>
                    <a:pt x="88" y="80"/>
                  </a:cubicBezTo>
                  <a:cubicBezTo>
                    <a:pt x="90" y="81"/>
                    <a:pt x="92" y="82"/>
                    <a:pt x="94" y="81"/>
                  </a:cubicBezTo>
                  <a:cubicBezTo>
                    <a:pt x="96" y="81"/>
                    <a:pt x="98" y="80"/>
                    <a:pt x="99" y="78"/>
                  </a:cubicBezTo>
                  <a:cubicBezTo>
                    <a:pt x="101" y="75"/>
                    <a:pt x="100" y="70"/>
                    <a:pt x="96" y="68"/>
                  </a:cubicBezTo>
                  <a:close/>
                  <a:moveTo>
                    <a:pt x="42" y="58"/>
                  </a:moveTo>
                  <a:cubicBezTo>
                    <a:pt x="30" y="61"/>
                    <a:pt x="19" y="54"/>
                    <a:pt x="16" y="42"/>
                  </a:cubicBezTo>
                  <a:cubicBezTo>
                    <a:pt x="13" y="30"/>
                    <a:pt x="20" y="19"/>
                    <a:pt x="32" y="16"/>
                  </a:cubicBezTo>
                  <a:cubicBezTo>
                    <a:pt x="43" y="13"/>
                    <a:pt x="55" y="20"/>
                    <a:pt x="58" y="32"/>
                  </a:cubicBezTo>
                  <a:cubicBezTo>
                    <a:pt x="60" y="43"/>
                    <a:pt x="53" y="55"/>
                    <a:pt x="42"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nvGrpSpPr>
          <p:cNvPr id="29" name="组合 28"/>
          <p:cNvGrpSpPr/>
          <p:nvPr/>
        </p:nvGrpSpPr>
        <p:grpSpPr>
          <a:xfrm>
            <a:off x="5485950" y="4487901"/>
            <a:ext cx="535568" cy="394680"/>
            <a:chOff x="5958843" y="1820413"/>
            <a:chExt cx="535637" cy="394680"/>
          </a:xfrm>
          <a:solidFill>
            <a:schemeClr val="bg1"/>
          </a:solidFill>
        </p:grpSpPr>
        <p:sp>
          <p:nvSpPr>
            <p:cNvPr id="30" name="Freeform 248"/>
            <p:cNvSpPr/>
            <p:nvPr/>
          </p:nvSpPr>
          <p:spPr bwMode="auto">
            <a:xfrm>
              <a:off x="5958843" y="1820413"/>
              <a:ext cx="376247" cy="358898"/>
            </a:xfrm>
            <a:custGeom>
              <a:avLst/>
              <a:gdLst>
                <a:gd name="T0" fmla="*/ 61 w 147"/>
                <a:gd name="T1" fmla="*/ 105 h 140"/>
                <a:gd name="T2" fmla="*/ 54 w 147"/>
                <a:gd name="T3" fmla="*/ 103 h 140"/>
                <a:gd name="T4" fmla="*/ 53 w 147"/>
                <a:gd name="T5" fmla="*/ 103 h 140"/>
                <a:gd name="T6" fmla="*/ 52 w 147"/>
                <a:gd name="T7" fmla="*/ 103 h 140"/>
                <a:gd name="T8" fmla="*/ 33 w 147"/>
                <a:gd name="T9" fmla="*/ 111 h 140"/>
                <a:gd name="T10" fmla="*/ 38 w 147"/>
                <a:gd name="T11" fmla="*/ 97 h 140"/>
                <a:gd name="T12" fmla="*/ 34 w 147"/>
                <a:gd name="T13" fmla="*/ 94 h 140"/>
                <a:gd name="T14" fmla="*/ 13 w 147"/>
                <a:gd name="T15" fmla="*/ 60 h 140"/>
                <a:gd name="T16" fmla="*/ 79 w 147"/>
                <a:gd name="T17" fmla="*/ 13 h 140"/>
                <a:gd name="T18" fmla="*/ 128 w 147"/>
                <a:gd name="T19" fmla="*/ 29 h 140"/>
                <a:gd name="T20" fmla="*/ 137 w 147"/>
                <a:gd name="T21" fmla="*/ 29 h 140"/>
                <a:gd name="T22" fmla="*/ 147 w 147"/>
                <a:gd name="T23" fmla="*/ 29 h 140"/>
                <a:gd name="T24" fmla="*/ 79 w 147"/>
                <a:gd name="T25" fmla="*/ 0 h 140"/>
                <a:gd name="T26" fmla="*/ 0 w 147"/>
                <a:gd name="T27" fmla="*/ 60 h 140"/>
                <a:gd name="T28" fmla="*/ 22 w 147"/>
                <a:gd name="T29" fmla="*/ 102 h 140"/>
                <a:gd name="T30" fmla="*/ 9 w 147"/>
                <a:gd name="T31" fmla="*/ 140 h 140"/>
                <a:gd name="T32" fmla="*/ 24 w 147"/>
                <a:gd name="T33" fmla="*/ 131 h 140"/>
                <a:gd name="T34" fmla="*/ 51 w 147"/>
                <a:gd name="T35" fmla="*/ 117 h 140"/>
                <a:gd name="T36" fmla="*/ 70 w 147"/>
                <a:gd name="T37" fmla="*/ 120 h 140"/>
                <a:gd name="T38" fmla="*/ 61 w 147"/>
                <a:gd name="T39" fmla="*/ 10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7" h="140">
                  <a:moveTo>
                    <a:pt x="61" y="105"/>
                  </a:moveTo>
                  <a:cubicBezTo>
                    <a:pt x="59" y="105"/>
                    <a:pt x="56" y="104"/>
                    <a:pt x="54" y="103"/>
                  </a:cubicBezTo>
                  <a:cubicBezTo>
                    <a:pt x="53" y="103"/>
                    <a:pt x="53" y="103"/>
                    <a:pt x="53" y="103"/>
                  </a:cubicBezTo>
                  <a:cubicBezTo>
                    <a:pt x="52" y="103"/>
                    <a:pt x="52" y="103"/>
                    <a:pt x="52" y="103"/>
                  </a:cubicBezTo>
                  <a:cubicBezTo>
                    <a:pt x="50" y="103"/>
                    <a:pt x="48" y="103"/>
                    <a:pt x="33" y="111"/>
                  </a:cubicBezTo>
                  <a:cubicBezTo>
                    <a:pt x="38" y="97"/>
                    <a:pt x="38" y="97"/>
                    <a:pt x="38" y="97"/>
                  </a:cubicBezTo>
                  <a:cubicBezTo>
                    <a:pt x="34" y="94"/>
                    <a:pt x="34" y="94"/>
                    <a:pt x="34" y="94"/>
                  </a:cubicBezTo>
                  <a:cubicBezTo>
                    <a:pt x="21" y="85"/>
                    <a:pt x="13" y="73"/>
                    <a:pt x="13" y="60"/>
                  </a:cubicBezTo>
                  <a:cubicBezTo>
                    <a:pt x="13" y="34"/>
                    <a:pt x="43" y="13"/>
                    <a:pt x="79" y="13"/>
                  </a:cubicBezTo>
                  <a:cubicBezTo>
                    <a:pt x="99" y="13"/>
                    <a:pt x="116" y="19"/>
                    <a:pt x="128" y="29"/>
                  </a:cubicBezTo>
                  <a:cubicBezTo>
                    <a:pt x="131" y="29"/>
                    <a:pt x="134" y="29"/>
                    <a:pt x="137" y="29"/>
                  </a:cubicBezTo>
                  <a:cubicBezTo>
                    <a:pt x="140" y="29"/>
                    <a:pt x="143" y="29"/>
                    <a:pt x="147" y="29"/>
                  </a:cubicBezTo>
                  <a:cubicBezTo>
                    <a:pt x="133" y="12"/>
                    <a:pt x="108" y="0"/>
                    <a:pt x="79" y="0"/>
                  </a:cubicBezTo>
                  <a:cubicBezTo>
                    <a:pt x="35" y="0"/>
                    <a:pt x="0" y="27"/>
                    <a:pt x="0" y="60"/>
                  </a:cubicBezTo>
                  <a:cubicBezTo>
                    <a:pt x="0" y="76"/>
                    <a:pt x="8" y="91"/>
                    <a:pt x="22" y="102"/>
                  </a:cubicBezTo>
                  <a:cubicBezTo>
                    <a:pt x="9" y="140"/>
                    <a:pt x="9" y="140"/>
                    <a:pt x="9" y="140"/>
                  </a:cubicBezTo>
                  <a:cubicBezTo>
                    <a:pt x="24" y="131"/>
                    <a:pt x="24" y="131"/>
                    <a:pt x="24" y="131"/>
                  </a:cubicBezTo>
                  <a:cubicBezTo>
                    <a:pt x="35" y="125"/>
                    <a:pt x="47" y="118"/>
                    <a:pt x="51" y="117"/>
                  </a:cubicBezTo>
                  <a:cubicBezTo>
                    <a:pt x="57" y="118"/>
                    <a:pt x="63" y="119"/>
                    <a:pt x="70" y="120"/>
                  </a:cubicBezTo>
                  <a:cubicBezTo>
                    <a:pt x="66" y="115"/>
                    <a:pt x="63" y="110"/>
                    <a:pt x="61"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1" name="Freeform 249"/>
            <p:cNvSpPr>
              <a:spLocks noEditPoints="1"/>
            </p:cNvSpPr>
            <p:nvPr/>
          </p:nvSpPr>
          <p:spPr bwMode="auto">
            <a:xfrm>
              <a:off x="6125823" y="1912577"/>
              <a:ext cx="368657" cy="302516"/>
            </a:xfrm>
            <a:custGeom>
              <a:avLst/>
              <a:gdLst>
                <a:gd name="T0" fmla="*/ 144 w 144"/>
                <a:gd name="T1" fmla="*/ 53 h 118"/>
                <a:gd name="T2" fmla="*/ 72 w 144"/>
                <a:gd name="T3" fmla="*/ 0 h 118"/>
                <a:gd name="T4" fmla="*/ 0 w 144"/>
                <a:gd name="T5" fmla="*/ 53 h 118"/>
                <a:gd name="T6" fmla="*/ 72 w 144"/>
                <a:gd name="T7" fmla="*/ 107 h 118"/>
                <a:gd name="T8" fmla="*/ 99 w 144"/>
                <a:gd name="T9" fmla="*/ 103 h 118"/>
                <a:gd name="T10" fmla="*/ 130 w 144"/>
                <a:gd name="T11" fmla="*/ 118 h 118"/>
                <a:gd name="T12" fmla="*/ 121 w 144"/>
                <a:gd name="T13" fmla="*/ 93 h 118"/>
                <a:gd name="T14" fmla="*/ 144 w 144"/>
                <a:gd name="T15" fmla="*/ 53 h 118"/>
                <a:gd name="T16" fmla="*/ 44 w 144"/>
                <a:gd name="T17" fmla="*/ 61 h 118"/>
                <a:gd name="T18" fmla="*/ 38 w 144"/>
                <a:gd name="T19" fmla="*/ 57 h 118"/>
                <a:gd name="T20" fmla="*/ 31 w 144"/>
                <a:gd name="T21" fmla="*/ 61 h 118"/>
                <a:gd name="T22" fmla="*/ 33 w 144"/>
                <a:gd name="T23" fmla="*/ 53 h 118"/>
                <a:gd name="T24" fmla="*/ 27 w 144"/>
                <a:gd name="T25" fmla="*/ 48 h 118"/>
                <a:gd name="T26" fmla="*/ 35 w 144"/>
                <a:gd name="T27" fmla="*/ 47 h 118"/>
                <a:gd name="T28" fmla="*/ 38 w 144"/>
                <a:gd name="T29" fmla="*/ 41 h 118"/>
                <a:gd name="T30" fmla="*/ 41 w 144"/>
                <a:gd name="T31" fmla="*/ 47 h 118"/>
                <a:gd name="T32" fmla="*/ 48 w 144"/>
                <a:gd name="T33" fmla="*/ 48 h 118"/>
                <a:gd name="T34" fmla="*/ 43 w 144"/>
                <a:gd name="T35" fmla="*/ 53 h 118"/>
                <a:gd name="T36" fmla="*/ 44 w 144"/>
                <a:gd name="T37" fmla="*/ 61 h 118"/>
                <a:gd name="T38" fmla="*/ 82 w 144"/>
                <a:gd name="T39" fmla="*/ 64 h 118"/>
                <a:gd name="T40" fmla="*/ 72 w 144"/>
                <a:gd name="T41" fmla="*/ 58 h 118"/>
                <a:gd name="T42" fmla="*/ 62 w 144"/>
                <a:gd name="T43" fmla="*/ 64 h 118"/>
                <a:gd name="T44" fmla="*/ 64 w 144"/>
                <a:gd name="T45" fmla="*/ 52 h 118"/>
                <a:gd name="T46" fmla="*/ 56 w 144"/>
                <a:gd name="T47" fmla="*/ 44 h 118"/>
                <a:gd name="T48" fmla="*/ 67 w 144"/>
                <a:gd name="T49" fmla="*/ 43 h 118"/>
                <a:gd name="T50" fmla="*/ 72 w 144"/>
                <a:gd name="T51" fmla="*/ 33 h 118"/>
                <a:gd name="T52" fmla="*/ 77 w 144"/>
                <a:gd name="T53" fmla="*/ 43 h 118"/>
                <a:gd name="T54" fmla="*/ 88 w 144"/>
                <a:gd name="T55" fmla="*/ 44 h 118"/>
                <a:gd name="T56" fmla="*/ 80 w 144"/>
                <a:gd name="T57" fmla="*/ 52 h 118"/>
                <a:gd name="T58" fmla="*/ 82 w 144"/>
                <a:gd name="T59" fmla="*/ 64 h 118"/>
                <a:gd name="T60" fmla="*/ 112 w 144"/>
                <a:gd name="T61" fmla="*/ 61 h 118"/>
                <a:gd name="T62" fmla="*/ 106 w 144"/>
                <a:gd name="T63" fmla="*/ 57 h 118"/>
                <a:gd name="T64" fmla="*/ 99 w 144"/>
                <a:gd name="T65" fmla="*/ 61 h 118"/>
                <a:gd name="T66" fmla="*/ 101 w 144"/>
                <a:gd name="T67" fmla="*/ 53 h 118"/>
                <a:gd name="T68" fmla="*/ 95 w 144"/>
                <a:gd name="T69" fmla="*/ 48 h 118"/>
                <a:gd name="T70" fmla="*/ 103 w 144"/>
                <a:gd name="T71" fmla="*/ 47 h 118"/>
                <a:gd name="T72" fmla="*/ 106 w 144"/>
                <a:gd name="T73" fmla="*/ 41 h 118"/>
                <a:gd name="T74" fmla="*/ 109 w 144"/>
                <a:gd name="T75" fmla="*/ 47 h 118"/>
                <a:gd name="T76" fmla="*/ 116 w 144"/>
                <a:gd name="T77" fmla="*/ 48 h 118"/>
                <a:gd name="T78" fmla="*/ 111 w 144"/>
                <a:gd name="T79" fmla="*/ 53 h 118"/>
                <a:gd name="T80" fmla="*/ 112 w 144"/>
                <a:gd name="T81" fmla="*/ 6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18">
                  <a:moveTo>
                    <a:pt x="144" y="53"/>
                  </a:moveTo>
                  <a:cubicBezTo>
                    <a:pt x="144" y="24"/>
                    <a:pt x="112" y="0"/>
                    <a:pt x="72" y="0"/>
                  </a:cubicBezTo>
                  <a:cubicBezTo>
                    <a:pt x="32" y="0"/>
                    <a:pt x="0" y="24"/>
                    <a:pt x="0" y="53"/>
                  </a:cubicBezTo>
                  <a:cubicBezTo>
                    <a:pt x="0" y="83"/>
                    <a:pt x="32" y="107"/>
                    <a:pt x="72" y="107"/>
                  </a:cubicBezTo>
                  <a:cubicBezTo>
                    <a:pt x="82" y="107"/>
                    <a:pt x="91" y="105"/>
                    <a:pt x="99" y="103"/>
                  </a:cubicBezTo>
                  <a:cubicBezTo>
                    <a:pt x="102" y="102"/>
                    <a:pt x="130" y="118"/>
                    <a:pt x="130" y="118"/>
                  </a:cubicBezTo>
                  <a:cubicBezTo>
                    <a:pt x="121" y="93"/>
                    <a:pt x="121" y="93"/>
                    <a:pt x="121" y="93"/>
                  </a:cubicBezTo>
                  <a:cubicBezTo>
                    <a:pt x="135" y="83"/>
                    <a:pt x="144" y="69"/>
                    <a:pt x="144" y="53"/>
                  </a:cubicBezTo>
                  <a:close/>
                  <a:moveTo>
                    <a:pt x="44" y="61"/>
                  </a:moveTo>
                  <a:cubicBezTo>
                    <a:pt x="38" y="57"/>
                    <a:pt x="38" y="57"/>
                    <a:pt x="38" y="57"/>
                  </a:cubicBezTo>
                  <a:cubicBezTo>
                    <a:pt x="31" y="61"/>
                    <a:pt x="31" y="61"/>
                    <a:pt x="31" y="61"/>
                  </a:cubicBezTo>
                  <a:cubicBezTo>
                    <a:pt x="33" y="53"/>
                    <a:pt x="33" y="53"/>
                    <a:pt x="33" y="53"/>
                  </a:cubicBezTo>
                  <a:cubicBezTo>
                    <a:pt x="27" y="48"/>
                    <a:pt x="27" y="48"/>
                    <a:pt x="27" y="48"/>
                  </a:cubicBezTo>
                  <a:cubicBezTo>
                    <a:pt x="35" y="47"/>
                    <a:pt x="35" y="47"/>
                    <a:pt x="35" y="47"/>
                  </a:cubicBezTo>
                  <a:cubicBezTo>
                    <a:pt x="38" y="41"/>
                    <a:pt x="38" y="41"/>
                    <a:pt x="38" y="41"/>
                  </a:cubicBezTo>
                  <a:cubicBezTo>
                    <a:pt x="41" y="47"/>
                    <a:pt x="41" y="47"/>
                    <a:pt x="41" y="47"/>
                  </a:cubicBezTo>
                  <a:cubicBezTo>
                    <a:pt x="48" y="48"/>
                    <a:pt x="48" y="48"/>
                    <a:pt x="48" y="48"/>
                  </a:cubicBezTo>
                  <a:cubicBezTo>
                    <a:pt x="43" y="53"/>
                    <a:pt x="43" y="53"/>
                    <a:pt x="43" y="53"/>
                  </a:cubicBezTo>
                  <a:lnTo>
                    <a:pt x="44" y="61"/>
                  </a:lnTo>
                  <a:close/>
                  <a:moveTo>
                    <a:pt x="82" y="64"/>
                  </a:moveTo>
                  <a:cubicBezTo>
                    <a:pt x="72" y="58"/>
                    <a:pt x="72" y="58"/>
                    <a:pt x="72" y="58"/>
                  </a:cubicBezTo>
                  <a:cubicBezTo>
                    <a:pt x="62" y="64"/>
                    <a:pt x="62" y="64"/>
                    <a:pt x="62" y="64"/>
                  </a:cubicBezTo>
                  <a:cubicBezTo>
                    <a:pt x="64" y="52"/>
                    <a:pt x="64" y="52"/>
                    <a:pt x="64" y="52"/>
                  </a:cubicBezTo>
                  <a:cubicBezTo>
                    <a:pt x="56" y="44"/>
                    <a:pt x="56" y="44"/>
                    <a:pt x="56" y="44"/>
                  </a:cubicBezTo>
                  <a:cubicBezTo>
                    <a:pt x="67" y="43"/>
                    <a:pt x="67" y="43"/>
                    <a:pt x="67" y="43"/>
                  </a:cubicBezTo>
                  <a:cubicBezTo>
                    <a:pt x="72" y="33"/>
                    <a:pt x="72" y="33"/>
                    <a:pt x="72" y="33"/>
                  </a:cubicBezTo>
                  <a:cubicBezTo>
                    <a:pt x="77" y="43"/>
                    <a:pt x="77" y="43"/>
                    <a:pt x="77" y="43"/>
                  </a:cubicBezTo>
                  <a:cubicBezTo>
                    <a:pt x="88" y="44"/>
                    <a:pt x="88" y="44"/>
                    <a:pt x="88" y="44"/>
                  </a:cubicBezTo>
                  <a:cubicBezTo>
                    <a:pt x="80" y="52"/>
                    <a:pt x="80" y="52"/>
                    <a:pt x="80" y="52"/>
                  </a:cubicBezTo>
                  <a:lnTo>
                    <a:pt x="82" y="64"/>
                  </a:lnTo>
                  <a:close/>
                  <a:moveTo>
                    <a:pt x="112" y="61"/>
                  </a:moveTo>
                  <a:cubicBezTo>
                    <a:pt x="106" y="57"/>
                    <a:pt x="106" y="57"/>
                    <a:pt x="106" y="57"/>
                  </a:cubicBezTo>
                  <a:cubicBezTo>
                    <a:pt x="99" y="61"/>
                    <a:pt x="99" y="61"/>
                    <a:pt x="99" y="61"/>
                  </a:cubicBezTo>
                  <a:cubicBezTo>
                    <a:pt x="101" y="53"/>
                    <a:pt x="101" y="53"/>
                    <a:pt x="101" y="53"/>
                  </a:cubicBezTo>
                  <a:cubicBezTo>
                    <a:pt x="95" y="48"/>
                    <a:pt x="95" y="48"/>
                    <a:pt x="95" y="48"/>
                  </a:cubicBezTo>
                  <a:cubicBezTo>
                    <a:pt x="103" y="47"/>
                    <a:pt x="103" y="47"/>
                    <a:pt x="103" y="47"/>
                  </a:cubicBezTo>
                  <a:cubicBezTo>
                    <a:pt x="106" y="41"/>
                    <a:pt x="106" y="41"/>
                    <a:pt x="106" y="41"/>
                  </a:cubicBezTo>
                  <a:cubicBezTo>
                    <a:pt x="109" y="47"/>
                    <a:pt x="109" y="47"/>
                    <a:pt x="109" y="47"/>
                  </a:cubicBezTo>
                  <a:cubicBezTo>
                    <a:pt x="116" y="48"/>
                    <a:pt x="116" y="48"/>
                    <a:pt x="116" y="48"/>
                  </a:cubicBezTo>
                  <a:cubicBezTo>
                    <a:pt x="111" y="53"/>
                    <a:pt x="111" y="53"/>
                    <a:pt x="111" y="53"/>
                  </a:cubicBezTo>
                  <a:lnTo>
                    <a:pt x="112"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nvGrpSpPr>
          <p:cNvPr id="32" name="组合 31"/>
          <p:cNvGrpSpPr/>
          <p:nvPr/>
        </p:nvGrpSpPr>
        <p:grpSpPr>
          <a:xfrm>
            <a:off x="1392090" y="2558569"/>
            <a:ext cx="3925310" cy="1181453"/>
            <a:chOff x="1148437" y="1844993"/>
            <a:chExt cx="2944366" cy="886090"/>
          </a:xfrm>
        </p:grpSpPr>
        <p:sp>
          <p:nvSpPr>
            <p:cNvPr id="33" name="TextBox 32"/>
            <p:cNvSpPr txBox="1"/>
            <p:nvPr/>
          </p:nvSpPr>
          <p:spPr>
            <a:xfrm>
              <a:off x="1292453" y="1844993"/>
              <a:ext cx="2800350" cy="311624"/>
            </a:xfrm>
            <a:prstGeom prst="rect">
              <a:avLst/>
            </a:prstGeom>
            <a:noFill/>
          </p:spPr>
          <p:txBody>
            <a:bodyPr wrap="square" rtlCol="0">
              <a:spAutoFit/>
            </a:bodyPr>
            <a:lstStyle/>
            <a:p>
              <a:pPr algn="ctr"/>
              <a:r>
                <a:rPr lang="en-US" altLang="zh-CN" sz="2100" dirty="0">
                  <a:solidFill>
                    <a:schemeClr val="tx2"/>
                  </a:solidFill>
                  <a:latin typeface="微软雅黑" panose="020B0503020204020204" pitchFamily="34" charset="-122"/>
                  <a:ea typeface="微软雅黑" panose="020B0503020204020204" pitchFamily="34" charset="-122"/>
                </a:rPr>
                <a:t>01</a:t>
              </a:r>
              <a:r>
                <a:rPr lang="zh-CN" altLang="en-US" sz="2100" dirty="0">
                  <a:solidFill>
                    <a:schemeClr val="tx2"/>
                  </a:solidFill>
                  <a:latin typeface="微软雅黑" panose="020B0503020204020204" pitchFamily="34" charset="-122"/>
                  <a:ea typeface="微软雅黑" panose="020B0503020204020204" pitchFamily="34" charset="-122"/>
                </a:rPr>
                <a:t>标题文字</a:t>
              </a:r>
            </a:p>
          </p:txBody>
        </p:sp>
        <p:sp>
          <p:nvSpPr>
            <p:cNvPr id="34" name="TextBox 33"/>
            <p:cNvSpPr txBox="1"/>
            <p:nvPr/>
          </p:nvSpPr>
          <p:spPr>
            <a:xfrm>
              <a:off x="1148437" y="2211710"/>
              <a:ext cx="2149545" cy="519373"/>
            </a:xfrm>
            <a:prstGeom prst="rect">
              <a:avLst/>
            </a:prstGeom>
            <a:noFill/>
          </p:spPr>
          <p:txBody>
            <a:bodyPr wrap="square" rtlCol="0">
              <a:spAutoFit/>
            </a:bodyPr>
            <a:lstStyle/>
            <a:p>
              <a:pPr algn="r"/>
              <a:r>
                <a:rPr lang="zh-CN" altLang="en-US" sz="1300" spc="-13" dirty="0">
                  <a:solidFill>
                    <a:schemeClr val="tx1">
                      <a:lumMod val="50000"/>
                      <a:lumOff val="50000"/>
                    </a:schemeClr>
                  </a:solidFill>
                  <a:latin typeface="微软雅黑" panose="020B0503020204020204" pitchFamily="34" charset="-122"/>
                  <a:ea typeface="微软雅黑" panose="020B0503020204020204" pitchFamily="34" charset="-122"/>
                </a:rPr>
                <a:t>请输入内容请输入文字内容请输入内容请输入文字内容请输入文</a:t>
              </a:r>
            </a:p>
            <a:p>
              <a:pPr algn="r"/>
              <a:endParaRPr lang="zh-CN" altLang="en-US" sz="1300" spc="-13"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35" name="组合 34"/>
          <p:cNvGrpSpPr/>
          <p:nvPr/>
        </p:nvGrpSpPr>
        <p:grpSpPr>
          <a:xfrm>
            <a:off x="1392090" y="4178360"/>
            <a:ext cx="3925310" cy="1134081"/>
            <a:chOff x="1148437" y="1880522"/>
            <a:chExt cx="2944366" cy="850561"/>
          </a:xfrm>
        </p:grpSpPr>
        <p:sp>
          <p:nvSpPr>
            <p:cNvPr id="36" name="TextBox 35"/>
            <p:cNvSpPr txBox="1"/>
            <p:nvPr/>
          </p:nvSpPr>
          <p:spPr>
            <a:xfrm>
              <a:off x="1292453" y="1880522"/>
              <a:ext cx="2800350" cy="311624"/>
            </a:xfrm>
            <a:prstGeom prst="rect">
              <a:avLst/>
            </a:prstGeom>
            <a:noFill/>
          </p:spPr>
          <p:txBody>
            <a:bodyPr wrap="square" rtlCol="0">
              <a:spAutoFit/>
            </a:bodyPr>
            <a:lstStyle/>
            <a:p>
              <a:pPr algn="ctr"/>
              <a:r>
                <a:rPr lang="en-US" altLang="zh-CN" sz="2100" dirty="0">
                  <a:solidFill>
                    <a:schemeClr val="accent3"/>
                  </a:solidFill>
                  <a:latin typeface="微软雅黑" panose="020B0503020204020204" pitchFamily="34" charset="-122"/>
                  <a:ea typeface="微软雅黑" panose="020B0503020204020204" pitchFamily="34" charset="-122"/>
                </a:rPr>
                <a:t>02</a:t>
              </a:r>
              <a:r>
                <a:rPr lang="zh-CN" altLang="en-US" sz="2100" dirty="0">
                  <a:solidFill>
                    <a:schemeClr val="accent3"/>
                  </a:solidFill>
                  <a:latin typeface="微软雅黑" panose="020B0503020204020204" pitchFamily="34" charset="-122"/>
                  <a:ea typeface="微软雅黑" panose="020B0503020204020204" pitchFamily="34" charset="-122"/>
                </a:rPr>
                <a:t>标题文字</a:t>
              </a:r>
            </a:p>
          </p:txBody>
        </p:sp>
        <p:sp>
          <p:nvSpPr>
            <p:cNvPr id="37" name="TextBox 36"/>
            <p:cNvSpPr txBox="1"/>
            <p:nvPr/>
          </p:nvSpPr>
          <p:spPr>
            <a:xfrm>
              <a:off x="1148437" y="2211710"/>
              <a:ext cx="2149545" cy="519373"/>
            </a:xfrm>
            <a:prstGeom prst="rect">
              <a:avLst/>
            </a:prstGeom>
            <a:noFill/>
          </p:spPr>
          <p:txBody>
            <a:bodyPr wrap="square" rtlCol="0">
              <a:spAutoFit/>
            </a:bodyPr>
            <a:lstStyle/>
            <a:p>
              <a:pPr algn="r"/>
              <a:r>
                <a:rPr lang="zh-CN" altLang="en-US" sz="1300" spc="-13" dirty="0">
                  <a:solidFill>
                    <a:schemeClr val="tx1">
                      <a:lumMod val="50000"/>
                      <a:lumOff val="50000"/>
                    </a:schemeClr>
                  </a:solidFill>
                  <a:latin typeface="微软雅黑" panose="020B0503020204020204" pitchFamily="34" charset="-122"/>
                  <a:ea typeface="微软雅黑" panose="020B0503020204020204" pitchFamily="34" charset="-122"/>
                </a:rPr>
                <a:t>请输入内容请输入文字内容请输入内容请输入文字内容请输入文</a:t>
              </a:r>
            </a:p>
            <a:p>
              <a:pPr algn="r"/>
              <a:endParaRPr lang="zh-CN" altLang="en-US" sz="1300" spc="-13"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7247979" y="2084852"/>
            <a:ext cx="3935925" cy="1134081"/>
            <a:chOff x="553519" y="310390"/>
            <a:chExt cx="2952328" cy="850561"/>
          </a:xfrm>
        </p:grpSpPr>
        <p:sp>
          <p:nvSpPr>
            <p:cNvPr id="39" name="TextBox 38"/>
            <p:cNvSpPr txBox="1"/>
            <p:nvPr/>
          </p:nvSpPr>
          <p:spPr>
            <a:xfrm>
              <a:off x="553519" y="310390"/>
              <a:ext cx="2800350" cy="311624"/>
            </a:xfrm>
            <a:prstGeom prst="rect">
              <a:avLst/>
            </a:prstGeom>
            <a:noFill/>
          </p:spPr>
          <p:txBody>
            <a:bodyPr wrap="square" rtlCol="0">
              <a:spAutoFit/>
            </a:bodyPr>
            <a:lstStyle/>
            <a:p>
              <a:pPr algn="ctr"/>
              <a:r>
                <a:rPr lang="en-US" altLang="zh-CN" sz="2100" dirty="0">
                  <a:solidFill>
                    <a:schemeClr val="accent2"/>
                  </a:solidFill>
                  <a:latin typeface="微软雅黑" panose="020B0503020204020204" pitchFamily="34" charset="-122"/>
                  <a:ea typeface="微软雅黑" panose="020B0503020204020204" pitchFamily="34" charset="-122"/>
                </a:rPr>
                <a:t>03</a:t>
              </a:r>
              <a:r>
                <a:rPr lang="zh-CN" altLang="en-US" sz="2100" dirty="0">
                  <a:solidFill>
                    <a:schemeClr val="accent2"/>
                  </a:solidFill>
                  <a:latin typeface="微软雅黑" panose="020B0503020204020204" pitchFamily="34" charset="-122"/>
                  <a:ea typeface="微软雅黑" panose="020B0503020204020204" pitchFamily="34" charset="-122"/>
                </a:rPr>
                <a:t>标题文字</a:t>
              </a:r>
            </a:p>
          </p:txBody>
        </p:sp>
        <p:sp>
          <p:nvSpPr>
            <p:cNvPr id="40" name="TextBox 39"/>
            <p:cNvSpPr txBox="1"/>
            <p:nvPr/>
          </p:nvSpPr>
          <p:spPr>
            <a:xfrm>
              <a:off x="1356302" y="641578"/>
              <a:ext cx="2149545" cy="519373"/>
            </a:xfrm>
            <a:prstGeom prst="rect">
              <a:avLst/>
            </a:prstGeom>
            <a:noFill/>
          </p:spPr>
          <p:txBody>
            <a:bodyPr wrap="square" rtlCol="0">
              <a:spAutoFit/>
            </a:bodyPr>
            <a:lstStyle/>
            <a:p>
              <a:r>
                <a:rPr lang="zh-CN" altLang="en-US" sz="1300" spc="-13" dirty="0">
                  <a:solidFill>
                    <a:schemeClr val="tx1">
                      <a:lumMod val="50000"/>
                      <a:lumOff val="50000"/>
                    </a:schemeClr>
                  </a:solidFill>
                  <a:latin typeface="微软雅黑" panose="020B0503020204020204" pitchFamily="34" charset="-122"/>
                  <a:ea typeface="微软雅黑" panose="020B0503020204020204" pitchFamily="34" charset="-122"/>
                </a:rPr>
                <a:t>请输入内容请输入文字内容请输入内容请输入文字内容请输入文</a:t>
              </a:r>
            </a:p>
            <a:p>
              <a:endParaRPr lang="zh-CN" altLang="en-US" sz="1300" spc="-13"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41" name="标题 40"/>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60000" fill="hold" nodeType="afterEffect" p14:presetBounceEnd="4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40000">
                                          <p:cBhvr additive="base">
                                            <p:cTn id="7" dur="500" fill="hold"/>
                                            <p:tgtEl>
                                              <p:spTgt spid="2"/>
                                            </p:tgtEl>
                                            <p:attrNameLst>
                                              <p:attrName>ppt_x</p:attrName>
                                            </p:attrNameLst>
                                          </p:cBhvr>
                                          <p:tavLst>
                                            <p:tav tm="0">
                                              <p:val>
                                                <p:strVal val="0-#ppt_w/2"/>
                                              </p:val>
                                            </p:tav>
                                            <p:tav tm="100000">
                                              <p:val>
                                                <p:strVal val="#ppt_x"/>
                                              </p:val>
                                            </p:tav>
                                          </p:tavLst>
                                        </p:anim>
                                        <p:anim calcmode="lin" valueType="num" p14:bounceEnd="40000">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accel="60000" fill="hold" nodeType="withEffect" p14:presetBounceEnd="40000">
                                      <p:stCondLst>
                                        <p:cond delay="200"/>
                                      </p:stCondLst>
                                      <p:childTnLst>
                                        <p:set>
                                          <p:cBhvr>
                                            <p:cTn id="10" dur="1" fill="hold">
                                              <p:stCondLst>
                                                <p:cond delay="0"/>
                                              </p:stCondLst>
                                            </p:cTn>
                                            <p:tgtEl>
                                              <p:spTgt spid="8"/>
                                            </p:tgtEl>
                                            <p:attrNameLst>
                                              <p:attrName>style.visibility</p:attrName>
                                            </p:attrNameLst>
                                          </p:cBhvr>
                                          <p:to>
                                            <p:strVal val="visible"/>
                                          </p:to>
                                        </p:set>
                                        <p:anim calcmode="lin" valueType="num" p14:bounceEnd="40000">
                                          <p:cBhvr additive="base">
                                            <p:cTn id="11" dur="500" fill="hold"/>
                                            <p:tgtEl>
                                              <p:spTgt spid="8"/>
                                            </p:tgtEl>
                                            <p:attrNameLst>
                                              <p:attrName>ppt_x</p:attrName>
                                            </p:attrNameLst>
                                          </p:cBhvr>
                                          <p:tavLst>
                                            <p:tav tm="0">
                                              <p:val>
                                                <p:strVal val="1+#ppt_w/2"/>
                                              </p:val>
                                            </p:tav>
                                            <p:tav tm="100000">
                                              <p:val>
                                                <p:strVal val="#ppt_x"/>
                                              </p:val>
                                            </p:tav>
                                          </p:tavLst>
                                        </p:anim>
                                        <p:anim calcmode="lin" valueType="num" p14:bounceEnd="40000">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4" accel="60000" fill="hold" nodeType="withEffect" p14:presetBounceEnd="40000">
                                      <p:stCondLst>
                                        <p:cond delay="400"/>
                                      </p:stCondLst>
                                      <p:childTnLst>
                                        <p:set>
                                          <p:cBhvr>
                                            <p:cTn id="14" dur="1" fill="hold">
                                              <p:stCondLst>
                                                <p:cond delay="0"/>
                                              </p:stCondLst>
                                            </p:cTn>
                                            <p:tgtEl>
                                              <p:spTgt spid="5"/>
                                            </p:tgtEl>
                                            <p:attrNameLst>
                                              <p:attrName>style.visibility</p:attrName>
                                            </p:attrNameLst>
                                          </p:cBhvr>
                                          <p:to>
                                            <p:strVal val="visible"/>
                                          </p:to>
                                        </p:set>
                                        <p:anim calcmode="lin" valueType="num" p14:bounceEnd="40000">
                                          <p:cBhvr additive="base">
                                            <p:cTn id="15" dur="500" fill="hold"/>
                                            <p:tgtEl>
                                              <p:spTgt spid="5"/>
                                            </p:tgtEl>
                                            <p:attrNameLst>
                                              <p:attrName>ppt_x</p:attrName>
                                            </p:attrNameLst>
                                          </p:cBhvr>
                                          <p:tavLst>
                                            <p:tav tm="0">
                                              <p:val>
                                                <p:strVal val="#ppt_x"/>
                                              </p:val>
                                            </p:tav>
                                            <p:tav tm="100000">
                                              <p:val>
                                                <p:strVal val="#ppt_x"/>
                                              </p:val>
                                            </p:tav>
                                          </p:tavLst>
                                        </p:anim>
                                        <p:anim calcmode="lin" valueType="num" p14:bounceEnd="40000">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45"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anim calcmode="lin" valueType="num">
                                          <p:cBhvr>
                                            <p:cTn id="21" dur="500" fill="hold"/>
                                            <p:tgtEl>
                                              <p:spTgt spid="11"/>
                                            </p:tgtEl>
                                            <p:attrNameLst>
                                              <p:attrName>ppt_w</p:attrName>
                                            </p:attrNameLst>
                                          </p:cBhvr>
                                          <p:tavLst>
                                            <p:tav tm="0" fmla="#ppt_w*sin(2.5*pi*$)">
                                              <p:val>
                                                <p:fltVal val="0"/>
                                              </p:val>
                                            </p:tav>
                                            <p:tav tm="100000">
                                              <p:val>
                                                <p:fltVal val="1"/>
                                              </p:val>
                                            </p:tav>
                                          </p:tavLst>
                                        </p:anim>
                                        <p:anim calcmode="lin" valueType="num">
                                          <p:cBhvr>
                                            <p:cTn id="22" dur="500" fill="hold"/>
                                            <p:tgtEl>
                                              <p:spTgt spid="11"/>
                                            </p:tgtEl>
                                            <p:attrNameLst>
                                              <p:attrName>ppt_h</p:attrName>
                                            </p:attrNameLst>
                                          </p:cBhvr>
                                          <p:tavLst>
                                            <p:tav tm="0">
                                              <p:val>
                                                <p:strVal val="#ppt_h"/>
                                              </p:val>
                                            </p:tav>
                                            <p:tav tm="100000">
                                              <p:val>
                                                <p:strVal val="#ppt_h"/>
                                              </p:val>
                                            </p:tav>
                                          </p:tavLst>
                                        </p:anim>
                                      </p:childTnLst>
                                    </p:cTn>
                                  </p:par>
                                </p:childTnLst>
                              </p:cTn>
                            </p:par>
                            <p:par>
                              <p:cTn id="23" fill="hold">
                                <p:stCondLst>
                                  <p:cond delay="1000"/>
                                </p:stCondLst>
                                <p:childTnLst>
                                  <p:par>
                                    <p:cTn id="24" presetID="45" presetClass="entr" presetSubtype="0" fill="hold"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anim calcmode="lin" valueType="num">
                                          <p:cBhvr>
                                            <p:cTn id="27" dur="500" fill="hold"/>
                                            <p:tgtEl>
                                              <p:spTgt spid="21"/>
                                            </p:tgtEl>
                                            <p:attrNameLst>
                                              <p:attrName>ppt_w</p:attrName>
                                            </p:attrNameLst>
                                          </p:cBhvr>
                                          <p:tavLst>
                                            <p:tav tm="0" fmla="#ppt_w*sin(2.5*pi*$)">
                                              <p:val>
                                                <p:fltVal val="0"/>
                                              </p:val>
                                            </p:tav>
                                            <p:tav tm="100000">
                                              <p:val>
                                                <p:fltVal val="1"/>
                                              </p:val>
                                            </p:tav>
                                          </p:tavLst>
                                        </p:anim>
                                        <p:anim calcmode="lin" valueType="num">
                                          <p:cBhvr>
                                            <p:cTn id="28" dur="500" fill="hold"/>
                                            <p:tgtEl>
                                              <p:spTgt spid="21"/>
                                            </p:tgtEl>
                                            <p:attrNameLst>
                                              <p:attrName>ppt_h</p:attrName>
                                            </p:attrNameLst>
                                          </p:cBhvr>
                                          <p:tavLst>
                                            <p:tav tm="0">
                                              <p:val>
                                                <p:strVal val="#ppt_h"/>
                                              </p:val>
                                            </p:tav>
                                            <p:tav tm="100000">
                                              <p:val>
                                                <p:strVal val="#ppt_h"/>
                                              </p:val>
                                            </p:tav>
                                          </p:tavLst>
                                        </p:anim>
                                      </p:childTnLst>
                                    </p:cTn>
                                  </p:par>
                                </p:childTnLst>
                              </p:cTn>
                            </p:par>
                            <p:par>
                              <p:cTn id="29" fill="hold">
                                <p:stCondLst>
                                  <p:cond delay="1500"/>
                                </p:stCondLst>
                                <p:childTnLst>
                                  <p:par>
                                    <p:cTn id="30" presetID="45" presetClass="entr" presetSubtype="0"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anim calcmode="lin" valueType="num">
                                          <p:cBhvr>
                                            <p:cTn id="33" dur="500" fill="hold"/>
                                            <p:tgtEl>
                                              <p:spTgt spid="29"/>
                                            </p:tgtEl>
                                            <p:attrNameLst>
                                              <p:attrName>ppt_w</p:attrName>
                                            </p:attrNameLst>
                                          </p:cBhvr>
                                          <p:tavLst>
                                            <p:tav tm="0" fmla="#ppt_w*sin(2.5*pi*$)">
                                              <p:val>
                                                <p:fltVal val="0"/>
                                              </p:val>
                                            </p:tav>
                                            <p:tav tm="100000">
                                              <p:val>
                                                <p:fltVal val="1"/>
                                              </p:val>
                                            </p:tav>
                                          </p:tavLst>
                                        </p:anim>
                                        <p:anim calcmode="lin" valueType="num">
                                          <p:cBhvr>
                                            <p:cTn id="34" dur="500" fill="hold"/>
                                            <p:tgtEl>
                                              <p:spTgt spid="29"/>
                                            </p:tgtEl>
                                            <p:attrNameLst>
                                              <p:attrName>ppt_h</p:attrName>
                                            </p:attrNameLst>
                                          </p:cBhvr>
                                          <p:tavLst>
                                            <p:tav tm="0">
                                              <p:val>
                                                <p:strVal val="#ppt_h"/>
                                              </p:val>
                                            </p:tav>
                                            <p:tav tm="100000">
                                              <p:val>
                                                <p:strVal val="#ppt_h"/>
                                              </p:val>
                                            </p:tav>
                                          </p:tavLst>
                                        </p:anim>
                                      </p:childTnLst>
                                    </p:cTn>
                                  </p:par>
                                </p:childTnLst>
                              </p:cTn>
                            </p:par>
                            <p:par>
                              <p:cTn id="35" fill="hold">
                                <p:stCondLst>
                                  <p:cond delay="2000"/>
                                </p:stCondLst>
                                <p:childTnLst>
                                  <p:par>
                                    <p:cTn id="36" presetID="47" presetClass="entr" presetSubtype="0" fill="hold" nodeType="after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500"/>
                                            <p:tgtEl>
                                              <p:spTgt spid="32"/>
                                            </p:tgtEl>
                                          </p:cBhvr>
                                        </p:animEffect>
                                        <p:anim calcmode="lin" valueType="num">
                                          <p:cBhvr>
                                            <p:cTn id="39" dur="500" fill="hold"/>
                                            <p:tgtEl>
                                              <p:spTgt spid="32"/>
                                            </p:tgtEl>
                                            <p:attrNameLst>
                                              <p:attrName>ppt_x</p:attrName>
                                            </p:attrNameLst>
                                          </p:cBhvr>
                                          <p:tavLst>
                                            <p:tav tm="0">
                                              <p:val>
                                                <p:strVal val="#ppt_x"/>
                                              </p:val>
                                            </p:tav>
                                            <p:tav tm="100000">
                                              <p:val>
                                                <p:strVal val="#ppt_x"/>
                                              </p:val>
                                            </p:tav>
                                          </p:tavLst>
                                        </p:anim>
                                        <p:anim calcmode="lin" valueType="num">
                                          <p:cBhvr>
                                            <p:cTn id="40" dur="500" fill="hold"/>
                                            <p:tgtEl>
                                              <p:spTgt spid="32"/>
                                            </p:tgtEl>
                                            <p:attrNameLst>
                                              <p:attrName>ppt_y</p:attrName>
                                            </p:attrNameLst>
                                          </p:cBhvr>
                                          <p:tavLst>
                                            <p:tav tm="0">
                                              <p:val>
                                                <p:strVal val="#ppt_y-.1"/>
                                              </p:val>
                                            </p:tav>
                                            <p:tav tm="100000">
                                              <p:val>
                                                <p:strVal val="#ppt_y"/>
                                              </p:val>
                                            </p:tav>
                                          </p:tavLst>
                                        </p:anim>
                                      </p:childTnLst>
                                    </p:cTn>
                                  </p:par>
                                </p:childTnLst>
                              </p:cTn>
                            </p:par>
                            <p:par>
                              <p:cTn id="41" fill="hold">
                                <p:stCondLst>
                                  <p:cond delay="2500"/>
                                </p:stCondLst>
                                <p:childTnLst>
                                  <p:par>
                                    <p:cTn id="42" presetID="47" presetClass="entr" presetSubtype="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500"/>
                                            <p:tgtEl>
                                              <p:spTgt spid="35"/>
                                            </p:tgtEl>
                                          </p:cBhvr>
                                        </p:animEffect>
                                        <p:anim calcmode="lin" valueType="num">
                                          <p:cBhvr>
                                            <p:cTn id="45" dur="500" fill="hold"/>
                                            <p:tgtEl>
                                              <p:spTgt spid="35"/>
                                            </p:tgtEl>
                                            <p:attrNameLst>
                                              <p:attrName>ppt_x</p:attrName>
                                            </p:attrNameLst>
                                          </p:cBhvr>
                                          <p:tavLst>
                                            <p:tav tm="0">
                                              <p:val>
                                                <p:strVal val="#ppt_x"/>
                                              </p:val>
                                            </p:tav>
                                            <p:tav tm="100000">
                                              <p:val>
                                                <p:strVal val="#ppt_x"/>
                                              </p:val>
                                            </p:tav>
                                          </p:tavLst>
                                        </p:anim>
                                        <p:anim calcmode="lin" valueType="num">
                                          <p:cBhvr>
                                            <p:cTn id="46" dur="500" fill="hold"/>
                                            <p:tgtEl>
                                              <p:spTgt spid="35"/>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47" presetClass="entr" presetSubtype="0" fill="hold"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500"/>
                                            <p:tgtEl>
                                              <p:spTgt spid="38"/>
                                            </p:tgtEl>
                                          </p:cBhvr>
                                        </p:animEffect>
                                        <p:anim calcmode="lin" valueType="num">
                                          <p:cBhvr>
                                            <p:cTn id="51" dur="500" fill="hold"/>
                                            <p:tgtEl>
                                              <p:spTgt spid="38"/>
                                            </p:tgtEl>
                                            <p:attrNameLst>
                                              <p:attrName>ppt_x</p:attrName>
                                            </p:attrNameLst>
                                          </p:cBhvr>
                                          <p:tavLst>
                                            <p:tav tm="0">
                                              <p:val>
                                                <p:strVal val="#ppt_x"/>
                                              </p:val>
                                            </p:tav>
                                            <p:tav tm="100000">
                                              <p:val>
                                                <p:strVal val="#ppt_x"/>
                                              </p:val>
                                            </p:tav>
                                          </p:tavLst>
                                        </p:anim>
                                        <p:anim calcmode="lin" valueType="num">
                                          <p:cBhvr>
                                            <p:cTn id="52" dur="5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6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accel="60000" fill="hold" nodeType="withEffect">
                                      <p:stCondLst>
                                        <p:cond delay="2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4" accel="60000" fill="hold" nodeType="withEffect">
                                      <p:stCondLst>
                                        <p:cond delay="4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45"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anim calcmode="lin" valueType="num">
                                          <p:cBhvr>
                                            <p:cTn id="21" dur="500" fill="hold"/>
                                            <p:tgtEl>
                                              <p:spTgt spid="11"/>
                                            </p:tgtEl>
                                            <p:attrNameLst>
                                              <p:attrName>ppt_w</p:attrName>
                                            </p:attrNameLst>
                                          </p:cBhvr>
                                          <p:tavLst>
                                            <p:tav tm="0" fmla="#ppt_w*sin(2.5*pi*$)">
                                              <p:val>
                                                <p:fltVal val="0"/>
                                              </p:val>
                                            </p:tav>
                                            <p:tav tm="100000">
                                              <p:val>
                                                <p:fltVal val="1"/>
                                              </p:val>
                                            </p:tav>
                                          </p:tavLst>
                                        </p:anim>
                                        <p:anim calcmode="lin" valueType="num">
                                          <p:cBhvr>
                                            <p:cTn id="22" dur="500" fill="hold"/>
                                            <p:tgtEl>
                                              <p:spTgt spid="11"/>
                                            </p:tgtEl>
                                            <p:attrNameLst>
                                              <p:attrName>ppt_h</p:attrName>
                                            </p:attrNameLst>
                                          </p:cBhvr>
                                          <p:tavLst>
                                            <p:tav tm="0">
                                              <p:val>
                                                <p:strVal val="#ppt_h"/>
                                              </p:val>
                                            </p:tav>
                                            <p:tav tm="100000">
                                              <p:val>
                                                <p:strVal val="#ppt_h"/>
                                              </p:val>
                                            </p:tav>
                                          </p:tavLst>
                                        </p:anim>
                                      </p:childTnLst>
                                    </p:cTn>
                                  </p:par>
                                </p:childTnLst>
                              </p:cTn>
                            </p:par>
                            <p:par>
                              <p:cTn id="23" fill="hold">
                                <p:stCondLst>
                                  <p:cond delay="1000"/>
                                </p:stCondLst>
                                <p:childTnLst>
                                  <p:par>
                                    <p:cTn id="24" presetID="45" presetClass="entr" presetSubtype="0" fill="hold"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anim calcmode="lin" valueType="num">
                                          <p:cBhvr>
                                            <p:cTn id="27" dur="500" fill="hold"/>
                                            <p:tgtEl>
                                              <p:spTgt spid="21"/>
                                            </p:tgtEl>
                                            <p:attrNameLst>
                                              <p:attrName>ppt_w</p:attrName>
                                            </p:attrNameLst>
                                          </p:cBhvr>
                                          <p:tavLst>
                                            <p:tav tm="0" fmla="#ppt_w*sin(2.5*pi*$)">
                                              <p:val>
                                                <p:fltVal val="0"/>
                                              </p:val>
                                            </p:tav>
                                            <p:tav tm="100000">
                                              <p:val>
                                                <p:fltVal val="1"/>
                                              </p:val>
                                            </p:tav>
                                          </p:tavLst>
                                        </p:anim>
                                        <p:anim calcmode="lin" valueType="num">
                                          <p:cBhvr>
                                            <p:cTn id="28" dur="500" fill="hold"/>
                                            <p:tgtEl>
                                              <p:spTgt spid="21"/>
                                            </p:tgtEl>
                                            <p:attrNameLst>
                                              <p:attrName>ppt_h</p:attrName>
                                            </p:attrNameLst>
                                          </p:cBhvr>
                                          <p:tavLst>
                                            <p:tav tm="0">
                                              <p:val>
                                                <p:strVal val="#ppt_h"/>
                                              </p:val>
                                            </p:tav>
                                            <p:tav tm="100000">
                                              <p:val>
                                                <p:strVal val="#ppt_h"/>
                                              </p:val>
                                            </p:tav>
                                          </p:tavLst>
                                        </p:anim>
                                      </p:childTnLst>
                                    </p:cTn>
                                  </p:par>
                                </p:childTnLst>
                              </p:cTn>
                            </p:par>
                            <p:par>
                              <p:cTn id="29" fill="hold">
                                <p:stCondLst>
                                  <p:cond delay="1500"/>
                                </p:stCondLst>
                                <p:childTnLst>
                                  <p:par>
                                    <p:cTn id="30" presetID="45" presetClass="entr" presetSubtype="0"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anim calcmode="lin" valueType="num">
                                          <p:cBhvr>
                                            <p:cTn id="33" dur="500" fill="hold"/>
                                            <p:tgtEl>
                                              <p:spTgt spid="29"/>
                                            </p:tgtEl>
                                            <p:attrNameLst>
                                              <p:attrName>ppt_w</p:attrName>
                                            </p:attrNameLst>
                                          </p:cBhvr>
                                          <p:tavLst>
                                            <p:tav tm="0" fmla="#ppt_w*sin(2.5*pi*$)">
                                              <p:val>
                                                <p:fltVal val="0"/>
                                              </p:val>
                                            </p:tav>
                                            <p:tav tm="100000">
                                              <p:val>
                                                <p:fltVal val="1"/>
                                              </p:val>
                                            </p:tav>
                                          </p:tavLst>
                                        </p:anim>
                                        <p:anim calcmode="lin" valueType="num">
                                          <p:cBhvr>
                                            <p:cTn id="34" dur="500" fill="hold"/>
                                            <p:tgtEl>
                                              <p:spTgt spid="29"/>
                                            </p:tgtEl>
                                            <p:attrNameLst>
                                              <p:attrName>ppt_h</p:attrName>
                                            </p:attrNameLst>
                                          </p:cBhvr>
                                          <p:tavLst>
                                            <p:tav tm="0">
                                              <p:val>
                                                <p:strVal val="#ppt_h"/>
                                              </p:val>
                                            </p:tav>
                                            <p:tav tm="100000">
                                              <p:val>
                                                <p:strVal val="#ppt_h"/>
                                              </p:val>
                                            </p:tav>
                                          </p:tavLst>
                                        </p:anim>
                                      </p:childTnLst>
                                    </p:cTn>
                                  </p:par>
                                </p:childTnLst>
                              </p:cTn>
                            </p:par>
                            <p:par>
                              <p:cTn id="35" fill="hold">
                                <p:stCondLst>
                                  <p:cond delay="2000"/>
                                </p:stCondLst>
                                <p:childTnLst>
                                  <p:par>
                                    <p:cTn id="36" presetID="47" presetClass="entr" presetSubtype="0" fill="hold" nodeType="after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500"/>
                                            <p:tgtEl>
                                              <p:spTgt spid="32"/>
                                            </p:tgtEl>
                                          </p:cBhvr>
                                        </p:animEffect>
                                        <p:anim calcmode="lin" valueType="num">
                                          <p:cBhvr>
                                            <p:cTn id="39" dur="500" fill="hold"/>
                                            <p:tgtEl>
                                              <p:spTgt spid="32"/>
                                            </p:tgtEl>
                                            <p:attrNameLst>
                                              <p:attrName>ppt_x</p:attrName>
                                            </p:attrNameLst>
                                          </p:cBhvr>
                                          <p:tavLst>
                                            <p:tav tm="0">
                                              <p:val>
                                                <p:strVal val="#ppt_x"/>
                                              </p:val>
                                            </p:tav>
                                            <p:tav tm="100000">
                                              <p:val>
                                                <p:strVal val="#ppt_x"/>
                                              </p:val>
                                            </p:tav>
                                          </p:tavLst>
                                        </p:anim>
                                        <p:anim calcmode="lin" valueType="num">
                                          <p:cBhvr>
                                            <p:cTn id="40" dur="500" fill="hold"/>
                                            <p:tgtEl>
                                              <p:spTgt spid="32"/>
                                            </p:tgtEl>
                                            <p:attrNameLst>
                                              <p:attrName>ppt_y</p:attrName>
                                            </p:attrNameLst>
                                          </p:cBhvr>
                                          <p:tavLst>
                                            <p:tav tm="0">
                                              <p:val>
                                                <p:strVal val="#ppt_y-.1"/>
                                              </p:val>
                                            </p:tav>
                                            <p:tav tm="100000">
                                              <p:val>
                                                <p:strVal val="#ppt_y"/>
                                              </p:val>
                                            </p:tav>
                                          </p:tavLst>
                                        </p:anim>
                                      </p:childTnLst>
                                    </p:cTn>
                                  </p:par>
                                </p:childTnLst>
                              </p:cTn>
                            </p:par>
                            <p:par>
                              <p:cTn id="41" fill="hold">
                                <p:stCondLst>
                                  <p:cond delay="2500"/>
                                </p:stCondLst>
                                <p:childTnLst>
                                  <p:par>
                                    <p:cTn id="42" presetID="47" presetClass="entr" presetSubtype="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500"/>
                                            <p:tgtEl>
                                              <p:spTgt spid="35"/>
                                            </p:tgtEl>
                                          </p:cBhvr>
                                        </p:animEffect>
                                        <p:anim calcmode="lin" valueType="num">
                                          <p:cBhvr>
                                            <p:cTn id="45" dur="500" fill="hold"/>
                                            <p:tgtEl>
                                              <p:spTgt spid="35"/>
                                            </p:tgtEl>
                                            <p:attrNameLst>
                                              <p:attrName>ppt_x</p:attrName>
                                            </p:attrNameLst>
                                          </p:cBhvr>
                                          <p:tavLst>
                                            <p:tav tm="0">
                                              <p:val>
                                                <p:strVal val="#ppt_x"/>
                                              </p:val>
                                            </p:tav>
                                            <p:tav tm="100000">
                                              <p:val>
                                                <p:strVal val="#ppt_x"/>
                                              </p:val>
                                            </p:tav>
                                          </p:tavLst>
                                        </p:anim>
                                        <p:anim calcmode="lin" valueType="num">
                                          <p:cBhvr>
                                            <p:cTn id="46" dur="500" fill="hold"/>
                                            <p:tgtEl>
                                              <p:spTgt spid="35"/>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47" presetClass="entr" presetSubtype="0" fill="hold"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500"/>
                                            <p:tgtEl>
                                              <p:spTgt spid="38"/>
                                            </p:tgtEl>
                                          </p:cBhvr>
                                        </p:animEffect>
                                        <p:anim calcmode="lin" valueType="num">
                                          <p:cBhvr>
                                            <p:cTn id="51" dur="500" fill="hold"/>
                                            <p:tgtEl>
                                              <p:spTgt spid="38"/>
                                            </p:tgtEl>
                                            <p:attrNameLst>
                                              <p:attrName>ppt_x</p:attrName>
                                            </p:attrNameLst>
                                          </p:cBhvr>
                                          <p:tavLst>
                                            <p:tav tm="0">
                                              <p:val>
                                                <p:strVal val="#ppt_x"/>
                                              </p:val>
                                            </p:tav>
                                            <p:tav tm="100000">
                                              <p:val>
                                                <p:strVal val="#ppt_x"/>
                                              </p:val>
                                            </p:tav>
                                          </p:tavLst>
                                        </p:anim>
                                        <p:anim calcmode="lin" valueType="num">
                                          <p:cBhvr>
                                            <p:cTn id="52" dur="5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p:cNvGrpSpPr/>
          <p:nvPr/>
        </p:nvGrpSpPr>
        <p:grpSpPr>
          <a:xfrm>
            <a:off x="6249600" y="1605241"/>
            <a:ext cx="4983765" cy="883338"/>
            <a:chOff x="4033795" y="1000568"/>
            <a:chExt cx="3738310" cy="662503"/>
          </a:xfrm>
        </p:grpSpPr>
        <p:grpSp>
          <p:nvGrpSpPr>
            <p:cNvPr id="10" name="Group 29"/>
            <p:cNvGrpSpPr/>
            <p:nvPr/>
          </p:nvGrpSpPr>
          <p:grpSpPr>
            <a:xfrm>
              <a:off x="4399178" y="1000568"/>
              <a:ext cx="3372927" cy="630942"/>
              <a:chOff x="798970" y="1689403"/>
              <a:chExt cx="1860430" cy="630942"/>
            </a:xfrm>
          </p:grpSpPr>
          <p:sp>
            <p:nvSpPr>
              <p:cNvPr id="63" name="Text Placeholder 3"/>
              <p:cNvSpPr txBox="1"/>
              <p:nvPr/>
            </p:nvSpPr>
            <p:spPr>
              <a:xfrm>
                <a:off x="798970" y="1689403"/>
                <a:ext cx="739174"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2100" dirty="0">
                    <a:solidFill>
                      <a:schemeClr val="accent2"/>
                    </a:solidFill>
                    <a:latin typeface="+mn-ea"/>
                  </a:rPr>
                  <a:t>添加副标题</a:t>
                </a:r>
                <a:r>
                  <a:rPr lang="en-US" sz="2100" dirty="0">
                    <a:solidFill>
                      <a:schemeClr val="accent2"/>
                    </a:solidFill>
                    <a:latin typeface="+mn-ea"/>
                  </a:rPr>
                  <a:t> 04</a:t>
                </a:r>
              </a:p>
            </p:txBody>
          </p:sp>
          <p:sp>
            <p:nvSpPr>
              <p:cNvPr id="64" name="Text Placeholder 3"/>
              <p:cNvSpPr txBox="1"/>
              <p:nvPr/>
            </p:nvSpPr>
            <p:spPr>
              <a:xfrm>
                <a:off x="798970" y="2012568"/>
                <a:ext cx="1860430"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65000"/>
                      <a:lumOff val="35000"/>
                    </a:schemeClr>
                  </a:solidFill>
                  <a:latin typeface="+mn-ea"/>
                </a:endParaRPr>
              </a:p>
            </p:txBody>
          </p:sp>
        </p:grpSp>
        <p:sp>
          <p:nvSpPr>
            <p:cNvPr id="31" name="Rectangle 30"/>
            <p:cNvSpPr/>
            <p:nvPr/>
          </p:nvSpPr>
          <p:spPr>
            <a:xfrm>
              <a:off x="4033795" y="1236031"/>
              <a:ext cx="49" cy="427040"/>
            </a:xfrm>
            <a:prstGeom prst="rect">
              <a:avLst/>
            </a:prstGeom>
          </p:spPr>
          <p:txBody>
            <a:bodyPr wrap="none" lIns="0" tIns="0" rIns="0" bIns="0">
              <a:spAutoFit/>
            </a:bodyPr>
            <a:lstStyle/>
            <a:p>
              <a:endParaRPr lang="en-US" sz="3700" dirty="0">
                <a:solidFill>
                  <a:schemeClr val="accent2"/>
                </a:solidFill>
                <a:latin typeface="+mn-ea"/>
              </a:endParaRPr>
            </a:p>
          </p:txBody>
        </p:sp>
      </p:grpSp>
      <p:grpSp>
        <p:nvGrpSpPr>
          <p:cNvPr id="37" name="Group 36"/>
          <p:cNvGrpSpPr/>
          <p:nvPr/>
        </p:nvGrpSpPr>
        <p:grpSpPr>
          <a:xfrm>
            <a:off x="6249600" y="2725768"/>
            <a:ext cx="4983765" cy="883338"/>
            <a:chOff x="4033795" y="1822859"/>
            <a:chExt cx="3738310" cy="662503"/>
          </a:xfrm>
        </p:grpSpPr>
        <p:grpSp>
          <p:nvGrpSpPr>
            <p:cNvPr id="32" name="Group 29"/>
            <p:cNvGrpSpPr/>
            <p:nvPr/>
          </p:nvGrpSpPr>
          <p:grpSpPr>
            <a:xfrm>
              <a:off x="4399178" y="1822859"/>
              <a:ext cx="3372927" cy="630942"/>
              <a:chOff x="798970" y="1689403"/>
              <a:chExt cx="1860430" cy="630942"/>
            </a:xfrm>
          </p:grpSpPr>
          <p:sp>
            <p:nvSpPr>
              <p:cNvPr id="33" name="Text Placeholder 3"/>
              <p:cNvSpPr txBox="1"/>
              <p:nvPr/>
            </p:nvSpPr>
            <p:spPr>
              <a:xfrm>
                <a:off x="798970" y="1689403"/>
                <a:ext cx="739174"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2100" dirty="0">
                    <a:solidFill>
                      <a:schemeClr val="accent3"/>
                    </a:solidFill>
                    <a:latin typeface="+mn-ea"/>
                  </a:rPr>
                  <a:t>添加副标题</a:t>
                </a:r>
                <a:r>
                  <a:rPr lang="en-US" sz="2100" dirty="0">
                    <a:solidFill>
                      <a:schemeClr val="accent3"/>
                    </a:solidFill>
                    <a:latin typeface="+mn-ea"/>
                  </a:rPr>
                  <a:t> 05</a:t>
                </a:r>
              </a:p>
            </p:txBody>
          </p:sp>
          <p:sp>
            <p:nvSpPr>
              <p:cNvPr id="34" name="Text Placeholder 3"/>
              <p:cNvSpPr txBox="1"/>
              <p:nvPr/>
            </p:nvSpPr>
            <p:spPr>
              <a:xfrm>
                <a:off x="798970" y="2012568"/>
                <a:ext cx="1860430"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sp>
          <p:nvSpPr>
            <p:cNvPr id="35" name="Rectangle 34"/>
            <p:cNvSpPr/>
            <p:nvPr/>
          </p:nvSpPr>
          <p:spPr>
            <a:xfrm>
              <a:off x="4033795" y="2058322"/>
              <a:ext cx="49" cy="427040"/>
            </a:xfrm>
            <a:prstGeom prst="rect">
              <a:avLst/>
            </a:prstGeom>
          </p:spPr>
          <p:txBody>
            <a:bodyPr wrap="none" lIns="0" tIns="0" rIns="0" bIns="0">
              <a:spAutoFit/>
            </a:bodyPr>
            <a:lstStyle/>
            <a:p>
              <a:endParaRPr lang="en-US" sz="3700" dirty="0">
                <a:solidFill>
                  <a:schemeClr val="accent3"/>
                </a:solidFill>
                <a:latin typeface="+mn-ea"/>
              </a:endParaRPr>
            </a:p>
          </p:txBody>
        </p:sp>
      </p:grpSp>
      <p:grpSp>
        <p:nvGrpSpPr>
          <p:cNvPr id="38" name="Group 37"/>
          <p:cNvGrpSpPr/>
          <p:nvPr/>
        </p:nvGrpSpPr>
        <p:grpSpPr>
          <a:xfrm>
            <a:off x="6249601" y="3846293"/>
            <a:ext cx="4983763" cy="883338"/>
            <a:chOff x="4033795" y="1822859"/>
            <a:chExt cx="3738309" cy="662503"/>
          </a:xfrm>
        </p:grpSpPr>
        <p:grpSp>
          <p:nvGrpSpPr>
            <p:cNvPr id="39" name="Group 29"/>
            <p:cNvGrpSpPr/>
            <p:nvPr/>
          </p:nvGrpSpPr>
          <p:grpSpPr>
            <a:xfrm>
              <a:off x="4399178" y="1822859"/>
              <a:ext cx="3372926" cy="630942"/>
              <a:chOff x="798970" y="1689403"/>
              <a:chExt cx="1860430" cy="630942"/>
            </a:xfrm>
          </p:grpSpPr>
          <p:sp>
            <p:nvSpPr>
              <p:cNvPr id="41" name="Text Placeholder 3"/>
              <p:cNvSpPr txBox="1"/>
              <p:nvPr/>
            </p:nvSpPr>
            <p:spPr>
              <a:xfrm>
                <a:off x="798970" y="1689403"/>
                <a:ext cx="739174"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2100" dirty="0">
                    <a:solidFill>
                      <a:schemeClr val="accent4"/>
                    </a:solidFill>
                    <a:latin typeface="+mn-ea"/>
                  </a:rPr>
                  <a:t>添加副标题</a:t>
                </a:r>
                <a:r>
                  <a:rPr lang="en-US" sz="2100" dirty="0">
                    <a:solidFill>
                      <a:schemeClr val="accent4"/>
                    </a:solidFill>
                    <a:latin typeface="+mn-ea"/>
                  </a:rPr>
                  <a:t> 06</a:t>
                </a:r>
              </a:p>
            </p:txBody>
          </p:sp>
          <p:sp>
            <p:nvSpPr>
              <p:cNvPr id="42" name="Text Placeholder 3"/>
              <p:cNvSpPr txBox="1"/>
              <p:nvPr/>
            </p:nvSpPr>
            <p:spPr>
              <a:xfrm>
                <a:off x="798970" y="2012568"/>
                <a:ext cx="1860430"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sp>
          <p:nvSpPr>
            <p:cNvPr id="40" name="Rectangle 39"/>
            <p:cNvSpPr/>
            <p:nvPr/>
          </p:nvSpPr>
          <p:spPr>
            <a:xfrm>
              <a:off x="4033795" y="2058322"/>
              <a:ext cx="49" cy="427040"/>
            </a:xfrm>
            <a:prstGeom prst="rect">
              <a:avLst/>
            </a:prstGeom>
          </p:spPr>
          <p:txBody>
            <a:bodyPr wrap="none" lIns="0" tIns="0" rIns="0" bIns="0">
              <a:spAutoFit/>
            </a:bodyPr>
            <a:lstStyle/>
            <a:p>
              <a:endParaRPr lang="en-US" sz="3700" dirty="0">
                <a:solidFill>
                  <a:schemeClr val="accent4"/>
                </a:solidFill>
                <a:latin typeface="+mn-ea"/>
              </a:endParaRPr>
            </a:p>
          </p:txBody>
        </p:sp>
      </p:grpSp>
      <p:grpSp>
        <p:nvGrpSpPr>
          <p:cNvPr id="53" name="Group 52"/>
          <p:cNvGrpSpPr/>
          <p:nvPr/>
        </p:nvGrpSpPr>
        <p:grpSpPr>
          <a:xfrm>
            <a:off x="1027245" y="1605241"/>
            <a:ext cx="4983765" cy="883338"/>
            <a:chOff x="4033795" y="1000568"/>
            <a:chExt cx="3738310" cy="662503"/>
          </a:xfrm>
        </p:grpSpPr>
        <p:grpSp>
          <p:nvGrpSpPr>
            <p:cNvPr id="54" name="Group 29"/>
            <p:cNvGrpSpPr/>
            <p:nvPr/>
          </p:nvGrpSpPr>
          <p:grpSpPr>
            <a:xfrm>
              <a:off x="4399178" y="1000568"/>
              <a:ext cx="3372927" cy="630943"/>
              <a:chOff x="798970" y="1689403"/>
              <a:chExt cx="1860430" cy="630943"/>
            </a:xfrm>
          </p:grpSpPr>
          <p:sp>
            <p:nvSpPr>
              <p:cNvPr id="56" name="Text Placeholder 3"/>
              <p:cNvSpPr txBox="1"/>
              <p:nvPr/>
            </p:nvSpPr>
            <p:spPr>
              <a:xfrm>
                <a:off x="798970" y="1689403"/>
                <a:ext cx="739174"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2100" dirty="0">
                    <a:solidFill>
                      <a:schemeClr val="tx2">
                        <a:lumMod val="75000"/>
                      </a:schemeClr>
                    </a:solidFill>
                    <a:latin typeface="+mn-ea"/>
                  </a:rPr>
                  <a:t>添加副标题</a:t>
                </a:r>
                <a:r>
                  <a:rPr lang="en-US" sz="2100" dirty="0">
                    <a:solidFill>
                      <a:schemeClr val="tx2">
                        <a:lumMod val="75000"/>
                      </a:schemeClr>
                    </a:solidFill>
                    <a:latin typeface="+mn-ea"/>
                  </a:rPr>
                  <a:t> 01</a:t>
                </a:r>
              </a:p>
            </p:txBody>
          </p:sp>
          <p:sp>
            <p:nvSpPr>
              <p:cNvPr id="57" name="Text Placeholder 3"/>
              <p:cNvSpPr txBox="1"/>
              <p:nvPr/>
            </p:nvSpPr>
            <p:spPr>
              <a:xfrm>
                <a:off x="798970" y="2012569"/>
                <a:ext cx="1860430"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sp>
          <p:nvSpPr>
            <p:cNvPr id="55" name="Rectangle 54"/>
            <p:cNvSpPr/>
            <p:nvPr/>
          </p:nvSpPr>
          <p:spPr>
            <a:xfrm>
              <a:off x="4033795" y="1236031"/>
              <a:ext cx="49" cy="427040"/>
            </a:xfrm>
            <a:prstGeom prst="rect">
              <a:avLst/>
            </a:prstGeom>
          </p:spPr>
          <p:txBody>
            <a:bodyPr wrap="none" lIns="0" tIns="0" rIns="0" bIns="0">
              <a:spAutoFit/>
            </a:bodyPr>
            <a:lstStyle/>
            <a:p>
              <a:endParaRPr lang="en-US" sz="3700" dirty="0">
                <a:solidFill>
                  <a:schemeClr val="tx2">
                    <a:lumMod val="75000"/>
                  </a:schemeClr>
                </a:solidFill>
                <a:latin typeface="+mn-ea"/>
              </a:endParaRPr>
            </a:p>
          </p:txBody>
        </p:sp>
      </p:grpSp>
      <p:grpSp>
        <p:nvGrpSpPr>
          <p:cNvPr id="58" name="Group 57"/>
          <p:cNvGrpSpPr/>
          <p:nvPr/>
        </p:nvGrpSpPr>
        <p:grpSpPr>
          <a:xfrm>
            <a:off x="1027245" y="2725768"/>
            <a:ext cx="4983765" cy="883338"/>
            <a:chOff x="4033795" y="1822859"/>
            <a:chExt cx="3738310" cy="662503"/>
          </a:xfrm>
        </p:grpSpPr>
        <p:grpSp>
          <p:nvGrpSpPr>
            <p:cNvPr id="59" name="Group 29"/>
            <p:cNvGrpSpPr/>
            <p:nvPr/>
          </p:nvGrpSpPr>
          <p:grpSpPr>
            <a:xfrm>
              <a:off x="4399178" y="1822859"/>
              <a:ext cx="3372927" cy="630942"/>
              <a:chOff x="798970" y="1689403"/>
              <a:chExt cx="1860430" cy="630942"/>
            </a:xfrm>
          </p:grpSpPr>
          <p:sp>
            <p:nvSpPr>
              <p:cNvPr id="61" name="Text Placeholder 3"/>
              <p:cNvSpPr txBox="1"/>
              <p:nvPr/>
            </p:nvSpPr>
            <p:spPr>
              <a:xfrm>
                <a:off x="798970" y="1689403"/>
                <a:ext cx="739174"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2100" dirty="0">
                    <a:solidFill>
                      <a:schemeClr val="accent5"/>
                    </a:solidFill>
                    <a:latin typeface="+mn-ea"/>
                  </a:rPr>
                  <a:t>添加副标题</a:t>
                </a:r>
                <a:r>
                  <a:rPr lang="en-US" sz="2100" dirty="0">
                    <a:solidFill>
                      <a:schemeClr val="accent5"/>
                    </a:solidFill>
                    <a:latin typeface="+mn-ea"/>
                  </a:rPr>
                  <a:t> 02</a:t>
                </a:r>
              </a:p>
            </p:txBody>
          </p:sp>
          <p:sp>
            <p:nvSpPr>
              <p:cNvPr id="62" name="Text Placeholder 3"/>
              <p:cNvSpPr txBox="1"/>
              <p:nvPr/>
            </p:nvSpPr>
            <p:spPr>
              <a:xfrm>
                <a:off x="798970" y="2012568"/>
                <a:ext cx="1860430"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sp>
          <p:nvSpPr>
            <p:cNvPr id="60" name="Rectangle 59"/>
            <p:cNvSpPr/>
            <p:nvPr/>
          </p:nvSpPr>
          <p:spPr>
            <a:xfrm>
              <a:off x="4033795" y="2058322"/>
              <a:ext cx="49" cy="427040"/>
            </a:xfrm>
            <a:prstGeom prst="rect">
              <a:avLst/>
            </a:prstGeom>
          </p:spPr>
          <p:txBody>
            <a:bodyPr wrap="none" lIns="0" tIns="0" rIns="0" bIns="0">
              <a:spAutoFit/>
            </a:bodyPr>
            <a:lstStyle/>
            <a:p>
              <a:endParaRPr lang="en-US" sz="3700" dirty="0">
                <a:solidFill>
                  <a:schemeClr val="bg2"/>
                </a:solidFill>
                <a:latin typeface="+mn-ea"/>
              </a:endParaRPr>
            </a:p>
          </p:txBody>
        </p:sp>
      </p:grpSp>
      <p:grpSp>
        <p:nvGrpSpPr>
          <p:cNvPr id="65" name="Group 64"/>
          <p:cNvGrpSpPr/>
          <p:nvPr/>
        </p:nvGrpSpPr>
        <p:grpSpPr>
          <a:xfrm>
            <a:off x="1027246" y="3846293"/>
            <a:ext cx="4983763" cy="883338"/>
            <a:chOff x="4033795" y="1822859"/>
            <a:chExt cx="3738309" cy="662503"/>
          </a:xfrm>
        </p:grpSpPr>
        <p:grpSp>
          <p:nvGrpSpPr>
            <p:cNvPr id="81" name="Group 29"/>
            <p:cNvGrpSpPr/>
            <p:nvPr/>
          </p:nvGrpSpPr>
          <p:grpSpPr>
            <a:xfrm>
              <a:off x="4399178" y="1822859"/>
              <a:ext cx="3372926" cy="630942"/>
              <a:chOff x="798970" y="1689403"/>
              <a:chExt cx="1860430" cy="630942"/>
            </a:xfrm>
          </p:grpSpPr>
          <p:sp>
            <p:nvSpPr>
              <p:cNvPr id="83" name="Text Placeholder 3"/>
              <p:cNvSpPr txBox="1"/>
              <p:nvPr/>
            </p:nvSpPr>
            <p:spPr>
              <a:xfrm>
                <a:off x="798970" y="1689403"/>
                <a:ext cx="739174"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2100" dirty="0">
                    <a:solidFill>
                      <a:schemeClr val="accent1"/>
                    </a:solidFill>
                    <a:latin typeface="+mn-ea"/>
                  </a:rPr>
                  <a:t>添加副标题</a:t>
                </a:r>
                <a:r>
                  <a:rPr lang="en-US" sz="2100" dirty="0">
                    <a:solidFill>
                      <a:schemeClr val="accent1"/>
                    </a:solidFill>
                    <a:latin typeface="+mn-ea"/>
                  </a:rPr>
                  <a:t> 03</a:t>
                </a:r>
              </a:p>
            </p:txBody>
          </p:sp>
          <p:sp>
            <p:nvSpPr>
              <p:cNvPr id="84" name="Text Placeholder 3"/>
              <p:cNvSpPr txBox="1"/>
              <p:nvPr/>
            </p:nvSpPr>
            <p:spPr>
              <a:xfrm>
                <a:off x="798970" y="2012568"/>
                <a:ext cx="1860430"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sp>
          <p:nvSpPr>
            <p:cNvPr id="82" name="Rectangle 81"/>
            <p:cNvSpPr/>
            <p:nvPr/>
          </p:nvSpPr>
          <p:spPr>
            <a:xfrm>
              <a:off x="4033795" y="2058322"/>
              <a:ext cx="49" cy="427040"/>
            </a:xfrm>
            <a:prstGeom prst="rect">
              <a:avLst/>
            </a:prstGeom>
          </p:spPr>
          <p:txBody>
            <a:bodyPr wrap="none" lIns="0" tIns="0" rIns="0" bIns="0">
              <a:spAutoFit/>
            </a:bodyPr>
            <a:lstStyle/>
            <a:p>
              <a:endParaRPr lang="en-US" sz="3700" dirty="0">
                <a:solidFill>
                  <a:schemeClr val="accent1"/>
                </a:solidFill>
                <a:latin typeface="+mn-ea"/>
              </a:endParaRPr>
            </a:p>
          </p:txBody>
        </p:sp>
      </p:grpSp>
      <p:sp>
        <p:nvSpPr>
          <p:cNvPr id="85" name="TextBox 84"/>
          <p:cNvSpPr txBox="1"/>
          <p:nvPr/>
        </p:nvSpPr>
        <p:spPr>
          <a:xfrm>
            <a:off x="1035440" y="5296591"/>
            <a:ext cx="10121124" cy="615553"/>
          </a:xfrm>
          <a:prstGeom prst="rect">
            <a:avLst/>
          </a:prstGeom>
          <a:noFill/>
        </p:spPr>
        <p:txBody>
          <a:bodyPr wrap="square" lIns="0" tIns="0" rIns="0" bIns="0" rtlCol="0">
            <a:spAutoFit/>
          </a:bodyPr>
          <a:lstStyle/>
          <a:p>
            <a:pPr algn="just"/>
            <a:r>
              <a:rPr lang="zh-CN" altLang="en-US" sz="1300" dirty="0">
                <a:solidFill>
                  <a:schemeClr val="tx1">
                    <a:lumMod val="50000"/>
                    <a:lumOff val="50000"/>
                  </a:schemeClr>
                </a:solidFill>
                <a:latin typeface="+mn-ea"/>
              </a:rPr>
              <a:t>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a:t>
            </a:r>
          </a:p>
        </p:txBody>
      </p:sp>
      <p:cxnSp>
        <p:nvCxnSpPr>
          <p:cNvPr id="86" name="Straight Connector 85"/>
          <p:cNvCxnSpPr/>
          <p:nvPr/>
        </p:nvCxnSpPr>
        <p:spPr>
          <a:xfrm>
            <a:off x="1043634" y="5118805"/>
            <a:ext cx="10104735"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1010640" y="1568835"/>
            <a:ext cx="402121" cy="401104"/>
            <a:chOff x="-959970" y="1422605"/>
            <a:chExt cx="596900" cy="595313"/>
          </a:xfrm>
        </p:grpSpPr>
        <p:sp>
          <p:nvSpPr>
            <p:cNvPr id="46" name="Oval 77"/>
            <p:cNvSpPr>
              <a:spLocks noChangeArrowheads="1"/>
            </p:cNvSpPr>
            <p:nvPr/>
          </p:nvSpPr>
          <p:spPr bwMode="auto">
            <a:xfrm>
              <a:off x="-959970" y="1422605"/>
              <a:ext cx="596900" cy="595313"/>
            </a:xfrm>
            <a:prstGeom prst="ellipse">
              <a:avLst/>
            </a:prstGeom>
            <a:solidFill>
              <a:schemeClr val="tx2">
                <a:lumMod val="75000"/>
              </a:schemeClr>
            </a:solidFill>
            <a:ln>
              <a:noFill/>
            </a:ln>
          </p:spPr>
          <p:txBody>
            <a:bodyPr vert="horz" wrap="square" lIns="91440" tIns="45720" rIns="91440" bIns="45720" numCol="1" anchor="t" anchorCtr="0" compatLnSpc="1"/>
            <a:lstStyle/>
            <a:p>
              <a:endParaRPr lang="en-US">
                <a:latin typeface="+mn-ea"/>
              </a:endParaRPr>
            </a:p>
          </p:txBody>
        </p:sp>
        <p:sp>
          <p:nvSpPr>
            <p:cNvPr id="47"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grpSp>
      <p:grpSp>
        <p:nvGrpSpPr>
          <p:cNvPr id="48" name="组合 47"/>
          <p:cNvGrpSpPr/>
          <p:nvPr/>
        </p:nvGrpSpPr>
        <p:grpSpPr>
          <a:xfrm>
            <a:off x="1007967" y="2689361"/>
            <a:ext cx="402121" cy="401104"/>
            <a:chOff x="-959970" y="1422605"/>
            <a:chExt cx="596900" cy="595313"/>
          </a:xfrm>
        </p:grpSpPr>
        <p:sp>
          <p:nvSpPr>
            <p:cNvPr id="49" name="Oval 77"/>
            <p:cNvSpPr>
              <a:spLocks noChangeArrowheads="1"/>
            </p:cNvSpPr>
            <p:nvPr/>
          </p:nvSpPr>
          <p:spPr bwMode="auto">
            <a:xfrm>
              <a:off x="-959970" y="1422605"/>
              <a:ext cx="596900" cy="595313"/>
            </a:xfrm>
            <a:prstGeom prst="ellipse">
              <a:avLst/>
            </a:prstGeom>
            <a:solidFill>
              <a:schemeClr val="accent5"/>
            </a:solidFill>
            <a:ln>
              <a:noFill/>
            </a:ln>
          </p:spPr>
          <p:txBody>
            <a:bodyPr vert="horz" wrap="square" lIns="91440" tIns="45720" rIns="91440" bIns="45720" numCol="1" anchor="t" anchorCtr="0" compatLnSpc="1"/>
            <a:lstStyle/>
            <a:p>
              <a:endParaRPr lang="en-US">
                <a:latin typeface="+mn-ea"/>
              </a:endParaRPr>
            </a:p>
          </p:txBody>
        </p:sp>
        <p:sp>
          <p:nvSpPr>
            <p:cNvPr id="50"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grpSp>
      <p:grpSp>
        <p:nvGrpSpPr>
          <p:cNvPr id="51" name="组合 50"/>
          <p:cNvGrpSpPr/>
          <p:nvPr/>
        </p:nvGrpSpPr>
        <p:grpSpPr>
          <a:xfrm>
            <a:off x="1007967" y="3809888"/>
            <a:ext cx="402121" cy="401104"/>
            <a:chOff x="-959970" y="1422605"/>
            <a:chExt cx="596900" cy="595313"/>
          </a:xfrm>
        </p:grpSpPr>
        <p:sp>
          <p:nvSpPr>
            <p:cNvPr id="52" name="Oval 77"/>
            <p:cNvSpPr>
              <a:spLocks noChangeArrowheads="1"/>
            </p:cNvSpPr>
            <p:nvPr/>
          </p:nvSpPr>
          <p:spPr bwMode="auto">
            <a:xfrm>
              <a:off x="-959970" y="1422605"/>
              <a:ext cx="596900" cy="595313"/>
            </a:xfrm>
            <a:prstGeom prst="ellipse">
              <a:avLst/>
            </a:prstGeom>
            <a:solidFill>
              <a:schemeClr val="accent1"/>
            </a:solidFill>
            <a:ln>
              <a:noFill/>
            </a:ln>
          </p:spPr>
          <p:txBody>
            <a:bodyPr vert="horz" wrap="square" lIns="91440" tIns="45720" rIns="91440" bIns="45720" numCol="1" anchor="t" anchorCtr="0" compatLnSpc="1"/>
            <a:lstStyle/>
            <a:p>
              <a:endParaRPr lang="en-US">
                <a:latin typeface="+mn-ea"/>
              </a:endParaRPr>
            </a:p>
          </p:txBody>
        </p:sp>
        <p:sp>
          <p:nvSpPr>
            <p:cNvPr id="66"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grpSp>
      <p:grpSp>
        <p:nvGrpSpPr>
          <p:cNvPr id="67" name="组合 66"/>
          <p:cNvGrpSpPr/>
          <p:nvPr/>
        </p:nvGrpSpPr>
        <p:grpSpPr>
          <a:xfrm>
            <a:off x="6249687" y="1568835"/>
            <a:ext cx="402121" cy="401104"/>
            <a:chOff x="-959970" y="1422605"/>
            <a:chExt cx="596900" cy="595313"/>
          </a:xfrm>
        </p:grpSpPr>
        <p:sp>
          <p:nvSpPr>
            <p:cNvPr id="68" name="Oval 77"/>
            <p:cNvSpPr>
              <a:spLocks noChangeArrowheads="1"/>
            </p:cNvSpPr>
            <p:nvPr/>
          </p:nvSpPr>
          <p:spPr bwMode="auto">
            <a:xfrm>
              <a:off x="-959970" y="1422605"/>
              <a:ext cx="596900" cy="595313"/>
            </a:xfrm>
            <a:prstGeom prst="ellipse">
              <a:avLst/>
            </a:prstGeom>
            <a:solidFill>
              <a:schemeClr val="accent2"/>
            </a:solidFill>
            <a:ln>
              <a:noFill/>
            </a:ln>
          </p:spPr>
          <p:txBody>
            <a:bodyPr vert="horz" wrap="square" lIns="91440" tIns="45720" rIns="91440" bIns="45720" numCol="1" anchor="t" anchorCtr="0" compatLnSpc="1"/>
            <a:lstStyle/>
            <a:p>
              <a:endParaRPr lang="en-US">
                <a:latin typeface="+mn-ea"/>
              </a:endParaRPr>
            </a:p>
          </p:txBody>
        </p:sp>
        <p:sp>
          <p:nvSpPr>
            <p:cNvPr id="69"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grpSp>
      <p:grpSp>
        <p:nvGrpSpPr>
          <p:cNvPr id="70" name="组合 69"/>
          <p:cNvGrpSpPr/>
          <p:nvPr/>
        </p:nvGrpSpPr>
        <p:grpSpPr>
          <a:xfrm>
            <a:off x="6247014" y="2679388"/>
            <a:ext cx="402121" cy="401104"/>
            <a:chOff x="-959970" y="1422605"/>
            <a:chExt cx="596900" cy="595313"/>
          </a:xfrm>
        </p:grpSpPr>
        <p:sp>
          <p:nvSpPr>
            <p:cNvPr id="71" name="Oval 77"/>
            <p:cNvSpPr>
              <a:spLocks noChangeArrowheads="1"/>
            </p:cNvSpPr>
            <p:nvPr/>
          </p:nvSpPr>
          <p:spPr bwMode="auto">
            <a:xfrm>
              <a:off x="-959970" y="1422605"/>
              <a:ext cx="596900" cy="595313"/>
            </a:xfrm>
            <a:prstGeom prst="ellipse">
              <a:avLst/>
            </a:prstGeom>
            <a:solidFill>
              <a:schemeClr val="accent3"/>
            </a:solidFill>
            <a:ln>
              <a:noFill/>
            </a:ln>
          </p:spPr>
          <p:txBody>
            <a:bodyPr vert="horz" wrap="square" lIns="91440" tIns="45720" rIns="91440" bIns="45720" numCol="1" anchor="t" anchorCtr="0" compatLnSpc="1"/>
            <a:lstStyle/>
            <a:p>
              <a:endParaRPr lang="en-US">
                <a:latin typeface="+mn-ea"/>
              </a:endParaRPr>
            </a:p>
          </p:txBody>
        </p:sp>
        <p:sp>
          <p:nvSpPr>
            <p:cNvPr id="72"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grpSp>
      <p:grpSp>
        <p:nvGrpSpPr>
          <p:cNvPr id="73" name="组合 72"/>
          <p:cNvGrpSpPr/>
          <p:nvPr/>
        </p:nvGrpSpPr>
        <p:grpSpPr>
          <a:xfrm>
            <a:off x="6243602" y="3797727"/>
            <a:ext cx="402121" cy="401104"/>
            <a:chOff x="-959970" y="1422605"/>
            <a:chExt cx="596900" cy="595313"/>
          </a:xfrm>
        </p:grpSpPr>
        <p:sp>
          <p:nvSpPr>
            <p:cNvPr id="74" name="Oval 77"/>
            <p:cNvSpPr>
              <a:spLocks noChangeArrowheads="1"/>
            </p:cNvSpPr>
            <p:nvPr/>
          </p:nvSpPr>
          <p:spPr bwMode="auto">
            <a:xfrm>
              <a:off x="-959970" y="1422605"/>
              <a:ext cx="596900" cy="595313"/>
            </a:xfrm>
            <a:prstGeom prst="ellipse">
              <a:avLst/>
            </a:prstGeom>
            <a:solidFill>
              <a:schemeClr val="accent4"/>
            </a:solidFill>
            <a:ln>
              <a:noFill/>
            </a:ln>
          </p:spPr>
          <p:txBody>
            <a:bodyPr vert="horz" wrap="square" lIns="91440" tIns="45720" rIns="91440" bIns="45720" numCol="1" anchor="t" anchorCtr="0" compatLnSpc="1"/>
            <a:lstStyle/>
            <a:p>
              <a:endParaRPr lang="en-US">
                <a:latin typeface="+mn-ea"/>
              </a:endParaRPr>
            </a:p>
          </p:txBody>
        </p:sp>
        <p:sp>
          <p:nvSpPr>
            <p:cNvPr id="75"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grpSp>
      <p:sp>
        <p:nvSpPr>
          <p:cNvPr id="3" name="标题 2"/>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0-#ppt_w/2"/>
                                          </p:val>
                                        </p:tav>
                                        <p:tav tm="100000">
                                          <p:val>
                                            <p:strVal val="#ppt_x"/>
                                          </p:val>
                                        </p:tav>
                                      </p:tavLst>
                                    </p:anim>
                                    <p:anim calcmode="lin" valueType="num">
                                      <p:cBhvr additive="base">
                                        <p:cTn id="8" dur="500" fill="hold"/>
                                        <p:tgtEl>
                                          <p:spTgt spid="53"/>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accel="50000" decel="50000" fill="hold"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additive="base">
                                        <p:cTn id="16" dur="500" fill="hold"/>
                                        <p:tgtEl>
                                          <p:spTgt spid="58"/>
                                        </p:tgtEl>
                                        <p:attrNameLst>
                                          <p:attrName>ppt_x</p:attrName>
                                        </p:attrNameLst>
                                      </p:cBhvr>
                                      <p:tavLst>
                                        <p:tav tm="0">
                                          <p:val>
                                            <p:strVal val="0-#ppt_w/2"/>
                                          </p:val>
                                        </p:tav>
                                        <p:tav tm="100000">
                                          <p:val>
                                            <p:strVal val="#ppt_x"/>
                                          </p:val>
                                        </p:tav>
                                      </p:tavLst>
                                    </p:anim>
                                    <p:anim calcmode="lin" valueType="num">
                                      <p:cBhvr additive="base">
                                        <p:cTn id="17" dur="500" fill="hold"/>
                                        <p:tgtEl>
                                          <p:spTgt spid="58"/>
                                        </p:tgtEl>
                                        <p:attrNameLst>
                                          <p:attrName>ppt_y</p:attrName>
                                        </p:attrNameLst>
                                      </p:cBhvr>
                                      <p:tavLst>
                                        <p:tav tm="0">
                                          <p:val>
                                            <p:strVal val="#ppt_y"/>
                                          </p:val>
                                        </p:tav>
                                        <p:tav tm="100000">
                                          <p:val>
                                            <p:strVal val="#ppt_y"/>
                                          </p:val>
                                        </p:tav>
                                      </p:tavLst>
                                    </p:anim>
                                  </p:childTnLst>
                                </p:cTn>
                              </p:par>
                              <p:par>
                                <p:cTn id="18" presetID="2" presetClass="entr" presetSubtype="8" accel="50000" decel="50000" fill="hold" nodeType="withEffect">
                                  <p:stCondLst>
                                    <p:cond delay="0"/>
                                  </p:stCondLst>
                                  <p:childTnLst>
                                    <p:set>
                                      <p:cBhvr>
                                        <p:cTn id="19" dur="1" fill="hold">
                                          <p:stCondLst>
                                            <p:cond delay="0"/>
                                          </p:stCondLst>
                                        </p:cTn>
                                        <p:tgtEl>
                                          <p:spTgt spid="48"/>
                                        </p:tgtEl>
                                        <p:attrNameLst>
                                          <p:attrName>style.visibility</p:attrName>
                                        </p:attrNameLst>
                                      </p:cBhvr>
                                      <p:to>
                                        <p:strVal val="visible"/>
                                      </p:to>
                                    </p:set>
                                    <p:anim calcmode="lin" valueType="num">
                                      <p:cBhvr additive="base">
                                        <p:cTn id="20" dur="500" fill="hold"/>
                                        <p:tgtEl>
                                          <p:spTgt spid="48"/>
                                        </p:tgtEl>
                                        <p:attrNameLst>
                                          <p:attrName>ppt_x</p:attrName>
                                        </p:attrNameLst>
                                      </p:cBhvr>
                                      <p:tavLst>
                                        <p:tav tm="0">
                                          <p:val>
                                            <p:strVal val="0-#ppt_w/2"/>
                                          </p:val>
                                        </p:tav>
                                        <p:tav tm="100000">
                                          <p:val>
                                            <p:strVal val="#ppt_x"/>
                                          </p:val>
                                        </p:tav>
                                      </p:tavLst>
                                    </p:anim>
                                    <p:anim calcmode="lin" valueType="num">
                                      <p:cBhvr additive="base">
                                        <p:cTn id="21" dur="500" fill="hold"/>
                                        <p:tgtEl>
                                          <p:spTgt spid="48"/>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8" accel="50000" decel="50000" fill="hold" nodeType="afterEffect">
                                  <p:stCondLst>
                                    <p:cond delay="0"/>
                                  </p:stCondLst>
                                  <p:childTnLst>
                                    <p:set>
                                      <p:cBhvr>
                                        <p:cTn id="24" dur="1" fill="hold">
                                          <p:stCondLst>
                                            <p:cond delay="0"/>
                                          </p:stCondLst>
                                        </p:cTn>
                                        <p:tgtEl>
                                          <p:spTgt spid="65"/>
                                        </p:tgtEl>
                                        <p:attrNameLst>
                                          <p:attrName>style.visibility</p:attrName>
                                        </p:attrNameLst>
                                      </p:cBhvr>
                                      <p:to>
                                        <p:strVal val="visible"/>
                                      </p:to>
                                    </p:set>
                                    <p:anim calcmode="lin" valueType="num">
                                      <p:cBhvr additive="base">
                                        <p:cTn id="25" dur="500" fill="hold"/>
                                        <p:tgtEl>
                                          <p:spTgt spid="65"/>
                                        </p:tgtEl>
                                        <p:attrNameLst>
                                          <p:attrName>ppt_x</p:attrName>
                                        </p:attrNameLst>
                                      </p:cBhvr>
                                      <p:tavLst>
                                        <p:tav tm="0">
                                          <p:val>
                                            <p:strVal val="0-#ppt_w/2"/>
                                          </p:val>
                                        </p:tav>
                                        <p:tav tm="100000">
                                          <p:val>
                                            <p:strVal val="#ppt_x"/>
                                          </p:val>
                                        </p:tav>
                                      </p:tavLst>
                                    </p:anim>
                                    <p:anim calcmode="lin" valueType="num">
                                      <p:cBhvr additive="base">
                                        <p:cTn id="26" dur="500" fill="hold"/>
                                        <p:tgtEl>
                                          <p:spTgt spid="65"/>
                                        </p:tgtEl>
                                        <p:attrNameLst>
                                          <p:attrName>ppt_y</p:attrName>
                                        </p:attrNameLst>
                                      </p:cBhvr>
                                      <p:tavLst>
                                        <p:tav tm="0">
                                          <p:val>
                                            <p:strVal val="#ppt_y"/>
                                          </p:val>
                                        </p:tav>
                                        <p:tav tm="100000">
                                          <p:val>
                                            <p:strVal val="#ppt_y"/>
                                          </p:val>
                                        </p:tav>
                                      </p:tavLst>
                                    </p:anim>
                                  </p:childTnLst>
                                </p:cTn>
                              </p:par>
                              <p:par>
                                <p:cTn id="27" presetID="2" presetClass="entr" presetSubtype="8" accel="50000" decel="50000" fill="hold" nodeType="withEffect">
                                  <p:stCondLst>
                                    <p:cond delay="0"/>
                                  </p:stCondLst>
                                  <p:childTnLst>
                                    <p:set>
                                      <p:cBhvr>
                                        <p:cTn id="28" dur="1" fill="hold">
                                          <p:stCondLst>
                                            <p:cond delay="0"/>
                                          </p:stCondLst>
                                        </p:cTn>
                                        <p:tgtEl>
                                          <p:spTgt spid="51"/>
                                        </p:tgtEl>
                                        <p:attrNameLst>
                                          <p:attrName>style.visibility</p:attrName>
                                        </p:attrNameLst>
                                      </p:cBhvr>
                                      <p:to>
                                        <p:strVal val="visible"/>
                                      </p:to>
                                    </p:set>
                                    <p:anim calcmode="lin" valueType="num">
                                      <p:cBhvr additive="base">
                                        <p:cTn id="29" dur="500" fill="hold"/>
                                        <p:tgtEl>
                                          <p:spTgt spid="51"/>
                                        </p:tgtEl>
                                        <p:attrNameLst>
                                          <p:attrName>ppt_x</p:attrName>
                                        </p:attrNameLst>
                                      </p:cBhvr>
                                      <p:tavLst>
                                        <p:tav tm="0">
                                          <p:val>
                                            <p:strVal val="0-#ppt_w/2"/>
                                          </p:val>
                                        </p:tav>
                                        <p:tav tm="100000">
                                          <p:val>
                                            <p:strVal val="#ppt_x"/>
                                          </p:val>
                                        </p:tav>
                                      </p:tavLst>
                                    </p:anim>
                                    <p:anim calcmode="lin" valueType="num">
                                      <p:cBhvr additive="base">
                                        <p:cTn id="30" dur="500" fill="hold"/>
                                        <p:tgtEl>
                                          <p:spTgt spid="51"/>
                                        </p:tgtEl>
                                        <p:attrNameLst>
                                          <p:attrName>ppt_y</p:attrName>
                                        </p:attrNameLst>
                                      </p:cBhvr>
                                      <p:tavLst>
                                        <p:tav tm="0">
                                          <p:val>
                                            <p:strVal val="#ppt_y"/>
                                          </p:val>
                                        </p:tav>
                                        <p:tav tm="100000">
                                          <p:val>
                                            <p:strVal val="#ppt_y"/>
                                          </p:val>
                                        </p:tav>
                                      </p:tavLst>
                                    </p:anim>
                                  </p:childTnLst>
                                </p:cTn>
                              </p:par>
                            </p:childTnLst>
                          </p:cTn>
                        </p:par>
                        <p:par>
                          <p:cTn id="31" fill="hold">
                            <p:stCondLst>
                              <p:cond delay="1500"/>
                            </p:stCondLst>
                            <p:childTnLst>
                              <p:par>
                                <p:cTn id="32" presetID="2" presetClass="entr" presetSubtype="2" accel="50000" decel="50000"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additive="base">
                                        <p:cTn id="34" dur="500" fill="hold"/>
                                        <p:tgtEl>
                                          <p:spTgt spid="36"/>
                                        </p:tgtEl>
                                        <p:attrNameLst>
                                          <p:attrName>ppt_x</p:attrName>
                                        </p:attrNameLst>
                                      </p:cBhvr>
                                      <p:tavLst>
                                        <p:tav tm="0">
                                          <p:val>
                                            <p:strVal val="1+#ppt_w/2"/>
                                          </p:val>
                                        </p:tav>
                                        <p:tav tm="100000">
                                          <p:val>
                                            <p:strVal val="#ppt_x"/>
                                          </p:val>
                                        </p:tav>
                                      </p:tavLst>
                                    </p:anim>
                                    <p:anim calcmode="lin" valueType="num">
                                      <p:cBhvr additive="base">
                                        <p:cTn id="35" dur="500" fill="hold"/>
                                        <p:tgtEl>
                                          <p:spTgt spid="36"/>
                                        </p:tgtEl>
                                        <p:attrNameLst>
                                          <p:attrName>ppt_y</p:attrName>
                                        </p:attrNameLst>
                                      </p:cBhvr>
                                      <p:tavLst>
                                        <p:tav tm="0">
                                          <p:val>
                                            <p:strVal val="#ppt_y"/>
                                          </p:val>
                                        </p:tav>
                                        <p:tav tm="100000">
                                          <p:val>
                                            <p:strVal val="#ppt_y"/>
                                          </p:val>
                                        </p:tav>
                                      </p:tavLst>
                                    </p:anim>
                                  </p:childTnLst>
                                </p:cTn>
                              </p:par>
                              <p:par>
                                <p:cTn id="36" presetID="2" presetClass="entr" presetSubtype="2" accel="50000" decel="50000" fill="hold" nodeType="withEffect">
                                  <p:stCondLst>
                                    <p:cond delay="0"/>
                                  </p:stCondLst>
                                  <p:childTnLst>
                                    <p:set>
                                      <p:cBhvr>
                                        <p:cTn id="37" dur="1" fill="hold">
                                          <p:stCondLst>
                                            <p:cond delay="0"/>
                                          </p:stCondLst>
                                        </p:cTn>
                                        <p:tgtEl>
                                          <p:spTgt spid="67"/>
                                        </p:tgtEl>
                                        <p:attrNameLst>
                                          <p:attrName>style.visibility</p:attrName>
                                        </p:attrNameLst>
                                      </p:cBhvr>
                                      <p:to>
                                        <p:strVal val="visible"/>
                                      </p:to>
                                    </p:set>
                                    <p:anim calcmode="lin" valueType="num">
                                      <p:cBhvr additive="base">
                                        <p:cTn id="38" dur="500" fill="hold"/>
                                        <p:tgtEl>
                                          <p:spTgt spid="67"/>
                                        </p:tgtEl>
                                        <p:attrNameLst>
                                          <p:attrName>ppt_x</p:attrName>
                                        </p:attrNameLst>
                                      </p:cBhvr>
                                      <p:tavLst>
                                        <p:tav tm="0">
                                          <p:val>
                                            <p:strVal val="1+#ppt_w/2"/>
                                          </p:val>
                                        </p:tav>
                                        <p:tav tm="100000">
                                          <p:val>
                                            <p:strVal val="#ppt_x"/>
                                          </p:val>
                                        </p:tav>
                                      </p:tavLst>
                                    </p:anim>
                                    <p:anim calcmode="lin" valueType="num">
                                      <p:cBhvr additive="base">
                                        <p:cTn id="39" dur="500" fill="hold"/>
                                        <p:tgtEl>
                                          <p:spTgt spid="67"/>
                                        </p:tgtEl>
                                        <p:attrNameLst>
                                          <p:attrName>ppt_y</p:attrName>
                                        </p:attrNameLst>
                                      </p:cBhvr>
                                      <p:tavLst>
                                        <p:tav tm="0">
                                          <p:val>
                                            <p:strVal val="#ppt_y"/>
                                          </p:val>
                                        </p:tav>
                                        <p:tav tm="100000">
                                          <p:val>
                                            <p:strVal val="#ppt_y"/>
                                          </p:val>
                                        </p:tav>
                                      </p:tavLst>
                                    </p:anim>
                                  </p:childTnLst>
                                </p:cTn>
                              </p:par>
                            </p:childTnLst>
                          </p:cTn>
                        </p:par>
                        <p:par>
                          <p:cTn id="40" fill="hold">
                            <p:stCondLst>
                              <p:cond delay="2000"/>
                            </p:stCondLst>
                            <p:childTnLst>
                              <p:par>
                                <p:cTn id="41" presetID="2" presetClass="entr" presetSubtype="2" accel="50000" decel="50000" fill="hold" nodeType="afterEffect">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cBhvr additive="base">
                                        <p:cTn id="43" dur="500" fill="hold"/>
                                        <p:tgtEl>
                                          <p:spTgt spid="37"/>
                                        </p:tgtEl>
                                        <p:attrNameLst>
                                          <p:attrName>ppt_x</p:attrName>
                                        </p:attrNameLst>
                                      </p:cBhvr>
                                      <p:tavLst>
                                        <p:tav tm="0">
                                          <p:val>
                                            <p:strVal val="1+#ppt_w/2"/>
                                          </p:val>
                                        </p:tav>
                                        <p:tav tm="100000">
                                          <p:val>
                                            <p:strVal val="#ppt_x"/>
                                          </p:val>
                                        </p:tav>
                                      </p:tavLst>
                                    </p:anim>
                                    <p:anim calcmode="lin" valueType="num">
                                      <p:cBhvr additive="base">
                                        <p:cTn id="44" dur="500" fill="hold"/>
                                        <p:tgtEl>
                                          <p:spTgt spid="37"/>
                                        </p:tgtEl>
                                        <p:attrNameLst>
                                          <p:attrName>ppt_y</p:attrName>
                                        </p:attrNameLst>
                                      </p:cBhvr>
                                      <p:tavLst>
                                        <p:tav tm="0">
                                          <p:val>
                                            <p:strVal val="#ppt_y"/>
                                          </p:val>
                                        </p:tav>
                                        <p:tav tm="100000">
                                          <p:val>
                                            <p:strVal val="#ppt_y"/>
                                          </p:val>
                                        </p:tav>
                                      </p:tavLst>
                                    </p:anim>
                                  </p:childTnLst>
                                </p:cTn>
                              </p:par>
                              <p:par>
                                <p:cTn id="45" presetID="2" presetClass="entr" presetSubtype="2" accel="50000" decel="50000" fill="hold" nodeType="with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additive="base">
                                        <p:cTn id="47" dur="500" fill="hold"/>
                                        <p:tgtEl>
                                          <p:spTgt spid="70"/>
                                        </p:tgtEl>
                                        <p:attrNameLst>
                                          <p:attrName>ppt_x</p:attrName>
                                        </p:attrNameLst>
                                      </p:cBhvr>
                                      <p:tavLst>
                                        <p:tav tm="0">
                                          <p:val>
                                            <p:strVal val="1+#ppt_w/2"/>
                                          </p:val>
                                        </p:tav>
                                        <p:tav tm="100000">
                                          <p:val>
                                            <p:strVal val="#ppt_x"/>
                                          </p:val>
                                        </p:tav>
                                      </p:tavLst>
                                    </p:anim>
                                    <p:anim calcmode="lin" valueType="num">
                                      <p:cBhvr additive="base">
                                        <p:cTn id="48" dur="500" fill="hold"/>
                                        <p:tgtEl>
                                          <p:spTgt spid="70"/>
                                        </p:tgtEl>
                                        <p:attrNameLst>
                                          <p:attrName>ppt_y</p:attrName>
                                        </p:attrNameLst>
                                      </p:cBhvr>
                                      <p:tavLst>
                                        <p:tav tm="0">
                                          <p:val>
                                            <p:strVal val="#ppt_y"/>
                                          </p:val>
                                        </p:tav>
                                        <p:tav tm="100000">
                                          <p:val>
                                            <p:strVal val="#ppt_y"/>
                                          </p:val>
                                        </p:tav>
                                      </p:tavLst>
                                    </p:anim>
                                  </p:childTnLst>
                                </p:cTn>
                              </p:par>
                            </p:childTnLst>
                          </p:cTn>
                        </p:par>
                        <p:par>
                          <p:cTn id="49" fill="hold">
                            <p:stCondLst>
                              <p:cond delay="2500"/>
                            </p:stCondLst>
                            <p:childTnLst>
                              <p:par>
                                <p:cTn id="50" presetID="2" presetClass="entr" presetSubtype="2" accel="50000" decel="50000"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additive="base">
                                        <p:cTn id="52" dur="500" fill="hold"/>
                                        <p:tgtEl>
                                          <p:spTgt spid="38"/>
                                        </p:tgtEl>
                                        <p:attrNameLst>
                                          <p:attrName>ppt_x</p:attrName>
                                        </p:attrNameLst>
                                      </p:cBhvr>
                                      <p:tavLst>
                                        <p:tav tm="0">
                                          <p:val>
                                            <p:strVal val="1+#ppt_w/2"/>
                                          </p:val>
                                        </p:tav>
                                        <p:tav tm="100000">
                                          <p:val>
                                            <p:strVal val="#ppt_x"/>
                                          </p:val>
                                        </p:tav>
                                      </p:tavLst>
                                    </p:anim>
                                    <p:anim calcmode="lin" valueType="num">
                                      <p:cBhvr additive="base">
                                        <p:cTn id="53" dur="500" fill="hold"/>
                                        <p:tgtEl>
                                          <p:spTgt spid="38"/>
                                        </p:tgtEl>
                                        <p:attrNameLst>
                                          <p:attrName>ppt_y</p:attrName>
                                        </p:attrNameLst>
                                      </p:cBhvr>
                                      <p:tavLst>
                                        <p:tav tm="0">
                                          <p:val>
                                            <p:strVal val="#ppt_y"/>
                                          </p:val>
                                        </p:tav>
                                        <p:tav tm="100000">
                                          <p:val>
                                            <p:strVal val="#ppt_y"/>
                                          </p:val>
                                        </p:tav>
                                      </p:tavLst>
                                    </p:anim>
                                  </p:childTnLst>
                                </p:cTn>
                              </p:par>
                              <p:par>
                                <p:cTn id="54" presetID="2" presetClass="entr" presetSubtype="2" accel="50000" decel="50000" fill="hold"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1+#ppt_w/2"/>
                                          </p:val>
                                        </p:tav>
                                        <p:tav tm="100000">
                                          <p:val>
                                            <p:strVal val="#ppt_x"/>
                                          </p:val>
                                        </p:tav>
                                      </p:tavLst>
                                    </p:anim>
                                    <p:anim calcmode="lin" valueType="num">
                                      <p:cBhvr additive="base">
                                        <p:cTn id="57" dur="500" fill="hold"/>
                                        <p:tgtEl>
                                          <p:spTgt spid="73"/>
                                        </p:tgtEl>
                                        <p:attrNameLst>
                                          <p:attrName>ppt_y</p:attrName>
                                        </p:attrNameLst>
                                      </p:cBhvr>
                                      <p:tavLst>
                                        <p:tav tm="0">
                                          <p:val>
                                            <p:strVal val="#ppt_y"/>
                                          </p:val>
                                        </p:tav>
                                        <p:tav tm="100000">
                                          <p:val>
                                            <p:strVal val="#ppt_y"/>
                                          </p:val>
                                        </p:tav>
                                      </p:tavLst>
                                    </p:anim>
                                  </p:childTnLst>
                                </p:cTn>
                              </p:par>
                            </p:childTnLst>
                          </p:cTn>
                        </p:par>
                        <p:par>
                          <p:cTn id="58" fill="hold">
                            <p:stCondLst>
                              <p:cond delay="3000"/>
                            </p:stCondLst>
                            <p:childTnLst>
                              <p:par>
                                <p:cTn id="59" presetID="18" presetClass="entr" presetSubtype="3" fill="hold" nodeType="afterEffect">
                                  <p:stCondLst>
                                    <p:cond delay="0"/>
                                  </p:stCondLst>
                                  <p:childTnLst>
                                    <p:set>
                                      <p:cBhvr>
                                        <p:cTn id="60" dur="1" fill="hold">
                                          <p:stCondLst>
                                            <p:cond delay="0"/>
                                          </p:stCondLst>
                                        </p:cTn>
                                        <p:tgtEl>
                                          <p:spTgt spid="86"/>
                                        </p:tgtEl>
                                        <p:attrNameLst>
                                          <p:attrName>style.visibility</p:attrName>
                                        </p:attrNameLst>
                                      </p:cBhvr>
                                      <p:to>
                                        <p:strVal val="visible"/>
                                      </p:to>
                                    </p:set>
                                    <p:animEffect transition="in" filter="strips(upRight)">
                                      <p:cBhvr>
                                        <p:cTn id="61" dur="500"/>
                                        <p:tgtEl>
                                          <p:spTgt spid="86"/>
                                        </p:tgtEl>
                                      </p:cBhvr>
                                    </p:animEffect>
                                  </p:childTnLst>
                                </p:cTn>
                              </p:par>
                            </p:childTnLst>
                          </p:cTn>
                        </p:par>
                        <p:par>
                          <p:cTn id="62" fill="hold">
                            <p:stCondLst>
                              <p:cond delay="3500"/>
                            </p:stCondLst>
                            <p:childTnLst>
                              <p:par>
                                <p:cTn id="63" presetID="10" presetClass="entr" presetSubtype="0"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fade">
                                      <p:cBhvr>
                                        <p:cTn id="65"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8"/>
          <p:cNvSpPr/>
          <p:nvPr/>
        </p:nvSpPr>
        <p:spPr bwMode="auto">
          <a:xfrm>
            <a:off x="6268532" y="1275155"/>
            <a:ext cx="2758197" cy="1713823"/>
          </a:xfrm>
          <a:prstGeom prst="cloudCallout">
            <a:avLst>
              <a:gd name="adj1" fmla="val -66639"/>
              <a:gd name="adj2" fmla="val 117063"/>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35976" rIns="35976" bIns="71947" numCol="1" spcCol="0" rtlCol="0" fromWordArt="0" anchor="b" anchorCtr="0" forceAA="0" compatLnSpc="1">
            <a:noAutofit/>
          </a:bodyPr>
          <a:lstStyle/>
          <a:p>
            <a:r>
              <a:rPr lang="zh-CN" altLang="en-US" sz="210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rPr>
              <a:t>单击填加问题三？</a:t>
            </a:r>
            <a:endParaRPr lang="en-US" altLang="zh-CN" sz="210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endParaRPr>
          </a:p>
          <a:p>
            <a:endParaRPr lang="en-US" altLang="zh-CN" sz="210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endParaRPr>
          </a:p>
        </p:txBody>
      </p:sp>
      <p:sp>
        <p:nvSpPr>
          <p:cNvPr id="4" name="Cloud Callout 9"/>
          <p:cNvSpPr/>
          <p:nvPr/>
        </p:nvSpPr>
        <p:spPr bwMode="auto">
          <a:xfrm>
            <a:off x="1491100" y="3376026"/>
            <a:ext cx="3139411" cy="1727649"/>
          </a:xfrm>
          <a:prstGeom prst="cloudCallout">
            <a:avLst>
              <a:gd name="adj1" fmla="val 68799"/>
              <a:gd name="adj2" fmla="val 17194"/>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35976" rIns="35976" bIns="71947" numCol="1" spcCol="0" rtlCol="0" fromWordArt="0" anchor="b" anchorCtr="0" forceAA="0" compatLnSpc="1">
            <a:noAutofit/>
          </a:bodyPr>
          <a:lstStyle/>
          <a:p>
            <a:r>
              <a:rPr lang="zh-CN" altLang="en-US" sz="210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rPr>
              <a:t>单击填加问题一？</a:t>
            </a:r>
            <a:endParaRPr lang="en-US" altLang="zh-CN" sz="210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endParaRPr>
          </a:p>
          <a:p>
            <a:endParaRPr lang="en-US" sz="210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endParaRPr>
          </a:p>
        </p:txBody>
      </p:sp>
      <p:sp>
        <p:nvSpPr>
          <p:cNvPr id="5" name="Freeform 53"/>
          <p:cNvSpPr>
            <a:spLocks noEditPoints="1"/>
          </p:cNvSpPr>
          <p:nvPr/>
        </p:nvSpPr>
        <p:spPr bwMode="black">
          <a:xfrm>
            <a:off x="5184614" y="4495412"/>
            <a:ext cx="1822777" cy="2083189"/>
          </a:xfrm>
          <a:custGeom>
            <a:avLst/>
            <a:gdLst>
              <a:gd name="T0" fmla="*/ 466 w 1443"/>
              <a:gd name="T1" fmla="*/ 0 h 1627"/>
              <a:gd name="T2" fmla="*/ 466 w 1443"/>
              <a:gd name="T3" fmla="*/ 294 h 1627"/>
              <a:gd name="T4" fmla="*/ 0 w 1443"/>
              <a:gd name="T5" fmla="*/ 1173 h 1627"/>
              <a:gd name="T6" fmla="*/ 48 w 1443"/>
              <a:gd name="T7" fmla="*/ 1230 h 1627"/>
              <a:gd name="T8" fmla="*/ 186 w 1443"/>
              <a:gd name="T9" fmla="*/ 1363 h 1627"/>
              <a:gd name="T10" fmla="*/ 210 w 1443"/>
              <a:gd name="T11" fmla="*/ 1455 h 1627"/>
              <a:gd name="T12" fmla="*/ 31 w 1443"/>
              <a:gd name="T13" fmla="*/ 1545 h 1627"/>
              <a:gd name="T14" fmla="*/ 49 w 1443"/>
              <a:gd name="T15" fmla="*/ 1554 h 1627"/>
              <a:gd name="T16" fmla="*/ 61 w 1443"/>
              <a:gd name="T17" fmla="*/ 1620 h 1627"/>
              <a:gd name="T18" fmla="*/ 73 w 1443"/>
              <a:gd name="T19" fmla="*/ 1553 h 1627"/>
              <a:gd name="T20" fmla="*/ 210 w 1443"/>
              <a:gd name="T21" fmla="*/ 1525 h 1627"/>
              <a:gd name="T22" fmla="*/ 215 w 1443"/>
              <a:gd name="T23" fmla="*/ 1537 h 1627"/>
              <a:gd name="T24" fmla="*/ 228 w 1443"/>
              <a:gd name="T25" fmla="*/ 1594 h 1627"/>
              <a:gd name="T26" fmla="*/ 258 w 1443"/>
              <a:gd name="T27" fmla="*/ 1627 h 1627"/>
              <a:gd name="T28" fmla="*/ 271 w 1443"/>
              <a:gd name="T29" fmla="*/ 1594 h 1627"/>
              <a:gd name="T30" fmla="*/ 276 w 1443"/>
              <a:gd name="T31" fmla="*/ 1537 h 1627"/>
              <a:gd name="T32" fmla="*/ 411 w 1443"/>
              <a:gd name="T33" fmla="*/ 1541 h 1627"/>
              <a:gd name="T34" fmla="*/ 388 w 1443"/>
              <a:gd name="T35" fmla="*/ 1586 h 1627"/>
              <a:gd name="T36" fmla="*/ 457 w 1443"/>
              <a:gd name="T37" fmla="*/ 1586 h 1627"/>
              <a:gd name="T38" fmla="*/ 435 w 1443"/>
              <a:gd name="T39" fmla="*/ 1543 h 1627"/>
              <a:gd name="T40" fmla="*/ 452 w 1443"/>
              <a:gd name="T41" fmla="*/ 1504 h 1627"/>
              <a:gd name="T42" fmla="*/ 276 w 1443"/>
              <a:gd name="T43" fmla="*/ 1363 h 1627"/>
              <a:gd name="T44" fmla="*/ 299 w 1443"/>
              <a:gd name="T45" fmla="*/ 1230 h 1627"/>
              <a:gd name="T46" fmla="*/ 514 w 1443"/>
              <a:gd name="T47" fmla="*/ 1182 h 1627"/>
              <a:gd name="T48" fmla="*/ 494 w 1443"/>
              <a:gd name="T49" fmla="*/ 1134 h 1627"/>
              <a:gd name="T50" fmla="*/ 538 w 1443"/>
              <a:gd name="T51" fmla="*/ 1491 h 1627"/>
              <a:gd name="T52" fmla="*/ 722 w 1443"/>
              <a:gd name="T53" fmla="*/ 1528 h 1627"/>
              <a:gd name="T54" fmla="*/ 816 w 1443"/>
              <a:gd name="T55" fmla="*/ 1053 h 1627"/>
              <a:gd name="T56" fmla="*/ 817 w 1443"/>
              <a:gd name="T57" fmla="*/ 1052 h 1627"/>
              <a:gd name="T58" fmla="*/ 818 w 1443"/>
              <a:gd name="T59" fmla="*/ 1027 h 1627"/>
              <a:gd name="T60" fmla="*/ 439 w 1443"/>
              <a:gd name="T61" fmla="*/ 938 h 1627"/>
              <a:gd name="T62" fmla="*/ 820 w 1443"/>
              <a:gd name="T63" fmla="*/ 772 h 1627"/>
              <a:gd name="T64" fmla="*/ 1231 w 1443"/>
              <a:gd name="T65" fmla="*/ 760 h 1627"/>
              <a:gd name="T66" fmla="*/ 1245 w 1443"/>
              <a:gd name="T67" fmla="*/ 707 h 1627"/>
              <a:gd name="T68" fmla="*/ 1428 w 1443"/>
              <a:gd name="T69" fmla="*/ 267 h 1627"/>
              <a:gd name="T70" fmla="*/ 1235 w 1443"/>
              <a:gd name="T71" fmla="*/ 687 h 1627"/>
              <a:gd name="T72" fmla="*/ 1215 w 1443"/>
              <a:gd name="T73" fmla="*/ 700 h 1627"/>
              <a:gd name="T74" fmla="*/ 898 w 1443"/>
              <a:gd name="T75" fmla="*/ 693 h 1627"/>
              <a:gd name="T76" fmla="*/ 507 w 1443"/>
              <a:gd name="T77" fmla="*/ 615 h 1627"/>
              <a:gd name="T78" fmla="*/ 415 w 1443"/>
              <a:gd name="T79" fmla="*/ 354 h 1627"/>
              <a:gd name="T80" fmla="*/ 196 w 1443"/>
              <a:gd name="T81" fmla="*/ 456 h 1627"/>
              <a:gd name="T82" fmla="*/ 138 w 1443"/>
              <a:gd name="T83" fmla="*/ 730 h 1627"/>
              <a:gd name="T84" fmla="*/ 90 w 1443"/>
              <a:gd name="T85" fmla="*/ 530 h 1627"/>
              <a:gd name="T86" fmla="*/ 6 w 1443"/>
              <a:gd name="T87" fmla="*/ 578 h 1627"/>
              <a:gd name="T88" fmla="*/ 49 w 1443"/>
              <a:gd name="T89" fmla="*/ 966 h 1627"/>
              <a:gd name="T90" fmla="*/ 48 w 1443"/>
              <a:gd name="T91" fmla="*/ 1125 h 1627"/>
              <a:gd name="T92" fmla="*/ 96 w 1443"/>
              <a:gd name="T93" fmla="*/ 1084 h 1627"/>
              <a:gd name="T94" fmla="*/ 96 w 1443"/>
              <a:gd name="T95" fmla="*/ 1125 h 1627"/>
              <a:gd name="T96" fmla="*/ 1084 w 1443"/>
              <a:gd name="T97" fmla="*/ 1519 h 1627"/>
              <a:gd name="T98" fmla="*/ 824 w 1443"/>
              <a:gd name="T99" fmla="*/ 1618 h 1627"/>
              <a:gd name="T100" fmla="*/ 1443 w 1443"/>
              <a:gd name="T101" fmla="*/ 1519 h 1627"/>
              <a:gd name="T102" fmla="*/ 1293 w 1443"/>
              <a:gd name="T103" fmla="*/ 870 h 1627"/>
              <a:gd name="T104" fmla="*/ 1443 w 1443"/>
              <a:gd name="T105" fmla="*/ 772 h 1627"/>
              <a:gd name="T106" fmla="*/ 586 w 1443"/>
              <a:gd name="T107" fmla="*/ 870 h 1627"/>
              <a:gd name="T108" fmla="*/ 1084 w 1443"/>
              <a:gd name="T109" fmla="*/ 1519 h 1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43" h="1627">
                <a:moveTo>
                  <a:pt x="613" y="147"/>
                </a:moveTo>
                <a:cubicBezTo>
                  <a:pt x="613" y="65"/>
                  <a:pt x="547" y="0"/>
                  <a:pt x="466" y="0"/>
                </a:cubicBezTo>
                <a:cubicBezTo>
                  <a:pt x="385" y="0"/>
                  <a:pt x="319" y="65"/>
                  <a:pt x="319" y="147"/>
                </a:cubicBezTo>
                <a:cubicBezTo>
                  <a:pt x="319" y="228"/>
                  <a:pt x="385" y="294"/>
                  <a:pt x="466" y="294"/>
                </a:cubicBezTo>
                <a:cubicBezTo>
                  <a:pt x="547" y="294"/>
                  <a:pt x="613" y="228"/>
                  <a:pt x="613" y="147"/>
                </a:cubicBezTo>
                <a:close/>
                <a:moveTo>
                  <a:pt x="0" y="1173"/>
                </a:moveTo>
                <a:cubicBezTo>
                  <a:pt x="0" y="1182"/>
                  <a:pt x="0" y="1182"/>
                  <a:pt x="0" y="1182"/>
                </a:cubicBezTo>
                <a:cubicBezTo>
                  <a:pt x="0" y="1208"/>
                  <a:pt x="22" y="1230"/>
                  <a:pt x="48" y="1230"/>
                </a:cubicBezTo>
                <a:cubicBezTo>
                  <a:pt x="186" y="1230"/>
                  <a:pt x="186" y="1230"/>
                  <a:pt x="186" y="1230"/>
                </a:cubicBezTo>
                <a:cubicBezTo>
                  <a:pt x="186" y="1363"/>
                  <a:pt x="186" y="1363"/>
                  <a:pt x="186" y="1363"/>
                </a:cubicBezTo>
                <a:cubicBezTo>
                  <a:pt x="210" y="1363"/>
                  <a:pt x="210" y="1363"/>
                  <a:pt x="210" y="1363"/>
                </a:cubicBezTo>
                <a:cubicBezTo>
                  <a:pt x="210" y="1455"/>
                  <a:pt x="210" y="1455"/>
                  <a:pt x="210" y="1455"/>
                </a:cubicBezTo>
                <a:cubicBezTo>
                  <a:pt x="31" y="1504"/>
                  <a:pt x="31" y="1504"/>
                  <a:pt x="31" y="1504"/>
                </a:cubicBezTo>
                <a:cubicBezTo>
                  <a:pt x="31" y="1545"/>
                  <a:pt x="31" y="1545"/>
                  <a:pt x="31" y="1545"/>
                </a:cubicBezTo>
                <a:cubicBezTo>
                  <a:pt x="49" y="1543"/>
                  <a:pt x="49" y="1543"/>
                  <a:pt x="49" y="1543"/>
                </a:cubicBezTo>
                <a:cubicBezTo>
                  <a:pt x="49" y="1554"/>
                  <a:pt x="49" y="1554"/>
                  <a:pt x="49" y="1554"/>
                </a:cubicBezTo>
                <a:cubicBezTo>
                  <a:pt x="36" y="1558"/>
                  <a:pt x="26" y="1571"/>
                  <a:pt x="26" y="1586"/>
                </a:cubicBezTo>
                <a:cubicBezTo>
                  <a:pt x="26" y="1605"/>
                  <a:pt x="42" y="1620"/>
                  <a:pt x="61" y="1620"/>
                </a:cubicBezTo>
                <a:cubicBezTo>
                  <a:pt x="80" y="1620"/>
                  <a:pt x="95" y="1605"/>
                  <a:pt x="95" y="1586"/>
                </a:cubicBezTo>
                <a:cubicBezTo>
                  <a:pt x="95" y="1571"/>
                  <a:pt x="86" y="1558"/>
                  <a:pt x="73" y="1553"/>
                </a:cubicBezTo>
                <a:cubicBezTo>
                  <a:pt x="73" y="1541"/>
                  <a:pt x="73" y="1541"/>
                  <a:pt x="73" y="1541"/>
                </a:cubicBezTo>
                <a:cubicBezTo>
                  <a:pt x="210" y="1525"/>
                  <a:pt x="210" y="1525"/>
                  <a:pt x="210" y="1525"/>
                </a:cubicBezTo>
                <a:cubicBezTo>
                  <a:pt x="210" y="1537"/>
                  <a:pt x="210" y="1537"/>
                  <a:pt x="210" y="1537"/>
                </a:cubicBezTo>
                <a:cubicBezTo>
                  <a:pt x="215" y="1537"/>
                  <a:pt x="215" y="1537"/>
                  <a:pt x="215" y="1537"/>
                </a:cubicBezTo>
                <a:cubicBezTo>
                  <a:pt x="215" y="1594"/>
                  <a:pt x="215" y="1594"/>
                  <a:pt x="215" y="1594"/>
                </a:cubicBezTo>
                <a:cubicBezTo>
                  <a:pt x="228" y="1594"/>
                  <a:pt x="228" y="1594"/>
                  <a:pt x="228" y="1594"/>
                </a:cubicBezTo>
                <a:cubicBezTo>
                  <a:pt x="228" y="1627"/>
                  <a:pt x="228" y="1627"/>
                  <a:pt x="228" y="1627"/>
                </a:cubicBezTo>
                <a:cubicBezTo>
                  <a:pt x="258" y="1627"/>
                  <a:pt x="258" y="1627"/>
                  <a:pt x="258" y="1627"/>
                </a:cubicBezTo>
                <a:cubicBezTo>
                  <a:pt x="258" y="1594"/>
                  <a:pt x="258" y="1594"/>
                  <a:pt x="258" y="1594"/>
                </a:cubicBezTo>
                <a:cubicBezTo>
                  <a:pt x="271" y="1594"/>
                  <a:pt x="271" y="1594"/>
                  <a:pt x="271" y="1594"/>
                </a:cubicBezTo>
                <a:cubicBezTo>
                  <a:pt x="271" y="1537"/>
                  <a:pt x="271" y="1537"/>
                  <a:pt x="271" y="1537"/>
                </a:cubicBezTo>
                <a:cubicBezTo>
                  <a:pt x="276" y="1537"/>
                  <a:pt x="276" y="1537"/>
                  <a:pt x="276" y="1537"/>
                </a:cubicBezTo>
                <a:cubicBezTo>
                  <a:pt x="276" y="1525"/>
                  <a:pt x="276" y="1525"/>
                  <a:pt x="276" y="1525"/>
                </a:cubicBezTo>
                <a:cubicBezTo>
                  <a:pt x="411" y="1541"/>
                  <a:pt x="411" y="1541"/>
                  <a:pt x="411" y="1541"/>
                </a:cubicBezTo>
                <a:cubicBezTo>
                  <a:pt x="411" y="1553"/>
                  <a:pt x="411" y="1553"/>
                  <a:pt x="411" y="1553"/>
                </a:cubicBezTo>
                <a:cubicBezTo>
                  <a:pt x="398" y="1558"/>
                  <a:pt x="388" y="1571"/>
                  <a:pt x="388" y="1586"/>
                </a:cubicBezTo>
                <a:cubicBezTo>
                  <a:pt x="388" y="1605"/>
                  <a:pt x="404" y="1620"/>
                  <a:pt x="423" y="1620"/>
                </a:cubicBezTo>
                <a:cubicBezTo>
                  <a:pt x="442" y="1620"/>
                  <a:pt x="457" y="1605"/>
                  <a:pt x="457" y="1586"/>
                </a:cubicBezTo>
                <a:cubicBezTo>
                  <a:pt x="457" y="1571"/>
                  <a:pt x="448" y="1558"/>
                  <a:pt x="435" y="1554"/>
                </a:cubicBezTo>
                <a:cubicBezTo>
                  <a:pt x="435" y="1543"/>
                  <a:pt x="435" y="1543"/>
                  <a:pt x="435" y="1543"/>
                </a:cubicBezTo>
                <a:cubicBezTo>
                  <a:pt x="452" y="1545"/>
                  <a:pt x="452" y="1545"/>
                  <a:pt x="452" y="1545"/>
                </a:cubicBezTo>
                <a:cubicBezTo>
                  <a:pt x="452" y="1504"/>
                  <a:pt x="452" y="1504"/>
                  <a:pt x="452" y="1504"/>
                </a:cubicBezTo>
                <a:cubicBezTo>
                  <a:pt x="276" y="1456"/>
                  <a:pt x="276" y="1456"/>
                  <a:pt x="276" y="1456"/>
                </a:cubicBezTo>
                <a:cubicBezTo>
                  <a:pt x="276" y="1363"/>
                  <a:pt x="276" y="1363"/>
                  <a:pt x="276" y="1363"/>
                </a:cubicBezTo>
                <a:cubicBezTo>
                  <a:pt x="299" y="1363"/>
                  <a:pt x="299" y="1363"/>
                  <a:pt x="299" y="1363"/>
                </a:cubicBezTo>
                <a:cubicBezTo>
                  <a:pt x="299" y="1230"/>
                  <a:pt x="299" y="1230"/>
                  <a:pt x="299" y="1230"/>
                </a:cubicBezTo>
                <a:cubicBezTo>
                  <a:pt x="466" y="1230"/>
                  <a:pt x="466" y="1230"/>
                  <a:pt x="466" y="1230"/>
                </a:cubicBezTo>
                <a:cubicBezTo>
                  <a:pt x="493" y="1230"/>
                  <a:pt x="514" y="1208"/>
                  <a:pt x="514" y="1182"/>
                </a:cubicBezTo>
                <a:cubicBezTo>
                  <a:pt x="514" y="1173"/>
                  <a:pt x="514" y="1173"/>
                  <a:pt x="514" y="1173"/>
                </a:cubicBezTo>
                <a:cubicBezTo>
                  <a:pt x="514" y="1157"/>
                  <a:pt x="506" y="1143"/>
                  <a:pt x="494" y="1134"/>
                </a:cubicBezTo>
                <a:cubicBezTo>
                  <a:pt x="609" y="1134"/>
                  <a:pt x="609" y="1134"/>
                  <a:pt x="609" y="1134"/>
                </a:cubicBezTo>
                <a:cubicBezTo>
                  <a:pt x="538" y="1491"/>
                  <a:pt x="538" y="1491"/>
                  <a:pt x="538" y="1491"/>
                </a:cubicBezTo>
                <a:cubicBezTo>
                  <a:pt x="528" y="1539"/>
                  <a:pt x="562" y="1586"/>
                  <a:pt x="613" y="1596"/>
                </a:cubicBezTo>
                <a:cubicBezTo>
                  <a:pt x="664" y="1606"/>
                  <a:pt x="713" y="1576"/>
                  <a:pt x="722" y="1528"/>
                </a:cubicBezTo>
                <a:cubicBezTo>
                  <a:pt x="816" y="1057"/>
                  <a:pt x="816" y="1057"/>
                  <a:pt x="816" y="1057"/>
                </a:cubicBezTo>
                <a:cubicBezTo>
                  <a:pt x="816" y="1056"/>
                  <a:pt x="816" y="1054"/>
                  <a:pt x="816" y="1053"/>
                </a:cubicBezTo>
                <a:cubicBezTo>
                  <a:pt x="816" y="1053"/>
                  <a:pt x="816" y="1053"/>
                  <a:pt x="816" y="1053"/>
                </a:cubicBezTo>
                <a:cubicBezTo>
                  <a:pt x="817" y="1053"/>
                  <a:pt x="817" y="1052"/>
                  <a:pt x="817" y="1052"/>
                </a:cubicBezTo>
                <a:cubicBezTo>
                  <a:pt x="817" y="1051"/>
                  <a:pt x="817" y="1051"/>
                  <a:pt x="817" y="1051"/>
                </a:cubicBezTo>
                <a:cubicBezTo>
                  <a:pt x="818" y="1043"/>
                  <a:pt x="818" y="1035"/>
                  <a:pt x="818" y="1027"/>
                </a:cubicBezTo>
                <a:cubicBezTo>
                  <a:pt x="813" y="977"/>
                  <a:pt x="771" y="938"/>
                  <a:pt x="720" y="938"/>
                </a:cubicBezTo>
                <a:cubicBezTo>
                  <a:pt x="439" y="938"/>
                  <a:pt x="439" y="938"/>
                  <a:pt x="439" y="938"/>
                </a:cubicBezTo>
                <a:cubicBezTo>
                  <a:pt x="474" y="772"/>
                  <a:pt x="474" y="772"/>
                  <a:pt x="474" y="772"/>
                </a:cubicBezTo>
                <a:cubicBezTo>
                  <a:pt x="820" y="772"/>
                  <a:pt x="820" y="772"/>
                  <a:pt x="820" y="772"/>
                </a:cubicBezTo>
                <a:cubicBezTo>
                  <a:pt x="835" y="772"/>
                  <a:pt x="849" y="767"/>
                  <a:pt x="861" y="760"/>
                </a:cubicBezTo>
                <a:cubicBezTo>
                  <a:pt x="1231" y="760"/>
                  <a:pt x="1231" y="760"/>
                  <a:pt x="1231" y="760"/>
                </a:cubicBezTo>
                <a:cubicBezTo>
                  <a:pt x="1231" y="717"/>
                  <a:pt x="1231" y="717"/>
                  <a:pt x="1231" y="717"/>
                </a:cubicBezTo>
                <a:cubicBezTo>
                  <a:pt x="1238" y="717"/>
                  <a:pt x="1251" y="709"/>
                  <a:pt x="1245" y="707"/>
                </a:cubicBezTo>
                <a:cubicBezTo>
                  <a:pt x="1258" y="712"/>
                  <a:pt x="1258" y="712"/>
                  <a:pt x="1258" y="712"/>
                </a:cubicBezTo>
                <a:cubicBezTo>
                  <a:pt x="1427" y="272"/>
                  <a:pt x="1255" y="721"/>
                  <a:pt x="1428" y="267"/>
                </a:cubicBezTo>
                <a:cubicBezTo>
                  <a:pt x="1372" y="246"/>
                  <a:pt x="1400" y="256"/>
                  <a:pt x="1400" y="256"/>
                </a:cubicBezTo>
                <a:cubicBezTo>
                  <a:pt x="1235" y="687"/>
                  <a:pt x="1235" y="687"/>
                  <a:pt x="1235" y="687"/>
                </a:cubicBezTo>
                <a:cubicBezTo>
                  <a:pt x="1234" y="686"/>
                  <a:pt x="1232" y="686"/>
                  <a:pt x="1231" y="686"/>
                </a:cubicBezTo>
                <a:cubicBezTo>
                  <a:pt x="1223" y="686"/>
                  <a:pt x="1216" y="692"/>
                  <a:pt x="1215" y="700"/>
                </a:cubicBezTo>
                <a:cubicBezTo>
                  <a:pt x="898" y="700"/>
                  <a:pt x="898" y="700"/>
                  <a:pt x="898" y="700"/>
                </a:cubicBezTo>
                <a:cubicBezTo>
                  <a:pt x="898" y="698"/>
                  <a:pt x="898" y="695"/>
                  <a:pt x="898" y="693"/>
                </a:cubicBezTo>
                <a:cubicBezTo>
                  <a:pt x="898" y="650"/>
                  <a:pt x="863" y="615"/>
                  <a:pt x="820" y="615"/>
                </a:cubicBezTo>
                <a:cubicBezTo>
                  <a:pt x="507" y="615"/>
                  <a:pt x="507" y="615"/>
                  <a:pt x="507" y="615"/>
                </a:cubicBezTo>
                <a:cubicBezTo>
                  <a:pt x="526" y="525"/>
                  <a:pt x="526" y="525"/>
                  <a:pt x="526" y="525"/>
                </a:cubicBezTo>
                <a:cubicBezTo>
                  <a:pt x="542" y="447"/>
                  <a:pt x="492" y="371"/>
                  <a:pt x="415" y="354"/>
                </a:cubicBezTo>
                <a:cubicBezTo>
                  <a:pt x="367" y="344"/>
                  <a:pt x="367" y="344"/>
                  <a:pt x="367" y="344"/>
                </a:cubicBezTo>
                <a:cubicBezTo>
                  <a:pt x="289" y="328"/>
                  <a:pt x="213" y="378"/>
                  <a:pt x="196" y="456"/>
                </a:cubicBezTo>
                <a:cubicBezTo>
                  <a:pt x="151" y="670"/>
                  <a:pt x="151" y="670"/>
                  <a:pt x="151" y="670"/>
                </a:cubicBezTo>
                <a:cubicBezTo>
                  <a:pt x="138" y="730"/>
                  <a:pt x="138" y="730"/>
                  <a:pt x="138" y="730"/>
                </a:cubicBezTo>
                <a:cubicBezTo>
                  <a:pt x="138" y="578"/>
                  <a:pt x="138" y="578"/>
                  <a:pt x="138" y="578"/>
                </a:cubicBezTo>
                <a:cubicBezTo>
                  <a:pt x="138" y="552"/>
                  <a:pt x="117" y="530"/>
                  <a:pt x="90" y="530"/>
                </a:cubicBezTo>
                <a:cubicBezTo>
                  <a:pt x="54" y="530"/>
                  <a:pt x="54" y="530"/>
                  <a:pt x="54" y="530"/>
                </a:cubicBezTo>
                <a:cubicBezTo>
                  <a:pt x="28" y="530"/>
                  <a:pt x="6" y="552"/>
                  <a:pt x="6" y="578"/>
                </a:cubicBezTo>
                <a:cubicBezTo>
                  <a:pt x="6" y="918"/>
                  <a:pt x="6" y="918"/>
                  <a:pt x="6" y="918"/>
                </a:cubicBezTo>
                <a:cubicBezTo>
                  <a:pt x="6" y="943"/>
                  <a:pt x="25" y="964"/>
                  <a:pt x="49" y="966"/>
                </a:cubicBezTo>
                <a:cubicBezTo>
                  <a:pt x="49" y="1125"/>
                  <a:pt x="49" y="1125"/>
                  <a:pt x="49" y="1125"/>
                </a:cubicBezTo>
                <a:cubicBezTo>
                  <a:pt x="48" y="1125"/>
                  <a:pt x="48" y="1125"/>
                  <a:pt x="48" y="1125"/>
                </a:cubicBezTo>
                <a:cubicBezTo>
                  <a:pt x="22" y="1125"/>
                  <a:pt x="0" y="1146"/>
                  <a:pt x="0" y="1173"/>
                </a:cubicBezTo>
                <a:close/>
                <a:moveTo>
                  <a:pt x="96" y="1084"/>
                </a:moveTo>
                <a:cubicBezTo>
                  <a:pt x="106" y="1101"/>
                  <a:pt x="121" y="1116"/>
                  <a:pt x="140" y="1125"/>
                </a:cubicBezTo>
                <a:cubicBezTo>
                  <a:pt x="96" y="1125"/>
                  <a:pt x="96" y="1125"/>
                  <a:pt x="96" y="1125"/>
                </a:cubicBezTo>
                <a:lnTo>
                  <a:pt x="96" y="1084"/>
                </a:lnTo>
                <a:close/>
                <a:moveTo>
                  <a:pt x="1084" y="1519"/>
                </a:moveTo>
                <a:cubicBezTo>
                  <a:pt x="824" y="1519"/>
                  <a:pt x="824" y="1519"/>
                  <a:pt x="824" y="1519"/>
                </a:cubicBezTo>
                <a:cubicBezTo>
                  <a:pt x="824" y="1618"/>
                  <a:pt x="824" y="1618"/>
                  <a:pt x="824" y="1618"/>
                </a:cubicBezTo>
                <a:cubicBezTo>
                  <a:pt x="1443" y="1618"/>
                  <a:pt x="1443" y="1618"/>
                  <a:pt x="1443" y="1618"/>
                </a:cubicBezTo>
                <a:cubicBezTo>
                  <a:pt x="1443" y="1519"/>
                  <a:pt x="1443" y="1519"/>
                  <a:pt x="1443" y="1519"/>
                </a:cubicBezTo>
                <a:cubicBezTo>
                  <a:pt x="1293" y="1519"/>
                  <a:pt x="1293" y="1519"/>
                  <a:pt x="1293" y="1519"/>
                </a:cubicBezTo>
                <a:cubicBezTo>
                  <a:pt x="1293" y="870"/>
                  <a:pt x="1293" y="870"/>
                  <a:pt x="1293" y="870"/>
                </a:cubicBezTo>
                <a:cubicBezTo>
                  <a:pt x="1443" y="870"/>
                  <a:pt x="1443" y="870"/>
                  <a:pt x="1443" y="870"/>
                </a:cubicBezTo>
                <a:cubicBezTo>
                  <a:pt x="1443" y="772"/>
                  <a:pt x="1443" y="772"/>
                  <a:pt x="1443" y="772"/>
                </a:cubicBezTo>
                <a:cubicBezTo>
                  <a:pt x="586" y="772"/>
                  <a:pt x="586" y="772"/>
                  <a:pt x="586" y="772"/>
                </a:cubicBezTo>
                <a:cubicBezTo>
                  <a:pt x="586" y="870"/>
                  <a:pt x="586" y="870"/>
                  <a:pt x="586" y="870"/>
                </a:cubicBezTo>
                <a:cubicBezTo>
                  <a:pt x="1084" y="870"/>
                  <a:pt x="1084" y="870"/>
                  <a:pt x="1084" y="870"/>
                </a:cubicBezTo>
                <a:lnTo>
                  <a:pt x="1084" y="1519"/>
                </a:lnTo>
                <a:close/>
              </a:path>
            </a:pathLst>
          </a:custGeom>
          <a:solidFill>
            <a:schemeClr val="accent4"/>
          </a:solidFill>
          <a:ln>
            <a:noFill/>
          </a:ln>
        </p:spPr>
        <p:txBody>
          <a:bodyPr vert="horz" wrap="square" lIns="71947" tIns="35976" rIns="71947" bIns="35976" numCol="1" anchor="t" anchorCtr="0" compatLnSpc="1"/>
          <a:lstStyle/>
          <a:p>
            <a:endParaRPr lang="en-US" dirty="0"/>
          </a:p>
        </p:txBody>
      </p:sp>
      <p:sp>
        <p:nvSpPr>
          <p:cNvPr id="6" name="Cloud Callout 11"/>
          <p:cNvSpPr/>
          <p:nvPr/>
        </p:nvSpPr>
        <p:spPr bwMode="auto">
          <a:xfrm>
            <a:off x="7456007" y="3206701"/>
            <a:ext cx="2921114" cy="1921164"/>
          </a:xfrm>
          <a:prstGeom prst="cloudCallout">
            <a:avLst>
              <a:gd name="adj1" fmla="val -90339"/>
              <a:gd name="adj2" fmla="val 18228"/>
            </a:avLst>
          </a:prstGeom>
          <a:solidFill>
            <a:srgbClr val="EF8EA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35976" rIns="35976" bIns="71947" numCol="1" spcCol="0" rtlCol="0" fromWordArt="0" anchor="b" anchorCtr="0" forceAA="0" compatLnSpc="1">
            <a:noAutofit/>
          </a:bodyPr>
          <a:lstStyle/>
          <a:p>
            <a:r>
              <a:rPr lang="zh-CN" altLang="en-US" sz="210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rPr>
              <a:t>单击填加问题四？</a:t>
            </a:r>
            <a:endParaRPr lang="en-US" altLang="zh-CN" sz="210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endParaRPr>
          </a:p>
          <a:p>
            <a:endParaRPr lang="en-US" altLang="zh-CN" sz="210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endParaRPr>
          </a:p>
        </p:txBody>
      </p:sp>
      <p:sp>
        <p:nvSpPr>
          <p:cNvPr id="7" name="Cloud Callout 12"/>
          <p:cNvSpPr/>
          <p:nvPr/>
        </p:nvSpPr>
        <p:spPr bwMode="auto">
          <a:xfrm>
            <a:off x="2733231" y="1339880"/>
            <a:ext cx="3057558" cy="1726248"/>
          </a:xfrm>
          <a:prstGeom prst="cloudCallout">
            <a:avLst>
              <a:gd name="adj1" fmla="val 44578"/>
              <a:gd name="adj2" fmla="val 117581"/>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35976" rIns="35976" bIns="71947" numCol="1" spcCol="0" rtlCol="0" fromWordArt="0" anchor="b" anchorCtr="0" forceAA="0" compatLnSpc="1">
            <a:noAutofit/>
          </a:bodyPr>
          <a:lstStyle/>
          <a:p>
            <a:r>
              <a:rPr lang="zh-CN" altLang="en-US" sz="210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rPr>
              <a:t>单击填加问题二？</a:t>
            </a:r>
            <a:endParaRPr lang="en-US" altLang="zh-CN" sz="210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endParaRPr>
          </a:p>
          <a:p>
            <a:endParaRPr lang="en-US" altLang="zh-CN" sz="210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24139" y="1316766"/>
            <a:ext cx="3633744" cy="2112235"/>
          </a:xfrm>
          <a:prstGeom prst="rect">
            <a:avLst/>
          </a:prstGeom>
          <a:solidFill>
            <a:srgbClr val="00A1DA"/>
          </a:solid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nSpc>
                <a:spcPct val="150000"/>
              </a:lnSpc>
            </a:pPr>
            <a:r>
              <a:rPr lang="zh-CN" altLang="en-US" sz="2700" b="1" dirty="0">
                <a:solidFill>
                  <a:schemeClr val="bg1"/>
                </a:solidFill>
                <a:latin typeface="微软雅黑" panose="020B0503020204020204" pitchFamily="34" charset="-122"/>
                <a:ea typeface="微软雅黑" panose="020B0503020204020204" pitchFamily="34" charset="-122"/>
              </a:rPr>
              <a:t>项目</a:t>
            </a:r>
            <a:r>
              <a:rPr lang="en-US" altLang="zh-CN" sz="2700" b="1" dirty="0">
                <a:solidFill>
                  <a:schemeClr val="bg1"/>
                </a:solidFill>
                <a:latin typeface="微软雅黑" panose="020B0503020204020204" pitchFamily="34" charset="-122"/>
                <a:ea typeface="微软雅黑" panose="020B0503020204020204" pitchFamily="34" charset="-122"/>
              </a:rPr>
              <a:t>1</a:t>
            </a:r>
            <a:r>
              <a:rPr lang="zh-CN" altLang="en-US" sz="2700" b="1" dirty="0">
                <a:solidFill>
                  <a:schemeClr val="bg1"/>
                </a:solidFill>
                <a:latin typeface="微软雅黑" panose="020B0503020204020204" pitchFamily="34" charset="-122"/>
                <a:ea typeface="微软雅黑" panose="020B0503020204020204" pitchFamily="34" charset="-122"/>
              </a:rPr>
              <a:t>的标题</a:t>
            </a:r>
            <a:endParaRPr lang="en-US" altLang="zh-CN" sz="2700" b="1"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此处添加项目</a:t>
            </a:r>
            <a:r>
              <a:rPr lang="en-US" altLang="zh-CN" sz="1600" dirty="0">
                <a:solidFill>
                  <a:schemeClr val="bg1"/>
                </a:solidFill>
                <a:latin typeface="微软雅黑" panose="020B0503020204020204" pitchFamily="34" charset="-122"/>
                <a:ea typeface="微软雅黑" panose="020B0503020204020204" pitchFamily="34" charset="-122"/>
              </a:rPr>
              <a:t>1</a:t>
            </a:r>
            <a:r>
              <a:rPr lang="zh-CN" altLang="en-US" sz="1600" dirty="0">
                <a:solidFill>
                  <a:schemeClr val="bg1"/>
                </a:solidFill>
                <a:latin typeface="微软雅黑" panose="020B0503020204020204" pitchFamily="34" charset="-122"/>
                <a:ea typeface="微软雅黑" panose="020B0503020204020204" pitchFamily="34" charset="-122"/>
              </a:rPr>
              <a:t>的文字说明</a:t>
            </a:r>
            <a:endParaRPr lang="en-US" altLang="zh-CN" sz="16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此处添加项目</a:t>
            </a:r>
            <a:r>
              <a:rPr lang="en-US" altLang="zh-CN" sz="1600" dirty="0">
                <a:solidFill>
                  <a:schemeClr val="bg1"/>
                </a:solidFill>
                <a:latin typeface="微软雅黑" panose="020B0503020204020204" pitchFamily="34" charset="-122"/>
                <a:ea typeface="微软雅黑" panose="020B0503020204020204" pitchFamily="34" charset="-122"/>
              </a:rPr>
              <a:t>1</a:t>
            </a:r>
            <a:r>
              <a:rPr lang="zh-CN" altLang="en-US" sz="1600" dirty="0">
                <a:solidFill>
                  <a:schemeClr val="bg1"/>
                </a:solidFill>
                <a:latin typeface="微软雅黑" panose="020B0503020204020204" pitchFamily="34" charset="-122"/>
                <a:ea typeface="微软雅黑" panose="020B0503020204020204" pitchFamily="34" charset="-122"/>
              </a:rPr>
              <a:t>的文字说明</a:t>
            </a:r>
          </a:p>
        </p:txBody>
      </p:sp>
      <p:sp>
        <p:nvSpPr>
          <p:cNvPr id="4" name="矩形 3"/>
          <p:cNvSpPr/>
          <p:nvPr/>
        </p:nvSpPr>
        <p:spPr>
          <a:xfrm>
            <a:off x="4245185" y="1320338"/>
            <a:ext cx="3633744" cy="2112235"/>
          </a:xfrm>
          <a:prstGeom prst="rect">
            <a:avLst/>
          </a:prstGeom>
          <a:blipFill>
            <a:blip r:embed="rId4"/>
            <a:stretch>
              <a:fillRect/>
            </a:stretch>
          </a:blip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gn="ctr"/>
            <a:endParaRPr lang="zh-CN" altLang="en-US"/>
          </a:p>
        </p:txBody>
      </p:sp>
      <p:sp>
        <p:nvSpPr>
          <p:cNvPr id="5" name="矩形 4"/>
          <p:cNvSpPr/>
          <p:nvPr/>
        </p:nvSpPr>
        <p:spPr>
          <a:xfrm>
            <a:off x="7866231" y="1316766"/>
            <a:ext cx="3633744" cy="2112235"/>
          </a:xfrm>
          <a:prstGeom prst="rect">
            <a:avLst/>
          </a:prstGeom>
          <a:solidFill>
            <a:srgbClr val="00A1DA"/>
          </a:solid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nSpc>
                <a:spcPct val="150000"/>
              </a:lnSpc>
            </a:pPr>
            <a:r>
              <a:rPr lang="zh-CN" altLang="en-US" sz="2700" b="1" dirty="0">
                <a:solidFill>
                  <a:schemeClr val="bg1"/>
                </a:solidFill>
                <a:latin typeface="微软雅黑" panose="020B0503020204020204" pitchFamily="34" charset="-122"/>
                <a:ea typeface="微软雅黑" panose="020B0503020204020204" pitchFamily="34" charset="-122"/>
              </a:rPr>
              <a:t>项目</a:t>
            </a:r>
            <a:r>
              <a:rPr lang="en-US" altLang="zh-CN" sz="2700" b="1" dirty="0">
                <a:solidFill>
                  <a:schemeClr val="bg1"/>
                </a:solidFill>
                <a:latin typeface="微软雅黑" panose="020B0503020204020204" pitchFamily="34" charset="-122"/>
                <a:ea typeface="微软雅黑" panose="020B0503020204020204" pitchFamily="34" charset="-122"/>
              </a:rPr>
              <a:t>2</a:t>
            </a:r>
            <a:r>
              <a:rPr lang="zh-CN" altLang="en-US" sz="2700" b="1" dirty="0">
                <a:solidFill>
                  <a:schemeClr val="bg1"/>
                </a:solidFill>
                <a:latin typeface="微软雅黑" panose="020B0503020204020204" pitchFamily="34" charset="-122"/>
                <a:ea typeface="微软雅黑" panose="020B0503020204020204" pitchFamily="34" charset="-122"/>
              </a:rPr>
              <a:t>的标题</a:t>
            </a:r>
            <a:endParaRPr lang="en-US" altLang="zh-CN" sz="2700" b="1"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此处添加项目</a:t>
            </a:r>
            <a:r>
              <a:rPr lang="en-US" altLang="zh-CN" sz="1600" dirty="0">
                <a:solidFill>
                  <a:schemeClr val="bg1"/>
                </a:solidFill>
                <a:latin typeface="微软雅黑" panose="020B0503020204020204" pitchFamily="34" charset="-122"/>
                <a:ea typeface="微软雅黑" panose="020B0503020204020204" pitchFamily="34" charset="-122"/>
              </a:rPr>
              <a:t>2</a:t>
            </a:r>
            <a:r>
              <a:rPr lang="zh-CN" altLang="en-US" sz="1600" dirty="0">
                <a:solidFill>
                  <a:schemeClr val="bg1"/>
                </a:solidFill>
                <a:latin typeface="微软雅黑" panose="020B0503020204020204" pitchFamily="34" charset="-122"/>
                <a:ea typeface="微软雅黑" panose="020B0503020204020204" pitchFamily="34" charset="-122"/>
              </a:rPr>
              <a:t>的文字说明</a:t>
            </a:r>
            <a:endParaRPr lang="en-US" altLang="zh-CN" sz="16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此处添加项目</a:t>
            </a:r>
            <a:r>
              <a:rPr lang="en-US" altLang="zh-CN" sz="1600" dirty="0">
                <a:solidFill>
                  <a:schemeClr val="bg1"/>
                </a:solidFill>
                <a:latin typeface="微软雅黑" panose="020B0503020204020204" pitchFamily="34" charset="-122"/>
                <a:ea typeface="微软雅黑" panose="020B0503020204020204" pitchFamily="34" charset="-122"/>
              </a:rPr>
              <a:t>2</a:t>
            </a:r>
            <a:r>
              <a:rPr lang="zh-CN" altLang="en-US" sz="1600" dirty="0">
                <a:solidFill>
                  <a:schemeClr val="bg1"/>
                </a:solidFill>
                <a:latin typeface="微软雅黑" panose="020B0503020204020204" pitchFamily="34" charset="-122"/>
                <a:ea typeface="微软雅黑" panose="020B0503020204020204" pitchFamily="34" charset="-122"/>
              </a:rPr>
              <a:t>的文字说明</a:t>
            </a:r>
            <a:endParaRPr lang="zh-CN" altLang="en-US" dirty="0"/>
          </a:p>
        </p:txBody>
      </p:sp>
      <p:sp>
        <p:nvSpPr>
          <p:cNvPr id="6" name="矩形 5"/>
          <p:cNvSpPr/>
          <p:nvPr/>
        </p:nvSpPr>
        <p:spPr>
          <a:xfrm>
            <a:off x="624139" y="3419873"/>
            <a:ext cx="3633744" cy="2112235"/>
          </a:xfrm>
          <a:prstGeom prst="rect">
            <a:avLst/>
          </a:prstGeom>
          <a:blipFill>
            <a:blip r:embed="rId5"/>
            <a:stretch>
              <a:fillRect/>
            </a:stretch>
          </a:blip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gn="ctr"/>
            <a:endParaRPr lang="zh-CN" altLang="en-US"/>
          </a:p>
        </p:txBody>
      </p:sp>
      <p:sp>
        <p:nvSpPr>
          <p:cNvPr id="7" name="矩形 6"/>
          <p:cNvSpPr/>
          <p:nvPr/>
        </p:nvSpPr>
        <p:spPr>
          <a:xfrm>
            <a:off x="4245185" y="3423445"/>
            <a:ext cx="3633744" cy="2112235"/>
          </a:xfrm>
          <a:prstGeom prst="rect">
            <a:avLst/>
          </a:prstGeom>
          <a:solidFill>
            <a:srgbClr val="00A1DA"/>
          </a:solid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nSpc>
                <a:spcPct val="150000"/>
              </a:lnSpc>
            </a:pPr>
            <a:r>
              <a:rPr lang="zh-CN" altLang="en-US" sz="2700" b="1" dirty="0">
                <a:solidFill>
                  <a:schemeClr val="bg1"/>
                </a:solidFill>
                <a:latin typeface="微软雅黑" panose="020B0503020204020204" pitchFamily="34" charset="-122"/>
                <a:ea typeface="微软雅黑" panose="020B0503020204020204" pitchFamily="34" charset="-122"/>
              </a:rPr>
              <a:t>项目</a:t>
            </a:r>
            <a:r>
              <a:rPr lang="en-US" altLang="zh-CN" sz="2700" b="1" dirty="0">
                <a:solidFill>
                  <a:schemeClr val="bg1"/>
                </a:solidFill>
                <a:latin typeface="微软雅黑" panose="020B0503020204020204" pitchFamily="34" charset="-122"/>
                <a:ea typeface="微软雅黑" panose="020B0503020204020204" pitchFamily="34" charset="-122"/>
              </a:rPr>
              <a:t>2</a:t>
            </a:r>
            <a:r>
              <a:rPr lang="zh-CN" altLang="en-US" sz="2700" b="1" dirty="0">
                <a:solidFill>
                  <a:schemeClr val="bg1"/>
                </a:solidFill>
                <a:latin typeface="微软雅黑" panose="020B0503020204020204" pitchFamily="34" charset="-122"/>
                <a:ea typeface="微软雅黑" panose="020B0503020204020204" pitchFamily="34" charset="-122"/>
              </a:rPr>
              <a:t>的标题</a:t>
            </a:r>
            <a:endParaRPr lang="en-US" altLang="zh-CN" sz="2700" b="1"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此处添加项目</a:t>
            </a:r>
            <a:r>
              <a:rPr lang="en-US" altLang="zh-CN" sz="1600" dirty="0">
                <a:solidFill>
                  <a:schemeClr val="bg1"/>
                </a:solidFill>
                <a:latin typeface="微软雅黑" panose="020B0503020204020204" pitchFamily="34" charset="-122"/>
                <a:ea typeface="微软雅黑" panose="020B0503020204020204" pitchFamily="34" charset="-122"/>
              </a:rPr>
              <a:t>2</a:t>
            </a:r>
            <a:r>
              <a:rPr lang="zh-CN" altLang="en-US" sz="1600" dirty="0">
                <a:solidFill>
                  <a:schemeClr val="bg1"/>
                </a:solidFill>
                <a:latin typeface="微软雅黑" panose="020B0503020204020204" pitchFamily="34" charset="-122"/>
                <a:ea typeface="微软雅黑" panose="020B0503020204020204" pitchFamily="34" charset="-122"/>
              </a:rPr>
              <a:t>的文字说明</a:t>
            </a:r>
            <a:endParaRPr lang="en-US" altLang="zh-CN" sz="16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此处添加项目</a:t>
            </a:r>
            <a:r>
              <a:rPr lang="en-US" altLang="zh-CN" sz="1600" dirty="0">
                <a:solidFill>
                  <a:schemeClr val="bg1"/>
                </a:solidFill>
                <a:latin typeface="微软雅黑" panose="020B0503020204020204" pitchFamily="34" charset="-122"/>
                <a:ea typeface="微软雅黑" panose="020B0503020204020204" pitchFamily="34" charset="-122"/>
              </a:rPr>
              <a:t>2</a:t>
            </a:r>
            <a:r>
              <a:rPr lang="zh-CN" altLang="en-US" sz="1600" dirty="0">
                <a:solidFill>
                  <a:schemeClr val="bg1"/>
                </a:solidFill>
                <a:latin typeface="微软雅黑" panose="020B0503020204020204" pitchFamily="34" charset="-122"/>
                <a:ea typeface="微软雅黑" panose="020B0503020204020204" pitchFamily="34" charset="-122"/>
              </a:rPr>
              <a:t>的文字说明</a:t>
            </a:r>
            <a:endParaRPr lang="zh-CN" altLang="en-US" dirty="0"/>
          </a:p>
        </p:txBody>
      </p:sp>
      <p:sp>
        <p:nvSpPr>
          <p:cNvPr id="8" name="矩形 7"/>
          <p:cNvSpPr/>
          <p:nvPr/>
        </p:nvSpPr>
        <p:spPr>
          <a:xfrm>
            <a:off x="7866231" y="3419873"/>
            <a:ext cx="3633744" cy="2112235"/>
          </a:xfrm>
          <a:prstGeom prst="rect">
            <a:avLst/>
          </a:prstGeom>
          <a:blipFill>
            <a:blip r:embed="rId6"/>
            <a:stretch>
              <a:fillRect/>
            </a:stretch>
          </a:blip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gn="ctr"/>
            <a:endParaRPr lang="zh-CN" altLang="en-US"/>
          </a:p>
        </p:txBody>
      </p:sp>
      <p:sp>
        <p:nvSpPr>
          <p:cNvPr id="9" name="矩形 8"/>
          <p:cNvSpPr/>
          <p:nvPr/>
        </p:nvSpPr>
        <p:spPr>
          <a:xfrm>
            <a:off x="634158" y="3423144"/>
            <a:ext cx="3633744" cy="2112235"/>
          </a:xfrm>
          <a:prstGeom prst="rect">
            <a:avLst/>
          </a:prstGeom>
          <a:solidFill>
            <a:schemeClr val="accent4"/>
          </a:solid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nSpc>
                <a:spcPct val="150000"/>
              </a:lnSpc>
            </a:pPr>
            <a:r>
              <a:rPr lang="zh-CN" altLang="en-US" sz="2700" b="1" dirty="0">
                <a:solidFill>
                  <a:schemeClr val="bg1"/>
                </a:solidFill>
                <a:latin typeface="微软雅黑" panose="020B0503020204020204" pitchFamily="34" charset="-122"/>
                <a:ea typeface="微软雅黑" panose="020B0503020204020204" pitchFamily="34" charset="-122"/>
              </a:rPr>
              <a:t>项目</a:t>
            </a:r>
            <a:r>
              <a:rPr lang="en-US" altLang="zh-CN" sz="2700" b="1" dirty="0">
                <a:solidFill>
                  <a:schemeClr val="bg1"/>
                </a:solidFill>
                <a:latin typeface="微软雅黑" panose="020B0503020204020204" pitchFamily="34" charset="-122"/>
                <a:ea typeface="微软雅黑" panose="020B0503020204020204" pitchFamily="34" charset="-122"/>
              </a:rPr>
              <a:t>4</a:t>
            </a:r>
            <a:r>
              <a:rPr lang="zh-CN" altLang="en-US" sz="2700" b="1" dirty="0">
                <a:solidFill>
                  <a:schemeClr val="bg1"/>
                </a:solidFill>
                <a:latin typeface="微软雅黑" panose="020B0503020204020204" pitchFamily="34" charset="-122"/>
                <a:ea typeface="微软雅黑" panose="020B0503020204020204" pitchFamily="34" charset="-122"/>
              </a:rPr>
              <a:t>的标题</a:t>
            </a:r>
            <a:endParaRPr lang="en-US" altLang="zh-CN" sz="2700" b="1"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此处添加项目</a:t>
            </a:r>
            <a:r>
              <a:rPr lang="en-US" altLang="zh-CN" sz="1600" dirty="0">
                <a:solidFill>
                  <a:schemeClr val="bg1"/>
                </a:solidFill>
                <a:latin typeface="微软雅黑" panose="020B0503020204020204" pitchFamily="34" charset="-122"/>
                <a:ea typeface="微软雅黑" panose="020B0503020204020204" pitchFamily="34" charset="-122"/>
              </a:rPr>
              <a:t>4</a:t>
            </a:r>
            <a:r>
              <a:rPr lang="zh-CN" altLang="en-US" sz="1600" dirty="0">
                <a:solidFill>
                  <a:schemeClr val="bg1"/>
                </a:solidFill>
                <a:latin typeface="微软雅黑" panose="020B0503020204020204" pitchFamily="34" charset="-122"/>
                <a:ea typeface="微软雅黑" panose="020B0503020204020204" pitchFamily="34" charset="-122"/>
              </a:rPr>
              <a:t>的文字说明</a:t>
            </a:r>
            <a:endParaRPr lang="en-US" altLang="zh-CN" sz="16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此处添加项目</a:t>
            </a:r>
            <a:r>
              <a:rPr lang="en-US" altLang="zh-CN" sz="1600" dirty="0">
                <a:solidFill>
                  <a:schemeClr val="bg1"/>
                </a:solidFill>
                <a:latin typeface="微软雅黑" panose="020B0503020204020204" pitchFamily="34" charset="-122"/>
                <a:ea typeface="微软雅黑" panose="020B0503020204020204" pitchFamily="34" charset="-122"/>
              </a:rPr>
              <a:t>4</a:t>
            </a:r>
            <a:r>
              <a:rPr lang="zh-CN" altLang="en-US" sz="1600" dirty="0">
                <a:solidFill>
                  <a:schemeClr val="bg1"/>
                </a:solidFill>
                <a:latin typeface="微软雅黑" panose="020B0503020204020204" pitchFamily="34" charset="-122"/>
                <a:ea typeface="微软雅黑" panose="020B0503020204020204" pitchFamily="34" charset="-122"/>
              </a:rPr>
              <a:t>的文字说明</a:t>
            </a:r>
          </a:p>
        </p:txBody>
      </p:sp>
      <p:sp>
        <p:nvSpPr>
          <p:cNvPr id="10" name="矩形 9"/>
          <p:cNvSpPr/>
          <p:nvPr/>
        </p:nvSpPr>
        <p:spPr>
          <a:xfrm>
            <a:off x="4255204" y="3419325"/>
            <a:ext cx="3633744" cy="2112235"/>
          </a:xfrm>
          <a:prstGeom prst="rect">
            <a:avLst/>
          </a:prstGeom>
          <a:blipFill>
            <a:blip r:embed="rId7"/>
            <a:stretch>
              <a:fillRect/>
            </a:stretch>
          </a:blip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gn="ctr"/>
            <a:endParaRPr lang="zh-CN" altLang="en-US"/>
          </a:p>
        </p:txBody>
      </p:sp>
      <p:sp>
        <p:nvSpPr>
          <p:cNvPr id="11" name="矩形 10"/>
          <p:cNvSpPr/>
          <p:nvPr/>
        </p:nvSpPr>
        <p:spPr>
          <a:xfrm>
            <a:off x="7876250" y="3426469"/>
            <a:ext cx="3633744" cy="2112235"/>
          </a:xfrm>
          <a:prstGeom prst="rect">
            <a:avLst/>
          </a:prstGeom>
          <a:solidFill>
            <a:schemeClr val="accent2"/>
          </a:solid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nSpc>
                <a:spcPct val="150000"/>
              </a:lnSpc>
            </a:pPr>
            <a:r>
              <a:rPr lang="zh-CN" altLang="en-US" sz="2700" b="1" dirty="0">
                <a:solidFill>
                  <a:schemeClr val="bg1"/>
                </a:solidFill>
                <a:latin typeface="微软雅黑" panose="020B0503020204020204" pitchFamily="34" charset="-122"/>
                <a:ea typeface="微软雅黑" panose="020B0503020204020204" pitchFamily="34" charset="-122"/>
              </a:rPr>
              <a:t>项目</a:t>
            </a:r>
            <a:r>
              <a:rPr lang="en-US" altLang="zh-CN" sz="2700" b="1" dirty="0">
                <a:solidFill>
                  <a:schemeClr val="bg1"/>
                </a:solidFill>
                <a:latin typeface="微软雅黑" panose="020B0503020204020204" pitchFamily="34" charset="-122"/>
                <a:ea typeface="微软雅黑" panose="020B0503020204020204" pitchFamily="34" charset="-122"/>
              </a:rPr>
              <a:t>6</a:t>
            </a:r>
            <a:r>
              <a:rPr lang="zh-CN" altLang="en-US" sz="2700" b="1" dirty="0">
                <a:solidFill>
                  <a:schemeClr val="bg1"/>
                </a:solidFill>
                <a:latin typeface="微软雅黑" panose="020B0503020204020204" pitchFamily="34" charset="-122"/>
                <a:ea typeface="微软雅黑" panose="020B0503020204020204" pitchFamily="34" charset="-122"/>
              </a:rPr>
              <a:t>的标题</a:t>
            </a:r>
            <a:endParaRPr lang="en-US" altLang="zh-CN" sz="2700" b="1"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此处添加项目</a:t>
            </a:r>
            <a:r>
              <a:rPr lang="en-US" altLang="zh-CN" sz="1600" dirty="0">
                <a:solidFill>
                  <a:schemeClr val="bg1"/>
                </a:solidFill>
                <a:latin typeface="微软雅黑" panose="020B0503020204020204" pitchFamily="34" charset="-122"/>
                <a:ea typeface="微软雅黑" panose="020B0503020204020204" pitchFamily="34" charset="-122"/>
              </a:rPr>
              <a:t>6</a:t>
            </a:r>
            <a:r>
              <a:rPr lang="zh-CN" altLang="en-US" sz="1600" dirty="0">
                <a:solidFill>
                  <a:schemeClr val="bg1"/>
                </a:solidFill>
                <a:latin typeface="微软雅黑" panose="020B0503020204020204" pitchFamily="34" charset="-122"/>
                <a:ea typeface="微软雅黑" panose="020B0503020204020204" pitchFamily="34" charset="-122"/>
              </a:rPr>
              <a:t>的文字说明</a:t>
            </a:r>
            <a:endParaRPr lang="en-US" altLang="zh-CN" sz="16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此处添加项目</a:t>
            </a:r>
            <a:r>
              <a:rPr lang="en-US" altLang="zh-CN" sz="1600" dirty="0">
                <a:solidFill>
                  <a:schemeClr val="bg1"/>
                </a:solidFill>
                <a:latin typeface="微软雅黑" panose="020B0503020204020204" pitchFamily="34" charset="-122"/>
                <a:ea typeface="微软雅黑" panose="020B0503020204020204" pitchFamily="34" charset="-122"/>
              </a:rPr>
              <a:t>6</a:t>
            </a:r>
            <a:r>
              <a:rPr lang="zh-CN" altLang="en-US" sz="1600" dirty="0">
                <a:solidFill>
                  <a:schemeClr val="bg1"/>
                </a:solidFill>
                <a:latin typeface="微软雅黑" panose="020B0503020204020204" pitchFamily="34" charset="-122"/>
                <a:ea typeface="微软雅黑" panose="020B0503020204020204" pitchFamily="34" charset="-122"/>
              </a:rPr>
              <a:t>的文字说明</a:t>
            </a:r>
            <a:endParaRPr lang="zh-CN" altLang="en-US" dirty="0"/>
          </a:p>
        </p:txBody>
      </p:sp>
      <p:sp>
        <p:nvSpPr>
          <p:cNvPr id="12" name="矩形 11"/>
          <p:cNvSpPr/>
          <p:nvPr/>
        </p:nvSpPr>
        <p:spPr>
          <a:xfrm>
            <a:off x="634158" y="1316766"/>
            <a:ext cx="3633744" cy="2112235"/>
          </a:xfrm>
          <a:prstGeom prst="rect">
            <a:avLst/>
          </a:prstGeom>
          <a:blipFill>
            <a:blip r:embed="rId8"/>
            <a:stretch>
              <a:fillRect/>
            </a:stretch>
          </a:blip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gn="ctr"/>
            <a:endParaRPr lang="zh-CN" altLang="en-US"/>
          </a:p>
        </p:txBody>
      </p:sp>
      <p:sp>
        <p:nvSpPr>
          <p:cNvPr id="13" name="矩形 12"/>
          <p:cNvSpPr/>
          <p:nvPr/>
        </p:nvSpPr>
        <p:spPr>
          <a:xfrm>
            <a:off x="4255204" y="1320585"/>
            <a:ext cx="3633744" cy="2112235"/>
          </a:xfrm>
          <a:prstGeom prst="rect">
            <a:avLst/>
          </a:prstGeom>
          <a:solidFill>
            <a:schemeClr val="accent3"/>
          </a:solid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nSpc>
                <a:spcPct val="150000"/>
              </a:lnSpc>
            </a:pPr>
            <a:r>
              <a:rPr lang="zh-CN" altLang="en-US" sz="2700" b="1" dirty="0">
                <a:solidFill>
                  <a:schemeClr val="bg1"/>
                </a:solidFill>
                <a:latin typeface="微软雅黑" panose="020B0503020204020204" pitchFamily="34" charset="-122"/>
                <a:ea typeface="微软雅黑" panose="020B0503020204020204" pitchFamily="34" charset="-122"/>
              </a:rPr>
              <a:t>项目</a:t>
            </a:r>
            <a:r>
              <a:rPr lang="en-US" altLang="zh-CN" sz="2700" b="1" dirty="0">
                <a:solidFill>
                  <a:schemeClr val="bg1"/>
                </a:solidFill>
                <a:latin typeface="微软雅黑" panose="020B0503020204020204" pitchFamily="34" charset="-122"/>
                <a:ea typeface="微软雅黑" panose="020B0503020204020204" pitchFamily="34" charset="-122"/>
              </a:rPr>
              <a:t>5</a:t>
            </a:r>
            <a:r>
              <a:rPr lang="zh-CN" altLang="en-US" sz="2700" b="1" dirty="0">
                <a:solidFill>
                  <a:schemeClr val="bg1"/>
                </a:solidFill>
                <a:latin typeface="微软雅黑" panose="020B0503020204020204" pitchFamily="34" charset="-122"/>
                <a:ea typeface="微软雅黑" panose="020B0503020204020204" pitchFamily="34" charset="-122"/>
              </a:rPr>
              <a:t>的标题</a:t>
            </a:r>
            <a:endParaRPr lang="en-US" altLang="zh-CN" sz="2700" b="1"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此处添加项目</a:t>
            </a:r>
            <a:r>
              <a:rPr lang="en-US" altLang="zh-CN" sz="1600" dirty="0">
                <a:solidFill>
                  <a:schemeClr val="bg1"/>
                </a:solidFill>
                <a:latin typeface="微软雅黑" panose="020B0503020204020204" pitchFamily="34" charset="-122"/>
                <a:ea typeface="微软雅黑" panose="020B0503020204020204" pitchFamily="34" charset="-122"/>
              </a:rPr>
              <a:t>5</a:t>
            </a:r>
            <a:r>
              <a:rPr lang="zh-CN" altLang="en-US" sz="1600" dirty="0">
                <a:solidFill>
                  <a:schemeClr val="bg1"/>
                </a:solidFill>
                <a:latin typeface="微软雅黑" panose="020B0503020204020204" pitchFamily="34" charset="-122"/>
                <a:ea typeface="微软雅黑" panose="020B0503020204020204" pitchFamily="34" charset="-122"/>
              </a:rPr>
              <a:t>的文字说明</a:t>
            </a:r>
            <a:endParaRPr lang="en-US" altLang="zh-CN" sz="16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此处添加项目</a:t>
            </a:r>
            <a:r>
              <a:rPr lang="en-US" altLang="zh-CN" sz="1600" dirty="0">
                <a:solidFill>
                  <a:schemeClr val="bg1"/>
                </a:solidFill>
                <a:latin typeface="微软雅黑" panose="020B0503020204020204" pitchFamily="34" charset="-122"/>
                <a:ea typeface="微软雅黑" panose="020B0503020204020204" pitchFamily="34" charset="-122"/>
              </a:rPr>
              <a:t>5</a:t>
            </a:r>
            <a:r>
              <a:rPr lang="zh-CN" altLang="en-US" sz="1600" dirty="0">
                <a:solidFill>
                  <a:schemeClr val="bg1"/>
                </a:solidFill>
                <a:latin typeface="微软雅黑" panose="020B0503020204020204" pitchFamily="34" charset="-122"/>
                <a:ea typeface="微软雅黑" panose="020B0503020204020204" pitchFamily="34" charset="-122"/>
              </a:rPr>
              <a:t>的文字说明</a:t>
            </a:r>
            <a:endParaRPr lang="zh-CN" altLang="en-US" dirty="0"/>
          </a:p>
        </p:txBody>
      </p:sp>
      <p:sp>
        <p:nvSpPr>
          <p:cNvPr id="14" name="矩形 13"/>
          <p:cNvSpPr/>
          <p:nvPr/>
        </p:nvSpPr>
        <p:spPr>
          <a:xfrm>
            <a:off x="7876250" y="1316766"/>
            <a:ext cx="3633744" cy="2112235"/>
          </a:xfrm>
          <a:prstGeom prst="rect">
            <a:avLst/>
          </a:prstGeom>
          <a:blipFill>
            <a:blip r:embed="rId9"/>
            <a:stretch>
              <a:fillRect/>
            </a:stretch>
          </a:blip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gn="ctr"/>
            <a:endParaRPr lang="zh-CN" altLang="en-US"/>
          </a:p>
        </p:txBody>
      </p:sp>
      <p:sp>
        <p:nvSpPr>
          <p:cNvPr id="2" name="标题 1"/>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dou.wav"/>
                                        </p:tgtEl>
                                      </p:cMediaNode>
                                    </p:audio>
                                  </p:sub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Effect transition="in" filter="fade">
                                      <p:cBhvr>
                                        <p:cTn id="14" dur="10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Effect transition="in" filter="fade">
                                      <p:cBhvr>
                                        <p:cTn id="19" dur="1000"/>
                                        <p:tgtEl>
                                          <p:spTgt spid="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fltVal val="0"/>
                                          </p:val>
                                        </p:tav>
                                        <p:tav tm="100000">
                                          <p:val>
                                            <p:strVal val="#ppt_w"/>
                                          </p:val>
                                        </p:tav>
                                      </p:tavLst>
                                    </p:anim>
                                    <p:anim calcmode="lin" valueType="num">
                                      <p:cBhvr>
                                        <p:cTn id="23" dur="1000" fill="hold"/>
                                        <p:tgtEl>
                                          <p:spTgt spid="7"/>
                                        </p:tgtEl>
                                        <p:attrNameLst>
                                          <p:attrName>ppt_h</p:attrName>
                                        </p:attrNameLst>
                                      </p:cBhvr>
                                      <p:tavLst>
                                        <p:tav tm="0">
                                          <p:val>
                                            <p:fltVal val="0"/>
                                          </p:val>
                                        </p:tav>
                                        <p:tav tm="100000">
                                          <p:val>
                                            <p:strVal val="#ppt_h"/>
                                          </p:val>
                                        </p:tav>
                                      </p:tavLst>
                                    </p:anim>
                                    <p:animEffect transition="in" filter="fade">
                                      <p:cBhvr>
                                        <p:cTn id="24" dur="1000"/>
                                        <p:tgtEl>
                                          <p:spTgt spid="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000" fill="hold"/>
                                        <p:tgtEl>
                                          <p:spTgt spid="5"/>
                                        </p:tgtEl>
                                        <p:attrNameLst>
                                          <p:attrName>ppt_w</p:attrName>
                                        </p:attrNameLst>
                                      </p:cBhvr>
                                      <p:tavLst>
                                        <p:tav tm="0">
                                          <p:val>
                                            <p:fltVal val="0"/>
                                          </p:val>
                                        </p:tav>
                                        <p:tav tm="100000">
                                          <p:val>
                                            <p:strVal val="#ppt_w"/>
                                          </p:val>
                                        </p:tav>
                                      </p:tavLst>
                                    </p:anim>
                                    <p:anim calcmode="lin" valueType="num">
                                      <p:cBhvr>
                                        <p:cTn id="28" dur="1000" fill="hold"/>
                                        <p:tgtEl>
                                          <p:spTgt spid="5"/>
                                        </p:tgtEl>
                                        <p:attrNameLst>
                                          <p:attrName>ppt_h</p:attrName>
                                        </p:attrNameLst>
                                      </p:cBhvr>
                                      <p:tavLst>
                                        <p:tav tm="0">
                                          <p:val>
                                            <p:fltVal val="0"/>
                                          </p:val>
                                        </p:tav>
                                        <p:tav tm="100000">
                                          <p:val>
                                            <p:strVal val="#ppt_h"/>
                                          </p:val>
                                        </p:tav>
                                      </p:tavLst>
                                    </p:anim>
                                    <p:animEffect transition="in" filter="fade">
                                      <p:cBhvr>
                                        <p:cTn id="29" dur="1000"/>
                                        <p:tgtEl>
                                          <p:spTgt spid="5"/>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1000" fill="hold"/>
                                        <p:tgtEl>
                                          <p:spTgt spid="8"/>
                                        </p:tgtEl>
                                        <p:attrNameLst>
                                          <p:attrName>ppt_w</p:attrName>
                                        </p:attrNameLst>
                                      </p:cBhvr>
                                      <p:tavLst>
                                        <p:tav tm="0">
                                          <p:val>
                                            <p:fltVal val="0"/>
                                          </p:val>
                                        </p:tav>
                                        <p:tav tm="100000">
                                          <p:val>
                                            <p:strVal val="#ppt_w"/>
                                          </p:val>
                                        </p:tav>
                                      </p:tavLst>
                                    </p:anim>
                                    <p:anim calcmode="lin" valueType="num">
                                      <p:cBhvr>
                                        <p:cTn id="33" dur="1000" fill="hold"/>
                                        <p:tgtEl>
                                          <p:spTgt spid="8"/>
                                        </p:tgtEl>
                                        <p:attrNameLst>
                                          <p:attrName>ppt_h</p:attrName>
                                        </p:attrNameLst>
                                      </p:cBhvr>
                                      <p:tavLst>
                                        <p:tav tm="0">
                                          <p:val>
                                            <p:fltVal val="0"/>
                                          </p:val>
                                        </p:tav>
                                        <p:tav tm="100000">
                                          <p:val>
                                            <p:strVal val="#ppt_h"/>
                                          </p:val>
                                        </p:tav>
                                      </p:tavLst>
                                    </p:anim>
                                    <p:animEffect transition="in" filter="fade">
                                      <p:cBhvr>
                                        <p:cTn id="34" dur="1000"/>
                                        <p:tgtEl>
                                          <p:spTgt spid="8"/>
                                        </p:tgtEl>
                                      </p:cBhvr>
                                    </p:animEffect>
                                  </p:childTnLst>
                                </p:cTn>
                              </p:par>
                              <p:par>
                                <p:cTn id="35" presetID="0" presetClass="path" presetSubtype="0" accel="50000" decel="50000" fill="hold" grpId="1" nodeType="withEffect">
                                  <p:stCondLst>
                                    <p:cond delay="0"/>
                                  </p:stCondLst>
                                  <p:childTnLst>
                                    <p:animMotion origin="layout" path="M -0.01563 0.73704 C -0.01233 0.53086 -0.03004 0.31914 -0.0073 0.11667 C -0.0066 0.10062 -0.00487 0.08765 -0.00313 0.07222 C -0.00209 0.04846 4.44444E-6 0.02747 4.44444E-6 6.17284E-7 " pathEditMode="relative" rAng="0" ptsTypes="fffA">
                                      <p:cBhvr>
                                        <p:cTn id="36" dur="1000" fill="hold"/>
                                        <p:tgtEl>
                                          <p:spTgt spid="3"/>
                                        </p:tgtEl>
                                        <p:attrNameLst>
                                          <p:attrName>ppt_x</p:attrName>
                                          <p:attrName>ppt_y</p:attrName>
                                        </p:attrNameLst>
                                      </p:cBhvr>
                                      <p:rCtr x="52" y="-36852"/>
                                    </p:animMotion>
                                  </p:childTnLst>
                                </p:cTn>
                              </p:par>
                              <p:par>
                                <p:cTn id="37" presetID="0" presetClass="path" presetSubtype="0" accel="50000" decel="50000" fill="hold" grpId="1" nodeType="withEffect">
                                  <p:stCondLst>
                                    <p:cond delay="0"/>
                                  </p:stCondLst>
                                  <p:childTnLst>
                                    <p:animMotion origin="layout" path="M 0.15695 0.55803 C 0.15938 0.54013 0.15296 0.52562 0.15 0.50865 C 0.14341 0.47007 0.13681 0.43025 0.12778 0.3926 C 0.12275 0.34723 0.11285 0.30741 0.10139 0.26667 C 0.09757 0.23334 0.1033 0.27408 0.09584 0.24445 C 0.0948 0.24075 0.09549 0.23581 0.09445 0.2321 C 0.08924 0.21235 0.08108 0.19291 0.07362 0.17531 C 0.07066 0.15957 0.06494 0.14754 0.05834 0.13581 C 0.05591 0.12284 0.05851 0.13334 0.05278 0.12099 C 0.04757 0.10988 0.04462 0.09661 0.03889 0.08642 C 0.03733 0.07562 0.03403 0.06945 0.03195 0.05926 C 0.02761 0.03889 0.02275 0.02562 0.01389 0.00988 C 0.01094 0.00463 0.00504 0.0034 -4.72222E-6 -4.93827E-6 " pathEditMode="relative" rAng="0" ptsTypes="ffffffffffffA">
                                      <p:cBhvr>
                                        <p:cTn id="38" dur="1000" fill="hold"/>
                                        <p:tgtEl>
                                          <p:spTgt spid="6"/>
                                        </p:tgtEl>
                                        <p:attrNameLst>
                                          <p:attrName>ppt_x</p:attrName>
                                          <p:attrName>ppt_y</p:attrName>
                                        </p:attrNameLst>
                                      </p:cBhvr>
                                      <p:rCtr x="-7726" y="-27901"/>
                                    </p:animMotion>
                                  </p:childTnLst>
                                </p:cTn>
                              </p:par>
                              <p:par>
                                <p:cTn id="39" presetID="0" presetClass="path" presetSubtype="0" accel="50000" decel="50000" fill="hold" grpId="1" nodeType="withEffect">
                                  <p:stCondLst>
                                    <p:cond delay="0"/>
                                  </p:stCondLst>
                                  <p:childTnLst>
                                    <p:animMotion origin="layout" path="M 0.14306 0.76297 C 0.14149 0.7463 0.13889 0.72871 0.13472 0.71358 C 0.13333 0.69815 0.13177 0.68303 0.12778 0.66914 C 0.12379 0.61945 0.11372 0.57284 0.10417 0.52593 C 0.10017 0.50679 0.10087 0.48364 0.09445 0.46667 C 0.08958 0.43179 0.0842 0.39723 0.07778 0.36297 C 0.07691 0.35834 0.07726 0.35278 0.07639 0.34815 C 0.07222 0.32562 0.07205 0.34136 0.06945 0.31852 C 0.06511 0.28025 0.05625 0.2426 0.04722 0.20741 C 0.0375 0.16976 0.05 0.21297 0.04306 0.18025 C 0.04045 0.1679 0.03663 0.15494 0.03333 0.14321 C 0.02917 0.1284 0.02743 0.11297 0.02222 0.09877 C 0.02066 0.08519 0.01701 0.07655 0.01389 0.0642 C 0.00729 0.03766 0.01458 0.05864 0.00833 0.04198 C 0.0066 0.02994 0.00504 0.01142 -8.33333E-7 -2.96296E-6 " pathEditMode="relative" rAng="0" ptsTypes="ffffffffffffffA">
                                      <p:cBhvr>
                                        <p:cTn id="40" dur="1000" fill="hold"/>
                                        <p:tgtEl>
                                          <p:spTgt spid="4"/>
                                        </p:tgtEl>
                                        <p:attrNameLst>
                                          <p:attrName>ppt_x</p:attrName>
                                          <p:attrName>ppt_y</p:attrName>
                                        </p:attrNameLst>
                                      </p:cBhvr>
                                      <p:rCtr x="-7153" y="-38148"/>
                                    </p:animMotion>
                                  </p:childTnLst>
                                </p:cTn>
                              </p:par>
                              <p:par>
                                <p:cTn id="41" presetID="0" presetClass="path" presetSubtype="0" accel="50000" decel="50000" fill="hold" grpId="1" nodeType="withEffect">
                                  <p:stCondLst>
                                    <p:cond delay="0"/>
                                  </p:stCondLst>
                                  <p:childTnLst>
                                    <p:animMotion origin="layout" path="M 0.02917 0.59506 C 0.02621 0.57932 0.02587 0.56204 0.02361 0.54568 C 0.02257 0.47562 0.02101 0.43981 0.01528 0.37778 C 0.01406 0.33889 0.01233 0.30031 0.00972 0.26173 C 0.0092 0.25432 0.00885 0.24691 0.00833 0.23951 C 0.00712 0.22377 0.00417 0.19259 0.00417 0.1929 C 0.00243 0.12932 1.38889E-6 0.06574 1.38889E-6 3.7037E-7 " pathEditMode="relative" rAng="0" ptsTypes="ffffffA">
                                      <p:cBhvr>
                                        <p:cTn id="42" dur="1000" fill="hold"/>
                                        <p:tgtEl>
                                          <p:spTgt spid="7"/>
                                        </p:tgtEl>
                                        <p:attrNameLst>
                                          <p:attrName>ppt_x</p:attrName>
                                          <p:attrName>ppt_y</p:attrName>
                                        </p:attrNameLst>
                                      </p:cBhvr>
                                      <p:rCtr x="-1458" y="-29753"/>
                                    </p:animMotion>
                                  </p:childTnLst>
                                </p:cTn>
                              </p:par>
                              <p:par>
                                <p:cTn id="43" presetID="0" presetClass="path" presetSubtype="0" accel="50000" decel="50000" fill="hold" grpId="1" nodeType="withEffect">
                                  <p:stCondLst>
                                    <p:cond delay="0"/>
                                  </p:stCondLst>
                                  <p:childTnLst>
                                    <p:animMotion origin="layout" path="M 0.39028 0.64198 C 0.38837 0.62809 0.38282 0.62037 0.37917 0.60741 C 0.3724 0.58303 0.36094 0.55772 0.35 0.53828 C 0.34532 0.52994 0.33802 0.52439 0.33334 0.51605 C 0.31997 0.49229 0.32726 0.50371 0.31112 0.48149 C 0.3033 0.47068 0.29688 0.45247 0.2875 0.44692 C 0.27761 0.42346 0.29011 0.45062 0.27639 0.42963 C 0.27223 0.42315 0.26875 0.41358 0.26389 0.40741 C 0.26216 0.40525 0.2599 0.40494 0.25834 0.40247 C 0.23368 0.36605 0.25556 0.3926 0.24306 0.37778 C 0.23733 0.36235 0.2441 0.3784 0.23334 0.36297 C 0.22657 0.3534 0.22049 0.34105 0.21389 0.33087 C 0.2099 0.3247 0.20504 0.32007 0.20139 0.31358 C 0.18733 0.28858 0.17362 0.26297 0.15834 0.23951 C 0.15278 0.23118 0.14636 0.22223 0.14167 0.21235 C 0.13612 0.20062 0.13212 0.18766 0.12362 0.18272 C 0.12136 0.17932 0.11875 0.17655 0.11667 0.17284 C 0.11546 0.17068 0.11511 0.16729 0.11389 0.16544 C 0.10955 0.15834 0.10469 0.15216 0.1 0.14568 C 0.09775 0.14229 0.09462 0.14013 0.09306 0.13581 C 0.09219 0.13334 0.0915 0.13025 0.09028 0.1284 C 0.08872 0.12593 0.08646 0.12531 0.08473 0.12346 C 0.08282 0.1213 0.08091 0.11883 0.07917 0.11605 C 0.07032 0.10247 0.07917 0.11482 0.07223 0.10124 C 0.06702 0.09105 0.06112 0.08149 0.05556 0.07161 C 0.05226 0.06574 0.05052 0.05772 0.04723 0.05186 C 0.04289 0.04414 0.03039 0.02932 0.025 0.0247 C 0.01875 0.01914 0.01684 0.0105 0.00973 0.00741 C 0.00434 0.00093 0.00712 0.0034 -3.88889E-6 -3.95062E-6 " pathEditMode="relative" rAng="0" ptsTypes="ffffffffffffffffffffffffffffA">
                                      <p:cBhvr>
                                        <p:cTn id="44" dur="1000" fill="hold"/>
                                        <p:tgtEl>
                                          <p:spTgt spid="5"/>
                                        </p:tgtEl>
                                        <p:attrNameLst>
                                          <p:attrName>ppt_x</p:attrName>
                                          <p:attrName>ppt_y</p:attrName>
                                        </p:attrNameLst>
                                      </p:cBhvr>
                                      <p:rCtr x="-19514" y="-32099"/>
                                    </p:animMotion>
                                  </p:childTnLst>
                                </p:cTn>
                              </p:par>
                              <p:par>
                                <p:cTn id="45" presetID="0" presetClass="path" presetSubtype="0" accel="50000" decel="50000" fill="hold" grpId="1" nodeType="withEffect">
                                  <p:stCondLst>
                                    <p:cond delay="0"/>
                                  </p:stCondLst>
                                  <p:childTnLst>
                                    <p:animMotion origin="layout" path="M 0.29028 0.56791 C 0.2842 0.5355 0.26701 0.51976 0.25695 0.49136 C 0.24809 0.46636 0.23837 0.44198 0.22917 0.41729 C 0.22483 0.40556 0.22049 0.39044 0.21389 0.38272 C 0.21233 0.37717 0.21181 0.37038 0.20972 0.36544 C 0.20729 0.35988 0.20399 0.35587 0.20139 0.35062 C 0.19497 0.33797 0.18906 0.32161 0.18333 0.30865 C 0.17813 0.29661 0.17135 0.28735 0.16528 0.27655 C 0.16042 0.26791 0.15747 0.25371 0.15278 0.24445 C 0.14705 0.23303 0.1408 0.22315 0.13472 0.21235 C 0.12674 0.19815 0.11962 0.17717 0.10833 0.17038 C 0.1033 0.1571 0.09618 0.14568 0.09028 0.13334 C 0.0849 0.12223 0.08195 0.11204 0.075 0.10371 C 0.0658 0.07902 0.05035 0.05834 0.0375 0.03951 C 0.02969 0.02778 0.03733 0.04167 0.02778 0.02963 C 0.01181 0.00957 0.03715 0.03612 0.01806 0.01482 C 0.01285 0.00896 0.00677 0.00741 -5.55556E-7 -4.93827E-6 " pathEditMode="relative" rAng="0" ptsTypes="ffffffffffffffffA">
                                      <p:cBhvr>
                                        <p:cTn id="46" dur="1000" fill="hold"/>
                                        <p:tgtEl>
                                          <p:spTgt spid="8"/>
                                        </p:tgtEl>
                                        <p:attrNameLst>
                                          <p:attrName>ppt_x</p:attrName>
                                          <p:attrName>ppt_y</p:attrName>
                                        </p:attrNameLst>
                                      </p:cBhvr>
                                      <p:rCtr x="-14514" y="-28395"/>
                                    </p:animMotion>
                                  </p:childTnLst>
                                </p:cTn>
                              </p:par>
                              <p:par>
                                <p:cTn id="47" presetID="8" presetClass="emph" presetSubtype="0" fill="hold" grpId="2" nodeType="withEffect">
                                  <p:stCondLst>
                                    <p:cond delay="0"/>
                                  </p:stCondLst>
                                  <p:childTnLst>
                                    <p:animRot by="-21600000">
                                      <p:cBhvr>
                                        <p:cTn id="48" dur="1000" fill="hold"/>
                                        <p:tgtEl>
                                          <p:spTgt spid="3"/>
                                        </p:tgtEl>
                                        <p:attrNameLst>
                                          <p:attrName>r</p:attrName>
                                        </p:attrNameLst>
                                      </p:cBhvr>
                                    </p:animRot>
                                  </p:childTnLst>
                                </p:cTn>
                              </p:par>
                              <p:par>
                                <p:cTn id="49" presetID="8" presetClass="emph" presetSubtype="0" fill="hold" grpId="2" nodeType="withEffect">
                                  <p:stCondLst>
                                    <p:cond delay="0"/>
                                  </p:stCondLst>
                                  <p:childTnLst>
                                    <p:animRot by="21600000">
                                      <p:cBhvr>
                                        <p:cTn id="50" dur="1000" fill="hold"/>
                                        <p:tgtEl>
                                          <p:spTgt spid="6"/>
                                        </p:tgtEl>
                                        <p:attrNameLst>
                                          <p:attrName>r</p:attrName>
                                        </p:attrNameLst>
                                      </p:cBhvr>
                                    </p:animRot>
                                  </p:childTnLst>
                                </p:cTn>
                              </p:par>
                              <p:par>
                                <p:cTn id="51" presetID="8" presetClass="emph" presetSubtype="0" fill="hold" grpId="2" nodeType="withEffect">
                                  <p:stCondLst>
                                    <p:cond delay="0"/>
                                  </p:stCondLst>
                                  <p:childTnLst>
                                    <p:animRot by="-21600000">
                                      <p:cBhvr>
                                        <p:cTn id="52" dur="1000" fill="hold"/>
                                        <p:tgtEl>
                                          <p:spTgt spid="4"/>
                                        </p:tgtEl>
                                        <p:attrNameLst>
                                          <p:attrName>r</p:attrName>
                                        </p:attrNameLst>
                                      </p:cBhvr>
                                    </p:animRot>
                                  </p:childTnLst>
                                </p:cTn>
                              </p:par>
                              <p:par>
                                <p:cTn id="53" presetID="8" presetClass="emph" presetSubtype="0" fill="hold" grpId="2" nodeType="withEffect">
                                  <p:stCondLst>
                                    <p:cond delay="0"/>
                                  </p:stCondLst>
                                  <p:childTnLst>
                                    <p:animRot by="21600000">
                                      <p:cBhvr>
                                        <p:cTn id="54" dur="1000" fill="hold"/>
                                        <p:tgtEl>
                                          <p:spTgt spid="7"/>
                                        </p:tgtEl>
                                        <p:attrNameLst>
                                          <p:attrName>r</p:attrName>
                                        </p:attrNameLst>
                                      </p:cBhvr>
                                    </p:animRot>
                                  </p:childTnLst>
                                </p:cTn>
                              </p:par>
                              <p:par>
                                <p:cTn id="55" presetID="8" presetClass="emph" presetSubtype="0" fill="hold" grpId="2" nodeType="withEffect">
                                  <p:stCondLst>
                                    <p:cond delay="0"/>
                                  </p:stCondLst>
                                  <p:childTnLst>
                                    <p:animRot by="-21600000">
                                      <p:cBhvr>
                                        <p:cTn id="56" dur="1000" fill="hold"/>
                                        <p:tgtEl>
                                          <p:spTgt spid="5"/>
                                        </p:tgtEl>
                                        <p:attrNameLst>
                                          <p:attrName>r</p:attrName>
                                        </p:attrNameLst>
                                      </p:cBhvr>
                                    </p:animRot>
                                  </p:childTnLst>
                                </p:cTn>
                              </p:par>
                              <p:par>
                                <p:cTn id="57" presetID="8" presetClass="emph" presetSubtype="0" fill="hold" grpId="2" nodeType="withEffect">
                                  <p:stCondLst>
                                    <p:cond delay="0"/>
                                  </p:stCondLst>
                                  <p:childTnLst>
                                    <p:animRot by="21600000">
                                      <p:cBhvr>
                                        <p:cTn id="58" dur="1000" fill="hold"/>
                                        <p:tgtEl>
                                          <p:spTgt spid="8"/>
                                        </p:tgtEl>
                                        <p:attrNameLst>
                                          <p:attrName>r</p:attrName>
                                        </p:attrNameLst>
                                      </p:cBhvr>
                                    </p:animRot>
                                  </p:childTnLst>
                                </p:cTn>
                              </p:par>
                              <p:par>
                                <p:cTn id="59" presetID="14" presetClass="entr" presetSubtype="10" fill="hold" grpId="0" nodeType="withEffect">
                                  <p:stCondLst>
                                    <p:cond delay="1000"/>
                                  </p:stCondLst>
                                  <p:childTnLst>
                                    <p:set>
                                      <p:cBhvr>
                                        <p:cTn id="60" dur="1" fill="hold">
                                          <p:stCondLst>
                                            <p:cond delay="0"/>
                                          </p:stCondLst>
                                        </p:cTn>
                                        <p:tgtEl>
                                          <p:spTgt spid="12"/>
                                        </p:tgtEl>
                                        <p:attrNameLst>
                                          <p:attrName>style.visibility</p:attrName>
                                        </p:attrNameLst>
                                      </p:cBhvr>
                                      <p:to>
                                        <p:strVal val="visible"/>
                                      </p:to>
                                    </p:set>
                                    <p:animEffect transition="in" filter="randombar(horizontal)">
                                      <p:cBhvr>
                                        <p:cTn id="61" dur="1000"/>
                                        <p:tgtEl>
                                          <p:spTgt spid="12"/>
                                        </p:tgtEl>
                                      </p:cBhvr>
                                    </p:animEffect>
                                  </p:childTnLst>
                                  <p:subTnLst>
                                    <p:audio>
                                      <p:cMediaNode>
                                        <p:cTn display="0" masterRel="sameClick">
                                          <p:stCondLst>
                                            <p:cond evt="begin" delay="0">
                                              <p:tn val="59"/>
                                            </p:cond>
                                          </p:stCondLst>
                                          <p:endCondLst>
                                            <p:cond evt="onStopAudio" delay="0">
                                              <p:tgtEl>
                                                <p:sldTgt/>
                                              </p:tgtEl>
                                            </p:cond>
                                          </p:endCondLst>
                                        </p:cTn>
                                        <p:tgtEl>
                                          <p:sndTgt r:embed="rId3" name="dou.wav"/>
                                        </p:tgtEl>
                                      </p:cMediaNode>
                                    </p:audio>
                                  </p:subTnLst>
                                </p:cTn>
                              </p:par>
                              <p:par>
                                <p:cTn id="62" presetID="14" presetClass="entr" presetSubtype="10" fill="hold" grpId="0" nodeType="withEffect">
                                  <p:stCondLst>
                                    <p:cond delay="1200"/>
                                  </p:stCondLst>
                                  <p:childTnLst>
                                    <p:set>
                                      <p:cBhvr>
                                        <p:cTn id="63" dur="1" fill="hold">
                                          <p:stCondLst>
                                            <p:cond delay="0"/>
                                          </p:stCondLst>
                                        </p:cTn>
                                        <p:tgtEl>
                                          <p:spTgt spid="9"/>
                                        </p:tgtEl>
                                        <p:attrNameLst>
                                          <p:attrName>style.visibility</p:attrName>
                                        </p:attrNameLst>
                                      </p:cBhvr>
                                      <p:to>
                                        <p:strVal val="visible"/>
                                      </p:to>
                                    </p:set>
                                    <p:animEffect transition="in" filter="randombar(horizontal)">
                                      <p:cBhvr>
                                        <p:cTn id="64" dur="1000"/>
                                        <p:tgtEl>
                                          <p:spTgt spid="9"/>
                                        </p:tgtEl>
                                      </p:cBhvr>
                                    </p:animEffect>
                                  </p:childTnLst>
                                </p:cTn>
                              </p:par>
                              <p:par>
                                <p:cTn id="65" presetID="14" presetClass="entr" presetSubtype="10" fill="hold" grpId="0" nodeType="withEffect">
                                  <p:stCondLst>
                                    <p:cond delay="1400"/>
                                  </p:stCondLst>
                                  <p:childTnLst>
                                    <p:set>
                                      <p:cBhvr>
                                        <p:cTn id="66" dur="1" fill="hold">
                                          <p:stCondLst>
                                            <p:cond delay="0"/>
                                          </p:stCondLst>
                                        </p:cTn>
                                        <p:tgtEl>
                                          <p:spTgt spid="13"/>
                                        </p:tgtEl>
                                        <p:attrNameLst>
                                          <p:attrName>style.visibility</p:attrName>
                                        </p:attrNameLst>
                                      </p:cBhvr>
                                      <p:to>
                                        <p:strVal val="visible"/>
                                      </p:to>
                                    </p:set>
                                    <p:animEffect transition="in" filter="randombar(horizontal)">
                                      <p:cBhvr>
                                        <p:cTn id="67" dur="1000"/>
                                        <p:tgtEl>
                                          <p:spTgt spid="13"/>
                                        </p:tgtEl>
                                      </p:cBhvr>
                                    </p:animEffect>
                                  </p:childTnLst>
                                </p:cTn>
                              </p:par>
                              <p:par>
                                <p:cTn id="68" presetID="14" presetClass="entr" presetSubtype="10" fill="hold" grpId="0" nodeType="withEffect">
                                  <p:stCondLst>
                                    <p:cond delay="1600"/>
                                  </p:stCondLst>
                                  <p:childTnLst>
                                    <p:set>
                                      <p:cBhvr>
                                        <p:cTn id="69" dur="1" fill="hold">
                                          <p:stCondLst>
                                            <p:cond delay="0"/>
                                          </p:stCondLst>
                                        </p:cTn>
                                        <p:tgtEl>
                                          <p:spTgt spid="10"/>
                                        </p:tgtEl>
                                        <p:attrNameLst>
                                          <p:attrName>style.visibility</p:attrName>
                                        </p:attrNameLst>
                                      </p:cBhvr>
                                      <p:to>
                                        <p:strVal val="visible"/>
                                      </p:to>
                                    </p:set>
                                    <p:animEffect transition="in" filter="randombar(horizontal)">
                                      <p:cBhvr>
                                        <p:cTn id="70" dur="1000"/>
                                        <p:tgtEl>
                                          <p:spTgt spid="10"/>
                                        </p:tgtEl>
                                      </p:cBhvr>
                                    </p:animEffect>
                                  </p:childTnLst>
                                </p:cTn>
                              </p:par>
                              <p:par>
                                <p:cTn id="71" presetID="14" presetClass="entr" presetSubtype="10" fill="hold" grpId="0" nodeType="withEffect">
                                  <p:stCondLst>
                                    <p:cond delay="1800"/>
                                  </p:stCondLst>
                                  <p:childTnLst>
                                    <p:set>
                                      <p:cBhvr>
                                        <p:cTn id="72" dur="1" fill="hold">
                                          <p:stCondLst>
                                            <p:cond delay="0"/>
                                          </p:stCondLst>
                                        </p:cTn>
                                        <p:tgtEl>
                                          <p:spTgt spid="14"/>
                                        </p:tgtEl>
                                        <p:attrNameLst>
                                          <p:attrName>style.visibility</p:attrName>
                                        </p:attrNameLst>
                                      </p:cBhvr>
                                      <p:to>
                                        <p:strVal val="visible"/>
                                      </p:to>
                                    </p:set>
                                    <p:animEffect transition="in" filter="randombar(horizontal)">
                                      <p:cBhvr>
                                        <p:cTn id="73" dur="1000"/>
                                        <p:tgtEl>
                                          <p:spTgt spid="14"/>
                                        </p:tgtEl>
                                      </p:cBhvr>
                                    </p:animEffect>
                                  </p:childTnLst>
                                </p:cTn>
                              </p:par>
                              <p:par>
                                <p:cTn id="74" presetID="14" presetClass="entr" presetSubtype="10" fill="hold" grpId="0" nodeType="withEffect">
                                  <p:stCondLst>
                                    <p:cond delay="2000"/>
                                  </p:stCondLst>
                                  <p:childTnLst>
                                    <p:set>
                                      <p:cBhvr>
                                        <p:cTn id="75" dur="1" fill="hold">
                                          <p:stCondLst>
                                            <p:cond delay="0"/>
                                          </p:stCondLst>
                                        </p:cTn>
                                        <p:tgtEl>
                                          <p:spTgt spid="11"/>
                                        </p:tgtEl>
                                        <p:attrNameLst>
                                          <p:attrName>style.visibility</p:attrName>
                                        </p:attrNameLst>
                                      </p:cBhvr>
                                      <p:to>
                                        <p:strVal val="visible"/>
                                      </p:to>
                                    </p:set>
                                    <p:animEffect transition="in" filter="randombar(horizontal)">
                                      <p:cBhvr>
                                        <p:cTn id="7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P spid="4" grpId="0" animBg="1"/>
      <p:bldP spid="4" grpId="1" animBg="1"/>
      <p:bldP spid="4" grpId="2" animBg="1"/>
      <p:bldP spid="5" grpId="0" animBg="1"/>
      <p:bldP spid="5" grpId="1" animBg="1"/>
      <p:bldP spid="5" grpId="2" animBg="1"/>
      <p:bldP spid="6" grpId="0" animBg="1"/>
      <p:bldP spid="6" grpId="1" animBg="1"/>
      <p:bldP spid="6" grpId="2" animBg="1"/>
      <p:bldP spid="7" grpId="0" animBg="1"/>
      <p:bldP spid="7" grpId="1" animBg="1"/>
      <p:bldP spid="7" grpId="2" animBg="1"/>
      <p:bldP spid="8" grpId="0" animBg="1"/>
      <p:bldP spid="8" grpId="1" animBg="1"/>
      <p:bldP spid="8" grpId="2" animBg="1"/>
      <p:bldP spid="9" grpId="0" animBg="1"/>
      <p:bldP spid="10" grpId="0" animBg="1"/>
      <p:bldP spid="11" grpId="0" animBg="1"/>
      <p:bldP spid="12" grpId="0" animBg="1"/>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57897" y="5619765"/>
            <a:ext cx="10361851" cy="738664"/>
          </a:xfrm>
          <a:prstGeom prst="rect">
            <a:avLst/>
          </a:prstGeom>
        </p:spPr>
        <p:txBody>
          <a:bodyPr wrap="square" lIns="121908" tIns="60954" rIns="121908" bIns="60954">
            <a:spAutoFit/>
          </a:bodyPr>
          <a:lstStyle/>
          <a:p>
            <a:r>
              <a:rPr lang="zh-CN" altLang="en-US" sz="1300" dirty="0">
                <a:solidFill>
                  <a:schemeClr val="tx1">
                    <a:lumMod val="50000"/>
                    <a:lumOff val="50000"/>
                  </a:schemeClr>
                </a:solidFill>
                <a:latin typeface="+mn-ea"/>
                <a:cs typeface="Open Sans Light" pitchFamily="34" charset="0"/>
              </a:rPr>
              <a:t>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cs typeface="Open Sans Light" pitchFamily="34" charset="0"/>
              </a:rPr>
              <a:t>200</a:t>
            </a:r>
            <a:r>
              <a:rPr lang="zh-CN" altLang="en-US" sz="1300" dirty="0">
                <a:solidFill>
                  <a:schemeClr val="tx1">
                    <a:lumMod val="50000"/>
                    <a:lumOff val="50000"/>
                  </a:schemeClr>
                </a:solidFill>
                <a:latin typeface="+mn-ea"/>
                <a:cs typeface="Open Sans Light" pitchFamily="34" charset="0"/>
              </a:rPr>
              <a:t>字以内，据统计每页幻灯片的最好控制在</a:t>
            </a:r>
            <a:r>
              <a:rPr lang="en-US" altLang="zh-CN" sz="1300" dirty="0">
                <a:solidFill>
                  <a:schemeClr val="tx1">
                    <a:lumMod val="50000"/>
                    <a:lumOff val="50000"/>
                  </a:schemeClr>
                </a:solidFill>
                <a:latin typeface="+mn-ea"/>
                <a:cs typeface="Open Sans Light" pitchFamily="34" charset="0"/>
              </a:rPr>
              <a:t>5</a:t>
            </a:r>
            <a:r>
              <a:rPr lang="zh-CN" altLang="en-US" sz="1300" dirty="0">
                <a:solidFill>
                  <a:schemeClr val="tx1">
                    <a:lumMod val="50000"/>
                    <a:lumOff val="50000"/>
                  </a:schemeClr>
                </a:solidFill>
                <a:latin typeface="+mn-ea"/>
                <a:cs typeface="Open Sans Light" pitchFamily="34" charset="0"/>
              </a:rPr>
              <a:t>分钟之内。此处添加详细文本描述，建议与标题相关并符合整体语言风格，语言描述尽量简洁生动。尽量将每页幻灯片的字数控制在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cs typeface="Open Sans Light" pitchFamily="34" charset="0"/>
              </a:rPr>
              <a:t>200</a:t>
            </a:r>
            <a:r>
              <a:rPr lang="zh-CN" altLang="en-US" sz="1300" dirty="0">
                <a:solidFill>
                  <a:schemeClr val="tx1">
                    <a:lumMod val="50000"/>
                    <a:lumOff val="50000"/>
                  </a:schemeClr>
                </a:solidFill>
                <a:latin typeface="+mn-ea"/>
                <a:cs typeface="Open Sans Light" pitchFamily="34" charset="0"/>
              </a:rPr>
              <a:t>字以内，据统计每页幻灯片的最好控制在</a:t>
            </a:r>
            <a:r>
              <a:rPr lang="en-US" altLang="zh-CN" sz="1300" dirty="0">
                <a:solidFill>
                  <a:schemeClr val="tx1">
                    <a:lumMod val="50000"/>
                    <a:lumOff val="50000"/>
                  </a:schemeClr>
                </a:solidFill>
                <a:latin typeface="+mn-ea"/>
                <a:cs typeface="Open Sans Light" pitchFamily="34" charset="0"/>
              </a:rPr>
              <a:t>5</a:t>
            </a:r>
            <a:r>
              <a:rPr lang="zh-CN" altLang="en-US" sz="1300" dirty="0">
                <a:solidFill>
                  <a:schemeClr val="tx1">
                    <a:lumMod val="50000"/>
                    <a:lumOff val="50000"/>
                  </a:schemeClr>
                </a:solidFill>
                <a:latin typeface="+mn-ea"/>
                <a:cs typeface="Open Sans Light" pitchFamily="34" charset="0"/>
              </a:rPr>
              <a:t>分钟之内。 </a:t>
            </a:r>
            <a:endParaRPr lang="ms-MY" sz="1300" dirty="0">
              <a:solidFill>
                <a:schemeClr val="tx1">
                  <a:lumMod val="50000"/>
                  <a:lumOff val="50000"/>
                </a:schemeClr>
              </a:solidFill>
              <a:latin typeface="+mn-ea"/>
              <a:cs typeface="Open Sans Light" pitchFamily="34" charset="0"/>
            </a:endParaRPr>
          </a:p>
        </p:txBody>
      </p:sp>
      <p:grpSp>
        <p:nvGrpSpPr>
          <p:cNvPr id="9" name="Group 18"/>
          <p:cNvGrpSpPr/>
          <p:nvPr/>
        </p:nvGrpSpPr>
        <p:grpSpPr>
          <a:xfrm>
            <a:off x="381704" y="1619239"/>
            <a:ext cx="5714296" cy="3718495"/>
            <a:chOff x="285720" y="1214428"/>
            <a:chExt cx="4286280" cy="2788871"/>
          </a:xfrm>
        </p:grpSpPr>
        <p:graphicFrame>
          <p:nvGraphicFramePr>
            <p:cNvPr id="2" name="Chart 1"/>
            <p:cNvGraphicFramePr/>
            <p:nvPr/>
          </p:nvGraphicFramePr>
          <p:xfrm>
            <a:off x="285720" y="1214428"/>
            <a:ext cx="4286280" cy="2571768"/>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p:cNvSpPr/>
            <p:nvPr/>
          </p:nvSpPr>
          <p:spPr>
            <a:xfrm>
              <a:off x="428596" y="1214428"/>
              <a:ext cx="869582" cy="288541"/>
            </a:xfrm>
            <a:prstGeom prst="rect">
              <a:avLst/>
            </a:prstGeom>
          </p:spPr>
          <p:txBody>
            <a:bodyPr wrap="none">
              <a:spAutoFit/>
            </a:bodyPr>
            <a:lstStyle/>
            <a:p>
              <a:r>
                <a:rPr lang="zh-CN" altLang="en-US" sz="1900" dirty="0">
                  <a:solidFill>
                    <a:schemeClr val="tx1">
                      <a:lumMod val="50000"/>
                      <a:lumOff val="50000"/>
                    </a:schemeClr>
                  </a:solidFill>
                  <a:latin typeface="+mn-ea"/>
                  <a:cs typeface="Open Sans" charset="0"/>
                </a:rPr>
                <a:t>图表标题</a:t>
              </a:r>
              <a:endParaRPr lang="en-US" sz="1900" dirty="0">
                <a:solidFill>
                  <a:schemeClr val="tx1">
                    <a:lumMod val="50000"/>
                    <a:lumOff val="50000"/>
                  </a:schemeClr>
                </a:solidFill>
                <a:latin typeface="+mn-ea"/>
                <a:cs typeface="Open Sans" charset="0"/>
              </a:endParaRPr>
            </a:p>
          </p:txBody>
        </p:sp>
        <p:sp>
          <p:nvSpPr>
            <p:cNvPr id="12" name="Rectangle 11"/>
            <p:cNvSpPr/>
            <p:nvPr/>
          </p:nvSpPr>
          <p:spPr>
            <a:xfrm>
              <a:off x="642910" y="3714758"/>
              <a:ext cx="566575" cy="288541"/>
            </a:xfrm>
            <a:prstGeom prst="rect">
              <a:avLst/>
            </a:prstGeom>
          </p:spPr>
          <p:txBody>
            <a:bodyPr wrap="none">
              <a:spAutoFit/>
            </a:bodyPr>
            <a:lstStyle/>
            <a:p>
              <a:r>
                <a:rPr lang="en-US" sz="1900" dirty="0">
                  <a:solidFill>
                    <a:schemeClr val="tx1">
                      <a:lumMod val="50000"/>
                      <a:lumOff val="50000"/>
                    </a:schemeClr>
                  </a:solidFill>
                  <a:latin typeface="+mn-ea"/>
                  <a:cs typeface="Open Sans" charset="0"/>
                </a:rPr>
                <a:t>2012</a:t>
              </a:r>
            </a:p>
          </p:txBody>
        </p:sp>
        <p:sp>
          <p:nvSpPr>
            <p:cNvPr id="13" name="Rectangle 12"/>
            <p:cNvSpPr/>
            <p:nvPr/>
          </p:nvSpPr>
          <p:spPr>
            <a:xfrm>
              <a:off x="1643042" y="3714758"/>
              <a:ext cx="566575" cy="288541"/>
            </a:xfrm>
            <a:prstGeom prst="rect">
              <a:avLst/>
            </a:prstGeom>
          </p:spPr>
          <p:txBody>
            <a:bodyPr wrap="none">
              <a:spAutoFit/>
            </a:bodyPr>
            <a:lstStyle/>
            <a:p>
              <a:r>
                <a:rPr lang="en-US" sz="1900" dirty="0">
                  <a:solidFill>
                    <a:schemeClr val="tx1">
                      <a:lumMod val="50000"/>
                      <a:lumOff val="50000"/>
                    </a:schemeClr>
                  </a:solidFill>
                  <a:latin typeface="+mn-ea"/>
                  <a:cs typeface="Open Sans" charset="0"/>
                </a:rPr>
                <a:t>2013</a:t>
              </a:r>
            </a:p>
          </p:txBody>
        </p:sp>
        <p:sp>
          <p:nvSpPr>
            <p:cNvPr id="14" name="Rectangle 13"/>
            <p:cNvSpPr/>
            <p:nvPr/>
          </p:nvSpPr>
          <p:spPr>
            <a:xfrm>
              <a:off x="2643174" y="3714758"/>
              <a:ext cx="566575" cy="288541"/>
            </a:xfrm>
            <a:prstGeom prst="rect">
              <a:avLst/>
            </a:prstGeom>
          </p:spPr>
          <p:txBody>
            <a:bodyPr wrap="none">
              <a:spAutoFit/>
            </a:bodyPr>
            <a:lstStyle/>
            <a:p>
              <a:r>
                <a:rPr lang="en-US" sz="1900" dirty="0">
                  <a:solidFill>
                    <a:schemeClr val="tx1">
                      <a:lumMod val="50000"/>
                      <a:lumOff val="50000"/>
                    </a:schemeClr>
                  </a:solidFill>
                  <a:latin typeface="+mn-ea"/>
                  <a:cs typeface="Open Sans" charset="0"/>
                </a:rPr>
                <a:t>2014</a:t>
              </a:r>
            </a:p>
          </p:txBody>
        </p:sp>
        <p:sp>
          <p:nvSpPr>
            <p:cNvPr id="15" name="Rectangle 14"/>
            <p:cNvSpPr/>
            <p:nvPr/>
          </p:nvSpPr>
          <p:spPr>
            <a:xfrm>
              <a:off x="3643306" y="3714758"/>
              <a:ext cx="566575" cy="288541"/>
            </a:xfrm>
            <a:prstGeom prst="rect">
              <a:avLst/>
            </a:prstGeom>
          </p:spPr>
          <p:txBody>
            <a:bodyPr wrap="none">
              <a:spAutoFit/>
            </a:bodyPr>
            <a:lstStyle/>
            <a:p>
              <a:r>
                <a:rPr lang="en-US" sz="1900" dirty="0">
                  <a:solidFill>
                    <a:schemeClr val="tx1">
                      <a:lumMod val="50000"/>
                      <a:lumOff val="50000"/>
                    </a:schemeClr>
                  </a:solidFill>
                  <a:latin typeface="+mn-ea"/>
                  <a:cs typeface="Open Sans" charset="0"/>
                </a:rPr>
                <a:t>2015</a:t>
              </a:r>
            </a:p>
          </p:txBody>
        </p:sp>
      </p:grpSp>
      <p:grpSp>
        <p:nvGrpSpPr>
          <p:cNvPr id="17" name="Group 16"/>
          <p:cNvGrpSpPr/>
          <p:nvPr/>
        </p:nvGrpSpPr>
        <p:grpSpPr>
          <a:xfrm>
            <a:off x="6762668" y="1904991"/>
            <a:ext cx="4857152" cy="3167087"/>
            <a:chOff x="5072066" y="1428742"/>
            <a:chExt cx="3643338" cy="2375315"/>
          </a:xfrm>
        </p:grpSpPr>
        <p:sp>
          <p:nvSpPr>
            <p:cNvPr id="3" name="Rectangle 2"/>
            <p:cNvSpPr/>
            <p:nvPr/>
          </p:nvSpPr>
          <p:spPr>
            <a:xfrm>
              <a:off x="5072066" y="1857370"/>
              <a:ext cx="3429024" cy="1946687"/>
            </a:xfrm>
            <a:prstGeom prst="rect">
              <a:avLst/>
            </a:prstGeom>
          </p:spPr>
          <p:txBody>
            <a:bodyPr wrap="square">
              <a:spAutoFit/>
            </a:bodyPr>
            <a:lstStyle/>
            <a:p>
              <a:pPr marL="475615" indent="-475615">
                <a:spcBef>
                  <a:spcPts val="335"/>
                </a:spcBef>
              </a:pPr>
              <a:endParaRPr lang="id-ID" sz="1200" dirty="0">
                <a:solidFill>
                  <a:schemeClr val="tx1">
                    <a:lumMod val="50000"/>
                    <a:lumOff val="50000"/>
                  </a:schemeClr>
                </a:solidFill>
                <a:latin typeface="+mn-ea"/>
                <a:cs typeface="Open Sans Light" pitchFamily="34" charset="0"/>
              </a:endParaRPr>
            </a:p>
            <a:p>
              <a:pPr marL="475615" indent="-475615">
                <a:spcBef>
                  <a:spcPts val="335"/>
                </a:spcBef>
                <a:buFont typeface="Wingdings" panose="05000000000000000000" pitchFamily="2" charset="2"/>
                <a:buChar char="Ø"/>
              </a:pPr>
              <a:r>
                <a:rPr lang="zh-CN" altLang="en-US" sz="1200" dirty="0">
                  <a:solidFill>
                    <a:schemeClr val="tx1">
                      <a:lumMod val="50000"/>
                      <a:lumOff val="50000"/>
                    </a:schemeClr>
                  </a:solidFill>
                  <a:latin typeface="+mn-ea"/>
                  <a:cs typeface="Open Sans Light" pitchFamily="34" charset="0"/>
                </a:rPr>
                <a:t>此处添加详细文本描述，建议与标题相关并符合整体语言风格，语言描述尽量简洁生动。尽量将每页幻灯片的字数控制在</a:t>
              </a:r>
              <a:r>
                <a:rPr lang="en-US" altLang="zh-CN" sz="1200" dirty="0">
                  <a:solidFill>
                    <a:schemeClr val="tx1">
                      <a:lumMod val="50000"/>
                      <a:lumOff val="50000"/>
                    </a:schemeClr>
                  </a:solidFill>
                  <a:latin typeface="+mn-ea"/>
                  <a:cs typeface="Open Sans Light" pitchFamily="34" charset="0"/>
                </a:rPr>
                <a:t>200</a:t>
              </a:r>
              <a:r>
                <a:rPr lang="zh-CN" altLang="en-US" sz="1200" dirty="0">
                  <a:solidFill>
                    <a:schemeClr val="tx1">
                      <a:lumMod val="50000"/>
                      <a:lumOff val="50000"/>
                    </a:schemeClr>
                  </a:solidFill>
                  <a:latin typeface="+mn-ea"/>
                  <a:cs typeface="Open Sans Light" pitchFamily="34" charset="0"/>
                </a:rPr>
                <a:t>字以内。</a:t>
              </a:r>
              <a:endParaRPr lang="en-US" altLang="zh-CN" sz="1200" dirty="0">
                <a:solidFill>
                  <a:schemeClr val="tx1">
                    <a:lumMod val="50000"/>
                    <a:lumOff val="50000"/>
                  </a:schemeClr>
                </a:solidFill>
                <a:latin typeface="+mn-ea"/>
                <a:cs typeface="Open Sans Light" pitchFamily="34" charset="0"/>
              </a:endParaRPr>
            </a:p>
            <a:p>
              <a:pPr marL="475615" indent="-475615">
                <a:spcBef>
                  <a:spcPts val="335"/>
                </a:spcBef>
                <a:buFont typeface="Wingdings" panose="05000000000000000000" pitchFamily="2" charset="2"/>
                <a:buChar char="Ø"/>
              </a:pPr>
              <a:endParaRPr lang="id-ID" sz="1200" dirty="0">
                <a:solidFill>
                  <a:schemeClr val="tx1">
                    <a:lumMod val="50000"/>
                    <a:lumOff val="50000"/>
                  </a:schemeClr>
                </a:solidFill>
                <a:latin typeface="+mn-ea"/>
                <a:cs typeface="Open Sans Light" pitchFamily="34" charset="0"/>
              </a:endParaRPr>
            </a:p>
            <a:p>
              <a:pPr marL="475615" indent="-475615">
                <a:spcBef>
                  <a:spcPts val="335"/>
                </a:spcBef>
                <a:buFont typeface="Wingdings" panose="05000000000000000000" pitchFamily="2" charset="2"/>
                <a:buChar char="Ø"/>
              </a:pPr>
              <a:r>
                <a:rPr lang="zh-CN" altLang="en-US" sz="1200" dirty="0">
                  <a:solidFill>
                    <a:schemeClr val="tx1">
                      <a:lumMod val="50000"/>
                      <a:lumOff val="50000"/>
                    </a:schemeClr>
                  </a:solidFill>
                  <a:latin typeface="+mn-ea"/>
                  <a:cs typeface="Open Sans Light" pitchFamily="34" charset="0"/>
                </a:rPr>
                <a:t>此处添加详细文本描述，建议与标题相关并符合整体语言风格，语言描述尽量简洁生动。尽量将每页幻灯片的字数控制在</a:t>
              </a:r>
              <a:r>
                <a:rPr lang="en-US" altLang="zh-CN" sz="1200" dirty="0">
                  <a:solidFill>
                    <a:schemeClr val="tx1">
                      <a:lumMod val="50000"/>
                      <a:lumOff val="50000"/>
                    </a:schemeClr>
                  </a:solidFill>
                  <a:latin typeface="+mn-ea"/>
                  <a:cs typeface="Open Sans Light" pitchFamily="34" charset="0"/>
                </a:rPr>
                <a:t>200</a:t>
              </a:r>
              <a:r>
                <a:rPr lang="zh-CN" altLang="en-US" sz="1200" dirty="0">
                  <a:solidFill>
                    <a:schemeClr val="tx1">
                      <a:lumMod val="50000"/>
                      <a:lumOff val="50000"/>
                    </a:schemeClr>
                  </a:solidFill>
                  <a:latin typeface="+mn-ea"/>
                  <a:cs typeface="Open Sans Light" pitchFamily="34" charset="0"/>
                </a:rPr>
                <a:t>字以内。</a:t>
              </a:r>
              <a:endParaRPr lang="en-US" altLang="zh-CN" sz="1200" dirty="0">
                <a:solidFill>
                  <a:schemeClr val="tx1">
                    <a:lumMod val="50000"/>
                    <a:lumOff val="50000"/>
                  </a:schemeClr>
                </a:solidFill>
                <a:latin typeface="+mn-ea"/>
                <a:cs typeface="Open Sans Light" pitchFamily="34" charset="0"/>
              </a:endParaRPr>
            </a:p>
            <a:p>
              <a:pPr marL="475615" indent="-475615">
                <a:spcBef>
                  <a:spcPts val="335"/>
                </a:spcBef>
              </a:pPr>
              <a:endParaRPr lang="id-ID" sz="1200" dirty="0">
                <a:solidFill>
                  <a:schemeClr val="tx1">
                    <a:lumMod val="50000"/>
                    <a:lumOff val="50000"/>
                  </a:schemeClr>
                </a:solidFill>
                <a:latin typeface="+mn-ea"/>
                <a:cs typeface="Open Sans Light" pitchFamily="34" charset="0"/>
              </a:endParaRPr>
            </a:p>
            <a:p>
              <a:pPr marL="475615" indent="-475615">
                <a:spcBef>
                  <a:spcPts val="335"/>
                </a:spcBef>
                <a:buFont typeface="Wingdings" panose="05000000000000000000" pitchFamily="2" charset="2"/>
                <a:buChar char="Ø"/>
              </a:pPr>
              <a:r>
                <a:rPr lang="zh-CN" altLang="en-US" sz="1200" dirty="0">
                  <a:solidFill>
                    <a:schemeClr val="tx1">
                      <a:lumMod val="50000"/>
                      <a:lumOff val="50000"/>
                    </a:schemeClr>
                  </a:solidFill>
                  <a:latin typeface="+mn-ea"/>
                  <a:cs typeface="Open Sans Light" pitchFamily="34" charset="0"/>
                </a:rPr>
                <a:t>此处添加详细文本描述，建议与标题相关并符合整体语言风格，语言描述尽量简洁生动。尽量将每页幻灯片的字数控制在</a:t>
              </a:r>
              <a:r>
                <a:rPr lang="en-US" altLang="zh-CN" sz="1200" dirty="0">
                  <a:solidFill>
                    <a:schemeClr val="tx1">
                      <a:lumMod val="50000"/>
                      <a:lumOff val="50000"/>
                    </a:schemeClr>
                  </a:solidFill>
                  <a:latin typeface="+mn-ea"/>
                  <a:cs typeface="Open Sans Light" pitchFamily="34" charset="0"/>
                </a:rPr>
                <a:t>200</a:t>
              </a:r>
              <a:r>
                <a:rPr lang="zh-CN" altLang="en-US" sz="1200" dirty="0">
                  <a:solidFill>
                    <a:schemeClr val="tx1">
                      <a:lumMod val="50000"/>
                      <a:lumOff val="50000"/>
                    </a:schemeClr>
                  </a:solidFill>
                  <a:latin typeface="+mn-ea"/>
                  <a:cs typeface="Open Sans Light" pitchFamily="34" charset="0"/>
                </a:rPr>
                <a:t>字以内。</a:t>
              </a:r>
              <a:endParaRPr lang="en-US" altLang="zh-CN" sz="1200" dirty="0">
                <a:solidFill>
                  <a:schemeClr val="tx1">
                    <a:lumMod val="50000"/>
                    <a:lumOff val="50000"/>
                  </a:schemeClr>
                </a:solidFill>
                <a:latin typeface="+mn-ea"/>
                <a:cs typeface="Open Sans Light" pitchFamily="34" charset="0"/>
              </a:endParaRPr>
            </a:p>
          </p:txBody>
        </p:sp>
        <p:sp>
          <p:nvSpPr>
            <p:cNvPr id="16" name="Rectangle 15"/>
            <p:cNvSpPr/>
            <p:nvPr/>
          </p:nvSpPr>
          <p:spPr>
            <a:xfrm>
              <a:off x="5072066" y="1428742"/>
              <a:ext cx="3643338" cy="369332"/>
            </a:xfrm>
            <a:prstGeom prst="rect">
              <a:avLst/>
            </a:prstGeom>
          </p:spPr>
          <p:txBody>
            <a:bodyPr wrap="square">
              <a:spAutoFit/>
            </a:bodyPr>
            <a:lstStyle/>
            <a:p>
              <a:r>
                <a:rPr lang="zh-CN" altLang="en-US" sz="1300" dirty="0">
                  <a:solidFill>
                    <a:schemeClr val="tx1">
                      <a:lumMod val="50000"/>
                      <a:lumOff val="50000"/>
                    </a:schemeClr>
                  </a:solidFill>
                  <a:latin typeface="+mn-ea"/>
                  <a:cs typeface="Open Sans Light" pitchFamily="34" charset="0"/>
                </a:rPr>
                <a:t>此处添加详细文本描述，建议与标题相关并符合整体语言风格，语言描述尽量简洁生动。</a:t>
              </a:r>
              <a:endParaRPr lang="ms-MY" sz="1300" dirty="0">
                <a:solidFill>
                  <a:schemeClr val="tx1">
                    <a:lumMod val="50000"/>
                    <a:lumOff val="50000"/>
                  </a:schemeClr>
                </a:solidFill>
                <a:latin typeface="+mn-ea"/>
                <a:cs typeface="Open Sans Light" pitchFamily="34" charset="0"/>
              </a:endParaRPr>
            </a:p>
          </p:txBody>
        </p:sp>
      </p:grpSp>
      <p:sp>
        <p:nvSpPr>
          <p:cNvPr id="4" name="标题 3"/>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slide(fromLeft)">
                                      <p:cBhvr>
                                        <p:cTn id="11" dur="500"/>
                                        <p:tgtEl>
                                          <p:spTgt spid="17"/>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slide(fromLeft)">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4"/>
          <p:cNvGrpSpPr/>
          <p:nvPr/>
        </p:nvGrpSpPr>
        <p:grpSpPr>
          <a:xfrm>
            <a:off x="1142445" y="1901185"/>
            <a:ext cx="2150380" cy="2637892"/>
            <a:chOff x="309082" y="1378455"/>
            <a:chExt cx="1612995" cy="1978419"/>
          </a:xfrm>
        </p:grpSpPr>
        <p:sp>
          <p:nvSpPr>
            <p:cNvPr id="12" name="TextBox 11"/>
            <p:cNvSpPr txBox="1"/>
            <p:nvPr/>
          </p:nvSpPr>
          <p:spPr>
            <a:xfrm>
              <a:off x="309082" y="2588202"/>
              <a:ext cx="1612995" cy="768672"/>
            </a:xfrm>
            <a:prstGeom prst="rect">
              <a:avLst/>
            </a:prstGeom>
            <a:noFill/>
          </p:spPr>
          <p:txBody>
            <a:bodyPr wrap="square" rtlCol="0">
              <a:spAutoFit/>
            </a:bodyPr>
            <a:lstStyle/>
            <a:p>
              <a:pPr algn="ctr"/>
              <a:r>
                <a:rPr lang="zh-CN" altLang="en-US" sz="1900" dirty="0">
                  <a:solidFill>
                    <a:schemeClr val="tx2">
                      <a:lumMod val="75000"/>
                    </a:schemeClr>
                  </a:solidFill>
                  <a:latin typeface="+mn-ea"/>
                </a:rPr>
                <a:t>市场策略</a:t>
              </a:r>
              <a:endParaRPr lang="en-US" sz="1900" dirty="0">
                <a:solidFill>
                  <a:schemeClr val="tx2">
                    <a:lumMod val="75000"/>
                  </a:schemeClr>
                </a:solidFill>
                <a:latin typeface="+mn-ea"/>
              </a:endParaRPr>
            </a:p>
            <a:p>
              <a:pPr algn="ctr"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a:t>
              </a:r>
              <a:endParaRPr lang="en-US" sz="1300" dirty="0">
                <a:solidFill>
                  <a:schemeClr val="tx1">
                    <a:lumMod val="50000"/>
                    <a:lumOff val="50000"/>
                  </a:schemeClr>
                </a:solidFill>
                <a:latin typeface="+mn-ea"/>
              </a:endParaRPr>
            </a:p>
          </p:txBody>
        </p:sp>
        <p:sp>
          <p:nvSpPr>
            <p:cNvPr id="33" name="Oval 32"/>
            <p:cNvSpPr/>
            <p:nvPr/>
          </p:nvSpPr>
          <p:spPr>
            <a:xfrm>
              <a:off x="510706" y="1378455"/>
              <a:ext cx="1209747" cy="1209747"/>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00" dirty="0">
                <a:solidFill>
                  <a:schemeClr val="bg1"/>
                </a:solidFill>
                <a:latin typeface="+mn-ea"/>
              </a:endParaRPr>
            </a:p>
          </p:txBody>
        </p:sp>
      </p:grpSp>
      <p:grpSp>
        <p:nvGrpSpPr>
          <p:cNvPr id="6" name="Group 35"/>
          <p:cNvGrpSpPr/>
          <p:nvPr/>
        </p:nvGrpSpPr>
        <p:grpSpPr>
          <a:xfrm>
            <a:off x="3728023" y="1901185"/>
            <a:ext cx="2150380" cy="2637892"/>
            <a:chOff x="309082" y="1378455"/>
            <a:chExt cx="1612995" cy="1978419"/>
          </a:xfrm>
        </p:grpSpPr>
        <p:sp>
          <p:nvSpPr>
            <p:cNvPr id="38" name="TextBox 37"/>
            <p:cNvSpPr txBox="1"/>
            <p:nvPr/>
          </p:nvSpPr>
          <p:spPr>
            <a:xfrm>
              <a:off x="309082" y="2588202"/>
              <a:ext cx="1612995" cy="768672"/>
            </a:xfrm>
            <a:prstGeom prst="rect">
              <a:avLst/>
            </a:prstGeom>
            <a:noFill/>
          </p:spPr>
          <p:txBody>
            <a:bodyPr wrap="square" rtlCol="0">
              <a:spAutoFit/>
            </a:bodyPr>
            <a:lstStyle/>
            <a:p>
              <a:pPr algn="ctr"/>
              <a:r>
                <a:rPr lang="zh-CN" altLang="en-US" sz="1900" dirty="0">
                  <a:solidFill>
                    <a:schemeClr val="accent2"/>
                  </a:solidFill>
                  <a:latin typeface="+mn-ea"/>
                </a:rPr>
                <a:t>市场调研</a:t>
              </a:r>
              <a:endParaRPr lang="en-US" sz="1900" dirty="0">
                <a:solidFill>
                  <a:schemeClr val="accent2"/>
                </a:solidFill>
                <a:latin typeface="+mn-ea"/>
              </a:endParaRPr>
            </a:p>
            <a:p>
              <a:pPr algn="ctr"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a:t>
              </a:r>
              <a:endParaRPr lang="en-US" sz="1300" dirty="0">
                <a:solidFill>
                  <a:schemeClr val="tx1">
                    <a:lumMod val="50000"/>
                    <a:lumOff val="50000"/>
                  </a:schemeClr>
                </a:solidFill>
                <a:latin typeface="+mn-ea"/>
              </a:endParaRPr>
            </a:p>
          </p:txBody>
        </p:sp>
        <p:sp>
          <p:nvSpPr>
            <p:cNvPr id="39" name="Oval 38"/>
            <p:cNvSpPr/>
            <p:nvPr/>
          </p:nvSpPr>
          <p:spPr>
            <a:xfrm>
              <a:off x="510706" y="1378455"/>
              <a:ext cx="1209747" cy="120974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latin typeface="+mn-ea"/>
              </a:endParaRPr>
            </a:p>
          </p:txBody>
        </p:sp>
      </p:grpSp>
      <p:grpSp>
        <p:nvGrpSpPr>
          <p:cNvPr id="7" name="Group 39"/>
          <p:cNvGrpSpPr/>
          <p:nvPr/>
        </p:nvGrpSpPr>
        <p:grpSpPr>
          <a:xfrm>
            <a:off x="6313601" y="1868195"/>
            <a:ext cx="2150380" cy="2637892"/>
            <a:chOff x="309082" y="1378455"/>
            <a:chExt cx="1612995" cy="1978419"/>
          </a:xfrm>
        </p:grpSpPr>
        <p:sp>
          <p:nvSpPr>
            <p:cNvPr id="42" name="TextBox 41"/>
            <p:cNvSpPr txBox="1"/>
            <p:nvPr/>
          </p:nvSpPr>
          <p:spPr>
            <a:xfrm>
              <a:off x="309082" y="2588202"/>
              <a:ext cx="1612995" cy="768672"/>
            </a:xfrm>
            <a:prstGeom prst="rect">
              <a:avLst/>
            </a:prstGeom>
            <a:noFill/>
          </p:spPr>
          <p:txBody>
            <a:bodyPr wrap="square" rtlCol="0">
              <a:spAutoFit/>
            </a:bodyPr>
            <a:lstStyle/>
            <a:p>
              <a:pPr algn="ctr"/>
              <a:r>
                <a:rPr lang="zh-CN" altLang="en-US" sz="1900" dirty="0">
                  <a:solidFill>
                    <a:schemeClr val="accent3"/>
                  </a:solidFill>
                  <a:latin typeface="+mn-ea"/>
                </a:rPr>
                <a:t>产品开发</a:t>
              </a:r>
              <a:endParaRPr lang="en-US" sz="1900" dirty="0">
                <a:solidFill>
                  <a:schemeClr val="accent3"/>
                </a:solidFill>
                <a:latin typeface="+mn-ea"/>
              </a:endParaRPr>
            </a:p>
            <a:p>
              <a:pPr algn="ctr"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a:t>
              </a:r>
              <a:endParaRPr lang="en-US" sz="1300" dirty="0">
                <a:solidFill>
                  <a:schemeClr val="tx1">
                    <a:lumMod val="50000"/>
                    <a:lumOff val="50000"/>
                  </a:schemeClr>
                </a:solidFill>
                <a:latin typeface="+mn-ea"/>
              </a:endParaRPr>
            </a:p>
          </p:txBody>
        </p:sp>
        <p:sp>
          <p:nvSpPr>
            <p:cNvPr id="43" name="Oval 42"/>
            <p:cNvSpPr/>
            <p:nvPr/>
          </p:nvSpPr>
          <p:spPr>
            <a:xfrm>
              <a:off x="510706" y="1378455"/>
              <a:ext cx="1209747" cy="120974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latin typeface="+mn-ea"/>
              </a:endParaRPr>
            </a:p>
          </p:txBody>
        </p:sp>
      </p:grpSp>
      <p:grpSp>
        <p:nvGrpSpPr>
          <p:cNvPr id="8" name="Group 43"/>
          <p:cNvGrpSpPr/>
          <p:nvPr/>
        </p:nvGrpSpPr>
        <p:grpSpPr>
          <a:xfrm>
            <a:off x="8899178" y="1868195"/>
            <a:ext cx="2150380" cy="2637892"/>
            <a:chOff x="309082" y="1378455"/>
            <a:chExt cx="1612995" cy="1978419"/>
          </a:xfrm>
        </p:grpSpPr>
        <p:sp>
          <p:nvSpPr>
            <p:cNvPr id="46" name="TextBox 45"/>
            <p:cNvSpPr txBox="1"/>
            <p:nvPr/>
          </p:nvSpPr>
          <p:spPr>
            <a:xfrm>
              <a:off x="309082" y="2588202"/>
              <a:ext cx="1612995" cy="768672"/>
            </a:xfrm>
            <a:prstGeom prst="rect">
              <a:avLst/>
            </a:prstGeom>
            <a:noFill/>
          </p:spPr>
          <p:txBody>
            <a:bodyPr wrap="square" rtlCol="0">
              <a:spAutoFit/>
            </a:bodyPr>
            <a:lstStyle/>
            <a:p>
              <a:pPr algn="ctr"/>
              <a:r>
                <a:rPr lang="zh-CN" altLang="en-US" sz="1900" dirty="0">
                  <a:solidFill>
                    <a:schemeClr val="accent2"/>
                  </a:solidFill>
                  <a:latin typeface="+mn-ea"/>
                </a:rPr>
                <a:t>产品咨询</a:t>
              </a:r>
              <a:endParaRPr lang="en-US" sz="1900" dirty="0">
                <a:solidFill>
                  <a:schemeClr val="accent2"/>
                </a:solidFill>
                <a:latin typeface="+mn-ea"/>
              </a:endParaRPr>
            </a:p>
            <a:p>
              <a:pPr algn="ctr"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a:t>
              </a:r>
              <a:endParaRPr lang="en-US" sz="1300" dirty="0">
                <a:solidFill>
                  <a:schemeClr val="tx1">
                    <a:lumMod val="50000"/>
                    <a:lumOff val="50000"/>
                  </a:schemeClr>
                </a:solidFill>
                <a:latin typeface="+mn-ea"/>
              </a:endParaRPr>
            </a:p>
          </p:txBody>
        </p:sp>
        <p:sp>
          <p:nvSpPr>
            <p:cNvPr id="47" name="Oval 46"/>
            <p:cNvSpPr/>
            <p:nvPr/>
          </p:nvSpPr>
          <p:spPr>
            <a:xfrm>
              <a:off x="510706" y="1378455"/>
              <a:ext cx="1209747" cy="120974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300" dirty="0">
                <a:solidFill>
                  <a:schemeClr val="bg1"/>
                </a:solidFill>
                <a:latin typeface="+mn-ea"/>
              </a:endParaRPr>
            </a:p>
          </p:txBody>
        </p:sp>
      </p:grpSp>
      <p:sp>
        <p:nvSpPr>
          <p:cNvPr id="22" name="TextBox 21"/>
          <p:cNvSpPr txBox="1"/>
          <p:nvPr/>
        </p:nvSpPr>
        <p:spPr>
          <a:xfrm>
            <a:off x="1035440" y="5296591"/>
            <a:ext cx="10121124" cy="615553"/>
          </a:xfrm>
          <a:prstGeom prst="rect">
            <a:avLst/>
          </a:prstGeom>
          <a:noFill/>
        </p:spPr>
        <p:txBody>
          <a:bodyPr wrap="square" lIns="0" tIns="0" rIns="0" bIns="0" rtlCol="0">
            <a:spAutoFit/>
          </a:bodyPr>
          <a:lstStyle/>
          <a:p>
            <a:pPr algn="ctr"/>
            <a:r>
              <a:rPr lang="zh-CN" altLang="en-US" sz="1300" dirty="0">
                <a:solidFill>
                  <a:schemeClr val="tx1">
                    <a:lumMod val="50000"/>
                    <a:lumOff val="50000"/>
                  </a:schemeClr>
                </a:solidFill>
                <a:latin typeface="+mn-ea"/>
              </a:rPr>
              <a:t>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a:t>
            </a:r>
          </a:p>
        </p:txBody>
      </p:sp>
      <p:cxnSp>
        <p:nvCxnSpPr>
          <p:cNvPr id="24" name="Straight Connector 23"/>
          <p:cNvCxnSpPr/>
          <p:nvPr/>
        </p:nvCxnSpPr>
        <p:spPr>
          <a:xfrm>
            <a:off x="1043634" y="5118805"/>
            <a:ext cx="10104735"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9" name="Freeform 143"/>
          <p:cNvSpPr>
            <a:spLocks noEditPoints="1"/>
          </p:cNvSpPr>
          <p:nvPr/>
        </p:nvSpPr>
        <p:spPr bwMode="auto">
          <a:xfrm>
            <a:off x="1976367" y="2485434"/>
            <a:ext cx="482537" cy="444500"/>
          </a:xfrm>
          <a:custGeom>
            <a:avLst/>
            <a:gdLst>
              <a:gd name="T0" fmla="*/ 151 w 157"/>
              <a:gd name="T1" fmla="*/ 59 h 145"/>
              <a:gd name="T2" fmla="*/ 130 w 157"/>
              <a:gd name="T3" fmla="*/ 41 h 145"/>
              <a:gd name="T4" fmla="*/ 110 w 157"/>
              <a:gd name="T5" fmla="*/ 23 h 145"/>
              <a:gd name="T6" fmla="*/ 88 w 157"/>
              <a:gd name="T7" fmla="*/ 5 h 145"/>
              <a:gd name="T8" fmla="*/ 69 w 157"/>
              <a:gd name="T9" fmla="*/ 5 h 145"/>
              <a:gd name="T10" fmla="*/ 47 w 157"/>
              <a:gd name="T11" fmla="*/ 23 h 145"/>
              <a:gd name="T12" fmla="*/ 27 w 157"/>
              <a:gd name="T13" fmla="*/ 41 h 145"/>
              <a:gd name="T14" fmla="*/ 6 w 157"/>
              <a:gd name="T15" fmla="*/ 59 h 145"/>
              <a:gd name="T16" fmla="*/ 9 w 157"/>
              <a:gd name="T17" fmla="*/ 68 h 145"/>
              <a:gd name="T18" fmla="*/ 21 w 157"/>
              <a:gd name="T19" fmla="*/ 68 h 145"/>
              <a:gd name="T20" fmla="*/ 21 w 157"/>
              <a:gd name="T21" fmla="*/ 139 h 145"/>
              <a:gd name="T22" fmla="*/ 27 w 157"/>
              <a:gd name="T23" fmla="*/ 145 h 145"/>
              <a:gd name="T24" fmla="*/ 38 w 157"/>
              <a:gd name="T25" fmla="*/ 145 h 145"/>
              <a:gd name="T26" fmla="*/ 38 w 157"/>
              <a:gd name="T27" fmla="*/ 81 h 145"/>
              <a:gd name="T28" fmla="*/ 71 w 157"/>
              <a:gd name="T29" fmla="*/ 81 h 145"/>
              <a:gd name="T30" fmla="*/ 71 w 157"/>
              <a:gd name="T31" fmla="*/ 145 h 145"/>
              <a:gd name="T32" fmla="*/ 130 w 157"/>
              <a:gd name="T33" fmla="*/ 145 h 145"/>
              <a:gd name="T34" fmla="*/ 136 w 157"/>
              <a:gd name="T35" fmla="*/ 139 h 145"/>
              <a:gd name="T36" fmla="*/ 136 w 157"/>
              <a:gd name="T37" fmla="*/ 68 h 145"/>
              <a:gd name="T38" fmla="*/ 148 w 157"/>
              <a:gd name="T39" fmla="*/ 68 h 145"/>
              <a:gd name="T40" fmla="*/ 151 w 157"/>
              <a:gd name="T41" fmla="*/ 59 h 145"/>
              <a:gd name="T42" fmla="*/ 118 w 157"/>
              <a:gd name="T43" fmla="*/ 97 h 145"/>
              <a:gd name="T44" fmla="*/ 89 w 157"/>
              <a:gd name="T45" fmla="*/ 97 h 145"/>
              <a:gd name="T46" fmla="*/ 89 w 157"/>
              <a:gd name="T47" fmla="*/ 72 h 145"/>
              <a:gd name="T48" fmla="*/ 118 w 157"/>
              <a:gd name="T49" fmla="*/ 72 h 145"/>
              <a:gd name="T50" fmla="*/ 118 w 157"/>
              <a:gd name="T51" fmla="*/ 9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7" h="145">
                <a:moveTo>
                  <a:pt x="151" y="59"/>
                </a:moveTo>
                <a:cubicBezTo>
                  <a:pt x="130" y="41"/>
                  <a:pt x="130" y="41"/>
                  <a:pt x="130" y="41"/>
                </a:cubicBezTo>
                <a:cubicBezTo>
                  <a:pt x="124" y="36"/>
                  <a:pt x="115" y="28"/>
                  <a:pt x="110" y="23"/>
                </a:cubicBezTo>
                <a:cubicBezTo>
                  <a:pt x="88" y="5"/>
                  <a:pt x="88" y="5"/>
                  <a:pt x="88" y="5"/>
                </a:cubicBezTo>
                <a:cubicBezTo>
                  <a:pt x="83" y="0"/>
                  <a:pt x="74" y="0"/>
                  <a:pt x="69" y="5"/>
                </a:cubicBezTo>
                <a:cubicBezTo>
                  <a:pt x="47" y="23"/>
                  <a:pt x="47" y="23"/>
                  <a:pt x="47" y="23"/>
                </a:cubicBezTo>
                <a:cubicBezTo>
                  <a:pt x="42" y="28"/>
                  <a:pt x="33" y="36"/>
                  <a:pt x="27" y="41"/>
                </a:cubicBezTo>
                <a:cubicBezTo>
                  <a:pt x="6" y="59"/>
                  <a:pt x="6" y="59"/>
                  <a:pt x="6" y="59"/>
                </a:cubicBezTo>
                <a:cubicBezTo>
                  <a:pt x="0" y="64"/>
                  <a:pt x="2" y="68"/>
                  <a:pt x="9" y="68"/>
                </a:cubicBezTo>
                <a:cubicBezTo>
                  <a:pt x="21" y="68"/>
                  <a:pt x="21" y="68"/>
                  <a:pt x="21" y="68"/>
                </a:cubicBezTo>
                <a:cubicBezTo>
                  <a:pt x="21" y="139"/>
                  <a:pt x="21" y="139"/>
                  <a:pt x="21" y="139"/>
                </a:cubicBezTo>
                <a:cubicBezTo>
                  <a:pt x="21" y="142"/>
                  <a:pt x="24" y="145"/>
                  <a:pt x="27" y="145"/>
                </a:cubicBezTo>
                <a:cubicBezTo>
                  <a:pt x="38" y="145"/>
                  <a:pt x="38" y="145"/>
                  <a:pt x="38" y="145"/>
                </a:cubicBezTo>
                <a:cubicBezTo>
                  <a:pt x="38" y="81"/>
                  <a:pt x="38" y="81"/>
                  <a:pt x="38" y="81"/>
                </a:cubicBezTo>
                <a:cubicBezTo>
                  <a:pt x="71" y="81"/>
                  <a:pt x="71" y="81"/>
                  <a:pt x="71" y="81"/>
                </a:cubicBezTo>
                <a:cubicBezTo>
                  <a:pt x="71" y="145"/>
                  <a:pt x="71" y="145"/>
                  <a:pt x="71" y="145"/>
                </a:cubicBezTo>
                <a:cubicBezTo>
                  <a:pt x="130" y="145"/>
                  <a:pt x="130" y="145"/>
                  <a:pt x="130" y="145"/>
                </a:cubicBezTo>
                <a:cubicBezTo>
                  <a:pt x="134" y="145"/>
                  <a:pt x="136" y="142"/>
                  <a:pt x="136" y="139"/>
                </a:cubicBezTo>
                <a:cubicBezTo>
                  <a:pt x="136" y="68"/>
                  <a:pt x="136" y="68"/>
                  <a:pt x="136" y="68"/>
                </a:cubicBezTo>
                <a:cubicBezTo>
                  <a:pt x="148" y="68"/>
                  <a:pt x="148" y="68"/>
                  <a:pt x="148" y="68"/>
                </a:cubicBezTo>
                <a:cubicBezTo>
                  <a:pt x="155" y="68"/>
                  <a:pt x="157" y="64"/>
                  <a:pt x="151" y="59"/>
                </a:cubicBezTo>
                <a:close/>
                <a:moveTo>
                  <a:pt x="118" y="97"/>
                </a:moveTo>
                <a:cubicBezTo>
                  <a:pt x="89" y="97"/>
                  <a:pt x="89" y="97"/>
                  <a:pt x="89" y="97"/>
                </a:cubicBezTo>
                <a:cubicBezTo>
                  <a:pt x="89" y="72"/>
                  <a:pt x="89" y="72"/>
                  <a:pt x="89" y="72"/>
                </a:cubicBezTo>
                <a:cubicBezTo>
                  <a:pt x="118" y="72"/>
                  <a:pt x="118" y="72"/>
                  <a:pt x="118" y="72"/>
                </a:cubicBezTo>
                <a:lnTo>
                  <a:pt x="118" y="97"/>
                </a:ln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20" name="Freeform 144"/>
          <p:cNvSpPr/>
          <p:nvPr/>
        </p:nvSpPr>
        <p:spPr bwMode="auto">
          <a:xfrm>
            <a:off x="7182442" y="2472187"/>
            <a:ext cx="412697" cy="446617"/>
          </a:xfrm>
          <a:custGeom>
            <a:avLst/>
            <a:gdLst>
              <a:gd name="T0" fmla="*/ 126 w 134"/>
              <a:gd name="T1" fmla="*/ 100 h 145"/>
              <a:gd name="T2" fmla="*/ 83 w 134"/>
              <a:gd name="T3" fmla="*/ 88 h 145"/>
              <a:gd name="T4" fmla="*/ 85 w 134"/>
              <a:gd name="T5" fmla="*/ 77 h 145"/>
              <a:gd name="T6" fmla="*/ 91 w 134"/>
              <a:gd name="T7" fmla="*/ 69 h 145"/>
              <a:gd name="T8" fmla="*/ 92 w 134"/>
              <a:gd name="T9" fmla="*/ 60 h 145"/>
              <a:gd name="T10" fmla="*/ 94 w 134"/>
              <a:gd name="T11" fmla="*/ 60 h 145"/>
              <a:gd name="T12" fmla="*/ 97 w 134"/>
              <a:gd name="T13" fmla="*/ 58 h 145"/>
              <a:gd name="T14" fmla="*/ 98 w 134"/>
              <a:gd name="T15" fmla="*/ 43 h 145"/>
              <a:gd name="T16" fmla="*/ 96 w 134"/>
              <a:gd name="T17" fmla="*/ 40 h 145"/>
              <a:gd name="T18" fmla="*/ 94 w 134"/>
              <a:gd name="T19" fmla="*/ 40 h 145"/>
              <a:gd name="T20" fmla="*/ 95 w 134"/>
              <a:gd name="T21" fmla="*/ 32 h 145"/>
              <a:gd name="T22" fmla="*/ 90 w 134"/>
              <a:gd name="T23" fmla="*/ 10 h 145"/>
              <a:gd name="T24" fmla="*/ 44 w 134"/>
              <a:gd name="T25" fmla="*/ 10 h 145"/>
              <a:gd name="T26" fmla="*/ 39 w 134"/>
              <a:gd name="T27" fmla="*/ 32 h 145"/>
              <a:gd name="T28" fmla="*/ 40 w 134"/>
              <a:gd name="T29" fmla="*/ 40 h 145"/>
              <a:gd name="T30" fmla="*/ 38 w 134"/>
              <a:gd name="T31" fmla="*/ 40 h 145"/>
              <a:gd name="T32" fmla="*/ 35 w 134"/>
              <a:gd name="T33" fmla="*/ 43 h 145"/>
              <a:gd name="T34" fmla="*/ 37 w 134"/>
              <a:gd name="T35" fmla="*/ 58 h 145"/>
              <a:gd name="T36" fmla="*/ 40 w 134"/>
              <a:gd name="T37" fmla="*/ 60 h 145"/>
              <a:gd name="T38" fmla="*/ 42 w 134"/>
              <a:gd name="T39" fmla="*/ 60 h 145"/>
              <a:gd name="T40" fmla="*/ 43 w 134"/>
              <a:gd name="T41" fmla="*/ 69 h 145"/>
              <a:gd name="T42" fmla="*/ 49 w 134"/>
              <a:gd name="T43" fmla="*/ 77 h 145"/>
              <a:gd name="T44" fmla="*/ 50 w 134"/>
              <a:gd name="T45" fmla="*/ 88 h 145"/>
              <a:gd name="T46" fmla="*/ 8 w 134"/>
              <a:gd name="T47" fmla="*/ 100 h 145"/>
              <a:gd name="T48" fmla="*/ 1 w 134"/>
              <a:gd name="T49" fmla="*/ 113 h 145"/>
              <a:gd name="T50" fmla="*/ 2 w 134"/>
              <a:gd name="T51" fmla="*/ 129 h 145"/>
              <a:gd name="T52" fmla="*/ 11 w 134"/>
              <a:gd name="T53" fmla="*/ 139 h 145"/>
              <a:gd name="T54" fmla="*/ 123 w 134"/>
              <a:gd name="T55" fmla="*/ 139 h 145"/>
              <a:gd name="T56" fmla="*/ 132 w 134"/>
              <a:gd name="T57" fmla="*/ 129 h 145"/>
              <a:gd name="T58" fmla="*/ 133 w 134"/>
              <a:gd name="T59" fmla="*/ 113 h 145"/>
              <a:gd name="T60" fmla="*/ 126 w 134"/>
              <a:gd name="T61" fmla="*/ 10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4" h="145">
                <a:moveTo>
                  <a:pt x="126" y="100"/>
                </a:moveTo>
                <a:cubicBezTo>
                  <a:pt x="113" y="93"/>
                  <a:pt x="98" y="89"/>
                  <a:pt x="83" y="88"/>
                </a:cubicBezTo>
                <a:cubicBezTo>
                  <a:pt x="84" y="84"/>
                  <a:pt x="84" y="81"/>
                  <a:pt x="85" y="77"/>
                </a:cubicBezTo>
                <a:cubicBezTo>
                  <a:pt x="88" y="75"/>
                  <a:pt x="91" y="72"/>
                  <a:pt x="91" y="69"/>
                </a:cubicBezTo>
                <a:cubicBezTo>
                  <a:pt x="91" y="66"/>
                  <a:pt x="92" y="63"/>
                  <a:pt x="92" y="60"/>
                </a:cubicBezTo>
                <a:cubicBezTo>
                  <a:pt x="92" y="60"/>
                  <a:pt x="93" y="60"/>
                  <a:pt x="94" y="60"/>
                </a:cubicBezTo>
                <a:cubicBezTo>
                  <a:pt x="95" y="61"/>
                  <a:pt x="97" y="59"/>
                  <a:pt x="97" y="58"/>
                </a:cubicBezTo>
                <a:cubicBezTo>
                  <a:pt x="98" y="43"/>
                  <a:pt x="98" y="43"/>
                  <a:pt x="98" y="43"/>
                </a:cubicBezTo>
                <a:cubicBezTo>
                  <a:pt x="98" y="41"/>
                  <a:pt x="97" y="40"/>
                  <a:pt x="96" y="40"/>
                </a:cubicBezTo>
                <a:cubicBezTo>
                  <a:pt x="95" y="40"/>
                  <a:pt x="95" y="40"/>
                  <a:pt x="94" y="40"/>
                </a:cubicBezTo>
                <a:cubicBezTo>
                  <a:pt x="94" y="37"/>
                  <a:pt x="95" y="34"/>
                  <a:pt x="95" y="32"/>
                </a:cubicBezTo>
                <a:cubicBezTo>
                  <a:pt x="95" y="28"/>
                  <a:pt x="97" y="17"/>
                  <a:pt x="90" y="10"/>
                </a:cubicBezTo>
                <a:cubicBezTo>
                  <a:pt x="79" y="0"/>
                  <a:pt x="55" y="0"/>
                  <a:pt x="44" y="10"/>
                </a:cubicBezTo>
                <a:cubicBezTo>
                  <a:pt x="36" y="17"/>
                  <a:pt x="38" y="28"/>
                  <a:pt x="39" y="32"/>
                </a:cubicBezTo>
                <a:cubicBezTo>
                  <a:pt x="39" y="34"/>
                  <a:pt x="39" y="37"/>
                  <a:pt x="40" y="40"/>
                </a:cubicBezTo>
                <a:cubicBezTo>
                  <a:pt x="39" y="40"/>
                  <a:pt x="39" y="40"/>
                  <a:pt x="38" y="40"/>
                </a:cubicBezTo>
                <a:cubicBezTo>
                  <a:pt x="36" y="40"/>
                  <a:pt x="35" y="41"/>
                  <a:pt x="35" y="43"/>
                </a:cubicBezTo>
                <a:cubicBezTo>
                  <a:pt x="37" y="58"/>
                  <a:pt x="37" y="58"/>
                  <a:pt x="37" y="58"/>
                </a:cubicBezTo>
                <a:cubicBezTo>
                  <a:pt x="37" y="59"/>
                  <a:pt x="39" y="61"/>
                  <a:pt x="40" y="60"/>
                </a:cubicBezTo>
                <a:cubicBezTo>
                  <a:pt x="41" y="60"/>
                  <a:pt x="41" y="60"/>
                  <a:pt x="42" y="60"/>
                </a:cubicBezTo>
                <a:cubicBezTo>
                  <a:pt x="42" y="63"/>
                  <a:pt x="43" y="66"/>
                  <a:pt x="43" y="69"/>
                </a:cubicBezTo>
                <a:cubicBezTo>
                  <a:pt x="43" y="72"/>
                  <a:pt x="46" y="75"/>
                  <a:pt x="49" y="77"/>
                </a:cubicBezTo>
                <a:cubicBezTo>
                  <a:pt x="49" y="81"/>
                  <a:pt x="50" y="84"/>
                  <a:pt x="50" y="88"/>
                </a:cubicBezTo>
                <a:cubicBezTo>
                  <a:pt x="36" y="89"/>
                  <a:pt x="21" y="93"/>
                  <a:pt x="8" y="100"/>
                </a:cubicBezTo>
                <a:cubicBezTo>
                  <a:pt x="3" y="102"/>
                  <a:pt x="0" y="108"/>
                  <a:pt x="1" y="113"/>
                </a:cubicBezTo>
                <a:cubicBezTo>
                  <a:pt x="1" y="118"/>
                  <a:pt x="2" y="123"/>
                  <a:pt x="2" y="129"/>
                </a:cubicBezTo>
                <a:cubicBezTo>
                  <a:pt x="3" y="133"/>
                  <a:pt x="7" y="138"/>
                  <a:pt x="11" y="139"/>
                </a:cubicBezTo>
                <a:cubicBezTo>
                  <a:pt x="48" y="145"/>
                  <a:pt x="86" y="145"/>
                  <a:pt x="123" y="139"/>
                </a:cubicBezTo>
                <a:cubicBezTo>
                  <a:pt x="127" y="138"/>
                  <a:pt x="131" y="133"/>
                  <a:pt x="132" y="129"/>
                </a:cubicBezTo>
                <a:cubicBezTo>
                  <a:pt x="132" y="123"/>
                  <a:pt x="133" y="118"/>
                  <a:pt x="133" y="113"/>
                </a:cubicBezTo>
                <a:cubicBezTo>
                  <a:pt x="134" y="108"/>
                  <a:pt x="131" y="102"/>
                  <a:pt x="126" y="100"/>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21" name="Freeform 149"/>
          <p:cNvSpPr/>
          <p:nvPr/>
        </p:nvSpPr>
        <p:spPr bwMode="auto">
          <a:xfrm>
            <a:off x="9756379" y="2502368"/>
            <a:ext cx="435977" cy="427567"/>
          </a:xfrm>
          <a:custGeom>
            <a:avLst/>
            <a:gdLst>
              <a:gd name="T0" fmla="*/ 133 w 142"/>
              <a:gd name="T1" fmla="*/ 95 h 139"/>
              <a:gd name="T2" fmla="*/ 106 w 142"/>
              <a:gd name="T3" fmla="*/ 89 h 139"/>
              <a:gd name="T4" fmla="*/ 83 w 142"/>
              <a:gd name="T5" fmla="*/ 67 h 139"/>
              <a:gd name="T6" fmla="*/ 111 w 142"/>
              <a:gd name="T7" fmla="*/ 39 h 139"/>
              <a:gd name="T8" fmla="*/ 119 w 142"/>
              <a:gd name="T9" fmla="*/ 38 h 139"/>
              <a:gd name="T10" fmla="*/ 133 w 142"/>
              <a:gd name="T11" fmla="*/ 16 h 139"/>
              <a:gd name="T12" fmla="*/ 125 w 142"/>
              <a:gd name="T13" fmla="*/ 9 h 139"/>
              <a:gd name="T14" fmla="*/ 104 w 142"/>
              <a:gd name="T15" fmla="*/ 23 h 139"/>
              <a:gd name="T16" fmla="*/ 103 w 142"/>
              <a:gd name="T17" fmla="*/ 30 h 139"/>
              <a:gd name="T18" fmla="*/ 75 w 142"/>
              <a:gd name="T19" fmla="*/ 58 h 139"/>
              <a:gd name="T20" fmla="*/ 51 w 142"/>
              <a:gd name="T21" fmla="*/ 34 h 139"/>
              <a:gd name="T22" fmla="*/ 45 w 142"/>
              <a:gd name="T23" fmla="*/ 7 h 139"/>
              <a:gd name="T24" fmla="*/ 29 w 142"/>
              <a:gd name="T25" fmla="*/ 0 h 139"/>
              <a:gd name="T26" fmla="*/ 39 w 142"/>
              <a:gd name="T27" fmla="*/ 10 h 139"/>
              <a:gd name="T28" fmla="*/ 35 w 142"/>
              <a:gd name="T29" fmla="*/ 27 h 139"/>
              <a:gd name="T30" fmla="*/ 18 w 142"/>
              <a:gd name="T31" fmla="*/ 32 h 139"/>
              <a:gd name="T32" fmla="*/ 3 w 142"/>
              <a:gd name="T33" fmla="*/ 17 h 139"/>
              <a:gd name="T34" fmla="*/ 9 w 142"/>
              <a:gd name="T35" fmla="*/ 43 h 139"/>
              <a:gd name="T36" fmla="*/ 37 w 142"/>
              <a:gd name="T37" fmla="*/ 48 h 139"/>
              <a:gd name="T38" fmla="*/ 58 w 142"/>
              <a:gd name="T39" fmla="*/ 70 h 139"/>
              <a:gd name="T40" fmla="*/ 12 w 142"/>
              <a:gd name="T41" fmla="*/ 115 h 139"/>
              <a:gd name="T42" fmla="*/ 12 w 142"/>
              <a:gd name="T43" fmla="*/ 129 h 139"/>
              <a:gd name="T44" fmla="*/ 13 w 142"/>
              <a:gd name="T45" fmla="*/ 130 h 139"/>
              <a:gd name="T46" fmla="*/ 26 w 142"/>
              <a:gd name="T47" fmla="*/ 130 h 139"/>
              <a:gd name="T48" fmla="*/ 72 w 142"/>
              <a:gd name="T49" fmla="*/ 84 h 139"/>
              <a:gd name="T50" fmla="*/ 92 w 142"/>
              <a:gd name="T51" fmla="*/ 103 h 139"/>
              <a:gd name="T52" fmla="*/ 97 w 142"/>
              <a:gd name="T53" fmla="*/ 131 h 139"/>
              <a:gd name="T54" fmla="*/ 119 w 142"/>
              <a:gd name="T55" fmla="*/ 138 h 139"/>
              <a:gd name="T56" fmla="*/ 105 w 142"/>
              <a:gd name="T57" fmla="*/ 124 h 139"/>
              <a:gd name="T58" fmla="*/ 109 w 142"/>
              <a:gd name="T59" fmla="*/ 110 h 139"/>
              <a:gd name="T60" fmla="*/ 123 w 142"/>
              <a:gd name="T61" fmla="*/ 106 h 139"/>
              <a:gd name="T62" fmla="*/ 139 w 142"/>
              <a:gd name="T63" fmla="*/ 122 h 139"/>
              <a:gd name="T64" fmla="*/ 133 w 142"/>
              <a:gd name="T65" fmla="*/ 9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39">
                <a:moveTo>
                  <a:pt x="133" y="95"/>
                </a:moveTo>
                <a:cubicBezTo>
                  <a:pt x="126" y="87"/>
                  <a:pt x="115" y="86"/>
                  <a:pt x="106" y="89"/>
                </a:cubicBezTo>
                <a:cubicBezTo>
                  <a:pt x="83" y="67"/>
                  <a:pt x="83" y="67"/>
                  <a:pt x="83" y="67"/>
                </a:cubicBezTo>
                <a:cubicBezTo>
                  <a:pt x="111" y="39"/>
                  <a:pt x="111" y="39"/>
                  <a:pt x="111" y="39"/>
                </a:cubicBezTo>
                <a:cubicBezTo>
                  <a:pt x="119" y="38"/>
                  <a:pt x="119" y="38"/>
                  <a:pt x="119" y="38"/>
                </a:cubicBezTo>
                <a:cubicBezTo>
                  <a:pt x="133" y="16"/>
                  <a:pt x="133" y="16"/>
                  <a:pt x="133" y="16"/>
                </a:cubicBezTo>
                <a:cubicBezTo>
                  <a:pt x="125" y="9"/>
                  <a:pt x="125" y="9"/>
                  <a:pt x="125" y="9"/>
                </a:cubicBezTo>
                <a:cubicBezTo>
                  <a:pt x="104" y="23"/>
                  <a:pt x="104" y="23"/>
                  <a:pt x="104" y="23"/>
                </a:cubicBezTo>
                <a:cubicBezTo>
                  <a:pt x="103" y="30"/>
                  <a:pt x="103" y="30"/>
                  <a:pt x="103" y="30"/>
                </a:cubicBezTo>
                <a:cubicBezTo>
                  <a:pt x="75" y="58"/>
                  <a:pt x="75" y="58"/>
                  <a:pt x="75" y="58"/>
                </a:cubicBezTo>
                <a:cubicBezTo>
                  <a:pt x="51" y="34"/>
                  <a:pt x="51" y="34"/>
                  <a:pt x="51" y="34"/>
                </a:cubicBezTo>
                <a:cubicBezTo>
                  <a:pt x="54" y="25"/>
                  <a:pt x="52" y="14"/>
                  <a:pt x="45" y="7"/>
                </a:cubicBezTo>
                <a:cubicBezTo>
                  <a:pt x="41" y="2"/>
                  <a:pt x="35" y="0"/>
                  <a:pt x="29" y="0"/>
                </a:cubicBezTo>
                <a:cubicBezTo>
                  <a:pt x="39" y="10"/>
                  <a:pt x="39" y="10"/>
                  <a:pt x="39" y="10"/>
                </a:cubicBezTo>
                <a:cubicBezTo>
                  <a:pt x="35" y="27"/>
                  <a:pt x="35" y="27"/>
                  <a:pt x="35" y="27"/>
                </a:cubicBezTo>
                <a:cubicBezTo>
                  <a:pt x="18" y="32"/>
                  <a:pt x="18" y="32"/>
                  <a:pt x="18" y="32"/>
                </a:cubicBezTo>
                <a:cubicBezTo>
                  <a:pt x="3" y="17"/>
                  <a:pt x="3" y="17"/>
                  <a:pt x="3" y="17"/>
                </a:cubicBezTo>
                <a:cubicBezTo>
                  <a:pt x="0" y="26"/>
                  <a:pt x="3" y="36"/>
                  <a:pt x="9" y="43"/>
                </a:cubicBezTo>
                <a:cubicBezTo>
                  <a:pt x="17" y="50"/>
                  <a:pt x="28" y="52"/>
                  <a:pt x="37" y="48"/>
                </a:cubicBezTo>
                <a:cubicBezTo>
                  <a:pt x="58" y="70"/>
                  <a:pt x="58" y="70"/>
                  <a:pt x="58" y="70"/>
                </a:cubicBezTo>
                <a:cubicBezTo>
                  <a:pt x="12" y="115"/>
                  <a:pt x="12" y="115"/>
                  <a:pt x="12" y="115"/>
                </a:cubicBezTo>
                <a:cubicBezTo>
                  <a:pt x="9" y="119"/>
                  <a:pt x="9" y="125"/>
                  <a:pt x="12" y="129"/>
                </a:cubicBezTo>
                <a:cubicBezTo>
                  <a:pt x="13" y="130"/>
                  <a:pt x="13" y="130"/>
                  <a:pt x="13" y="130"/>
                </a:cubicBezTo>
                <a:cubicBezTo>
                  <a:pt x="17" y="133"/>
                  <a:pt x="23" y="133"/>
                  <a:pt x="26" y="130"/>
                </a:cubicBezTo>
                <a:cubicBezTo>
                  <a:pt x="72" y="84"/>
                  <a:pt x="72" y="84"/>
                  <a:pt x="72" y="84"/>
                </a:cubicBezTo>
                <a:cubicBezTo>
                  <a:pt x="92" y="103"/>
                  <a:pt x="92" y="103"/>
                  <a:pt x="92" y="103"/>
                </a:cubicBezTo>
                <a:cubicBezTo>
                  <a:pt x="88" y="112"/>
                  <a:pt x="90" y="123"/>
                  <a:pt x="97" y="131"/>
                </a:cubicBezTo>
                <a:cubicBezTo>
                  <a:pt x="103" y="136"/>
                  <a:pt x="111" y="139"/>
                  <a:pt x="119" y="138"/>
                </a:cubicBezTo>
                <a:cubicBezTo>
                  <a:pt x="105" y="124"/>
                  <a:pt x="105" y="124"/>
                  <a:pt x="105" y="124"/>
                </a:cubicBezTo>
                <a:cubicBezTo>
                  <a:pt x="109" y="110"/>
                  <a:pt x="109" y="110"/>
                  <a:pt x="109" y="110"/>
                </a:cubicBezTo>
                <a:cubicBezTo>
                  <a:pt x="123" y="106"/>
                  <a:pt x="123" y="106"/>
                  <a:pt x="123" y="106"/>
                </a:cubicBezTo>
                <a:cubicBezTo>
                  <a:pt x="139" y="122"/>
                  <a:pt x="139" y="122"/>
                  <a:pt x="139" y="122"/>
                </a:cubicBezTo>
                <a:cubicBezTo>
                  <a:pt x="142" y="113"/>
                  <a:pt x="140" y="102"/>
                  <a:pt x="133" y="95"/>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23" name="Freeform 160"/>
          <p:cNvSpPr/>
          <p:nvPr/>
        </p:nvSpPr>
        <p:spPr bwMode="auto">
          <a:xfrm>
            <a:off x="4552420" y="2514885"/>
            <a:ext cx="501585" cy="319617"/>
          </a:xfrm>
          <a:custGeom>
            <a:avLst/>
            <a:gdLst>
              <a:gd name="T0" fmla="*/ 163 w 163"/>
              <a:gd name="T1" fmla="*/ 70 h 104"/>
              <a:gd name="T2" fmla="*/ 129 w 163"/>
              <a:gd name="T3" fmla="*/ 37 h 104"/>
              <a:gd name="T4" fmla="*/ 119 w 163"/>
              <a:gd name="T5" fmla="*/ 38 h 104"/>
              <a:gd name="T6" fmla="*/ 77 w 163"/>
              <a:gd name="T7" fmla="*/ 0 h 104"/>
              <a:gd name="T8" fmla="*/ 34 w 163"/>
              <a:gd name="T9" fmla="*/ 42 h 104"/>
              <a:gd name="T10" fmla="*/ 35 w 163"/>
              <a:gd name="T11" fmla="*/ 51 h 104"/>
              <a:gd name="T12" fmla="*/ 27 w 163"/>
              <a:gd name="T13" fmla="*/ 51 h 104"/>
              <a:gd name="T14" fmla="*/ 0 w 163"/>
              <a:gd name="T15" fmla="*/ 77 h 104"/>
              <a:gd name="T16" fmla="*/ 27 w 163"/>
              <a:gd name="T17" fmla="*/ 104 h 104"/>
              <a:gd name="T18" fmla="*/ 132 w 163"/>
              <a:gd name="T19" fmla="*/ 104 h 104"/>
              <a:gd name="T20" fmla="*/ 152 w 163"/>
              <a:gd name="T21" fmla="*/ 95 h 104"/>
              <a:gd name="T22" fmla="*/ 163 w 163"/>
              <a:gd name="T23" fmla="*/ 7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104">
                <a:moveTo>
                  <a:pt x="163" y="70"/>
                </a:moveTo>
                <a:cubicBezTo>
                  <a:pt x="163" y="52"/>
                  <a:pt x="148" y="37"/>
                  <a:pt x="129" y="37"/>
                </a:cubicBezTo>
                <a:cubicBezTo>
                  <a:pt x="126" y="37"/>
                  <a:pt x="122" y="37"/>
                  <a:pt x="119" y="38"/>
                </a:cubicBezTo>
                <a:cubicBezTo>
                  <a:pt x="117" y="17"/>
                  <a:pt x="99" y="0"/>
                  <a:pt x="77" y="0"/>
                </a:cubicBezTo>
                <a:cubicBezTo>
                  <a:pt x="53" y="0"/>
                  <a:pt x="34" y="19"/>
                  <a:pt x="34" y="42"/>
                </a:cubicBezTo>
                <a:cubicBezTo>
                  <a:pt x="34" y="45"/>
                  <a:pt x="34" y="48"/>
                  <a:pt x="35" y="51"/>
                </a:cubicBezTo>
                <a:cubicBezTo>
                  <a:pt x="27" y="51"/>
                  <a:pt x="27" y="51"/>
                  <a:pt x="27" y="51"/>
                </a:cubicBezTo>
                <a:cubicBezTo>
                  <a:pt x="12" y="51"/>
                  <a:pt x="0" y="63"/>
                  <a:pt x="0" y="77"/>
                </a:cubicBezTo>
                <a:cubicBezTo>
                  <a:pt x="0" y="92"/>
                  <a:pt x="12" y="104"/>
                  <a:pt x="27" y="104"/>
                </a:cubicBezTo>
                <a:cubicBezTo>
                  <a:pt x="132" y="104"/>
                  <a:pt x="132" y="104"/>
                  <a:pt x="132" y="104"/>
                </a:cubicBezTo>
                <a:cubicBezTo>
                  <a:pt x="140" y="104"/>
                  <a:pt x="147" y="100"/>
                  <a:pt x="152" y="95"/>
                </a:cubicBezTo>
                <a:cubicBezTo>
                  <a:pt x="159" y="89"/>
                  <a:pt x="163" y="80"/>
                  <a:pt x="163" y="70"/>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2" name="标题 1"/>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ppt_x</p:attrName>
                                        </p:attrNameLst>
                                      </p:cBhvr>
                                      <p:tavLst>
                                        <p:tav tm="0">
                                          <p:val>
                                            <p:strVal val="#ppt_x"/>
                                          </p:val>
                                        </p:tav>
                                        <p:tav tm="100000">
                                          <p:val>
                                            <p:strVal val="#ppt_x"/>
                                          </p:val>
                                        </p:tav>
                                      </p:tavLst>
                                    </p:anim>
                                    <p:anim calcmode="lin" valueType="num">
                                      <p:cBhvr>
                                        <p:cTn id="15" dur="5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anim calcmode="lin" valueType="num">
                                      <p:cBhvr>
                                        <p:cTn id="20" dur="500" fill="hold"/>
                                        <p:tgtEl>
                                          <p:spTgt spid="7"/>
                                        </p:tgtEl>
                                        <p:attrNameLst>
                                          <p:attrName>ppt_x</p:attrName>
                                        </p:attrNameLst>
                                      </p:cBhvr>
                                      <p:tavLst>
                                        <p:tav tm="0">
                                          <p:val>
                                            <p:strVal val="#ppt_x"/>
                                          </p:val>
                                        </p:tav>
                                        <p:tav tm="100000">
                                          <p:val>
                                            <p:strVal val="#ppt_x"/>
                                          </p:val>
                                        </p:tav>
                                      </p:tavLst>
                                    </p:anim>
                                    <p:anim calcmode="lin" valueType="num">
                                      <p:cBhvr>
                                        <p:cTn id="21" dur="5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anim calcmode="lin" valueType="num">
                                      <p:cBhvr>
                                        <p:cTn id="26" dur="500" fill="hold"/>
                                        <p:tgtEl>
                                          <p:spTgt spid="8"/>
                                        </p:tgtEl>
                                        <p:attrNameLst>
                                          <p:attrName>ppt_x</p:attrName>
                                        </p:attrNameLst>
                                      </p:cBhvr>
                                      <p:tavLst>
                                        <p:tav tm="0">
                                          <p:val>
                                            <p:strVal val="#ppt_x"/>
                                          </p:val>
                                        </p:tav>
                                        <p:tav tm="100000">
                                          <p:val>
                                            <p:strVal val="#ppt_x"/>
                                          </p:val>
                                        </p:tav>
                                      </p:tavLst>
                                    </p:anim>
                                    <p:anim calcmode="lin" valueType="num">
                                      <p:cBhvr>
                                        <p:cTn id="27" dur="500" fill="hold"/>
                                        <p:tgtEl>
                                          <p:spTgt spid="8"/>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18" presetClass="entr" presetSubtype="3"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strips(upRight)">
                                      <p:cBhvr>
                                        <p:cTn id="31" dur="500"/>
                                        <p:tgtEl>
                                          <p:spTgt spid="24"/>
                                        </p:tgtEl>
                                      </p:cBhvr>
                                    </p:animEffect>
                                  </p:childTnLst>
                                </p:cTn>
                              </p:par>
                            </p:childTnLst>
                          </p:cTn>
                        </p:par>
                        <p:par>
                          <p:cTn id="32" fill="hold">
                            <p:stCondLst>
                              <p:cond delay="2500"/>
                            </p:stCondLst>
                            <p:childTnLst>
                              <p:par>
                                <p:cTn id="33" presetID="10" presetClass="entr" presetSubtype="0"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1035440" y="5296591"/>
            <a:ext cx="10121124" cy="615553"/>
          </a:xfrm>
          <a:prstGeom prst="rect">
            <a:avLst/>
          </a:prstGeom>
          <a:noFill/>
        </p:spPr>
        <p:txBody>
          <a:bodyPr wrap="square" lIns="0" tIns="0" rIns="0" bIns="0" rtlCol="0">
            <a:spAutoFit/>
          </a:bodyPr>
          <a:lstStyle/>
          <a:p>
            <a:pPr algn="ctr"/>
            <a:r>
              <a:rPr lang="zh-CN" altLang="en-US" sz="1300" dirty="0">
                <a:solidFill>
                  <a:schemeClr val="tx1">
                    <a:lumMod val="50000"/>
                    <a:lumOff val="50000"/>
                  </a:schemeClr>
                </a:solidFill>
                <a:latin typeface="+mn-ea"/>
              </a:rPr>
              <a:t>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a:t>
            </a:r>
          </a:p>
        </p:txBody>
      </p:sp>
      <p:cxnSp>
        <p:nvCxnSpPr>
          <p:cNvPr id="28" name="Straight Connector 27"/>
          <p:cNvCxnSpPr/>
          <p:nvPr/>
        </p:nvCxnSpPr>
        <p:spPr>
          <a:xfrm>
            <a:off x="1043634" y="5118805"/>
            <a:ext cx="10104735"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1052643" y="2208585"/>
            <a:ext cx="1642001" cy="2142129"/>
            <a:chOff x="788988" y="1656437"/>
            <a:chExt cx="1231661" cy="1606597"/>
          </a:xfrm>
        </p:grpSpPr>
        <p:grpSp>
          <p:nvGrpSpPr>
            <p:cNvPr id="37" name="Group 36"/>
            <p:cNvGrpSpPr/>
            <p:nvPr/>
          </p:nvGrpSpPr>
          <p:grpSpPr>
            <a:xfrm>
              <a:off x="788988" y="1656437"/>
              <a:ext cx="1231661" cy="1606597"/>
              <a:chOff x="563421" y="1153347"/>
              <a:chExt cx="1501544" cy="1958638"/>
            </a:xfrm>
          </p:grpSpPr>
          <p:sp>
            <p:nvSpPr>
              <p:cNvPr id="26" name="Flowchart: Off-page Connector 25"/>
              <p:cNvSpPr/>
              <p:nvPr/>
            </p:nvSpPr>
            <p:spPr>
              <a:xfrm>
                <a:off x="563421" y="1153347"/>
                <a:ext cx="1501544" cy="1958638"/>
              </a:xfrm>
              <a:prstGeom prst="flowChartOffpageConnector">
                <a:avLst/>
              </a:prstGeom>
              <a:solidFill>
                <a:schemeClr val="tx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mn-ea"/>
                </a:endParaRPr>
              </a:p>
            </p:txBody>
          </p:sp>
          <p:sp>
            <p:nvSpPr>
              <p:cNvPr id="7" name="TextBox 6"/>
              <p:cNvSpPr txBox="1"/>
              <p:nvPr/>
            </p:nvSpPr>
            <p:spPr>
              <a:xfrm>
                <a:off x="984899" y="2339455"/>
                <a:ext cx="658584" cy="450261"/>
              </a:xfrm>
              <a:prstGeom prst="rect">
                <a:avLst/>
              </a:prstGeom>
              <a:noFill/>
              <a:ln>
                <a:noFill/>
              </a:ln>
            </p:spPr>
            <p:txBody>
              <a:bodyPr wrap="none" lIns="0" tIns="0" rIns="0" bIns="0" rtlCol="0" anchor="ctr">
                <a:spAutoFit/>
              </a:bodyPr>
              <a:lstStyle/>
              <a:p>
                <a:pPr algn="ctr"/>
                <a:r>
                  <a:rPr lang="zh-CN" altLang="en-US" sz="1600" b="1" dirty="0">
                    <a:solidFill>
                      <a:schemeClr val="bg1"/>
                    </a:solidFill>
                    <a:latin typeface="+mn-ea"/>
                  </a:rPr>
                  <a:t>雇佣</a:t>
                </a:r>
                <a:endParaRPr lang="en-US" sz="1600" b="1" dirty="0">
                  <a:solidFill>
                    <a:schemeClr val="bg1"/>
                  </a:solidFill>
                  <a:latin typeface="+mn-ea"/>
                </a:endParaRPr>
              </a:p>
              <a:p>
                <a:pPr algn="ctr"/>
                <a:r>
                  <a:rPr lang="en-US" sz="1600" b="1" dirty="0">
                    <a:solidFill>
                      <a:schemeClr val="bg1"/>
                    </a:solidFill>
                    <a:latin typeface="+mn-ea"/>
                  </a:rPr>
                  <a:t> &amp; </a:t>
                </a:r>
                <a:r>
                  <a:rPr lang="zh-CN" altLang="en-US" sz="1600" b="1" dirty="0">
                    <a:solidFill>
                      <a:schemeClr val="bg1"/>
                    </a:solidFill>
                    <a:latin typeface="+mn-ea"/>
                  </a:rPr>
                  <a:t>技能</a:t>
                </a:r>
                <a:endParaRPr lang="en-US" sz="1600" b="1" dirty="0">
                  <a:solidFill>
                    <a:schemeClr val="bg1"/>
                  </a:solidFill>
                  <a:latin typeface="+mn-ea"/>
                </a:endParaRPr>
              </a:p>
            </p:txBody>
          </p:sp>
          <p:sp>
            <p:nvSpPr>
              <p:cNvPr id="25" name="Oval 24"/>
              <p:cNvSpPr/>
              <p:nvPr/>
            </p:nvSpPr>
            <p:spPr>
              <a:xfrm>
                <a:off x="836404" y="1286006"/>
                <a:ext cx="955578" cy="9555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300" dirty="0">
                  <a:solidFill>
                    <a:schemeClr val="tx2">
                      <a:lumMod val="75000"/>
                    </a:schemeClr>
                  </a:solidFill>
                  <a:latin typeface="+mn-ea"/>
                </a:endParaRPr>
              </a:p>
            </p:txBody>
          </p:sp>
        </p:grpSp>
        <p:sp>
          <p:nvSpPr>
            <p:cNvPr id="30" name="Freeform 143"/>
            <p:cNvSpPr>
              <a:spLocks noEditPoints="1"/>
            </p:cNvSpPr>
            <p:nvPr/>
          </p:nvSpPr>
          <p:spPr bwMode="auto">
            <a:xfrm>
              <a:off x="1223842" y="1969523"/>
              <a:ext cx="361950" cy="333375"/>
            </a:xfrm>
            <a:custGeom>
              <a:avLst/>
              <a:gdLst>
                <a:gd name="T0" fmla="*/ 151 w 157"/>
                <a:gd name="T1" fmla="*/ 59 h 145"/>
                <a:gd name="T2" fmla="*/ 130 w 157"/>
                <a:gd name="T3" fmla="*/ 41 h 145"/>
                <a:gd name="T4" fmla="*/ 110 w 157"/>
                <a:gd name="T5" fmla="*/ 23 h 145"/>
                <a:gd name="T6" fmla="*/ 88 w 157"/>
                <a:gd name="T7" fmla="*/ 5 h 145"/>
                <a:gd name="T8" fmla="*/ 69 w 157"/>
                <a:gd name="T9" fmla="*/ 5 h 145"/>
                <a:gd name="T10" fmla="*/ 47 w 157"/>
                <a:gd name="T11" fmla="*/ 23 h 145"/>
                <a:gd name="T12" fmla="*/ 27 w 157"/>
                <a:gd name="T13" fmla="*/ 41 h 145"/>
                <a:gd name="T14" fmla="*/ 6 w 157"/>
                <a:gd name="T15" fmla="*/ 59 h 145"/>
                <a:gd name="T16" fmla="*/ 9 w 157"/>
                <a:gd name="T17" fmla="*/ 68 h 145"/>
                <a:gd name="T18" fmla="*/ 21 w 157"/>
                <a:gd name="T19" fmla="*/ 68 h 145"/>
                <a:gd name="T20" fmla="*/ 21 w 157"/>
                <a:gd name="T21" fmla="*/ 139 h 145"/>
                <a:gd name="T22" fmla="*/ 27 w 157"/>
                <a:gd name="T23" fmla="*/ 145 h 145"/>
                <a:gd name="T24" fmla="*/ 38 w 157"/>
                <a:gd name="T25" fmla="*/ 145 h 145"/>
                <a:gd name="T26" fmla="*/ 38 w 157"/>
                <a:gd name="T27" fmla="*/ 81 h 145"/>
                <a:gd name="T28" fmla="*/ 71 w 157"/>
                <a:gd name="T29" fmla="*/ 81 h 145"/>
                <a:gd name="T30" fmla="*/ 71 w 157"/>
                <a:gd name="T31" fmla="*/ 145 h 145"/>
                <a:gd name="T32" fmla="*/ 130 w 157"/>
                <a:gd name="T33" fmla="*/ 145 h 145"/>
                <a:gd name="T34" fmla="*/ 136 w 157"/>
                <a:gd name="T35" fmla="*/ 139 h 145"/>
                <a:gd name="T36" fmla="*/ 136 w 157"/>
                <a:gd name="T37" fmla="*/ 68 h 145"/>
                <a:gd name="T38" fmla="*/ 148 w 157"/>
                <a:gd name="T39" fmla="*/ 68 h 145"/>
                <a:gd name="T40" fmla="*/ 151 w 157"/>
                <a:gd name="T41" fmla="*/ 59 h 145"/>
                <a:gd name="T42" fmla="*/ 118 w 157"/>
                <a:gd name="T43" fmla="*/ 97 h 145"/>
                <a:gd name="T44" fmla="*/ 89 w 157"/>
                <a:gd name="T45" fmla="*/ 97 h 145"/>
                <a:gd name="T46" fmla="*/ 89 w 157"/>
                <a:gd name="T47" fmla="*/ 72 h 145"/>
                <a:gd name="T48" fmla="*/ 118 w 157"/>
                <a:gd name="T49" fmla="*/ 72 h 145"/>
                <a:gd name="T50" fmla="*/ 118 w 157"/>
                <a:gd name="T51" fmla="*/ 9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7" h="145">
                  <a:moveTo>
                    <a:pt x="151" y="59"/>
                  </a:moveTo>
                  <a:cubicBezTo>
                    <a:pt x="130" y="41"/>
                    <a:pt x="130" y="41"/>
                    <a:pt x="130" y="41"/>
                  </a:cubicBezTo>
                  <a:cubicBezTo>
                    <a:pt x="124" y="36"/>
                    <a:pt x="115" y="28"/>
                    <a:pt x="110" y="23"/>
                  </a:cubicBezTo>
                  <a:cubicBezTo>
                    <a:pt x="88" y="5"/>
                    <a:pt x="88" y="5"/>
                    <a:pt x="88" y="5"/>
                  </a:cubicBezTo>
                  <a:cubicBezTo>
                    <a:pt x="83" y="0"/>
                    <a:pt x="74" y="0"/>
                    <a:pt x="69" y="5"/>
                  </a:cubicBezTo>
                  <a:cubicBezTo>
                    <a:pt x="47" y="23"/>
                    <a:pt x="47" y="23"/>
                    <a:pt x="47" y="23"/>
                  </a:cubicBezTo>
                  <a:cubicBezTo>
                    <a:pt x="42" y="28"/>
                    <a:pt x="33" y="36"/>
                    <a:pt x="27" y="41"/>
                  </a:cubicBezTo>
                  <a:cubicBezTo>
                    <a:pt x="6" y="59"/>
                    <a:pt x="6" y="59"/>
                    <a:pt x="6" y="59"/>
                  </a:cubicBezTo>
                  <a:cubicBezTo>
                    <a:pt x="0" y="64"/>
                    <a:pt x="2" y="68"/>
                    <a:pt x="9" y="68"/>
                  </a:cubicBezTo>
                  <a:cubicBezTo>
                    <a:pt x="21" y="68"/>
                    <a:pt x="21" y="68"/>
                    <a:pt x="21" y="68"/>
                  </a:cubicBezTo>
                  <a:cubicBezTo>
                    <a:pt x="21" y="139"/>
                    <a:pt x="21" y="139"/>
                    <a:pt x="21" y="139"/>
                  </a:cubicBezTo>
                  <a:cubicBezTo>
                    <a:pt x="21" y="142"/>
                    <a:pt x="24" y="145"/>
                    <a:pt x="27" y="145"/>
                  </a:cubicBezTo>
                  <a:cubicBezTo>
                    <a:pt x="38" y="145"/>
                    <a:pt x="38" y="145"/>
                    <a:pt x="38" y="145"/>
                  </a:cubicBezTo>
                  <a:cubicBezTo>
                    <a:pt x="38" y="81"/>
                    <a:pt x="38" y="81"/>
                    <a:pt x="38" y="81"/>
                  </a:cubicBezTo>
                  <a:cubicBezTo>
                    <a:pt x="71" y="81"/>
                    <a:pt x="71" y="81"/>
                    <a:pt x="71" y="81"/>
                  </a:cubicBezTo>
                  <a:cubicBezTo>
                    <a:pt x="71" y="145"/>
                    <a:pt x="71" y="145"/>
                    <a:pt x="71" y="145"/>
                  </a:cubicBezTo>
                  <a:cubicBezTo>
                    <a:pt x="130" y="145"/>
                    <a:pt x="130" y="145"/>
                    <a:pt x="130" y="145"/>
                  </a:cubicBezTo>
                  <a:cubicBezTo>
                    <a:pt x="134" y="145"/>
                    <a:pt x="136" y="142"/>
                    <a:pt x="136" y="139"/>
                  </a:cubicBezTo>
                  <a:cubicBezTo>
                    <a:pt x="136" y="68"/>
                    <a:pt x="136" y="68"/>
                    <a:pt x="136" y="68"/>
                  </a:cubicBezTo>
                  <a:cubicBezTo>
                    <a:pt x="148" y="68"/>
                    <a:pt x="148" y="68"/>
                    <a:pt x="148" y="68"/>
                  </a:cubicBezTo>
                  <a:cubicBezTo>
                    <a:pt x="155" y="68"/>
                    <a:pt x="157" y="64"/>
                    <a:pt x="151" y="59"/>
                  </a:cubicBezTo>
                  <a:close/>
                  <a:moveTo>
                    <a:pt x="118" y="97"/>
                  </a:moveTo>
                  <a:cubicBezTo>
                    <a:pt x="89" y="97"/>
                    <a:pt x="89" y="97"/>
                    <a:pt x="89" y="97"/>
                  </a:cubicBezTo>
                  <a:cubicBezTo>
                    <a:pt x="89" y="72"/>
                    <a:pt x="89" y="72"/>
                    <a:pt x="89" y="72"/>
                  </a:cubicBezTo>
                  <a:cubicBezTo>
                    <a:pt x="118" y="72"/>
                    <a:pt x="118" y="72"/>
                    <a:pt x="118" y="72"/>
                  </a:cubicBezTo>
                  <a:lnTo>
                    <a:pt x="118" y="97"/>
                  </a:lnTo>
                  <a:close/>
                </a:path>
              </a:pathLst>
            </a:custGeom>
            <a:solidFill>
              <a:schemeClr val="tx2">
                <a:lumMod val="75000"/>
              </a:schemeClr>
            </a:solidFill>
            <a:ln>
              <a:noFill/>
            </a:ln>
          </p:spPr>
          <p:txBody>
            <a:bodyPr vert="horz" wrap="square" lIns="91440" tIns="45720" rIns="91440" bIns="45720" numCol="1" anchor="t" anchorCtr="0" compatLnSpc="1"/>
            <a:lstStyle/>
            <a:p>
              <a:endParaRPr lang="en-US">
                <a:latin typeface="+mn-ea"/>
              </a:endParaRPr>
            </a:p>
          </p:txBody>
        </p:sp>
      </p:grpSp>
      <p:grpSp>
        <p:nvGrpSpPr>
          <p:cNvPr id="5" name="组合 4"/>
          <p:cNvGrpSpPr/>
          <p:nvPr/>
        </p:nvGrpSpPr>
        <p:grpSpPr>
          <a:xfrm>
            <a:off x="5268654" y="2208585"/>
            <a:ext cx="1642001" cy="2142129"/>
            <a:chOff x="3951408" y="1656437"/>
            <a:chExt cx="1231661" cy="1606597"/>
          </a:xfrm>
        </p:grpSpPr>
        <p:grpSp>
          <p:nvGrpSpPr>
            <p:cNvPr id="67" name="Group 66"/>
            <p:cNvGrpSpPr/>
            <p:nvPr/>
          </p:nvGrpSpPr>
          <p:grpSpPr>
            <a:xfrm>
              <a:off x="3951408" y="1656437"/>
              <a:ext cx="1231661" cy="1606597"/>
              <a:chOff x="563421" y="1153347"/>
              <a:chExt cx="1501544" cy="1958638"/>
            </a:xfrm>
            <a:effectLst/>
          </p:grpSpPr>
          <p:sp>
            <p:nvSpPr>
              <p:cNvPr id="68" name="Flowchart: Off-page Connector 67"/>
              <p:cNvSpPr/>
              <p:nvPr/>
            </p:nvSpPr>
            <p:spPr>
              <a:xfrm>
                <a:off x="563421" y="1153347"/>
                <a:ext cx="1501544" cy="1958638"/>
              </a:xfrm>
              <a:prstGeom prst="flowChartOffpageConnector">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mn-ea"/>
                </a:endParaRPr>
              </a:p>
            </p:txBody>
          </p:sp>
          <p:sp>
            <p:nvSpPr>
              <p:cNvPr id="69" name="TextBox 68"/>
              <p:cNvSpPr txBox="1"/>
              <p:nvPr/>
            </p:nvSpPr>
            <p:spPr>
              <a:xfrm>
                <a:off x="938975" y="2339455"/>
                <a:ext cx="750434" cy="450261"/>
              </a:xfrm>
              <a:prstGeom prst="rect">
                <a:avLst/>
              </a:prstGeom>
              <a:noFill/>
            </p:spPr>
            <p:txBody>
              <a:bodyPr wrap="none" lIns="0" tIns="0" rIns="0" bIns="0" rtlCol="0" anchor="ctr">
                <a:spAutoFit/>
              </a:bodyPr>
              <a:lstStyle/>
              <a:p>
                <a:pPr algn="ctr"/>
                <a:r>
                  <a:rPr lang="zh-CN" altLang="en-US" sz="1600" b="1" dirty="0">
                    <a:solidFill>
                      <a:schemeClr val="bg1"/>
                    </a:solidFill>
                    <a:latin typeface="+mn-ea"/>
                  </a:rPr>
                  <a:t>外包</a:t>
                </a:r>
                <a:endParaRPr lang="en-US" sz="1600" b="1" dirty="0">
                  <a:solidFill>
                    <a:schemeClr val="bg1"/>
                  </a:solidFill>
                  <a:latin typeface="+mn-ea"/>
                </a:endParaRPr>
              </a:p>
              <a:p>
                <a:pPr algn="ctr"/>
                <a:r>
                  <a:rPr lang="zh-CN" altLang="en-US" sz="1600" b="1" dirty="0">
                    <a:solidFill>
                      <a:schemeClr val="bg1"/>
                    </a:solidFill>
                    <a:latin typeface="+mn-ea"/>
                  </a:rPr>
                  <a:t>合作流程</a:t>
                </a:r>
                <a:endParaRPr lang="en-US" sz="1600" b="1" dirty="0">
                  <a:solidFill>
                    <a:schemeClr val="bg1"/>
                  </a:solidFill>
                  <a:latin typeface="+mn-ea"/>
                </a:endParaRPr>
              </a:p>
            </p:txBody>
          </p:sp>
          <p:sp>
            <p:nvSpPr>
              <p:cNvPr id="70" name="Oval 69"/>
              <p:cNvSpPr/>
              <p:nvPr/>
            </p:nvSpPr>
            <p:spPr>
              <a:xfrm>
                <a:off x="836404" y="1286006"/>
                <a:ext cx="955578" cy="9555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300" dirty="0">
                  <a:solidFill>
                    <a:schemeClr val="accent1"/>
                  </a:solidFill>
                  <a:latin typeface="+mn-ea"/>
                </a:endParaRPr>
              </a:p>
            </p:txBody>
          </p:sp>
        </p:grpSp>
        <p:sp>
          <p:nvSpPr>
            <p:cNvPr id="31" name="Freeform 144"/>
            <p:cNvSpPr/>
            <p:nvPr/>
          </p:nvSpPr>
          <p:spPr bwMode="auto">
            <a:xfrm>
              <a:off x="4412455" y="1968728"/>
              <a:ext cx="309563" cy="334963"/>
            </a:xfrm>
            <a:custGeom>
              <a:avLst/>
              <a:gdLst>
                <a:gd name="T0" fmla="*/ 126 w 134"/>
                <a:gd name="T1" fmla="*/ 100 h 145"/>
                <a:gd name="T2" fmla="*/ 83 w 134"/>
                <a:gd name="T3" fmla="*/ 88 h 145"/>
                <a:gd name="T4" fmla="*/ 85 w 134"/>
                <a:gd name="T5" fmla="*/ 77 h 145"/>
                <a:gd name="T6" fmla="*/ 91 w 134"/>
                <a:gd name="T7" fmla="*/ 69 h 145"/>
                <a:gd name="T8" fmla="*/ 92 w 134"/>
                <a:gd name="T9" fmla="*/ 60 h 145"/>
                <a:gd name="T10" fmla="*/ 94 w 134"/>
                <a:gd name="T11" fmla="*/ 60 h 145"/>
                <a:gd name="T12" fmla="*/ 97 w 134"/>
                <a:gd name="T13" fmla="*/ 58 h 145"/>
                <a:gd name="T14" fmla="*/ 98 w 134"/>
                <a:gd name="T15" fmla="*/ 43 h 145"/>
                <a:gd name="T16" fmla="*/ 96 w 134"/>
                <a:gd name="T17" fmla="*/ 40 h 145"/>
                <a:gd name="T18" fmla="*/ 94 w 134"/>
                <a:gd name="T19" fmla="*/ 40 h 145"/>
                <a:gd name="T20" fmla="*/ 95 w 134"/>
                <a:gd name="T21" fmla="*/ 32 h 145"/>
                <a:gd name="T22" fmla="*/ 90 w 134"/>
                <a:gd name="T23" fmla="*/ 10 h 145"/>
                <a:gd name="T24" fmla="*/ 44 w 134"/>
                <a:gd name="T25" fmla="*/ 10 h 145"/>
                <a:gd name="T26" fmla="*/ 39 w 134"/>
                <a:gd name="T27" fmla="*/ 32 h 145"/>
                <a:gd name="T28" fmla="*/ 40 w 134"/>
                <a:gd name="T29" fmla="*/ 40 h 145"/>
                <a:gd name="T30" fmla="*/ 38 w 134"/>
                <a:gd name="T31" fmla="*/ 40 h 145"/>
                <a:gd name="T32" fmla="*/ 35 w 134"/>
                <a:gd name="T33" fmla="*/ 43 h 145"/>
                <a:gd name="T34" fmla="*/ 37 w 134"/>
                <a:gd name="T35" fmla="*/ 58 h 145"/>
                <a:gd name="T36" fmla="*/ 40 w 134"/>
                <a:gd name="T37" fmla="*/ 60 h 145"/>
                <a:gd name="T38" fmla="*/ 42 w 134"/>
                <a:gd name="T39" fmla="*/ 60 h 145"/>
                <a:gd name="T40" fmla="*/ 43 w 134"/>
                <a:gd name="T41" fmla="*/ 69 h 145"/>
                <a:gd name="T42" fmla="*/ 49 w 134"/>
                <a:gd name="T43" fmla="*/ 77 h 145"/>
                <a:gd name="T44" fmla="*/ 50 w 134"/>
                <a:gd name="T45" fmla="*/ 88 h 145"/>
                <a:gd name="T46" fmla="*/ 8 w 134"/>
                <a:gd name="T47" fmla="*/ 100 h 145"/>
                <a:gd name="T48" fmla="*/ 1 w 134"/>
                <a:gd name="T49" fmla="*/ 113 h 145"/>
                <a:gd name="T50" fmla="*/ 2 w 134"/>
                <a:gd name="T51" fmla="*/ 129 h 145"/>
                <a:gd name="T52" fmla="*/ 11 w 134"/>
                <a:gd name="T53" fmla="*/ 139 h 145"/>
                <a:gd name="T54" fmla="*/ 123 w 134"/>
                <a:gd name="T55" fmla="*/ 139 h 145"/>
                <a:gd name="T56" fmla="*/ 132 w 134"/>
                <a:gd name="T57" fmla="*/ 129 h 145"/>
                <a:gd name="T58" fmla="*/ 133 w 134"/>
                <a:gd name="T59" fmla="*/ 113 h 145"/>
                <a:gd name="T60" fmla="*/ 126 w 134"/>
                <a:gd name="T61" fmla="*/ 10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4" h="145">
                  <a:moveTo>
                    <a:pt x="126" y="100"/>
                  </a:moveTo>
                  <a:cubicBezTo>
                    <a:pt x="113" y="93"/>
                    <a:pt x="98" y="89"/>
                    <a:pt x="83" y="88"/>
                  </a:cubicBezTo>
                  <a:cubicBezTo>
                    <a:pt x="84" y="84"/>
                    <a:pt x="84" y="81"/>
                    <a:pt x="85" y="77"/>
                  </a:cubicBezTo>
                  <a:cubicBezTo>
                    <a:pt x="88" y="75"/>
                    <a:pt x="91" y="72"/>
                    <a:pt x="91" y="69"/>
                  </a:cubicBezTo>
                  <a:cubicBezTo>
                    <a:pt x="91" y="66"/>
                    <a:pt x="92" y="63"/>
                    <a:pt x="92" y="60"/>
                  </a:cubicBezTo>
                  <a:cubicBezTo>
                    <a:pt x="92" y="60"/>
                    <a:pt x="93" y="60"/>
                    <a:pt x="94" y="60"/>
                  </a:cubicBezTo>
                  <a:cubicBezTo>
                    <a:pt x="95" y="61"/>
                    <a:pt x="97" y="59"/>
                    <a:pt x="97" y="58"/>
                  </a:cubicBezTo>
                  <a:cubicBezTo>
                    <a:pt x="98" y="43"/>
                    <a:pt x="98" y="43"/>
                    <a:pt x="98" y="43"/>
                  </a:cubicBezTo>
                  <a:cubicBezTo>
                    <a:pt x="98" y="41"/>
                    <a:pt x="97" y="40"/>
                    <a:pt x="96" y="40"/>
                  </a:cubicBezTo>
                  <a:cubicBezTo>
                    <a:pt x="95" y="40"/>
                    <a:pt x="95" y="40"/>
                    <a:pt x="94" y="40"/>
                  </a:cubicBezTo>
                  <a:cubicBezTo>
                    <a:pt x="94" y="37"/>
                    <a:pt x="95" y="34"/>
                    <a:pt x="95" y="32"/>
                  </a:cubicBezTo>
                  <a:cubicBezTo>
                    <a:pt x="95" y="28"/>
                    <a:pt x="97" y="17"/>
                    <a:pt x="90" y="10"/>
                  </a:cubicBezTo>
                  <a:cubicBezTo>
                    <a:pt x="79" y="0"/>
                    <a:pt x="55" y="0"/>
                    <a:pt x="44" y="10"/>
                  </a:cubicBezTo>
                  <a:cubicBezTo>
                    <a:pt x="36" y="17"/>
                    <a:pt x="38" y="28"/>
                    <a:pt x="39" y="32"/>
                  </a:cubicBezTo>
                  <a:cubicBezTo>
                    <a:pt x="39" y="34"/>
                    <a:pt x="39" y="37"/>
                    <a:pt x="40" y="40"/>
                  </a:cubicBezTo>
                  <a:cubicBezTo>
                    <a:pt x="39" y="40"/>
                    <a:pt x="39" y="40"/>
                    <a:pt x="38" y="40"/>
                  </a:cubicBezTo>
                  <a:cubicBezTo>
                    <a:pt x="36" y="40"/>
                    <a:pt x="35" y="41"/>
                    <a:pt x="35" y="43"/>
                  </a:cubicBezTo>
                  <a:cubicBezTo>
                    <a:pt x="37" y="58"/>
                    <a:pt x="37" y="58"/>
                    <a:pt x="37" y="58"/>
                  </a:cubicBezTo>
                  <a:cubicBezTo>
                    <a:pt x="37" y="59"/>
                    <a:pt x="39" y="61"/>
                    <a:pt x="40" y="60"/>
                  </a:cubicBezTo>
                  <a:cubicBezTo>
                    <a:pt x="41" y="60"/>
                    <a:pt x="41" y="60"/>
                    <a:pt x="42" y="60"/>
                  </a:cubicBezTo>
                  <a:cubicBezTo>
                    <a:pt x="42" y="63"/>
                    <a:pt x="43" y="66"/>
                    <a:pt x="43" y="69"/>
                  </a:cubicBezTo>
                  <a:cubicBezTo>
                    <a:pt x="43" y="72"/>
                    <a:pt x="46" y="75"/>
                    <a:pt x="49" y="77"/>
                  </a:cubicBezTo>
                  <a:cubicBezTo>
                    <a:pt x="49" y="81"/>
                    <a:pt x="50" y="84"/>
                    <a:pt x="50" y="88"/>
                  </a:cubicBezTo>
                  <a:cubicBezTo>
                    <a:pt x="36" y="89"/>
                    <a:pt x="21" y="93"/>
                    <a:pt x="8" y="100"/>
                  </a:cubicBezTo>
                  <a:cubicBezTo>
                    <a:pt x="3" y="102"/>
                    <a:pt x="0" y="108"/>
                    <a:pt x="1" y="113"/>
                  </a:cubicBezTo>
                  <a:cubicBezTo>
                    <a:pt x="1" y="118"/>
                    <a:pt x="2" y="123"/>
                    <a:pt x="2" y="129"/>
                  </a:cubicBezTo>
                  <a:cubicBezTo>
                    <a:pt x="3" y="133"/>
                    <a:pt x="7" y="138"/>
                    <a:pt x="11" y="139"/>
                  </a:cubicBezTo>
                  <a:cubicBezTo>
                    <a:pt x="48" y="145"/>
                    <a:pt x="86" y="145"/>
                    <a:pt x="123" y="139"/>
                  </a:cubicBezTo>
                  <a:cubicBezTo>
                    <a:pt x="127" y="138"/>
                    <a:pt x="131" y="133"/>
                    <a:pt x="132" y="129"/>
                  </a:cubicBezTo>
                  <a:cubicBezTo>
                    <a:pt x="132" y="123"/>
                    <a:pt x="133" y="118"/>
                    <a:pt x="133" y="113"/>
                  </a:cubicBezTo>
                  <a:cubicBezTo>
                    <a:pt x="134" y="108"/>
                    <a:pt x="131" y="102"/>
                    <a:pt x="126" y="100"/>
                  </a:cubicBezTo>
                  <a:close/>
                </a:path>
              </a:pathLst>
            </a:custGeom>
            <a:solidFill>
              <a:schemeClr val="accent1"/>
            </a:solidFill>
            <a:ln>
              <a:noFill/>
            </a:ln>
          </p:spPr>
          <p:txBody>
            <a:bodyPr vert="horz" wrap="square" lIns="91440" tIns="45720" rIns="91440" bIns="45720" numCol="1" anchor="t" anchorCtr="0" compatLnSpc="1"/>
            <a:lstStyle/>
            <a:p>
              <a:endParaRPr lang="en-US">
                <a:latin typeface="+mn-ea"/>
              </a:endParaRPr>
            </a:p>
          </p:txBody>
        </p:sp>
      </p:grpSp>
      <p:grpSp>
        <p:nvGrpSpPr>
          <p:cNvPr id="8" name="组合 7"/>
          <p:cNvGrpSpPr/>
          <p:nvPr/>
        </p:nvGrpSpPr>
        <p:grpSpPr>
          <a:xfrm>
            <a:off x="7376659" y="2208585"/>
            <a:ext cx="1642001" cy="2142129"/>
            <a:chOff x="5532618" y="1656437"/>
            <a:chExt cx="1231661" cy="1606597"/>
          </a:xfrm>
        </p:grpSpPr>
        <p:grpSp>
          <p:nvGrpSpPr>
            <p:cNvPr id="71" name="Group 70"/>
            <p:cNvGrpSpPr/>
            <p:nvPr/>
          </p:nvGrpSpPr>
          <p:grpSpPr>
            <a:xfrm>
              <a:off x="5532618" y="1656437"/>
              <a:ext cx="1231661" cy="1606597"/>
              <a:chOff x="563421" y="1153347"/>
              <a:chExt cx="1501544" cy="1958638"/>
            </a:xfrm>
          </p:grpSpPr>
          <p:sp>
            <p:nvSpPr>
              <p:cNvPr id="72" name="Flowchart: Off-page Connector 71"/>
              <p:cNvSpPr/>
              <p:nvPr/>
            </p:nvSpPr>
            <p:spPr>
              <a:xfrm>
                <a:off x="563421" y="1153347"/>
                <a:ext cx="1501544" cy="1958638"/>
              </a:xfrm>
              <a:prstGeom prst="flowChartOffpageConnector">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mn-ea"/>
                </a:endParaRPr>
              </a:p>
            </p:txBody>
          </p:sp>
          <p:sp>
            <p:nvSpPr>
              <p:cNvPr id="73" name="TextBox 72"/>
              <p:cNvSpPr txBox="1"/>
              <p:nvPr/>
            </p:nvSpPr>
            <p:spPr>
              <a:xfrm>
                <a:off x="938975" y="2339455"/>
                <a:ext cx="750435" cy="450261"/>
              </a:xfrm>
              <a:prstGeom prst="rect">
                <a:avLst/>
              </a:prstGeom>
              <a:noFill/>
            </p:spPr>
            <p:txBody>
              <a:bodyPr wrap="none" lIns="0" tIns="0" rIns="0" bIns="0" rtlCol="0" anchor="ctr">
                <a:spAutoFit/>
              </a:bodyPr>
              <a:lstStyle/>
              <a:p>
                <a:pPr algn="ctr"/>
                <a:r>
                  <a:rPr lang="zh-CN" altLang="en-US" sz="1600" b="1" dirty="0">
                    <a:solidFill>
                      <a:schemeClr val="bg1"/>
                    </a:solidFill>
                    <a:latin typeface="+mn-ea"/>
                  </a:rPr>
                  <a:t>市场</a:t>
                </a:r>
                <a:endParaRPr lang="en-US" sz="1600" b="1" dirty="0">
                  <a:solidFill>
                    <a:schemeClr val="bg1"/>
                  </a:solidFill>
                  <a:latin typeface="+mn-ea"/>
                </a:endParaRPr>
              </a:p>
              <a:p>
                <a:pPr algn="ctr"/>
                <a:r>
                  <a:rPr lang="zh-CN" altLang="en-US" sz="1600" b="1" dirty="0">
                    <a:solidFill>
                      <a:schemeClr val="bg1"/>
                    </a:solidFill>
                    <a:latin typeface="+mn-ea"/>
                  </a:rPr>
                  <a:t>调研活动</a:t>
                </a:r>
                <a:endParaRPr lang="en-US" sz="1600" b="1" dirty="0">
                  <a:solidFill>
                    <a:schemeClr val="bg1"/>
                  </a:solidFill>
                  <a:latin typeface="+mn-ea"/>
                </a:endParaRPr>
              </a:p>
            </p:txBody>
          </p:sp>
          <p:sp>
            <p:nvSpPr>
              <p:cNvPr id="74" name="Oval 73"/>
              <p:cNvSpPr/>
              <p:nvPr/>
            </p:nvSpPr>
            <p:spPr>
              <a:xfrm>
                <a:off x="836404" y="1286006"/>
                <a:ext cx="955578" cy="9555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300" dirty="0">
                  <a:solidFill>
                    <a:schemeClr val="accent2"/>
                  </a:solidFill>
                  <a:latin typeface="+mn-ea"/>
                </a:endParaRPr>
              </a:p>
            </p:txBody>
          </p:sp>
        </p:grpSp>
        <p:sp>
          <p:nvSpPr>
            <p:cNvPr id="32" name="Freeform 149"/>
            <p:cNvSpPr/>
            <p:nvPr/>
          </p:nvSpPr>
          <p:spPr bwMode="auto">
            <a:xfrm>
              <a:off x="5984935" y="1996826"/>
              <a:ext cx="327025" cy="320675"/>
            </a:xfrm>
            <a:custGeom>
              <a:avLst/>
              <a:gdLst>
                <a:gd name="T0" fmla="*/ 133 w 142"/>
                <a:gd name="T1" fmla="*/ 95 h 139"/>
                <a:gd name="T2" fmla="*/ 106 w 142"/>
                <a:gd name="T3" fmla="*/ 89 h 139"/>
                <a:gd name="T4" fmla="*/ 83 w 142"/>
                <a:gd name="T5" fmla="*/ 67 h 139"/>
                <a:gd name="T6" fmla="*/ 111 w 142"/>
                <a:gd name="T7" fmla="*/ 39 h 139"/>
                <a:gd name="T8" fmla="*/ 119 w 142"/>
                <a:gd name="T9" fmla="*/ 38 h 139"/>
                <a:gd name="T10" fmla="*/ 133 w 142"/>
                <a:gd name="T11" fmla="*/ 16 h 139"/>
                <a:gd name="T12" fmla="*/ 125 w 142"/>
                <a:gd name="T13" fmla="*/ 9 h 139"/>
                <a:gd name="T14" fmla="*/ 104 w 142"/>
                <a:gd name="T15" fmla="*/ 23 h 139"/>
                <a:gd name="T16" fmla="*/ 103 w 142"/>
                <a:gd name="T17" fmla="*/ 30 h 139"/>
                <a:gd name="T18" fmla="*/ 75 w 142"/>
                <a:gd name="T19" fmla="*/ 58 h 139"/>
                <a:gd name="T20" fmla="*/ 51 w 142"/>
                <a:gd name="T21" fmla="*/ 34 h 139"/>
                <a:gd name="T22" fmla="*/ 45 w 142"/>
                <a:gd name="T23" fmla="*/ 7 h 139"/>
                <a:gd name="T24" fmla="*/ 29 w 142"/>
                <a:gd name="T25" fmla="*/ 0 h 139"/>
                <a:gd name="T26" fmla="*/ 39 w 142"/>
                <a:gd name="T27" fmla="*/ 10 h 139"/>
                <a:gd name="T28" fmla="*/ 35 w 142"/>
                <a:gd name="T29" fmla="*/ 27 h 139"/>
                <a:gd name="T30" fmla="*/ 18 w 142"/>
                <a:gd name="T31" fmla="*/ 32 h 139"/>
                <a:gd name="T32" fmla="*/ 3 w 142"/>
                <a:gd name="T33" fmla="*/ 17 h 139"/>
                <a:gd name="T34" fmla="*/ 9 w 142"/>
                <a:gd name="T35" fmla="*/ 43 h 139"/>
                <a:gd name="T36" fmla="*/ 37 w 142"/>
                <a:gd name="T37" fmla="*/ 48 h 139"/>
                <a:gd name="T38" fmla="*/ 58 w 142"/>
                <a:gd name="T39" fmla="*/ 70 h 139"/>
                <a:gd name="T40" fmla="*/ 12 w 142"/>
                <a:gd name="T41" fmla="*/ 115 h 139"/>
                <a:gd name="T42" fmla="*/ 12 w 142"/>
                <a:gd name="T43" fmla="*/ 129 h 139"/>
                <a:gd name="T44" fmla="*/ 13 w 142"/>
                <a:gd name="T45" fmla="*/ 130 h 139"/>
                <a:gd name="T46" fmla="*/ 26 w 142"/>
                <a:gd name="T47" fmla="*/ 130 h 139"/>
                <a:gd name="T48" fmla="*/ 72 w 142"/>
                <a:gd name="T49" fmla="*/ 84 h 139"/>
                <a:gd name="T50" fmla="*/ 92 w 142"/>
                <a:gd name="T51" fmla="*/ 103 h 139"/>
                <a:gd name="T52" fmla="*/ 97 w 142"/>
                <a:gd name="T53" fmla="*/ 131 h 139"/>
                <a:gd name="T54" fmla="*/ 119 w 142"/>
                <a:gd name="T55" fmla="*/ 138 h 139"/>
                <a:gd name="T56" fmla="*/ 105 w 142"/>
                <a:gd name="T57" fmla="*/ 124 h 139"/>
                <a:gd name="T58" fmla="*/ 109 w 142"/>
                <a:gd name="T59" fmla="*/ 110 h 139"/>
                <a:gd name="T60" fmla="*/ 123 w 142"/>
                <a:gd name="T61" fmla="*/ 106 h 139"/>
                <a:gd name="T62" fmla="*/ 139 w 142"/>
                <a:gd name="T63" fmla="*/ 122 h 139"/>
                <a:gd name="T64" fmla="*/ 133 w 142"/>
                <a:gd name="T65" fmla="*/ 9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39">
                  <a:moveTo>
                    <a:pt x="133" y="95"/>
                  </a:moveTo>
                  <a:cubicBezTo>
                    <a:pt x="126" y="87"/>
                    <a:pt x="115" y="86"/>
                    <a:pt x="106" y="89"/>
                  </a:cubicBezTo>
                  <a:cubicBezTo>
                    <a:pt x="83" y="67"/>
                    <a:pt x="83" y="67"/>
                    <a:pt x="83" y="67"/>
                  </a:cubicBezTo>
                  <a:cubicBezTo>
                    <a:pt x="111" y="39"/>
                    <a:pt x="111" y="39"/>
                    <a:pt x="111" y="39"/>
                  </a:cubicBezTo>
                  <a:cubicBezTo>
                    <a:pt x="119" y="38"/>
                    <a:pt x="119" y="38"/>
                    <a:pt x="119" y="38"/>
                  </a:cubicBezTo>
                  <a:cubicBezTo>
                    <a:pt x="133" y="16"/>
                    <a:pt x="133" y="16"/>
                    <a:pt x="133" y="16"/>
                  </a:cubicBezTo>
                  <a:cubicBezTo>
                    <a:pt x="125" y="9"/>
                    <a:pt x="125" y="9"/>
                    <a:pt x="125" y="9"/>
                  </a:cubicBezTo>
                  <a:cubicBezTo>
                    <a:pt x="104" y="23"/>
                    <a:pt x="104" y="23"/>
                    <a:pt x="104" y="23"/>
                  </a:cubicBezTo>
                  <a:cubicBezTo>
                    <a:pt x="103" y="30"/>
                    <a:pt x="103" y="30"/>
                    <a:pt x="103" y="30"/>
                  </a:cubicBezTo>
                  <a:cubicBezTo>
                    <a:pt x="75" y="58"/>
                    <a:pt x="75" y="58"/>
                    <a:pt x="75" y="58"/>
                  </a:cubicBezTo>
                  <a:cubicBezTo>
                    <a:pt x="51" y="34"/>
                    <a:pt x="51" y="34"/>
                    <a:pt x="51" y="34"/>
                  </a:cubicBezTo>
                  <a:cubicBezTo>
                    <a:pt x="54" y="25"/>
                    <a:pt x="52" y="14"/>
                    <a:pt x="45" y="7"/>
                  </a:cubicBezTo>
                  <a:cubicBezTo>
                    <a:pt x="41" y="2"/>
                    <a:pt x="35" y="0"/>
                    <a:pt x="29" y="0"/>
                  </a:cubicBezTo>
                  <a:cubicBezTo>
                    <a:pt x="39" y="10"/>
                    <a:pt x="39" y="10"/>
                    <a:pt x="39" y="10"/>
                  </a:cubicBezTo>
                  <a:cubicBezTo>
                    <a:pt x="35" y="27"/>
                    <a:pt x="35" y="27"/>
                    <a:pt x="35" y="27"/>
                  </a:cubicBezTo>
                  <a:cubicBezTo>
                    <a:pt x="18" y="32"/>
                    <a:pt x="18" y="32"/>
                    <a:pt x="18" y="32"/>
                  </a:cubicBezTo>
                  <a:cubicBezTo>
                    <a:pt x="3" y="17"/>
                    <a:pt x="3" y="17"/>
                    <a:pt x="3" y="17"/>
                  </a:cubicBezTo>
                  <a:cubicBezTo>
                    <a:pt x="0" y="26"/>
                    <a:pt x="3" y="36"/>
                    <a:pt x="9" y="43"/>
                  </a:cubicBezTo>
                  <a:cubicBezTo>
                    <a:pt x="17" y="50"/>
                    <a:pt x="28" y="52"/>
                    <a:pt x="37" y="48"/>
                  </a:cubicBezTo>
                  <a:cubicBezTo>
                    <a:pt x="58" y="70"/>
                    <a:pt x="58" y="70"/>
                    <a:pt x="58" y="70"/>
                  </a:cubicBezTo>
                  <a:cubicBezTo>
                    <a:pt x="12" y="115"/>
                    <a:pt x="12" y="115"/>
                    <a:pt x="12" y="115"/>
                  </a:cubicBezTo>
                  <a:cubicBezTo>
                    <a:pt x="9" y="119"/>
                    <a:pt x="9" y="125"/>
                    <a:pt x="12" y="129"/>
                  </a:cubicBezTo>
                  <a:cubicBezTo>
                    <a:pt x="13" y="130"/>
                    <a:pt x="13" y="130"/>
                    <a:pt x="13" y="130"/>
                  </a:cubicBezTo>
                  <a:cubicBezTo>
                    <a:pt x="17" y="133"/>
                    <a:pt x="23" y="133"/>
                    <a:pt x="26" y="130"/>
                  </a:cubicBezTo>
                  <a:cubicBezTo>
                    <a:pt x="72" y="84"/>
                    <a:pt x="72" y="84"/>
                    <a:pt x="72" y="84"/>
                  </a:cubicBezTo>
                  <a:cubicBezTo>
                    <a:pt x="92" y="103"/>
                    <a:pt x="92" y="103"/>
                    <a:pt x="92" y="103"/>
                  </a:cubicBezTo>
                  <a:cubicBezTo>
                    <a:pt x="88" y="112"/>
                    <a:pt x="90" y="123"/>
                    <a:pt x="97" y="131"/>
                  </a:cubicBezTo>
                  <a:cubicBezTo>
                    <a:pt x="103" y="136"/>
                    <a:pt x="111" y="139"/>
                    <a:pt x="119" y="138"/>
                  </a:cubicBezTo>
                  <a:cubicBezTo>
                    <a:pt x="105" y="124"/>
                    <a:pt x="105" y="124"/>
                    <a:pt x="105" y="124"/>
                  </a:cubicBezTo>
                  <a:cubicBezTo>
                    <a:pt x="109" y="110"/>
                    <a:pt x="109" y="110"/>
                    <a:pt x="109" y="110"/>
                  </a:cubicBezTo>
                  <a:cubicBezTo>
                    <a:pt x="123" y="106"/>
                    <a:pt x="123" y="106"/>
                    <a:pt x="123" y="106"/>
                  </a:cubicBezTo>
                  <a:cubicBezTo>
                    <a:pt x="139" y="122"/>
                    <a:pt x="139" y="122"/>
                    <a:pt x="139" y="122"/>
                  </a:cubicBezTo>
                  <a:cubicBezTo>
                    <a:pt x="142" y="113"/>
                    <a:pt x="140" y="102"/>
                    <a:pt x="133" y="95"/>
                  </a:cubicBezTo>
                  <a:close/>
                </a:path>
              </a:pathLst>
            </a:custGeom>
            <a:solidFill>
              <a:schemeClr val="accent2"/>
            </a:solidFill>
            <a:ln>
              <a:noFill/>
            </a:ln>
          </p:spPr>
          <p:txBody>
            <a:bodyPr vert="horz" wrap="square" lIns="91440" tIns="45720" rIns="91440" bIns="45720" numCol="1" anchor="t" anchorCtr="0" compatLnSpc="1"/>
            <a:lstStyle/>
            <a:p>
              <a:endParaRPr lang="en-US">
                <a:latin typeface="+mn-ea"/>
              </a:endParaRPr>
            </a:p>
          </p:txBody>
        </p:sp>
      </p:grpSp>
      <p:grpSp>
        <p:nvGrpSpPr>
          <p:cNvPr id="4" name="组合 3"/>
          <p:cNvGrpSpPr/>
          <p:nvPr/>
        </p:nvGrpSpPr>
        <p:grpSpPr>
          <a:xfrm>
            <a:off x="3160648" y="2208585"/>
            <a:ext cx="1642001" cy="2142129"/>
            <a:chOff x="2370198" y="1656437"/>
            <a:chExt cx="1231661" cy="1606597"/>
          </a:xfrm>
        </p:grpSpPr>
        <p:grpSp>
          <p:nvGrpSpPr>
            <p:cNvPr id="63" name="Group 62"/>
            <p:cNvGrpSpPr/>
            <p:nvPr/>
          </p:nvGrpSpPr>
          <p:grpSpPr>
            <a:xfrm>
              <a:off x="2370198" y="1656437"/>
              <a:ext cx="1231661" cy="1606597"/>
              <a:chOff x="563421" y="1153347"/>
              <a:chExt cx="1501544" cy="1958638"/>
            </a:xfrm>
            <a:effectLst/>
          </p:grpSpPr>
          <p:sp>
            <p:nvSpPr>
              <p:cNvPr id="64" name="Flowchart: Off-page Connector 63"/>
              <p:cNvSpPr/>
              <p:nvPr/>
            </p:nvSpPr>
            <p:spPr>
              <a:xfrm>
                <a:off x="563421" y="1153347"/>
                <a:ext cx="1501544" cy="1958638"/>
              </a:xfrm>
              <a:prstGeom prst="flowChartOffpageConnector">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mn-ea"/>
                </a:endParaRPr>
              </a:p>
            </p:txBody>
          </p:sp>
          <p:sp>
            <p:nvSpPr>
              <p:cNvPr id="65" name="TextBox 64"/>
              <p:cNvSpPr txBox="1"/>
              <p:nvPr/>
            </p:nvSpPr>
            <p:spPr>
              <a:xfrm>
                <a:off x="938974" y="2339455"/>
                <a:ext cx="750434" cy="450261"/>
              </a:xfrm>
              <a:prstGeom prst="rect">
                <a:avLst/>
              </a:prstGeom>
              <a:noFill/>
            </p:spPr>
            <p:txBody>
              <a:bodyPr wrap="none" lIns="0" tIns="0" rIns="0" bIns="0" rtlCol="0" anchor="ctr">
                <a:spAutoFit/>
              </a:bodyPr>
              <a:lstStyle/>
              <a:p>
                <a:pPr algn="ctr"/>
                <a:r>
                  <a:rPr lang="zh-CN" altLang="en-US" sz="1600" b="1" dirty="0">
                    <a:solidFill>
                      <a:schemeClr val="bg1"/>
                    </a:solidFill>
                    <a:latin typeface="+mn-ea"/>
                  </a:rPr>
                  <a:t>投资</a:t>
                </a:r>
                <a:endParaRPr lang="en-US" sz="1600" b="1" dirty="0">
                  <a:solidFill>
                    <a:schemeClr val="bg1"/>
                  </a:solidFill>
                  <a:latin typeface="+mn-ea"/>
                </a:endParaRPr>
              </a:p>
              <a:p>
                <a:pPr algn="ctr"/>
                <a:r>
                  <a:rPr lang="zh-CN" altLang="en-US" sz="1600" b="1" dirty="0">
                    <a:solidFill>
                      <a:schemeClr val="bg1"/>
                    </a:solidFill>
                    <a:latin typeface="+mn-ea"/>
                  </a:rPr>
                  <a:t>解决方案</a:t>
                </a:r>
                <a:endParaRPr lang="en-US" sz="1600" b="1" dirty="0">
                  <a:solidFill>
                    <a:schemeClr val="bg1"/>
                  </a:solidFill>
                  <a:latin typeface="+mn-ea"/>
                </a:endParaRPr>
              </a:p>
            </p:txBody>
          </p:sp>
          <p:sp>
            <p:nvSpPr>
              <p:cNvPr id="66" name="Oval 65"/>
              <p:cNvSpPr/>
              <p:nvPr/>
            </p:nvSpPr>
            <p:spPr>
              <a:xfrm>
                <a:off x="836404" y="1286006"/>
                <a:ext cx="955578" cy="9555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4300" dirty="0">
                  <a:solidFill>
                    <a:schemeClr val="bg2"/>
                  </a:solidFill>
                  <a:latin typeface="+mn-ea"/>
                </a:endParaRPr>
              </a:p>
            </p:txBody>
          </p:sp>
        </p:grpSp>
        <p:sp>
          <p:nvSpPr>
            <p:cNvPr id="33" name="Freeform 160"/>
            <p:cNvSpPr/>
            <p:nvPr/>
          </p:nvSpPr>
          <p:spPr bwMode="auto">
            <a:xfrm>
              <a:off x="2797907" y="2027527"/>
              <a:ext cx="376238" cy="239713"/>
            </a:xfrm>
            <a:custGeom>
              <a:avLst/>
              <a:gdLst>
                <a:gd name="T0" fmla="*/ 163 w 163"/>
                <a:gd name="T1" fmla="*/ 70 h 104"/>
                <a:gd name="T2" fmla="*/ 129 w 163"/>
                <a:gd name="T3" fmla="*/ 37 h 104"/>
                <a:gd name="T4" fmla="*/ 119 w 163"/>
                <a:gd name="T5" fmla="*/ 38 h 104"/>
                <a:gd name="T6" fmla="*/ 77 w 163"/>
                <a:gd name="T7" fmla="*/ 0 h 104"/>
                <a:gd name="T8" fmla="*/ 34 w 163"/>
                <a:gd name="T9" fmla="*/ 42 h 104"/>
                <a:gd name="T10" fmla="*/ 35 w 163"/>
                <a:gd name="T11" fmla="*/ 51 h 104"/>
                <a:gd name="T12" fmla="*/ 27 w 163"/>
                <a:gd name="T13" fmla="*/ 51 h 104"/>
                <a:gd name="T14" fmla="*/ 0 w 163"/>
                <a:gd name="T15" fmla="*/ 77 h 104"/>
                <a:gd name="T16" fmla="*/ 27 w 163"/>
                <a:gd name="T17" fmla="*/ 104 h 104"/>
                <a:gd name="T18" fmla="*/ 132 w 163"/>
                <a:gd name="T19" fmla="*/ 104 h 104"/>
                <a:gd name="T20" fmla="*/ 152 w 163"/>
                <a:gd name="T21" fmla="*/ 95 h 104"/>
                <a:gd name="T22" fmla="*/ 163 w 163"/>
                <a:gd name="T23" fmla="*/ 7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104">
                  <a:moveTo>
                    <a:pt x="163" y="70"/>
                  </a:moveTo>
                  <a:cubicBezTo>
                    <a:pt x="163" y="52"/>
                    <a:pt x="148" y="37"/>
                    <a:pt x="129" y="37"/>
                  </a:cubicBezTo>
                  <a:cubicBezTo>
                    <a:pt x="126" y="37"/>
                    <a:pt x="122" y="37"/>
                    <a:pt x="119" y="38"/>
                  </a:cubicBezTo>
                  <a:cubicBezTo>
                    <a:pt x="117" y="17"/>
                    <a:pt x="99" y="0"/>
                    <a:pt x="77" y="0"/>
                  </a:cubicBezTo>
                  <a:cubicBezTo>
                    <a:pt x="53" y="0"/>
                    <a:pt x="34" y="19"/>
                    <a:pt x="34" y="42"/>
                  </a:cubicBezTo>
                  <a:cubicBezTo>
                    <a:pt x="34" y="45"/>
                    <a:pt x="34" y="48"/>
                    <a:pt x="35" y="51"/>
                  </a:cubicBezTo>
                  <a:cubicBezTo>
                    <a:pt x="27" y="51"/>
                    <a:pt x="27" y="51"/>
                    <a:pt x="27" y="51"/>
                  </a:cubicBezTo>
                  <a:cubicBezTo>
                    <a:pt x="12" y="51"/>
                    <a:pt x="0" y="63"/>
                    <a:pt x="0" y="77"/>
                  </a:cubicBezTo>
                  <a:cubicBezTo>
                    <a:pt x="0" y="92"/>
                    <a:pt x="12" y="104"/>
                    <a:pt x="27" y="104"/>
                  </a:cubicBezTo>
                  <a:cubicBezTo>
                    <a:pt x="132" y="104"/>
                    <a:pt x="132" y="104"/>
                    <a:pt x="132" y="104"/>
                  </a:cubicBezTo>
                  <a:cubicBezTo>
                    <a:pt x="140" y="104"/>
                    <a:pt x="147" y="100"/>
                    <a:pt x="152" y="95"/>
                  </a:cubicBezTo>
                  <a:cubicBezTo>
                    <a:pt x="159" y="89"/>
                    <a:pt x="163" y="80"/>
                    <a:pt x="163" y="70"/>
                  </a:cubicBezTo>
                  <a:close/>
                </a:path>
              </a:pathLst>
            </a:custGeom>
            <a:solidFill>
              <a:schemeClr val="accent4"/>
            </a:solidFill>
            <a:ln>
              <a:noFill/>
            </a:ln>
          </p:spPr>
          <p:txBody>
            <a:bodyPr vert="horz" wrap="square" lIns="91440" tIns="45720" rIns="91440" bIns="45720" numCol="1" anchor="t" anchorCtr="0" compatLnSpc="1"/>
            <a:lstStyle/>
            <a:p>
              <a:endParaRPr lang="en-US">
                <a:latin typeface="+mn-ea"/>
              </a:endParaRPr>
            </a:p>
          </p:txBody>
        </p:sp>
      </p:grpSp>
      <p:grpSp>
        <p:nvGrpSpPr>
          <p:cNvPr id="9" name="组合 8"/>
          <p:cNvGrpSpPr/>
          <p:nvPr/>
        </p:nvGrpSpPr>
        <p:grpSpPr>
          <a:xfrm>
            <a:off x="9484662" y="2208585"/>
            <a:ext cx="1642001" cy="2142129"/>
            <a:chOff x="7113826" y="1656437"/>
            <a:chExt cx="1231661" cy="1606597"/>
          </a:xfrm>
        </p:grpSpPr>
        <p:grpSp>
          <p:nvGrpSpPr>
            <p:cNvPr id="75" name="Group 74"/>
            <p:cNvGrpSpPr/>
            <p:nvPr/>
          </p:nvGrpSpPr>
          <p:grpSpPr>
            <a:xfrm>
              <a:off x="7113826" y="1656437"/>
              <a:ext cx="1231661" cy="1606597"/>
              <a:chOff x="563421" y="1153347"/>
              <a:chExt cx="1501544" cy="1958638"/>
            </a:xfrm>
            <a:effectLst/>
          </p:grpSpPr>
          <p:sp>
            <p:nvSpPr>
              <p:cNvPr id="76" name="Flowchart: Off-page Connector 75"/>
              <p:cNvSpPr/>
              <p:nvPr/>
            </p:nvSpPr>
            <p:spPr>
              <a:xfrm>
                <a:off x="563421" y="1153347"/>
                <a:ext cx="1501544" cy="1958638"/>
              </a:xfrm>
              <a:prstGeom prst="flowChartOffpageConnector">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mn-ea"/>
                </a:endParaRPr>
              </a:p>
            </p:txBody>
          </p:sp>
          <p:sp>
            <p:nvSpPr>
              <p:cNvPr id="77" name="TextBox 76"/>
              <p:cNvSpPr txBox="1"/>
              <p:nvPr/>
            </p:nvSpPr>
            <p:spPr>
              <a:xfrm>
                <a:off x="938975" y="2339455"/>
                <a:ext cx="750435" cy="450261"/>
              </a:xfrm>
              <a:prstGeom prst="rect">
                <a:avLst/>
              </a:prstGeom>
              <a:noFill/>
            </p:spPr>
            <p:txBody>
              <a:bodyPr wrap="none" lIns="0" tIns="0" rIns="0" bIns="0" rtlCol="0" anchor="ctr">
                <a:spAutoFit/>
              </a:bodyPr>
              <a:lstStyle/>
              <a:p>
                <a:pPr algn="ctr"/>
                <a:r>
                  <a:rPr lang="zh-CN" altLang="en-US" sz="1600" b="1" dirty="0">
                    <a:solidFill>
                      <a:schemeClr val="bg1"/>
                    </a:solidFill>
                    <a:latin typeface="+mn-ea"/>
                  </a:rPr>
                  <a:t>产品</a:t>
                </a:r>
                <a:endParaRPr lang="en-US" altLang="zh-CN" sz="1600" b="1" dirty="0">
                  <a:solidFill>
                    <a:schemeClr val="bg1"/>
                  </a:solidFill>
                  <a:latin typeface="+mn-ea"/>
                </a:endParaRPr>
              </a:p>
              <a:p>
                <a:pPr algn="ctr"/>
                <a:r>
                  <a:rPr lang="zh-CN" altLang="en-US" sz="1600" b="1" dirty="0">
                    <a:solidFill>
                      <a:schemeClr val="bg1"/>
                    </a:solidFill>
                    <a:latin typeface="+mn-ea"/>
                  </a:rPr>
                  <a:t>技术支持</a:t>
                </a:r>
                <a:endParaRPr lang="en-US" sz="1600" b="1" dirty="0">
                  <a:solidFill>
                    <a:schemeClr val="bg1"/>
                  </a:solidFill>
                  <a:latin typeface="+mn-ea"/>
                </a:endParaRPr>
              </a:p>
            </p:txBody>
          </p:sp>
          <p:sp>
            <p:nvSpPr>
              <p:cNvPr id="78" name="Oval 77"/>
              <p:cNvSpPr/>
              <p:nvPr/>
            </p:nvSpPr>
            <p:spPr>
              <a:xfrm>
                <a:off x="836404" y="1286006"/>
                <a:ext cx="955578" cy="9555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300" dirty="0">
                  <a:solidFill>
                    <a:schemeClr val="accent3"/>
                  </a:solidFill>
                  <a:latin typeface="+mn-ea"/>
                </a:endParaRPr>
              </a:p>
            </p:txBody>
          </p:sp>
        </p:grpSp>
        <p:sp>
          <p:nvSpPr>
            <p:cNvPr id="34" name="Freeform 150"/>
            <p:cNvSpPr>
              <a:spLocks noEditPoints="1"/>
            </p:cNvSpPr>
            <p:nvPr/>
          </p:nvSpPr>
          <p:spPr bwMode="auto">
            <a:xfrm>
              <a:off x="7585987" y="1981748"/>
              <a:ext cx="287338" cy="369888"/>
            </a:xfrm>
            <a:custGeom>
              <a:avLst/>
              <a:gdLst>
                <a:gd name="T0" fmla="*/ 62 w 125"/>
                <a:gd name="T1" fmla="*/ 0 h 160"/>
                <a:gd name="T2" fmla="*/ 0 w 125"/>
                <a:gd name="T3" fmla="*/ 63 h 160"/>
                <a:gd name="T4" fmla="*/ 62 w 125"/>
                <a:gd name="T5" fmla="*/ 160 h 160"/>
                <a:gd name="T6" fmla="*/ 125 w 125"/>
                <a:gd name="T7" fmla="*/ 63 h 160"/>
                <a:gd name="T8" fmla="*/ 62 w 125"/>
                <a:gd name="T9" fmla="*/ 0 h 160"/>
                <a:gd name="T10" fmla="*/ 62 w 125"/>
                <a:gd name="T11" fmla="*/ 105 h 160"/>
                <a:gd name="T12" fmla="*/ 17 w 125"/>
                <a:gd name="T13" fmla="*/ 61 h 160"/>
                <a:gd name="T14" fmla="*/ 62 w 125"/>
                <a:gd name="T15" fmla="*/ 18 h 160"/>
                <a:gd name="T16" fmla="*/ 107 w 125"/>
                <a:gd name="T17" fmla="*/ 61 h 160"/>
                <a:gd name="T18" fmla="*/ 62 w 125"/>
                <a:gd name="T19" fmla="*/ 10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60">
                  <a:moveTo>
                    <a:pt x="62" y="0"/>
                  </a:moveTo>
                  <a:cubicBezTo>
                    <a:pt x="28" y="0"/>
                    <a:pt x="0" y="28"/>
                    <a:pt x="0" y="63"/>
                  </a:cubicBezTo>
                  <a:cubicBezTo>
                    <a:pt x="0" y="97"/>
                    <a:pt x="48" y="160"/>
                    <a:pt x="62" y="160"/>
                  </a:cubicBezTo>
                  <a:cubicBezTo>
                    <a:pt x="79" y="160"/>
                    <a:pt x="125" y="97"/>
                    <a:pt x="125" y="63"/>
                  </a:cubicBezTo>
                  <a:cubicBezTo>
                    <a:pt x="125" y="28"/>
                    <a:pt x="97" y="0"/>
                    <a:pt x="62" y="0"/>
                  </a:cubicBezTo>
                  <a:close/>
                  <a:moveTo>
                    <a:pt x="62" y="105"/>
                  </a:moveTo>
                  <a:cubicBezTo>
                    <a:pt x="37" y="105"/>
                    <a:pt x="17" y="86"/>
                    <a:pt x="17" y="61"/>
                  </a:cubicBezTo>
                  <a:cubicBezTo>
                    <a:pt x="17" y="37"/>
                    <a:pt x="37" y="18"/>
                    <a:pt x="62" y="18"/>
                  </a:cubicBezTo>
                  <a:cubicBezTo>
                    <a:pt x="87" y="18"/>
                    <a:pt x="107" y="37"/>
                    <a:pt x="107" y="61"/>
                  </a:cubicBezTo>
                  <a:cubicBezTo>
                    <a:pt x="107" y="86"/>
                    <a:pt x="87" y="105"/>
                    <a:pt x="62" y="105"/>
                  </a:cubicBezTo>
                  <a:close/>
                </a:path>
              </a:pathLst>
            </a:custGeom>
            <a:solidFill>
              <a:schemeClr val="accent3"/>
            </a:solidFill>
            <a:ln>
              <a:noFill/>
            </a:ln>
          </p:spPr>
          <p:txBody>
            <a:bodyPr vert="horz" wrap="square" lIns="91440" tIns="45720" rIns="91440" bIns="45720" numCol="1" anchor="t" anchorCtr="0" compatLnSpc="1"/>
            <a:lstStyle/>
            <a:p>
              <a:endParaRPr lang="en-US"/>
            </a:p>
          </p:txBody>
        </p:sp>
      </p:grpSp>
      <p:sp>
        <p:nvSpPr>
          <p:cNvPr id="2" name="标题 1"/>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601753" y="2124566"/>
            <a:ext cx="1068704" cy="949440"/>
            <a:chOff x="1174591" y="1652949"/>
            <a:chExt cx="801632" cy="712080"/>
          </a:xfrm>
        </p:grpSpPr>
        <p:sp>
          <p:nvSpPr>
            <p:cNvPr id="3" name="大圆"/>
            <p:cNvSpPr/>
            <p:nvPr/>
          </p:nvSpPr>
          <p:spPr>
            <a:xfrm>
              <a:off x="1219367" y="1652949"/>
              <a:ext cx="712080" cy="712080"/>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7"/>
            <p:cNvSpPr txBox="1"/>
            <p:nvPr/>
          </p:nvSpPr>
          <p:spPr>
            <a:xfrm>
              <a:off x="1174591" y="1758114"/>
              <a:ext cx="801632" cy="496290"/>
            </a:xfrm>
            <a:prstGeom prst="rect">
              <a:avLst/>
            </a:prstGeom>
            <a:noFill/>
          </p:spPr>
          <p:txBody>
            <a:bodyPr wrap="square" rtlCol="0">
              <a:spAutoFit/>
            </a:bodyPr>
            <a:lstStyle/>
            <a:p>
              <a:pPr algn="ctr"/>
              <a:r>
                <a:rPr lang="en-US" altLang="zh-CN" sz="3700" b="1" dirty="0">
                  <a:solidFill>
                    <a:schemeClr val="accent1"/>
                  </a:solidFill>
                  <a:latin typeface="微软雅黑" panose="020B0503020204020204" pitchFamily="34" charset="-122"/>
                  <a:ea typeface="微软雅黑" panose="020B0503020204020204" pitchFamily="34" charset="-122"/>
                </a:rPr>
                <a:t>03</a:t>
              </a:r>
              <a:endParaRPr lang="zh-CN" altLang="en-US" sz="3700" b="1" dirty="0">
                <a:solidFill>
                  <a:schemeClr val="accent1"/>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4484895" y="3225560"/>
            <a:ext cx="3302423" cy="1208888"/>
            <a:chOff x="3087346" y="2370629"/>
            <a:chExt cx="2477140" cy="906666"/>
          </a:xfrm>
        </p:grpSpPr>
        <p:sp>
          <p:nvSpPr>
            <p:cNvPr id="6" name="TextBox 193"/>
            <p:cNvSpPr txBox="1"/>
            <p:nvPr/>
          </p:nvSpPr>
          <p:spPr>
            <a:xfrm>
              <a:off x="3178660" y="2370629"/>
              <a:ext cx="2294510" cy="484748"/>
            </a:xfrm>
            <a:prstGeom prst="rect">
              <a:avLst/>
            </a:prstGeom>
            <a:noFill/>
          </p:spPr>
          <p:txBody>
            <a:bodyPr wrap="square" rtlCol="0">
              <a:spAutoFit/>
            </a:bodyPr>
            <a:lstStyle/>
            <a:p>
              <a:pPr algn="ctr"/>
              <a:r>
                <a:rPr lang="zh-CN" altLang="en-US" sz="3600" b="1" dirty="0">
                  <a:solidFill>
                    <a:schemeClr val="accent1"/>
                  </a:solidFill>
                  <a:latin typeface="微软雅黑" panose="020B0503020204020204" pitchFamily="34" charset="-122"/>
                  <a:ea typeface="微软雅黑" panose="020B0503020204020204" pitchFamily="34" charset="-122"/>
                </a:rPr>
                <a:t>成功项目展示</a:t>
              </a:r>
            </a:p>
          </p:txBody>
        </p:sp>
        <p:sp>
          <p:nvSpPr>
            <p:cNvPr id="7" name="Text Placeholder 2"/>
            <p:cNvSpPr txBox="1"/>
            <p:nvPr/>
          </p:nvSpPr>
          <p:spPr bwMode="auto">
            <a:xfrm>
              <a:off x="3087346" y="2855377"/>
              <a:ext cx="2477140" cy="421918"/>
            </a:xfrm>
            <a:prstGeom prst="rect">
              <a:avLst/>
            </a:prstGeom>
            <a:noFill/>
            <a:ln>
              <a:noFill/>
            </a:ln>
          </p:spPr>
          <p:txBody>
            <a:bodyPr/>
            <a:lstStyle>
              <a:lvl1pPr>
                <a:defRPr>
                  <a:solidFill>
                    <a:schemeClr val="tx1"/>
                  </a:solidFill>
                  <a:latin typeface="Open Sans" charset="0"/>
                  <a:ea typeface="MS PGothic" panose="020B0600070205080204" pitchFamily="34" charset="-128"/>
                </a:defRPr>
              </a:lvl1pPr>
              <a:lvl2pPr marL="742950" indent="-285750">
                <a:defRPr>
                  <a:solidFill>
                    <a:schemeClr val="tx1"/>
                  </a:solidFill>
                  <a:latin typeface="Open Sans" charset="0"/>
                  <a:ea typeface="MS PGothic" panose="020B0600070205080204" pitchFamily="34" charset="-128"/>
                </a:defRPr>
              </a:lvl2pPr>
              <a:lvl3pPr marL="1143000" indent="-228600">
                <a:defRPr>
                  <a:solidFill>
                    <a:schemeClr val="tx1"/>
                  </a:solidFill>
                  <a:latin typeface="Open Sans" charset="0"/>
                  <a:ea typeface="MS PGothic" panose="020B0600070205080204" pitchFamily="34" charset="-128"/>
                </a:defRPr>
              </a:lvl3pPr>
              <a:lvl4pPr marL="1600200" indent="-228600">
                <a:defRPr>
                  <a:solidFill>
                    <a:schemeClr val="tx1"/>
                  </a:solidFill>
                  <a:latin typeface="Open Sans" charset="0"/>
                  <a:ea typeface="MS PGothic" panose="020B0600070205080204" pitchFamily="34" charset="-128"/>
                </a:defRPr>
              </a:lvl4pPr>
              <a:lvl5pPr marL="2057400" indent="-228600">
                <a:defRPr>
                  <a:solidFill>
                    <a:schemeClr val="tx1"/>
                  </a:solidFill>
                  <a:latin typeface="Open Sans"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charset="0"/>
                  <a:ea typeface="MS PGothic" panose="020B0600070205080204" pitchFamily="34" charset="-128"/>
                </a:defRPr>
              </a:lvl9pPr>
            </a:lstStyle>
            <a:p>
              <a:pPr algn="ctr">
                <a:buNone/>
              </a:pPr>
              <a:r>
                <a:rPr lang="zh-CN" altLang="en-US" sz="1500" dirty="0">
                  <a:solidFill>
                    <a:srgbClr val="292929"/>
                  </a:solidFill>
                  <a:latin typeface="微软雅黑" panose="020B0503020204020204" pitchFamily="34" charset="-122"/>
                  <a:ea typeface="微软雅黑" panose="020B0503020204020204" pitchFamily="34" charset="-122"/>
                </a:rPr>
                <a:t>点击输入简要文字内容文字内容需概括精炼不用多余的文字</a:t>
              </a:r>
              <a:endParaRPr lang="en-US" altLang="zh-CN" sz="1500" dirty="0">
                <a:solidFill>
                  <a:srgbClr val="292929"/>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Rounded Rectangle 114"/>
          <p:cNvSpPr/>
          <p:nvPr/>
        </p:nvSpPr>
        <p:spPr>
          <a:xfrm>
            <a:off x="4713613" y="1508767"/>
            <a:ext cx="2764776" cy="4608560"/>
          </a:xfrm>
          <a:prstGeom prst="roundRect">
            <a:avLst>
              <a:gd name="adj" fmla="val 8813"/>
            </a:avLst>
          </a:prstGeom>
          <a:noFill/>
          <a:ln w="1905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dirty="0">
              <a:latin typeface="+mn-ea"/>
            </a:endParaRPr>
          </a:p>
        </p:txBody>
      </p:sp>
      <p:grpSp>
        <p:nvGrpSpPr>
          <p:cNvPr id="5" name="Group 69"/>
          <p:cNvGrpSpPr/>
          <p:nvPr/>
        </p:nvGrpSpPr>
        <p:grpSpPr>
          <a:xfrm>
            <a:off x="1095354" y="1739196"/>
            <a:ext cx="2786303" cy="750919"/>
            <a:chOff x="424603" y="672020"/>
            <a:chExt cx="2089999" cy="563189"/>
          </a:xfrm>
        </p:grpSpPr>
        <p:sp>
          <p:nvSpPr>
            <p:cNvPr id="65" name="TextBox 64"/>
            <p:cNvSpPr txBox="1"/>
            <p:nvPr/>
          </p:nvSpPr>
          <p:spPr>
            <a:xfrm>
              <a:off x="972096" y="672020"/>
              <a:ext cx="1542506" cy="230833"/>
            </a:xfrm>
            <a:prstGeom prst="rect">
              <a:avLst/>
            </a:prstGeom>
            <a:noFill/>
          </p:spPr>
          <p:txBody>
            <a:bodyPr wrap="square" lIns="0" tIns="0" rIns="0" bIns="0" rtlCol="0" anchor="t">
              <a:spAutoFit/>
            </a:bodyPr>
            <a:lstStyle>
              <a:defPPr>
                <a:defRPr lang="zh-CN"/>
              </a:defPPr>
              <a:lvl1pPr>
                <a:defRPr sz="2000">
                  <a:solidFill>
                    <a:schemeClr val="tx1">
                      <a:lumMod val="65000"/>
                      <a:lumOff val="35000"/>
                    </a:schemeClr>
                  </a:solidFill>
                  <a:latin typeface="+mn-ea"/>
                </a:defRPr>
              </a:lvl1pPr>
            </a:lstStyle>
            <a:p>
              <a:r>
                <a:rPr lang="zh-CN" altLang="en-US" dirty="0"/>
                <a:t>添加标题</a:t>
              </a:r>
              <a:endParaRPr lang="en-US" altLang="zh-CN" dirty="0"/>
            </a:p>
          </p:txBody>
        </p:sp>
        <p:sp>
          <p:nvSpPr>
            <p:cNvPr id="66" name="TextBox 65"/>
            <p:cNvSpPr txBox="1"/>
            <p:nvPr/>
          </p:nvSpPr>
          <p:spPr>
            <a:xfrm>
              <a:off x="972095" y="927432"/>
              <a:ext cx="1542507" cy="307777"/>
            </a:xfrm>
            <a:prstGeom prst="rect">
              <a:avLst/>
            </a:prstGeom>
            <a:noFill/>
          </p:spPr>
          <p:txBody>
            <a:bodyPr wrap="square" lIns="0" tIns="0" rIns="0" bIns="0" rtlCol="0" anchor="t">
              <a:spAutoFit/>
            </a:bodyPr>
            <a:lstStyle/>
            <a:p>
              <a:pPr defTabSz="1218565">
                <a:spcBef>
                  <a:spcPct val="20000"/>
                </a:spcBef>
                <a:defRPr/>
              </a:pPr>
              <a:r>
                <a:rPr lang="zh-CN" altLang="en-US" sz="1300" dirty="0">
                  <a:solidFill>
                    <a:schemeClr val="tx1">
                      <a:lumMod val="65000"/>
                      <a:lumOff val="35000"/>
                    </a:schemeClr>
                  </a:solidFill>
                  <a:latin typeface="+mn-ea"/>
                </a:rPr>
                <a:t>单击此处添加副标题或详细文本描述</a:t>
              </a:r>
              <a:endParaRPr lang="en-US" sz="1300" dirty="0">
                <a:solidFill>
                  <a:schemeClr val="tx1">
                    <a:lumMod val="65000"/>
                    <a:lumOff val="35000"/>
                  </a:schemeClr>
                </a:solidFill>
                <a:latin typeface="+mn-ea"/>
              </a:endParaRPr>
            </a:p>
          </p:txBody>
        </p:sp>
        <p:sp>
          <p:nvSpPr>
            <p:cNvPr id="67" name="Oval 66"/>
            <p:cNvSpPr>
              <a:spLocks noChangeAspect="1"/>
            </p:cNvSpPr>
            <p:nvPr/>
          </p:nvSpPr>
          <p:spPr>
            <a:xfrm>
              <a:off x="424603" y="729170"/>
              <a:ext cx="469021" cy="455593"/>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mn-ea"/>
                </a:rPr>
                <a:t>1</a:t>
              </a:r>
              <a:endParaRPr lang="en-US" dirty="0">
                <a:latin typeface="+mn-ea"/>
              </a:endParaRPr>
            </a:p>
          </p:txBody>
        </p:sp>
      </p:grpSp>
      <p:grpSp>
        <p:nvGrpSpPr>
          <p:cNvPr id="6" name="Group 70"/>
          <p:cNvGrpSpPr/>
          <p:nvPr/>
        </p:nvGrpSpPr>
        <p:grpSpPr>
          <a:xfrm>
            <a:off x="1095354" y="2763320"/>
            <a:ext cx="2786303" cy="750919"/>
            <a:chOff x="424603" y="672020"/>
            <a:chExt cx="2089999" cy="563189"/>
          </a:xfrm>
        </p:grpSpPr>
        <p:sp>
          <p:nvSpPr>
            <p:cNvPr id="72" name="TextBox 71"/>
            <p:cNvSpPr txBox="1"/>
            <p:nvPr/>
          </p:nvSpPr>
          <p:spPr>
            <a:xfrm>
              <a:off x="972096" y="672020"/>
              <a:ext cx="1542506" cy="230833"/>
            </a:xfrm>
            <a:prstGeom prst="rect">
              <a:avLst/>
            </a:prstGeom>
            <a:noFill/>
          </p:spPr>
          <p:txBody>
            <a:bodyPr wrap="square" lIns="0" tIns="0" rIns="0" bIns="0" rtlCol="0" anchor="t">
              <a:spAutoFit/>
            </a:bodyPr>
            <a:lstStyle>
              <a:defPPr>
                <a:defRPr lang="zh-CN"/>
              </a:defPPr>
              <a:lvl1pPr>
                <a:defRPr sz="2000">
                  <a:solidFill>
                    <a:schemeClr val="tx1">
                      <a:lumMod val="65000"/>
                      <a:lumOff val="35000"/>
                    </a:schemeClr>
                  </a:solidFill>
                  <a:latin typeface="+mn-ea"/>
                </a:defRPr>
              </a:lvl1pPr>
            </a:lstStyle>
            <a:p>
              <a:r>
                <a:rPr lang="zh-CN" altLang="en-US" dirty="0"/>
                <a:t>添加标题</a:t>
              </a:r>
              <a:endParaRPr lang="en-US" altLang="zh-CN" dirty="0"/>
            </a:p>
          </p:txBody>
        </p:sp>
        <p:sp>
          <p:nvSpPr>
            <p:cNvPr id="73" name="TextBox 72"/>
            <p:cNvSpPr txBox="1"/>
            <p:nvPr/>
          </p:nvSpPr>
          <p:spPr>
            <a:xfrm>
              <a:off x="972095" y="927432"/>
              <a:ext cx="1542507" cy="307777"/>
            </a:xfrm>
            <a:prstGeom prst="rect">
              <a:avLst/>
            </a:prstGeom>
            <a:noFill/>
          </p:spPr>
          <p:txBody>
            <a:bodyPr wrap="square" lIns="0" tIns="0" rIns="0" bIns="0" rtlCol="0" anchor="t">
              <a:spAutoFit/>
            </a:bodyPr>
            <a:lstStyle/>
            <a:p>
              <a:pPr defTabSz="1218565">
                <a:spcBef>
                  <a:spcPct val="20000"/>
                </a:spcBef>
                <a:defRPr/>
              </a:pPr>
              <a:r>
                <a:rPr lang="zh-CN" altLang="en-US" sz="1300" dirty="0">
                  <a:solidFill>
                    <a:schemeClr val="tx1">
                      <a:lumMod val="65000"/>
                      <a:lumOff val="35000"/>
                    </a:schemeClr>
                  </a:solidFill>
                  <a:latin typeface="+mn-ea"/>
                </a:rPr>
                <a:t>单击此处添加副标题或详细文本描述</a:t>
              </a:r>
              <a:endParaRPr lang="en-US" sz="1300" dirty="0">
                <a:solidFill>
                  <a:schemeClr val="tx1">
                    <a:lumMod val="65000"/>
                    <a:lumOff val="35000"/>
                  </a:schemeClr>
                </a:solidFill>
                <a:latin typeface="+mn-ea"/>
              </a:endParaRPr>
            </a:p>
          </p:txBody>
        </p:sp>
        <p:sp>
          <p:nvSpPr>
            <p:cNvPr id="75" name="Oval 74"/>
            <p:cNvSpPr>
              <a:spLocks noChangeAspect="1"/>
            </p:cNvSpPr>
            <p:nvPr/>
          </p:nvSpPr>
          <p:spPr>
            <a:xfrm>
              <a:off x="424603" y="729170"/>
              <a:ext cx="469021" cy="4555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mn-ea"/>
                </a:rPr>
                <a:t>2</a:t>
              </a:r>
              <a:endParaRPr lang="en-US" dirty="0">
                <a:latin typeface="+mn-ea"/>
              </a:endParaRPr>
            </a:p>
          </p:txBody>
        </p:sp>
      </p:grpSp>
      <p:grpSp>
        <p:nvGrpSpPr>
          <p:cNvPr id="7" name="Group 76"/>
          <p:cNvGrpSpPr/>
          <p:nvPr/>
        </p:nvGrpSpPr>
        <p:grpSpPr>
          <a:xfrm>
            <a:off x="1095354" y="3787444"/>
            <a:ext cx="2786303" cy="750919"/>
            <a:chOff x="424603" y="672020"/>
            <a:chExt cx="2089999" cy="563189"/>
          </a:xfrm>
        </p:grpSpPr>
        <p:sp>
          <p:nvSpPr>
            <p:cNvPr id="78" name="TextBox 77"/>
            <p:cNvSpPr txBox="1"/>
            <p:nvPr/>
          </p:nvSpPr>
          <p:spPr>
            <a:xfrm>
              <a:off x="972096" y="672020"/>
              <a:ext cx="1542506" cy="230833"/>
            </a:xfrm>
            <a:prstGeom prst="rect">
              <a:avLst/>
            </a:prstGeom>
            <a:noFill/>
          </p:spPr>
          <p:txBody>
            <a:bodyPr wrap="square" lIns="0" tIns="0" rIns="0" bIns="0" rtlCol="0" anchor="t">
              <a:spAutoFit/>
            </a:bodyPr>
            <a:lstStyle>
              <a:defPPr>
                <a:defRPr lang="zh-CN"/>
              </a:defPPr>
              <a:lvl1pPr>
                <a:defRPr sz="2000">
                  <a:solidFill>
                    <a:schemeClr val="tx1">
                      <a:lumMod val="65000"/>
                      <a:lumOff val="35000"/>
                    </a:schemeClr>
                  </a:solidFill>
                  <a:latin typeface="+mn-ea"/>
                </a:defRPr>
              </a:lvl1pPr>
            </a:lstStyle>
            <a:p>
              <a:r>
                <a:rPr lang="zh-CN" altLang="en-US" dirty="0"/>
                <a:t>添加标题</a:t>
              </a:r>
              <a:endParaRPr lang="en-US" altLang="zh-CN" dirty="0"/>
            </a:p>
          </p:txBody>
        </p:sp>
        <p:sp>
          <p:nvSpPr>
            <p:cNvPr id="79" name="TextBox 78"/>
            <p:cNvSpPr txBox="1"/>
            <p:nvPr/>
          </p:nvSpPr>
          <p:spPr>
            <a:xfrm>
              <a:off x="972095" y="927432"/>
              <a:ext cx="1542507" cy="307777"/>
            </a:xfrm>
            <a:prstGeom prst="rect">
              <a:avLst/>
            </a:prstGeom>
            <a:noFill/>
          </p:spPr>
          <p:txBody>
            <a:bodyPr wrap="square" lIns="0" tIns="0" rIns="0" bIns="0" rtlCol="0" anchor="t">
              <a:spAutoFit/>
            </a:bodyPr>
            <a:lstStyle/>
            <a:p>
              <a:pPr defTabSz="1218565">
                <a:spcBef>
                  <a:spcPct val="20000"/>
                </a:spcBef>
                <a:defRPr/>
              </a:pPr>
              <a:r>
                <a:rPr lang="zh-CN" altLang="en-US" sz="1300" dirty="0">
                  <a:solidFill>
                    <a:schemeClr val="tx1">
                      <a:lumMod val="65000"/>
                      <a:lumOff val="35000"/>
                    </a:schemeClr>
                  </a:solidFill>
                  <a:latin typeface="+mn-ea"/>
                </a:rPr>
                <a:t>单击此处添加副标题或详细文本描述</a:t>
              </a:r>
              <a:endParaRPr lang="en-US" sz="1300" dirty="0">
                <a:solidFill>
                  <a:schemeClr val="tx1">
                    <a:lumMod val="65000"/>
                    <a:lumOff val="35000"/>
                  </a:schemeClr>
                </a:solidFill>
                <a:latin typeface="+mn-ea"/>
              </a:endParaRPr>
            </a:p>
          </p:txBody>
        </p:sp>
        <p:sp>
          <p:nvSpPr>
            <p:cNvPr id="81" name="Oval 80"/>
            <p:cNvSpPr>
              <a:spLocks noChangeAspect="1"/>
            </p:cNvSpPr>
            <p:nvPr/>
          </p:nvSpPr>
          <p:spPr>
            <a:xfrm>
              <a:off x="424603" y="729170"/>
              <a:ext cx="469021" cy="4555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mn-ea"/>
                </a:rPr>
                <a:t>3</a:t>
              </a:r>
              <a:endParaRPr lang="en-US" dirty="0">
                <a:latin typeface="+mn-ea"/>
              </a:endParaRPr>
            </a:p>
          </p:txBody>
        </p:sp>
      </p:grpSp>
      <p:grpSp>
        <p:nvGrpSpPr>
          <p:cNvPr id="9" name="Group 82"/>
          <p:cNvGrpSpPr/>
          <p:nvPr/>
        </p:nvGrpSpPr>
        <p:grpSpPr>
          <a:xfrm>
            <a:off x="1095354" y="4811570"/>
            <a:ext cx="2786303" cy="750919"/>
            <a:chOff x="424603" y="672020"/>
            <a:chExt cx="2089999" cy="563189"/>
          </a:xfrm>
        </p:grpSpPr>
        <p:sp>
          <p:nvSpPr>
            <p:cNvPr id="84" name="TextBox 83"/>
            <p:cNvSpPr txBox="1"/>
            <p:nvPr/>
          </p:nvSpPr>
          <p:spPr>
            <a:xfrm>
              <a:off x="972096" y="672020"/>
              <a:ext cx="1542506" cy="230833"/>
            </a:xfrm>
            <a:prstGeom prst="rect">
              <a:avLst/>
            </a:prstGeom>
            <a:noFill/>
          </p:spPr>
          <p:txBody>
            <a:bodyPr wrap="square" lIns="0" tIns="0" rIns="0" bIns="0" rtlCol="0" anchor="t">
              <a:spAutoFit/>
            </a:bodyPr>
            <a:lstStyle>
              <a:defPPr>
                <a:defRPr lang="zh-CN"/>
              </a:defPPr>
              <a:lvl1pPr>
                <a:defRPr sz="2000">
                  <a:solidFill>
                    <a:schemeClr val="tx1">
                      <a:lumMod val="65000"/>
                      <a:lumOff val="35000"/>
                    </a:schemeClr>
                  </a:solidFill>
                  <a:latin typeface="+mn-ea"/>
                </a:defRPr>
              </a:lvl1pPr>
            </a:lstStyle>
            <a:p>
              <a:r>
                <a:rPr lang="zh-CN" altLang="en-US" dirty="0"/>
                <a:t>添加标题</a:t>
              </a:r>
              <a:endParaRPr lang="en-US" altLang="zh-CN" dirty="0"/>
            </a:p>
          </p:txBody>
        </p:sp>
        <p:sp>
          <p:nvSpPr>
            <p:cNvPr id="85" name="TextBox 84"/>
            <p:cNvSpPr txBox="1"/>
            <p:nvPr/>
          </p:nvSpPr>
          <p:spPr>
            <a:xfrm>
              <a:off x="972095" y="927432"/>
              <a:ext cx="1542507" cy="307777"/>
            </a:xfrm>
            <a:prstGeom prst="rect">
              <a:avLst/>
            </a:prstGeom>
            <a:noFill/>
          </p:spPr>
          <p:txBody>
            <a:bodyPr wrap="square" lIns="0" tIns="0" rIns="0" bIns="0" rtlCol="0" anchor="t">
              <a:spAutoFit/>
            </a:bodyPr>
            <a:lstStyle/>
            <a:p>
              <a:pPr defTabSz="1218565">
                <a:spcBef>
                  <a:spcPct val="20000"/>
                </a:spcBef>
                <a:defRPr/>
              </a:pPr>
              <a:r>
                <a:rPr lang="zh-CN" altLang="en-US" sz="1300" dirty="0">
                  <a:solidFill>
                    <a:schemeClr val="tx1">
                      <a:lumMod val="65000"/>
                      <a:lumOff val="35000"/>
                    </a:schemeClr>
                  </a:solidFill>
                  <a:latin typeface="+mn-ea"/>
                </a:rPr>
                <a:t>单击此处添加副标题或详细文本描述</a:t>
              </a:r>
              <a:endParaRPr lang="en-US" sz="1300" dirty="0">
                <a:solidFill>
                  <a:schemeClr val="tx1">
                    <a:lumMod val="65000"/>
                    <a:lumOff val="35000"/>
                  </a:schemeClr>
                </a:solidFill>
                <a:latin typeface="+mn-ea"/>
              </a:endParaRPr>
            </a:p>
          </p:txBody>
        </p:sp>
        <p:sp>
          <p:nvSpPr>
            <p:cNvPr id="87" name="Oval 86"/>
            <p:cNvSpPr>
              <a:spLocks noChangeAspect="1"/>
            </p:cNvSpPr>
            <p:nvPr/>
          </p:nvSpPr>
          <p:spPr>
            <a:xfrm>
              <a:off x="424603" y="729170"/>
              <a:ext cx="469021" cy="455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mn-ea"/>
                </a:rPr>
                <a:t>4</a:t>
              </a:r>
              <a:endParaRPr lang="en-US" dirty="0">
                <a:latin typeface="+mn-ea"/>
              </a:endParaRPr>
            </a:p>
          </p:txBody>
        </p:sp>
      </p:grpSp>
      <p:grpSp>
        <p:nvGrpSpPr>
          <p:cNvPr id="10" name="Group 149"/>
          <p:cNvGrpSpPr/>
          <p:nvPr/>
        </p:nvGrpSpPr>
        <p:grpSpPr>
          <a:xfrm>
            <a:off x="5112852" y="1731350"/>
            <a:ext cx="1966299" cy="4155551"/>
            <a:chOff x="3834542" y="1171729"/>
            <a:chExt cx="1474916" cy="3116663"/>
          </a:xfrm>
          <a:effectLst/>
        </p:grpSpPr>
        <p:grpSp>
          <p:nvGrpSpPr>
            <p:cNvPr id="11" name="Group 29"/>
            <p:cNvGrpSpPr/>
            <p:nvPr/>
          </p:nvGrpSpPr>
          <p:grpSpPr>
            <a:xfrm>
              <a:off x="3834542" y="1171729"/>
              <a:ext cx="1474916" cy="3116663"/>
              <a:chOff x="3189614" y="1562392"/>
              <a:chExt cx="1474916" cy="3116662"/>
            </a:xfrm>
            <a:effectLst/>
          </p:grpSpPr>
          <p:sp>
            <p:nvSpPr>
              <p:cNvPr id="154" name="Freeform 153"/>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nvGrpSpPr>
              <p:cNvPr id="12" name="Group 20"/>
              <p:cNvGrpSpPr/>
              <p:nvPr/>
            </p:nvGrpSpPr>
            <p:grpSpPr>
              <a:xfrm>
                <a:off x="3189614" y="1991493"/>
                <a:ext cx="23662" cy="645898"/>
                <a:chOff x="3392428" y="1951545"/>
                <a:chExt cx="27432" cy="735419"/>
              </a:xfrm>
            </p:grpSpPr>
            <p:sp>
              <p:nvSpPr>
                <p:cNvPr id="161" name="Rectangle 160"/>
                <p:cNvSpPr/>
                <p:nvPr/>
              </p:nvSpPr>
              <p:spPr>
                <a:xfrm>
                  <a:off x="3392428" y="1951545"/>
                  <a:ext cx="18288" cy="17282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162" name="Rectangle 161"/>
                <p:cNvSpPr/>
                <p:nvPr/>
              </p:nvSpPr>
              <p:spPr>
                <a:xfrm>
                  <a:off x="3401572" y="2289545"/>
                  <a:ext cx="18288" cy="11887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163" name="Rectangle 162"/>
                <p:cNvSpPr/>
                <p:nvPr/>
              </p:nvSpPr>
              <p:spPr>
                <a:xfrm>
                  <a:off x="3401572" y="2568092"/>
                  <a:ext cx="18288" cy="11887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sp>
            <p:nvSpPr>
              <p:cNvPr id="156" name="Freeform 155"/>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157" name="Freeform 156"/>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gradFill>
                <a:gsLst>
                  <a:gs pos="0">
                    <a:schemeClr val="accent2"/>
                  </a:gs>
                  <a:gs pos="50000">
                    <a:schemeClr val="bg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158" name="Freeform 157"/>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159" name="Freeform 158"/>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160" name="Freeform 159"/>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sp>
          <p:nvSpPr>
            <p:cNvPr id="152" name="Rectangle 151"/>
            <p:cNvSpPr/>
            <p:nvPr/>
          </p:nvSpPr>
          <p:spPr>
            <a:xfrm>
              <a:off x="3951670" y="2546900"/>
              <a:ext cx="1256433" cy="104490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spcBef>
                  <a:spcPct val="20000"/>
                </a:spcBef>
                <a:defRPr/>
              </a:pPr>
              <a:r>
                <a:rPr lang="en-US" sz="1600" dirty="0">
                  <a:solidFill>
                    <a:schemeClr val="tx1">
                      <a:lumMod val="65000"/>
                      <a:lumOff val="35000"/>
                    </a:schemeClr>
                  </a:solidFill>
                  <a:latin typeface="+mn-ea"/>
                </a:rPr>
                <a:t>APP </a:t>
              </a:r>
              <a:r>
                <a:rPr lang="zh-CN" altLang="en-US" sz="1600" dirty="0">
                  <a:solidFill>
                    <a:schemeClr val="tx1">
                      <a:lumMod val="65000"/>
                      <a:lumOff val="35000"/>
                    </a:schemeClr>
                  </a:solidFill>
                  <a:latin typeface="+mn-ea"/>
                </a:rPr>
                <a:t>设计</a:t>
              </a:r>
              <a:endParaRPr lang="en-US" sz="1600" dirty="0">
                <a:solidFill>
                  <a:schemeClr val="tx1">
                    <a:lumMod val="65000"/>
                    <a:lumOff val="35000"/>
                  </a:schemeClr>
                </a:solidFill>
                <a:latin typeface="+mn-ea"/>
              </a:endParaRPr>
            </a:p>
            <a:p>
              <a:pPr algn="ctr" defTabSz="1218565">
                <a:spcBef>
                  <a:spcPct val="20000"/>
                </a:spcBef>
                <a:defRPr/>
              </a:pPr>
              <a:r>
                <a:rPr lang="zh-CN" altLang="en-US" sz="1300" dirty="0">
                  <a:solidFill>
                    <a:schemeClr val="tx1">
                      <a:lumMod val="65000"/>
                      <a:lumOff val="35000"/>
                    </a:schemeClr>
                  </a:solidFill>
                  <a:latin typeface="+mn-ea"/>
                </a:rPr>
                <a:t>此处添加详细文本描述，建议与标题相关并符合整体语言风格</a:t>
              </a:r>
              <a:endParaRPr lang="en-US" sz="1300" dirty="0">
                <a:solidFill>
                  <a:schemeClr val="tx1">
                    <a:lumMod val="65000"/>
                    <a:lumOff val="35000"/>
                  </a:schemeClr>
                </a:solidFill>
                <a:latin typeface="+mn-ea"/>
              </a:endParaRPr>
            </a:p>
          </p:txBody>
        </p:sp>
        <p:sp>
          <p:nvSpPr>
            <p:cNvPr id="153" name="Rectangle 152"/>
            <p:cNvSpPr/>
            <p:nvPr/>
          </p:nvSpPr>
          <p:spPr>
            <a:xfrm>
              <a:off x="4406756" y="1787243"/>
              <a:ext cx="49" cy="923329"/>
            </a:xfrm>
            <a:prstGeom prst="rect">
              <a:avLst/>
            </a:prstGeom>
          </p:spPr>
          <p:txBody>
            <a:bodyPr wrap="none" lIns="0" tIns="0" rIns="0" bIns="0" anchor="ctr">
              <a:spAutoFit/>
            </a:bodyPr>
            <a:lstStyle/>
            <a:p>
              <a:endParaRPr lang="en-US" sz="8000" dirty="0">
                <a:solidFill>
                  <a:schemeClr val="bg1"/>
                </a:solidFill>
                <a:latin typeface="+mn-ea"/>
              </a:endParaRPr>
            </a:p>
          </p:txBody>
        </p:sp>
      </p:grpSp>
      <p:grpSp>
        <p:nvGrpSpPr>
          <p:cNvPr id="13" name="Group 120"/>
          <p:cNvGrpSpPr/>
          <p:nvPr/>
        </p:nvGrpSpPr>
        <p:grpSpPr>
          <a:xfrm>
            <a:off x="4073823" y="2084138"/>
            <a:ext cx="743177" cy="192723"/>
            <a:chOff x="3074218" y="1415265"/>
            <a:chExt cx="557455" cy="144542"/>
          </a:xfrm>
        </p:grpSpPr>
        <p:cxnSp>
          <p:nvCxnSpPr>
            <p:cNvPr id="116" name="Straight Connector 115"/>
            <p:cNvCxnSpPr/>
            <p:nvPr/>
          </p:nvCxnSpPr>
          <p:spPr>
            <a:xfrm flipH="1">
              <a:off x="3074218" y="1487536"/>
              <a:ext cx="460856" cy="0"/>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7" name="Oval 116"/>
            <p:cNvSpPr/>
            <p:nvPr/>
          </p:nvSpPr>
          <p:spPr>
            <a:xfrm>
              <a:off x="3487131" y="1415265"/>
              <a:ext cx="144542" cy="144542"/>
            </a:xfrm>
            <a:prstGeom prst="ellipse">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grpSp>
      <p:grpSp>
        <p:nvGrpSpPr>
          <p:cNvPr id="14" name="Group 121"/>
          <p:cNvGrpSpPr/>
          <p:nvPr/>
        </p:nvGrpSpPr>
        <p:grpSpPr>
          <a:xfrm>
            <a:off x="4073823" y="3112696"/>
            <a:ext cx="743177" cy="192723"/>
            <a:chOff x="3074218" y="1415265"/>
            <a:chExt cx="557455" cy="144542"/>
          </a:xfrm>
        </p:grpSpPr>
        <p:cxnSp>
          <p:nvCxnSpPr>
            <p:cNvPr id="123" name="Straight Connector 122"/>
            <p:cNvCxnSpPr/>
            <p:nvPr/>
          </p:nvCxnSpPr>
          <p:spPr>
            <a:xfrm flipH="1">
              <a:off x="3074218" y="1487536"/>
              <a:ext cx="460856" cy="0"/>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24" name="Oval 123"/>
            <p:cNvSpPr/>
            <p:nvPr/>
          </p:nvSpPr>
          <p:spPr>
            <a:xfrm>
              <a:off x="3487131" y="1415265"/>
              <a:ext cx="144542" cy="144542"/>
            </a:xfrm>
            <a:prstGeom prst="ellipse">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grpSp>
      <p:grpSp>
        <p:nvGrpSpPr>
          <p:cNvPr id="15" name="Group 124"/>
          <p:cNvGrpSpPr/>
          <p:nvPr/>
        </p:nvGrpSpPr>
        <p:grpSpPr>
          <a:xfrm>
            <a:off x="4073823" y="4153644"/>
            <a:ext cx="743177" cy="192723"/>
            <a:chOff x="3074218" y="1415265"/>
            <a:chExt cx="557455" cy="144542"/>
          </a:xfrm>
        </p:grpSpPr>
        <p:cxnSp>
          <p:nvCxnSpPr>
            <p:cNvPr id="126" name="Straight Connector 125"/>
            <p:cNvCxnSpPr/>
            <p:nvPr/>
          </p:nvCxnSpPr>
          <p:spPr>
            <a:xfrm flipH="1">
              <a:off x="3074218" y="1487536"/>
              <a:ext cx="460856" cy="0"/>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27" name="Oval 126"/>
            <p:cNvSpPr/>
            <p:nvPr/>
          </p:nvSpPr>
          <p:spPr>
            <a:xfrm>
              <a:off x="3487131" y="1415265"/>
              <a:ext cx="144542" cy="144542"/>
            </a:xfrm>
            <a:prstGeom prst="ellipse">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grpSp>
      <p:grpSp>
        <p:nvGrpSpPr>
          <p:cNvPr id="16" name="Group 127"/>
          <p:cNvGrpSpPr/>
          <p:nvPr/>
        </p:nvGrpSpPr>
        <p:grpSpPr>
          <a:xfrm>
            <a:off x="4073823" y="5139864"/>
            <a:ext cx="743177" cy="192723"/>
            <a:chOff x="3074218" y="1415265"/>
            <a:chExt cx="557455" cy="144542"/>
          </a:xfrm>
        </p:grpSpPr>
        <p:cxnSp>
          <p:nvCxnSpPr>
            <p:cNvPr id="129" name="Straight Connector 128"/>
            <p:cNvCxnSpPr/>
            <p:nvPr/>
          </p:nvCxnSpPr>
          <p:spPr>
            <a:xfrm flipH="1">
              <a:off x="3074218" y="1487536"/>
              <a:ext cx="460856" cy="0"/>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30" name="Oval 129"/>
            <p:cNvSpPr/>
            <p:nvPr/>
          </p:nvSpPr>
          <p:spPr>
            <a:xfrm>
              <a:off x="3487131" y="1415265"/>
              <a:ext cx="144542" cy="144542"/>
            </a:xfrm>
            <a:prstGeom prst="ellipse">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grpSp>
      <p:sp>
        <p:nvSpPr>
          <p:cNvPr id="80" name="TextBox 79"/>
          <p:cNvSpPr txBox="1"/>
          <p:nvPr/>
        </p:nvSpPr>
        <p:spPr>
          <a:xfrm>
            <a:off x="7708486" y="1508767"/>
            <a:ext cx="3596172" cy="2626360"/>
          </a:xfrm>
          <a:prstGeom prst="rect">
            <a:avLst/>
          </a:prstGeom>
          <a:noFill/>
        </p:spPr>
        <p:txBody>
          <a:bodyPr wrap="square" lIns="121908" tIns="60954" rIns="121908" bIns="60954" rtlCol="0">
            <a:spAutoFit/>
          </a:bodyPr>
          <a:lstStyle/>
          <a:p>
            <a:pPr algn="just"/>
            <a:r>
              <a:rPr lang="zh-CN" altLang="en-US" sz="2100" dirty="0">
                <a:solidFill>
                  <a:schemeClr val="tx1">
                    <a:lumMod val="65000"/>
                    <a:lumOff val="35000"/>
                  </a:schemeClr>
                </a:solidFill>
                <a:latin typeface="+mn-ea"/>
              </a:rPr>
              <a:t>项目产品开发</a:t>
            </a:r>
            <a:endParaRPr lang="en-US" altLang="zh-CN" sz="2100" dirty="0">
              <a:solidFill>
                <a:schemeClr val="tx1">
                  <a:lumMod val="65000"/>
                  <a:lumOff val="35000"/>
                </a:schemeClr>
              </a:solidFill>
              <a:latin typeface="+mn-ea"/>
            </a:endParaRPr>
          </a:p>
          <a:p>
            <a:pPr algn="just"/>
            <a:endParaRPr lang="en-US" sz="2100" dirty="0">
              <a:solidFill>
                <a:schemeClr val="bg2"/>
              </a:solidFill>
              <a:latin typeface="+mn-ea"/>
            </a:endParaRPr>
          </a:p>
          <a:p>
            <a:pPr algn="just"/>
            <a:r>
              <a:rPr lang="zh-CN" altLang="en-US" sz="1300" dirty="0">
                <a:solidFill>
                  <a:schemeClr val="tx1">
                    <a:lumMod val="65000"/>
                    <a:lumOff val="35000"/>
                  </a:schemeClr>
                </a:solidFill>
                <a:latin typeface="+mn-ea"/>
              </a:rPr>
              <a:t>此处添加详细文本描述，建议与标题相关并符合整体语言风格，语言描述尽量简洁生动。尽量将每页幻灯片的字数控制在</a:t>
            </a:r>
            <a:r>
              <a:rPr lang="en-US" altLang="zh-CN" sz="1300" dirty="0">
                <a:solidFill>
                  <a:schemeClr val="tx1">
                    <a:lumMod val="65000"/>
                    <a:lumOff val="35000"/>
                  </a:schemeClr>
                </a:solidFill>
                <a:latin typeface="+mn-ea"/>
              </a:rPr>
              <a:t>200</a:t>
            </a:r>
            <a:r>
              <a:rPr lang="zh-CN" altLang="en-US" sz="1300" dirty="0">
                <a:solidFill>
                  <a:schemeClr val="tx1">
                    <a:lumMod val="65000"/>
                    <a:lumOff val="35000"/>
                  </a:schemeClr>
                </a:solidFill>
                <a:latin typeface="+mn-ea"/>
              </a:rPr>
              <a:t>字以内，据统计每页幻灯片的最好控制在</a:t>
            </a:r>
            <a:r>
              <a:rPr lang="en-US" altLang="zh-CN" sz="1300" dirty="0">
                <a:solidFill>
                  <a:schemeClr val="tx1">
                    <a:lumMod val="65000"/>
                    <a:lumOff val="35000"/>
                  </a:schemeClr>
                </a:solidFill>
                <a:latin typeface="+mn-ea"/>
              </a:rPr>
              <a:t>5</a:t>
            </a:r>
            <a:r>
              <a:rPr lang="zh-CN" altLang="en-US" sz="1300" dirty="0">
                <a:solidFill>
                  <a:schemeClr val="tx1">
                    <a:lumMod val="65000"/>
                    <a:lumOff val="35000"/>
                  </a:schemeClr>
                </a:solidFill>
                <a:latin typeface="+mn-ea"/>
              </a:rPr>
              <a:t>分钟之内。</a:t>
            </a:r>
            <a:endParaRPr lang="en-US" altLang="zh-CN" sz="1300" dirty="0">
              <a:solidFill>
                <a:schemeClr val="tx1">
                  <a:lumMod val="65000"/>
                  <a:lumOff val="35000"/>
                </a:schemeClr>
              </a:solidFill>
              <a:latin typeface="+mn-ea"/>
            </a:endParaRPr>
          </a:p>
          <a:p>
            <a:pPr algn="just"/>
            <a:endParaRPr lang="en-US" altLang="zh-CN" sz="1300" dirty="0">
              <a:solidFill>
                <a:schemeClr val="tx1">
                  <a:lumMod val="65000"/>
                  <a:lumOff val="35000"/>
                </a:schemeClr>
              </a:solidFill>
              <a:latin typeface="+mn-ea"/>
            </a:endParaRPr>
          </a:p>
          <a:p>
            <a:pPr algn="just"/>
            <a:r>
              <a:rPr lang="zh-CN" altLang="en-US" sz="1300" dirty="0">
                <a:solidFill>
                  <a:schemeClr val="tx1">
                    <a:lumMod val="65000"/>
                    <a:lumOff val="35000"/>
                  </a:schemeClr>
                </a:solidFill>
                <a:latin typeface="+mn-ea"/>
              </a:rPr>
              <a:t>此处添加详细文本描述，建议与标题相关并符合整体语言风格，语言描述尽量简洁生动。尽量将每页幻灯片的字数控制在</a:t>
            </a:r>
            <a:r>
              <a:rPr lang="en-US" altLang="zh-CN" sz="1300" dirty="0">
                <a:solidFill>
                  <a:schemeClr val="tx1">
                    <a:lumMod val="65000"/>
                    <a:lumOff val="35000"/>
                  </a:schemeClr>
                </a:solidFill>
                <a:latin typeface="+mn-ea"/>
              </a:rPr>
              <a:t>200</a:t>
            </a:r>
            <a:r>
              <a:rPr lang="zh-CN" altLang="en-US" sz="1300" dirty="0">
                <a:solidFill>
                  <a:schemeClr val="tx1">
                    <a:lumMod val="65000"/>
                    <a:lumOff val="35000"/>
                  </a:schemeClr>
                </a:solidFill>
                <a:latin typeface="+mn-ea"/>
              </a:rPr>
              <a:t>字以内，据统计每页幻灯片的最好控制在</a:t>
            </a:r>
            <a:r>
              <a:rPr lang="en-US" altLang="zh-CN" sz="1300" dirty="0">
                <a:solidFill>
                  <a:schemeClr val="tx1">
                    <a:lumMod val="65000"/>
                    <a:lumOff val="35000"/>
                  </a:schemeClr>
                </a:solidFill>
                <a:latin typeface="+mn-ea"/>
              </a:rPr>
              <a:t>5</a:t>
            </a:r>
            <a:r>
              <a:rPr lang="zh-CN" altLang="en-US" sz="1300" dirty="0">
                <a:solidFill>
                  <a:schemeClr val="tx1">
                    <a:lumMod val="65000"/>
                    <a:lumOff val="35000"/>
                  </a:schemeClr>
                </a:solidFill>
                <a:latin typeface="+mn-ea"/>
              </a:rPr>
              <a:t>分钟之内。</a:t>
            </a:r>
          </a:p>
        </p:txBody>
      </p:sp>
      <p:sp>
        <p:nvSpPr>
          <p:cNvPr id="2" name="标题 1"/>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15"/>
                                        </p:tgtEl>
                                        <p:attrNameLst>
                                          <p:attrName>style.visibility</p:attrName>
                                        </p:attrNameLst>
                                      </p:cBhvr>
                                      <p:to>
                                        <p:strVal val="visible"/>
                                      </p:to>
                                    </p:set>
                                    <p:animEffect transition="in" filter="fade">
                                      <p:cBhvr>
                                        <p:cTn id="12" dur="500"/>
                                        <p:tgtEl>
                                          <p:spTgt spid="115"/>
                                        </p:tgtEl>
                                      </p:cBhvr>
                                    </p:animEffect>
                                  </p:childTnLst>
                                </p:cTn>
                              </p:par>
                            </p:childTnLst>
                          </p:cTn>
                        </p:par>
                        <p:par>
                          <p:cTn id="13" fill="hold">
                            <p:stCondLst>
                              <p:cond delay="1000"/>
                            </p:stCondLst>
                            <p:childTnLst>
                              <p:par>
                                <p:cTn id="14" presetID="12" presetClass="entr" presetSubtype="2"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slide(fromRight)">
                                      <p:cBhvr>
                                        <p:cTn id="16" dur="500"/>
                                        <p:tgtEl>
                                          <p:spTgt spid="13"/>
                                        </p:tgtEl>
                                      </p:cBhvr>
                                    </p:animEffect>
                                  </p:childTnLst>
                                </p:cTn>
                              </p:par>
                            </p:childTnLst>
                          </p:cTn>
                        </p:par>
                        <p:par>
                          <p:cTn id="17" fill="hold">
                            <p:stCondLst>
                              <p:cond delay="1500"/>
                            </p:stCondLst>
                            <p:childTnLst>
                              <p:par>
                                <p:cTn id="18" presetID="12" presetClass="entr" presetSubtype="8"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slide(fromLeft)">
                                      <p:cBhvr>
                                        <p:cTn id="20" dur="500"/>
                                        <p:tgtEl>
                                          <p:spTgt spid="5"/>
                                        </p:tgtEl>
                                      </p:cBhvr>
                                    </p:animEffect>
                                  </p:childTnLst>
                                </p:cTn>
                              </p:par>
                            </p:childTnLst>
                          </p:cTn>
                        </p:par>
                        <p:par>
                          <p:cTn id="21" fill="hold">
                            <p:stCondLst>
                              <p:cond delay="2000"/>
                            </p:stCondLst>
                            <p:childTnLst>
                              <p:par>
                                <p:cTn id="22" presetID="12" presetClass="entr" presetSubtype="2"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slide(fromRight)">
                                      <p:cBhvr>
                                        <p:cTn id="24" dur="500"/>
                                        <p:tgtEl>
                                          <p:spTgt spid="14"/>
                                        </p:tgtEl>
                                      </p:cBhvr>
                                    </p:animEffect>
                                  </p:childTnLst>
                                </p:cTn>
                              </p:par>
                            </p:childTnLst>
                          </p:cTn>
                        </p:par>
                        <p:par>
                          <p:cTn id="25" fill="hold">
                            <p:stCondLst>
                              <p:cond delay="2500"/>
                            </p:stCondLst>
                            <p:childTnLst>
                              <p:par>
                                <p:cTn id="26" presetID="12" presetClass="entr" presetSubtype="8"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slide(fromLeft)">
                                      <p:cBhvr>
                                        <p:cTn id="28" dur="500"/>
                                        <p:tgtEl>
                                          <p:spTgt spid="6"/>
                                        </p:tgtEl>
                                      </p:cBhvr>
                                    </p:animEffect>
                                  </p:childTnLst>
                                </p:cTn>
                              </p:par>
                            </p:childTnLst>
                          </p:cTn>
                        </p:par>
                        <p:par>
                          <p:cTn id="29" fill="hold">
                            <p:stCondLst>
                              <p:cond delay="3000"/>
                            </p:stCondLst>
                            <p:childTnLst>
                              <p:par>
                                <p:cTn id="30" presetID="12" presetClass="entr" presetSubtype="2"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slide(fromRight)">
                                      <p:cBhvr>
                                        <p:cTn id="32" dur="500"/>
                                        <p:tgtEl>
                                          <p:spTgt spid="15"/>
                                        </p:tgtEl>
                                      </p:cBhvr>
                                    </p:animEffect>
                                  </p:childTnLst>
                                </p:cTn>
                              </p:par>
                            </p:childTnLst>
                          </p:cTn>
                        </p:par>
                        <p:par>
                          <p:cTn id="33" fill="hold">
                            <p:stCondLst>
                              <p:cond delay="3500"/>
                            </p:stCondLst>
                            <p:childTnLst>
                              <p:par>
                                <p:cTn id="34" presetID="12" presetClass="entr" presetSubtype="8"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slide(fromLeft)">
                                      <p:cBhvr>
                                        <p:cTn id="36" dur="500"/>
                                        <p:tgtEl>
                                          <p:spTgt spid="7"/>
                                        </p:tgtEl>
                                      </p:cBhvr>
                                    </p:animEffect>
                                  </p:childTnLst>
                                </p:cTn>
                              </p:par>
                            </p:childTnLst>
                          </p:cTn>
                        </p:par>
                        <p:par>
                          <p:cTn id="37" fill="hold">
                            <p:stCondLst>
                              <p:cond delay="4000"/>
                            </p:stCondLst>
                            <p:childTnLst>
                              <p:par>
                                <p:cTn id="38" presetID="12" presetClass="entr" presetSubtype="2"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lide(fromRight)">
                                      <p:cBhvr>
                                        <p:cTn id="40" dur="500"/>
                                        <p:tgtEl>
                                          <p:spTgt spid="16"/>
                                        </p:tgtEl>
                                      </p:cBhvr>
                                    </p:animEffect>
                                  </p:childTnLst>
                                </p:cTn>
                              </p:par>
                            </p:childTnLst>
                          </p:cTn>
                        </p:par>
                        <p:par>
                          <p:cTn id="41" fill="hold">
                            <p:stCondLst>
                              <p:cond delay="4500"/>
                            </p:stCondLst>
                            <p:childTnLst>
                              <p:par>
                                <p:cTn id="42" presetID="12" presetClass="entr" presetSubtype="8"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slide(fromLeft)">
                                      <p:cBhvr>
                                        <p:cTn id="44" dur="500"/>
                                        <p:tgtEl>
                                          <p:spTgt spid="9"/>
                                        </p:tgtEl>
                                      </p:cBhvr>
                                    </p:animEffect>
                                  </p:childTnLst>
                                </p:cTn>
                              </p:par>
                            </p:childTnLst>
                          </p:cTn>
                        </p:par>
                        <p:par>
                          <p:cTn id="45" fill="hold">
                            <p:stCondLst>
                              <p:cond delay="5000"/>
                            </p:stCondLst>
                            <p:childTnLst>
                              <p:par>
                                <p:cTn id="46" presetID="10" presetClass="entr" presetSubtype="0" fill="hold" grpId="0" nodeType="afterEffect">
                                  <p:stCondLst>
                                    <p:cond delay="0"/>
                                  </p:stCondLst>
                                  <p:childTnLst>
                                    <p:set>
                                      <p:cBhvr>
                                        <p:cTn id="47" dur="1" fill="hold">
                                          <p:stCondLst>
                                            <p:cond delay="0"/>
                                          </p:stCondLst>
                                        </p:cTn>
                                        <p:tgtEl>
                                          <p:spTgt spid="80"/>
                                        </p:tgtEl>
                                        <p:attrNameLst>
                                          <p:attrName>style.visibility</p:attrName>
                                        </p:attrNameLst>
                                      </p:cBhvr>
                                      <p:to>
                                        <p:strVal val="visible"/>
                                      </p:to>
                                    </p:set>
                                    <p:animEffect transition="in" filter="fade">
                                      <p:cBhvr>
                                        <p:cTn id="48"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8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5" name="Straight Connector 74"/>
          <p:cNvCxnSpPr/>
          <p:nvPr/>
        </p:nvCxnSpPr>
        <p:spPr>
          <a:xfrm flipH="1">
            <a:off x="2116695" y="4357312"/>
            <a:ext cx="1" cy="819864"/>
          </a:xfrm>
          <a:prstGeom prst="line">
            <a:avLst/>
          </a:prstGeom>
          <a:ln w="19050">
            <a:solidFill>
              <a:schemeClr val="tx2">
                <a:lumMod val="7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a:off x="6095681" y="4357312"/>
            <a:ext cx="1" cy="819864"/>
          </a:xfrm>
          <a:prstGeom prst="line">
            <a:avLst/>
          </a:prstGeom>
          <a:ln w="19050">
            <a:solidFill>
              <a:schemeClr val="accent1"/>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a:off x="10080320" y="4357312"/>
            <a:ext cx="1" cy="819864"/>
          </a:xfrm>
          <a:prstGeom prst="line">
            <a:avLst/>
          </a:prstGeom>
          <a:ln w="19050">
            <a:solidFill>
              <a:schemeClr val="accent3"/>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10800000" flipH="1">
            <a:off x="4105395" y="4357312"/>
            <a:ext cx="1" cy="819864"/>
          </a:xfrm>
          <a:prstGeom prst="line">
            <a:avLst/>
          </a:prstGeom>
          <a:ln w="19050">
            <a:solidFill>
              <a:schemeClr val="accent4"/>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10800000" flipH="1">
            <a:off x="8081112" y="4357312"/>
            <a:ext cx="1" cy="819864"/>
          </a:xfrm>
          <a:prstGeom prst="line">
            <a:avLst/>
          </a:prstGeom>
          <a:ln w="19050">
            <a:solidFill>
              <a:schemeClr val="accent2"/>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20" name="Group 88"/>
          <p:cNvGrpSpPr/>
          <p:nvPr/>
        </p:nvGrpSpPr>
        <p:grpSpPr>
          <a:xfrm>
            <a:off x="1180843" y="5426043"/>
            <a:ext cx="1871700" cy="495352"/>
            <a:chOff x="690582" y="661615"/>
            <a:chExt cx="1370060" cy="201904"/>
          </a:xfrm>
        </p:grpSpPr>
        <p:sp>
          <p:nvSpPr>
            <p:cNvPr id="106" name="TextBox 105"/>
            <p:cNvSpPr txBox="1"/>
            <p:nvPr/>
          </p:nvSpPr>
          <p:spPr>
            <a:xfrm>
              <a:off x="1075267" y="661615"/>
              <a:ext cx="600770" cy="100359"/>
            </a:xfrm>
            <a:prstGeom prst="rect">
              <a:avLst/>
            </a:prstGeom>
            <a:noFill/>
          </p:spPr>
          <p:txBody>
            <a:bodyPr wrap="none" lIns="0" tIns="0" rIns="0" bIns="0" rtlCol="0" anchor="t">
              <a:spAutoFit/>
            </a:bodyPr>
            <a:lstStyle/>
            <a:p>
              <a:r>
                <a:rPr lang="zh-CN" altLang="en-US" sz="1600" dirty="0">
                  <a:solidFill>
                    <a:schemeClr val="tx1">
                      <a:lumMod val="65000"/>
                      <a:lumOff val="35000"/>
                    </a:schemeClr>
                  </a:solidFill>
                  <a:latin typeface="+mn-ea"/>
                </a:rPr>
                <a:t>添加标题</a:t>
              </a:r>
              <a:endParaRPr lang="en-US" altLang="zh-CN" sz="1600" dirty="0">
                <a:solidFill>
                  <a:schemeClr val="tx1">
                    <a:lumMod val="65000"/>
                    <a:lumOff val="35000"/>
                  </a:schemeClr>
                </a:solidFill>
                <a:latin typeface="+mn-ea"/>
              </a:endParaRPr>
            </a:p>
          </p:txBody>
        </p:sp>
        <p:sp>
          <p:nvSpPr>
            <p:cNvPr id="107" name="TextBox 106"/>
            <p:cNvSpPr txBox="1"/>
            <p:nvPr/>
          </p:nvSpPr>
          <p:spPr>
            <a:xfrm>
              <a:off x="690582" y="779887"/>
              <a:ext cx="1370060" cy="83632"/>
            </a:xfrm>
            <a:prstGeom prst="rect">
              <a:avLst/>
            </a:prstGeom>
            <a:noFill/>
          </p:spPr>
          <p:txBody>
            <a:bodyPr wrap="square" lIns="0" tIns="0" rIns="0" bIns="0" rtlCol="0" anchor="t">
              <a:spAutoFit/>
            </a:bodyPr>
            <a:lstStyle/>
            <a:p>
              <a:pPr algn="ctr" defTabSz="1218565">
                <a:spcBef>
                  <a:spcPct val="20000"/>
                </a:spcBef>
                <a:defRPr/>
              </a:pPr>
              <a:r>
                <a:rPr lang="zh-CN" altLang="en-US" sz="1300" dirty="0">
                  <a:solidFill>
                    <a:schemeClr val="tx1">
                      <a:lumMod val="65000"/>
                      <a:lumOff val="35000"/>
                    </a:schemeClr>
                  </a:solidFill>
                  <a:latin typeface="+mn-ea"/>
                </a:rPr>
                <a:t>单击此处添加副标题</a:t>
              </a:r>
              <a:endParaRPr lang="en-US" sz="1300" dirty="0">
                <a:solidFill>
                  <a:schemeClr val="tx1">
                    <a:lumMod val="65000"/>
                    <a:lumOff val="35000"/>
                  </a:schemeClr>
                </a:solidFill>
                <a:latin typeface="+mn-ea"/>
              </a:endParaRPr>
            </a:p>
          </p:txBody>
        </p:sp>
      </p:grpSp>
      <p:grpSp>
        <p:nvGrpSpPr>
          <p:cNvPr id="21" name="Group 88"/>
          <p:cNvGrpSpPr/>
          <p:nvPr/>
        </p:nvGrpSpPr>
        <p:grpSpPr>
          <a:xfrm>
            <a:off x="5169539" y="5426043"/>
            <a:ext cx="1871700" cy="495352"/>
            <a:chOff x="690582" y="661615"/>
            <a:chExt cx="1370060" cy="201904"/>
          </a:xfrm>
        </p:grpSpPr>
        <p:sp>
          <p:nvSpPr>
            <p:cNvPr id="109" name="TextBox 108"/>
            <p:cNvSpPr txBox="1"/>
            <p:nvPr/>
          </p:nvSpPr>
          <p:spPr>
            <a:xfrm>
              <a:off x="1075267" y="661615"/>
              <a:ext cx="600770" cy="100359"/>
            </a:xfrm>
            <a:prstGeom prst="rect">
              <a:avLst/>
            </a:prstGeom>
            <a:noFill/>
          </p:spPr>
          <p:txBody>
            <a:bodyPr wrap="none" lIns="0" tIns="0" rIns="0" bIns="0" rtlCol="0" anchor="t">
              <a:spAutoFit/>
            </a:bodyPr>
            <a:lstStyle/>
            <a:p>
              <a:r>
                <a:rPr lang="zh-CN" altLang="en-US" sz="1600" dirty="0">
                  <a:solidFill>
                    <a:schemeClr val="tx1">
                      <a:lumMod val="65000"/>
                      <a:lumOff val="35000"/>
                    </a:schemeClr>
                  </a:solidFill>
                  <a:latin typeface="+mn-ea"/>
                </a:rPr>
                <a:t>添加标题</a:t>
              </a:r>
              <a:endParaRPr lang="en-US" altLang="zh-CN" sz="1600" dirty="0">
                <a:solidFill>
                  <a:schemeClr val="tx1">
                    <a:lumMod val="65000"/>
                    <a:lumOff val="35000"/>
                  </a:schemeClr>
                </a:solidFill>
                <a:latin typeface="+mn-ea"/>
              </a:endParaRPr>
            </a:p>
          </p:txBody>
        </p:sp>
        <p:sp>
          <p:nvSpPr>
            <p:cNvPr id="110" name="TextBox 109"/>
            <p:cNvSpPr txBox="1"/>
            <p:nvPr/>
          </p:nvSpPr>
          <p:spPr>
            <a:xfrm>
              <a:off x="690582" y="779887"/>
              <a:ext cx="1370060" cy="83632"/>
            </a:xfrm>
            <a:prstGeom prst="rect">
              <a:avLst/>
            </a:prstGeom>
            <a:noFill/>
          </p:spPr>
          <p:txBody>
            <a:bodyPr wrap="square" lIns="0" tIns="0" rIns="0" bIns="0" rtlCol="0" anchor="t">
              <a:spAutoFit/>
            </a:bodyPr>
            <a:lstStyle/>
            <a:p>
              <a:pPr algn="ctr" defTabSz="1218565">
                <a:spcBef>
                  <a:spcPct val="20000"/>
                </a:spcBef>
                <a:defRPr/>
              </a:pPr>
              <a:r>
                <a:rPr lang="zh-CN" altLang="en-US" sz="1300" dirty="0">
                  <a:solidFill>
                    <a:schemeClr val="tx1">
                      <a:lumMod val="65000"/>
                      <a:lumOff val="35000"/>
                    </a:schemeClr>
                  </a:solidFill>
                  <a:latin typeface="+mn-ea"/>
                </a:rPr>
                <a:t>单击此处添加副标题</a:t>
              </a:r>
              <a:endParaRPr lang="en-US" sz="1300" dirty="0">
                <a:solidFill>
                  <a:schemeClr val="tx1">
                    <a:lumMod val="65000"/>
                    <a:lumOff val="35000"/>
                  </a:schemeClr>
                </a:solidFill>
                <a:latin typeface="+mn-ea"/>
              </a:endParaRPr>
            </a:p>
          </p:txBody>
        </p:sp>
      </p:grpSp>
      <p:grpSp>
        <p:nvGrpSpPr>
          <p:cNvPr id="22" name="Group 88"/>
          <p:cNvGrpSpPr/>
          <p:nvPr/>
        </p:nvGrpSpPr>
        <p:grpSpPr>
          <a:xfrm>
            <a:off x="9158234" y="5426043"/>
            <a:ext cx="1871700" cy="495352"/>
            <a:chOff x="690582" y="661615"/>
            <a:chExt cx="1370060" cy="201904"/>
          </a:xfrm>
        </p:grpSpPr>
        <p:sp>
          <p:nvSpPr>
            <p:cNvPr id="112" name="TextBox 111"/>
            <p:cNvSpPr txBox="1"/>
            <p:nvPr/>
          </p:nvSpPr>
          <p:spPr>
            <a:xfrm>
              <a:off x="1075267" y="661615"/>
              <a:ext cx="600770" cy="100359"/>
            </a:xfrm>
            <a:prstGeom prst="rect">
              <a:avLst/>
            </a:prstGeom>
            <a:noFill/>
          </p:spPr>
          <p:txBody>
            <a:bodyPr wrap="none" lIns="0" tIns="0" rIns="0" bIns="0" rtlCol="0" anchor="t">
              <a:spAutoFit/>
            </a:bodyPr>
            <a:lstStyle/>
            <a:p>
              <a:r>
                <a:rPr lang="zh-CN" altLang="en-US" sz="1600" dirty="0">
                  <a:solidFill>
                    <a:schemeClr val="tx1">
                      <a:lumMod val="65000"/>
                      <a:lumOff val="35000"/>
                    </a:schemeClr>
                  </a:solidFill>
                  <a:latin typeface="+mn-ea"/>
                </a:rPr>
                <a:t>添加标题</a:t>
              </a:r>
              <a:endParaRPr lang="en-US" altLang="zh-CN" sz="1600" dirty="0">
                <a:solidFill>
                  <a:schemeClr val="tx1">
                    <a:lumMod val="65000"/>
                    <a:lumOff val="35000"/>
                  </a:schemeClr>
                </a:solidFill>
                <a:latin typeface="+mn-ea"/>
              </a:endParaRPr>
            </a:p>
          </p:txBody>
        </p:sp>
        <p:sp>
          <p:nvSpPr>
            <p:cNvPr id="113" name="TextBox 112"/>
            <p:cNvSpPr txBox="1"/>
            <p:nvPr/>
          </p:nvSpPr>
          <p:spPr>
            <a:xfrm>
              <a:off x="690582" y="779887"/>
              <a:ext cx="1370060" cy="83632"/>
            </a:xfrm>
            <a:prstGeom prst="rect">
              <a:avLst/>
            </a:prstGeom>
            <a:noFill/>
          </p:spPr>
          <p:txBody>
            <a:bodyPr wrap="square" lIns="0" tIns="0" rIns="0" bIns="0" rtlCol="0" anchor="t">
              <a:spAutoFit/>
            </a:bodyPr>
            <a:lstStyle/>
            <a:p>
              <a:pPr algn="ctr" defTabSz="1218565">
                <a:spcBef>
                  <a:spcPct val="20000"/>
                </a:spcBef>
                <a:defRPr/>
              </a:pPr>
              <a:r>
                <a:rPr lang="zh-CN" altLang="en-US" sz="1300" dirty="0">
                  <a:solidFill>
                    <a:schemeClr val="tx1">
                      <a:lumMod val="65000"/>
                      <a:lumOff val="35000"/>
                    </a:schemeClr>
                  </a:solidFill>
                  <a:latin typeface="+mn-ea"/>
                </a:rPr>
                <a:t>单击此处添加副标题</a:t>
              </a:r>
              <a:endParaRPr lang="en-US" sz="1300" dirty="0">
                <a:solidFill>
                  <a:schemeClr val="tx1">
                    <a:lumMod val="65000"/>
                    <a:lumOff val="35000"/>
                  </a:schemeClr>
                </a:solidFill>
                <a:latin typeface="+mn-ea"/>
              </a:endParaRPr>
            </a:p>
          </p:txBody>
        </p:sp>
      </p:grpSp>
      <p:grpSp>
        <p:nvGrpSpPr>
          <p:cNvPr id="23" name="Group 88"/>
          <p:cNvGrpSpPr/>
          <p:nvPr/>
        </p:nvGrpSpPr>
        <p:grpSpPr>
          <a:xfrm>
            <a:off x="3175192" y="5426043"/>
            <a:ext cx="1871700" cy="495352"/>
            <a:chOff x="690582" y="661615"/>
            <a:chExt cx="1370060" cy="201904"/>
          </a:xfrm>
        </p:grpSpPr>
        <p:sp>
          <p:nvSpPr>
            <p:cNvPr id="115" name="TextBox 114"/>
            <p:cNvSpPr txBox="1"/>
            <p:nvPr/>
          </p:nvSpPr>
          <p:spPr>
            <a:xfrm>
              <a:off x="1075267" y="661615"/>
              <a:ext cx="600770" cy="100359"/>
            </a:xfrm>
            <a:prstGeom prst="rect">
              <a:avLst/>
            </a:prstGeom>
            <a:noFill/>
          </p:spPr>
          <p:txBody>
            <a:bodyPr wrap="none" lIns="0" tIns="0" rIns="0" bIns="0" rtlCol="0" anchor="t">
              <a:spAutoFit/>
            </a:bodyPr>
            <a:lstStyle/>
            <a:p>
              <a:r>
                <a:rPr lang="zh-CN" altLang="en-US" sz="1600" dirty="0">
                  <a:solidFill>
                    <a:schemeClr val="tx1">
                      <a:lumMod val="65000"/>
                      <a:lumOff val="35000"/>
                    </a:schemeClr>
                  </a:solidFill>
                  <a:latin typeface="+mn-ea"/>
                </a:rPr>
                <a:t>添加标题</a:t>
              </a:r>
              <a:endParaRPr lang="en-US" altLang="zh-CN" sz="1600" dirty="0">
                <a:solidFill>
                  <a:schemeClr val="tx1">
                    <a:lumMod val="65000"/>
                    <a:lumOff val="35000"/>
                  </a:schemeClr>
                </a:solidFill>
                <a:latin typeface="+mn-ea"/>
              </a:endParaRPr>
            </a:p>
          </p:txBody>
        </p:sp>
        <p:sp>
          <p:nvSpPr>
            <p:cNvPr id="116" name="TextBox 115"/>
            <p:cNvSpPr txBox="1"/>
            <p:nvPr/>
          </p:nvSpPr>
          <p:spPr>
            <a:xfrm>
              <a:off x="690582" y="779887"/>
              <a:ext cx="1370060" cy="83632"/>
            </a:xfrm>
            <a:prstGeom prst="rect">
              <a:avLst/>
            </a:prstGeom>
            <a:noFill/>
          </p:spPr>
          <p:txBody>
            <a:bodyPr wrap="square" lIns="0" tIns="0" rIns="0" bIns="0" rtlCol="0" anchor="t">
              <a:spAutoFit/>
            </a:bodyPr>
            <a:lstStyle/>
            <a:p>
              <a:pPr algn="ctr" defTabSz="1218565">
                <a:spcBef>
                  <a:spcPct val="20000"/>
                </a:spcBef>
                <a:defRPr/>
              </a:pPr>
              <a:r>
                <a:rPr lang="zh-CN" altLang="en-US" sz="1300" dirty="0">
                  <a:solidFill>
                    <a:schemeClr val="tx1">
                      <a:lumMod val="65000"/>
                      <a:lumOff val="35000"/>
                    </a:schemeClr>
                  </a:solidFill>
                  <a:latin typeface="+mn-ea"/>
                </a:rPr>
                <a:t>单击此处添加副标题</a:t>
              </a:r>
              <a:endParaRPr lang="en-US" sz="1300" dirty="0">
                <a:solidFill>
                  <a:schemeClr val="tx1">
                    <a:lumMod val="65000"/>
                    <a:lumOff val="35000"/>
                  </a:schemeClr>
                </a:solidFill>
                <a:latin typeface="+mn-ea"/>
              </a:endParaRPr>
            </a:p>
          </p:txBody>
        </p:sp>
      </p:grpSp>
      <p:grpSp>
        <p:nvGrpSpPr>
          <p:cNvPr id="24" name="Group 88"/>
          <p:cNvGrpSpPr/>
          <p:nvPr/>
        </p:nvGrpSpPr>
        <p:grpSpPr>
          <a:xfrm>
            <a:off x="7163887" y="5426043"/>
            <a:ext cx="1871700" cy="495352"/>
            <a:chOff x="690582" y="661615"/>
            <a:chExt cx="1370060" cy="201904"/>
          </a:xfrm>
        </p:grpSpPr>
        <p:sp>
          <p:nvSpPr>
            <p:cNvPr id="118" name="TextBox 117"/>
            <p:cNvSpPr txBox="1"/>
            <p:nvPr/>
          </p:nvSpPr>
          <p:spPr>
            <a:xfrm>
              <a:off x="1075267" y="661615"/>
              <a:ext cx="600770" cy="100359"/>
            </a:xfrm>
            <a:prstGeom prst="rect">
              <a:avLst/>
            </a:prstGeom>
            <a:noFill/>
          </p:spPr>
          <p:txBody>
            <a:bodyPr wrap="none" lIns="0" tIns="0" rIns="0" bIns="0" rtlCol="0" anchor="t">
              <a:spAutoFit/>
            </a:bodyPr>
            <a:lstStyle/>
            <a:p>
              <a:r>
                <a:rPr lang="zh-CN" altLang="en-US" sz="1600" dirty="0">
                  <a:solidFill>
                    <a:schemeClr val="tx1">
                      <a:lumMod val="65000"/>
                      <a:lumOff val="35000"/>
                    </a:schemeClr>
                  </a:solidFill>
                  <a:latin typeface="+mn-ea"/>
                </a:rPr>
                <a:t>添加标题</a:t>
              </a:r>
              <a:endParaRPr lang="en-US" altLang="zh-CN" sz="1600" dirty="0">
                <a:solidFill>
                  <a:schemeClr val="tx1">
                    <a:lumMod val="65000"/>
                    <a:lumOff val="35000"/>
                  </a:schemeClr>
                </a:solidFill>
                <a:latin typeface="+mn-ea"/>
              </a:endParaRPr>
            </a:p>
          </p:txBody>
        </p:sp>
        <p:sp>
          <p:nvSpPr>
            <p:cNvPr id="119" name="TextBox 118"/>
            <p:cNvSpPr txBox="1"/>
            <p:nvPr/>
          </p:nvSpPr>
          <p:spPr>
            <a:xfrm>
              <a:off x="690582" y="779887"/>
              <a:ext cx="1370060" cy="83632"/>
            </a:xfrm>
            <a:prstGeom prst="rect">
              <a:avLst/>
            </a:prstGeom>
            <a:noFill/>
          </p:spPr>
          <p:txBody>
            <a:bodyPr wrap="square" lIns="0" tIns="0" rIns="0" bIns="0" rtlCol="0" anchor="t">
              <a:spAutoFit/>
            </a:bodyPr>
            <a:lstStyle/>
            <a:p>
              <a:pPr algn="ctr" defTabSz="1218565">
                <a:spcBef>
                  <a:spcPct val="20000"/>
                </a:spcBef>
                <a:defRPr/>
              </a:pPr>
              <a:r>
                <a:rPr lang="zh-CN" altLang="en-US" sz="1300" dirty="0">
                  <a:solidFill>
                    <a:schemeClr val="tx1">
                      <a:lumMod val="65000"/>
                      <a:lumOff val="35000"/>
                    </a:schemeClr>
                  </a:solidFill>
                  <a:latin typeface="+mn-ea"/>
                </a:rPr>
                <a:t>单击此处添加副标题</a:t>
              </a:r>
              <a:endParaRPr lang="en-US" sz="1300" dirty="0">
                <a:solidFill>
                  <a:schemeClr val="tx1">
                    <a:lumMod val="65000"/>
                    <a:lumOff val="35000"/>
                  </a:schemeClr>
                </a:solidFill>
                <a:latin typeface="+mn-ea"/>
              </a:endParaRPr>
            </a:p>
          </p:txBody>
        </p:sp>
      </p:grpSp>
      <p:sp>
        <p:nvSpPr>
          <p:cNvPr id="66" name="Freeform 65"/>
          <p:cNvSpPr/>
          <p:nvPr/>
        </p:nvSpPr>
        <p:spPr>
          <a:xfrm>
            <a:off x="1526534" y="3127153"/>
            <a:ext cx="1207182" cy="1207339"/>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tx2">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16" tIns="243816" rIns="210656" bIns="210656" numCol="1" spcCol="1693" anchor="ctr" anchorCtr="0">
            <a:noAutofit/>
          </a:bodyPr>
          <a:lstStyle/>
          <a:p>
            <a:pPr algn="ctr" defTabSz="1184910">
              <a:lnSpc>
                <a:spcPct val="90000"/>
              </a:lnSpc>
              <a:spcBef>
                <a:spcPct val="0"/>
              </a:spcBef>
              <a:spcAft>
                <a:spcPct val="35000"/>
              </a:spcAft>
            </a:pPr>
            <a:endParaRPr lang="en-US" sz="4800" dirty="0">
              <a:latin typeface="+mn-ea"/>
            </a:endParaRPr>
          </a:p>
        </p:txBody>
      </p:sp>
      <p:sp>
        <p:nvSpPr>
          <p:cNvPr id="68" name="Freeform 67"/>
          <p:cNvSpPr/>
          <p:nvPr/>
        </p:nvSpPr>
        <p:spPr>
          <a:xfrm>
            <a:off x="3514851" y="3127153"/>
            <a:ext cx="1207182" cy="1207339"/>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693" anchor="ctr" anchorCtr="0">
            <a:noAutofit/>
          </a:bodyPr>
          <a:lstStyle/>
          <a:p>
            <a:pPr algn="ctr" defTabSz="1184910">
              <a:lnSpc>
                <a:spcPct val="90000"/>
              </a:lnSpc>
              <a:spcBef>
                <a:spcPct val="0"/>
              </a:spcBef>
              <a:spcAft>
                <a:spcPct val="35000"/>
              </a:spcAft>
            </a:pPr>
            <a:endParaRPr lang="en-US" sz="4300" dirty="0">
              <a:latin typeface="+mn-ea"/>
            </a:endParaRPr>
          </a:p>
        </p:txBody>
      </p:sp>
      <p:sp>
        <p:nvSpPr>
          <p:cNvPr id="69" name="Freeform 68"/>
          <p:cNvSpPr/>
          <p:nvPr/>
        </p:nvSpPr>
        <p:spPr>
          <a:xfrm>
            <a:off x="5503168" y="3127153"/>
            <a:ext cx="1207182" cy="1207339"/>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16" tIns="243816" rIns="243816" bIns="210656" numCol="1" spcCol="1693" anchor="ctr" anchorCtr="0">
            <a:noAutofit/>
          </a:bodyPr>
          <a:lstStyle/>
          <a:p>
            <a:pPr algn="ctr" defTabSz="1184910">
              <a:lnSpc>
                <a:spcPct val="90000"/>
              </a:lnSpc>
              <a:spcBef>
                <a:spcPct val="0"/>
              </a:spcBef>
              <a:spcAft>
                <a:spcPct val="35000"/>
              </a:spcAft>
            </a:pPr>
            <a:endParaRPr lang="en-US" sz="4300" dirty="0">
              <a:latin typeface="+mn-ea"/>
            </a:endParaRPr>
          </a:p>
        </p:txBody>
      </p:sp>
      <p:sp>
        <p:nvSpPr>
          <p:cNvPr id="73" name="Freeform 72"/>
          <p:cNvSpPr/>
          <p:nvPr/>
        </p:nvSpPr>
        <p:spPr>
          <a:xfrm>
            <a:off x="7491485" y="3127153"/>
            <a:ext cx="1207182" cy="1207339"/>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16" tIns="210656" rIns="210656" bIns="121908" numCol="1" spcCol="1693" anchor="ctr" anchorCtr="0">
            <a:noAutofit/>
          </a:bodyPr>
          <a:lstStyle/>
          <a:p>
            <a:pPr algn="ctr" defTabSz="1184910">
              <a:lnSpc>
                <a:spcPct val="90000"/>
              </a:lnSpc>
              <a:spcBef>
                <a:spcPct val="0"/>
              </a:spcBef>
              <a:spcAft>
                <a:spcPct val="35000"/>
              </a:spcAft>
            </a:pPr>
            <a:endParaRPr lang="en-US" sz="4300" dirty="0">
              <a:latin typeface="+mn-ea"/>
            </a:endParaRPr>
          </a:p>
        </p:txBody>
      </p:sp>
      <p:sp>
        <p:nvSpPr>
          <p:cNvPr id="77" name="Freeform 76"/>
          <p:cNvSpPr/>
          <p:nvPr/>
        </p:nvSpPr>
        <p:spPr>
          <a:xfrm>
            <a:off x="9479802" y="3127153"/>
            <a:ext cx="1207182" cy="1207339"/>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16" tIns="210656" rIns="210656" bIns="210656" numCol="1" spcCol="1693" anchor="ctr" anchorCtr="0">
            <a:noAutofit/>
          </a:bodyPr>
          <a:lstStyle/>
          <a:p>
            <a:pPr algn="ctr" defTabSz="1184910">
              <a:lnSpc>
                <a:spcPct val="90000"/>
              </a:lnSpc>
              <a:spcBef>
                <a:spcPct val="0"/>
              </a:spcBef>
              <a:spcAft>
                <a:spcPct val="35000"/>
              </a:spcAft>
            </a:pPr>
            <a:endParaRPr lang="en-US" sz="4300" dirty="0">
              <a:latin typeface="+mn-ea"/>
            </a:endParaRPr>
          </a:p>
        </p:txBody>
      </p:sp>
      <p:sp>
        <p:nvSpPr>
          <p:cNvPr id="79" name="Oval 78"/>
          <p:cNvSpPr>
            <a:spLocks noChangeAspect="1"/>
          </p:cNvSpPr>
          <p:nvPr/>
        </p:nvSpPr>
        <p:spPr>
          <a:xfrm>
            <a:off x="1200347" y="3007498"/>
            <a:ext cx="694158" cy="694244"/>
          </a:xfrm>
          <a:prstGeom prst="ellipse">
            <a:avLst/>
          </a:prstGeom>
          <a:solidFill>
            <a:schemeClr val="bg1"/>
          </a:solid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sz="1900" b="1" dirty="0">
                <a:solidFill>
                  <a:schemeClr val="tx2">
                    <a:lumMod val="75000"/>
                  </a:schemeClr>
                </a:solidFill>
                <a:latin typeface="Agency FB" panose="020B0503020202020204" pitchFamily="34" charset="0"/>
              </a:rPr>
              <a:t>01</a:t>
            </a:r>
          </a:p>
        </p:txBody>
      </p:sp>
      <p:sp>
        <p:nvSpPr>
          <p:cNvPr id="80" name="Oval 79"/>
          <p:cNvSpPr>
            <a:spLocks noChangeAspect="1"/>
          </p:cNvSpPr>
          <p:nvPr/>
        </p:nvSpPr>
        <p:spPr>
          <a:xfrm>
            <a:off x="3196475" y="3007498"/>
            <a:ext cx="694158" cy="694244"/>
          </a:xfrm>
          <a:prstGeom prst="ellipse">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sz="1900" b="1" dirty="0">
                <a:solidFill>
                  <a:schemeClr val="accent4"/>
                </a:solidFill>
                <a:latin typeface="Agency FB" panose="020B0503020202020204" pitchFamily="34" charset="0"/>
              </a:rPr>
              <a:t>02</a:t>
            </a:r>
            <a:endParaRPr lang="en-US" sz="1900" dirty="0">
              <a:solidFill>
                <a:schemeClr val="accent4"/>
              </a:solidFill>
              <a:latin typeface="Agency FB" panose="020B0503020202020204" pitchFamily="34" charset="0"/>
            </a:endParaRPr>
          </a:p>
        </p:txBody>
      </p:sp>
      <p:sp>
        <p:nvSpPr>
          <p:cNvPr id="81" name="Oval 80"/>
          <p:cNvSpPr>
            <a:spLocks noChangeAspect="1"/>
          </p:cNvSpPr>
          <p:nvPr/>
        </p:nvSpPr>
        <p:spPr>
          <a:xfrm>
            <a:off x="5192603" y="3007498"/>
            <a:ext cx="694158" cy="694244"/>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sz="1900" b="1" dirty="0">
                <a:solidFill>
                  <a:schemeClr val="accent1"/>
                </a:solidFill>
                <a:latin typeface="Agency FB" panose="020B0503020202020204" pitchFamily="34" charset="0"/>
              </a:rPr>
              <a:t>03</a:t>
            </a:r>
            <a:endParaRPr lang="en-US" sz="1900" dirty="0">
              <a:solidFill>
                <a:schemeClr val="accent1"/>
              </a:solidFill>
              <a:latin typeface="Agency FB" panose="020B0503020202020204" pitchFamily="34" charset="0"/>
            </a:endParaRPr>
          </a:p>
        </p:txBody>
      </p:sp>
      <p:sp>
        <p:nvSpPr>
          <p:cNvPr id="82" name="Oval 81"/>
          <p:cNvSpPr>
            <a:spLocks noChangeAspect="1"/>
          </p:cNvSpPr>
          <p:nvPr/>
        </p:nvSpPr>
        <p:spPr>
          <a:xfrm>
            <a:off x="7188731" y="3007498"/>
            <a:ext cx="694158" cy="694244"/>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sz="1900" b="1" dirty="0">
                <a:solidFill>
                  <a:schemeClr val="accent2"/>
                </a:solidFill>
                <a:latin typeface="Agency FB" panose="020B0503020202020204" pitchFamily="34" charset="0"/>
              </a:rPr>
              <a:t>04</a:t>
            </a:r>
            <a:endParaRPr lang="en-US" sz="1900" dirty="0">
              <a:solidFill>
                <a:schemeClr val="accent2"/>
              </a:solidFill>
              <a:latin typeface="Agency FB" panose="020B0503020202020204" pitchFamily="34" charset="0"/>
            </a:endParaRPr>
          </a:p>
        </p:txBody>
      </p:sp>
      <p:sp>
        <p:nvSpPr>
          <p:cNvPr id="83" name="Oval 82"/>
          <p:cNvSpPr>
            <a:spLocks noChangeAspect="1"/>
          </p:cNvSpPr>
          <p:nvPr/>
        </p:nvSpPr>
        <p:spPr>
          <a:xfrm>
            <a:off x="9184860" y="3007498"/>
            <a:ext cx="694158" cy="694244"/>
          </a:xfrm>
          <a:prstGeom prst="ellipse">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sz="1900" b="1" dirty="0">
                <a:solidFill>
                  <a:schemeClr val="accent3"/>
                </a:solidFill>
                <a:latin typeface="Agency FB" panose="020B0503020202020204" pitchFamily="34" charset="0"/>
              </a:rPr>
              <a:t>05</a:t>
            </a:r>
            <a:endParaRPr lang="en-US" sz="1900" dirty="0">
              <a:solidFill>
                <a:schemeClr val="accent3"/>
              </a:solidFill>
              <a:latin typeface="Agency FB" panose="020B0503020202020204" pitchFamily="34" charset="0"/>
            </a:endParaRPr>
          </a:p>
        </p:txBody>
      </p:sp>
      <p:grpSp>
        <p:nvGrpSpPr>
          <p:cNvPr id="87" name="Group 86"/>
          <p:cNvGrpSpPr/>
          <p:nvPr/>
        </p:nvGrpSpPr>
        <p:grpSpPr>
          <a:xfrm>
            <a:off x="1312991" y="1677302"/>
            <a:ext cx="1607404" cy="1421924"/>
            <a:chOff x="971610" y="1226241"/>
            <a:chExt cx="1205710" cy="1066443"/>
          </a:xfrm>
        </p:grpSpPr>
        <p:sp>
          <p:nvSpPr>
            <p:cNvPr id="33" name="Rounded Rectangle 32"/>
            <p:cNvSpPr/>
            <p:nvPr/>
          </p:nvSpPr>
          <p:spPr>
            <a:xfrm rot="10800000" flipV="1">
              <a:off x="971610" y="1226241"/>
              <a:ext cx="1205710" cy="451544"/>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b="1" dirty="0">
                  <a:solidFill>
                    <a:schemeClr val="bg1"/>
                  </a:solidFill>
                  <a:latin typeface="Agency FB" panose="020B0503020202020204" pitchFamily="34" charset="0"/>
                </a:rPr>
                <a:t>2012</a:t>
              </a:r>
              <a:endParaRPr lang="en-US" dirty="0">
                <a:solidFill>
                  <a:schemeClr val="bg1"/>
                </a:solidFill>
                <a:latin typeface="Agency FB" panose="020B0503020202020204" pitchFamily="34" charset="0"/>
              </a:endParaRPr>
            </a:p>
          </p:txBody>
        </p:sp>
        <p:cxnSp>
          <p:nvCxnSpPr>
            <p:cNvPr id="85" name="Straight Connector 84"/>
            <p:cNvCxnSpPr/>
            <p:nvPr/>
          </p:nvCxnSpPr>
          <p:spPr>
            <a:xfrm flipH="1">
              <a:off x="1574465" y="1677786"/>
              <a:ext cx="1" cy="614898"/>
            </a:xfrm>
            <a:prstGeom prst="line">
              <a:avLst/>
            </a:prstGeom>
            <a:ln w="19050">
              <a:solidFill>
                <a:schemeClr val="tx2">
                  <a:lumMod val="7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90" name="Group 89"/>
          <p:cNvGrpSpPr/>
          <p:nvPr/>
        </p:nvGrpSpPr>
        <p:grpSpPr>
          <a:xfrm>
            <a:off x="3301690" y="1677302"/>
            <a:ext cx="1607404" cy="1421924"/>
            <a:chOff x="971610" y="1226241"/>
            <a:chExt cx="1205710" cy="1066443"/>
          </a:xfrm>
        </p:grpSpPr>
        <p:sp>
          <p:nvSpPr>
            <p:cNvPr id="92" name="Rounded Rectangle 91"/>
            <p:cNvSpPr/>
            <p:nvPr/>
          </p:nvSpPr>
          <p:spPr>
            <a:xfrm rot="10800000" flipV="1">
              <a:off x="971610" y="1226241"/>
              <a:ext cx="1205710" cy="45154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b="1" dirty="0">
                  <a:solidFill>
                    <a:schemeClr val="bg1"/>
                  </a:solidFill>
                  <a:latin typeface="Agency FB" panose="020B0503020202020204" pitchFamily="34" charset="0"/>
                </a:rPr>
                <a:t>2013</a:t>
              </a:r>
              <a:endParaRPr lang="en-US" dirty="0">
                <a:solidFill>
                  <a:schemeClr val="bg1"/>
                </a:solidFill>
                <a:latin typeface="Agency FB" panose="020B0503020202020204" pitchFamily="34" charset="0"/>
              </a:endParaRPr>
            </a:p>
          </p:txBody>
        </p:sp>
        <p:cxnSp>
          <p:nvCxnSpPr>
            <p:cNvPr id="95" name="Straight Connector 94"/>
            <p:cNvCxnSpPr/>
            <p:nvPr/>
          </p:nvCxnSpPr>
          <p:spPr>
            <a:xfrm flipH="1">
              <a:off x="1574465" y="1677786"/>
              <a:ext cx="1" cy="614898"/>
            </a:xfrm>
            <a:prstGeom prst="line">
              <a:avLst/>
            </a:prstGeom>
            <a:ln w="19050">
              <a:solidFill>
                <a:schemeClr val="accent4"/>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97" name="Group 96"/>
          <p:cNvGrpSpPr/>
          <p:nvPr/>
        </p:nvGrpSpPr>
        <p:grpSpPr>
          <a:xfrm>
            <a:off x="5291977" y="1677302"/>
            <a:ext cx="1607404" cy="1421924"/>
            <a:chOff x="971610" y="1226241"/>
            <a:chExt cx="1205710" cy="1066443"/>
          </a:xfrm>
        </p:grpSpPr>
        <p:sp>
          <p:nvSpPr>
            <p:cNvPr id="100" name="Rounded Rectangle 99"/>
            <p:cNvSpPr/>
            <p:nvPr/>
          </p:nvSpPr>
          <p:spPr>
            <a:xfrm rot="10800000" flipV="1">
              <a:off x="971610" y="1226241"/>
              <a:ext cx="1205710" cy="45154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b="1" dirty="0">
                  <a:solidFill>
                    <a:schemeClr val="bg1"/>
                  </a:solidFill>
                  <a:latin typeface="Agency FB" panose="020B0503020202020204" pitchFamily="34" charset="0"/>
                </a:rPr>
                <a:t>2014</a:t>
              </a:r>
              <a:endParaRPr lang="en-US" dirty="0">
                <a:solidFill>
                  <a:schemeClr val="bg1"/>
                </a:solidFill>
                <a:latin typeface="Agency FB" panose="020B0503020202020204" pitchFamily="34" charset="0"/>
              </a:endParaRPr>
            </a:p>
          </p:txBody>
        </p:sp>
        <p:cxnSp>
          <p:nvCxnSpPr>
            <p:cNvPr id="102" name="Straight Connector 101"/>
            <p:cNvCxnSpPr/>
            <p:nvPr/>
          </p:nvCxnSpPr>
          <p:spPr>
            <a:xfrm flipH="1">
              <a:off x="1574465" y="1677786"/>
              <a:ext cx="1" cy="614898"/>
            </a:xfrm>
            <a:prstGeom prst="line">
              <a:avLst/>
            </a:prstGeom>
            <a:ln w="19050">
              <a:solidFill>
                <a:schemeClr val="accent1"/>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05" name="Group 104"/>
          <p:cNvGrpSpPr/>
          <p:nvPr/>
        </p:nvGrpSpPr>
        <p:grpSpPr>
          <a:xfrm>
            <a:off x="7277407" y="1677302"/>
            <a:ext cx="1607404" cy="1421924"/>
            <a:chOff x="971610" y="1226241"/>
            <a:chExt cx="1205710" cy="1066443"/>
          </a:xfrm>
        </p:grpSpPr>
        <p:sp>
          <p:nvSpPr>
            <p:cNvPr id="108" name="Rounded Rectangle 107"/>
            <p:cNvSpPr/>
            <p:nvPr/>
          </p:nvSpPr>
          <p:spPr>
            <a:xfrm rot="10800000" flipV="1">
              <a:off x="971610" y="1226241"/>
              <a:ext cx="1205710" cy="45154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b="1" dirty="0">
                  <a:solidFill>
                    <a:schemeClr val="bg1"/>
                  </a:solidFill>
                  <a:latin typeface="Agency FB" panose="020B0503020202020204" pitchFamily="34" charset="0"/>
                </a:rPr>
                <a:t>2015</a:t>
              </a:r>
              <a:endParaRPr lang="en-US" dirty="0">
                <a:solidFill>
                  <a:schemeClr val="bg1"/>
                </a:solidFill>
                <a:latin typeface="Agency FB" panose="020B0503020202020204" pitchFamily="34" charset="0"/>
              </a:endParaRPr>
            </a:p>
          </p:txBody>
        </p:sp>
        <p:cxnSp>
          <p:nvCxnSpPr>
            <p:cNvPr id="111" name="Straight Connector 110"/>
            <p:cNvCxnSpPr/>
            <p:nvPr/>
          </p:nvCxnSpPr>
          <p:spPr>
            <a:xfrm flipH="1">
              <a:off x="1574465" y="1677786"/>
              <a:ext cx="1" cy="614898"/>
            </a:xfrm>
            <a:prstGeom prst="line">
              <a:avLst/>
            </a:prstGeom>
            <a:ln w="19050">
              <a:solidFill>
                <a:schemeClr val="accent2"/>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14" name="Group 113"/>
          <p:cNvGrpSpPr/>
          <p:nvPr/>
        </p:nvGrpSpPr>
        <p:grpSpPr>
          <a:xfrm>
            <a:off x="9276616" y="1677302"/>
            <a:ext cx="1607404" cy="1421924"/>
            <a:chOff x="971610" y="1226241"/>
            <a:chExt cx="1205710" cy="1066443"/>
          </a:xfrm>
        </p:grpSpPr>
        <p:sp>
          <p:nvSpPr>
            <p:cNvPr id="117" name="Rounded Rectangle 116"/>
            <p:cNvSpPr/>
            <p:nvPr/>
          </p:nvSpPr>
          <p:spPr>
            <a:xfrm rot="10800000" flipV="1">
              <a:off x="971610" y="1226241"/>
              <a:ext cx="1205710" cy="45154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b="1" dirty="0">
                  <a:solidFill>
                    <a:schemeClr val="bg1"/>
                  </a:solidFill>
                  <a:latin typeface="Agency FB" panose="020B0503020202020204" pitchFamily="34" charset="0"/>
                </a:rPr>
                <a:t>2016</a:t>
              </a:r>
              <a:endParaRPr lang="en-US" dirty="0">
                <a:solidFill>
                  <a:schemeClr val="bg1"/>
                </a:solidFill>
                <a:latin typeface="Agency FB" panose="020B0503020202020204" pitchFamily="34" charset="0"/>
              </a:endParaRPr>
            </a:p>
          </p:txBody>
        </p:sp>
        <p:cxnSp>
          <p:nvCxnSpPr>
            <p:cNvPr id="120" name="Straight Connector 119"/>
            <p:cNvCxnSpPr/>
            <p:nvPr/>
          </p:nvCxnSpPr>
          <p:spPr>
            <a:xfrm flipH="1">
              <a:off x="1574465" y="1677786"/>
              <a:ext cx="1" cy="614898"/>
            </a:xfrm>
            <a:prstGeom prst="line">
              <a:avLst/>
            </a:prstGeom>
            <a:ln w="19050">
              <a:solidFill>
                <a:schemeClr val="accent3"/>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sp>
        <p:nvSpPr>
          <p:cNvPr id="50" name="Freeform 143"/>
          <p:cNvSpPr>
            <a:spLocks noEditPoints="1"/>
          </p:cNvSpPr>
          <p:nvPr/>
        </p:nvSpPr>
        <p:spPr bwMode="auto">
          <a:xfrm>
            <a:off x="1875426" y="3476942"/>
            <a:ext cx="482537" cy="444500"/>
          </a:xfrm>
          <a:custGeom>
            <a:avLst/>
            <a:gdLst>
              <a:gd name="T0" fmla="*/ 151 w 157"/>
              <a:gd name="T1" fmla="*/ 59 h 145"/>
              <a:gd name="T2" fmla="*/ 130 w 157"/>
              <a:gd name="T3" fmla="*/ 41 h 145"/>
              <a:gd name="T4" fmla="*/ 110 w 157"/>
              <a:gd name="T5" fmla="*/ 23 h 145"/>
              <a:gd name="T6" fmla="*/ 88 w 157"/>
              <a:gd name="T7" fmla="*/ 5 h 145"/>
              <a:gd name="T8" fmla="*/ 69 w 157"/>
              <a:gd name="T9" fmla="*/ 5 h 145"/>
              <a:gd name="T10" fmla="*/ 47 w 157"/>
              <a:gd name="T11" fmla="*/ 23 h 145"/>
              <a:gd name="T12" fmla="*/ 27 w 157"/>
              <a:gd name="T13" fmla="*/ 41 h 145"/>
              <a:gd name="T14" fmla="*/ 6 w 157"/>
              <a:gd name="T15" fmla="*/ 59 h 145"/>
              <a:gd name="T16" fmla="*/ 9 w 157"/>
              <a:gd name="T17" fmla="*/ 68 h 145"/>
              <a:gd name="T18" fmla="*/ 21 w 157"/>
              <a:gd name="T19" fmla="*/ 68 h 145"/>
              <a:gd name="T20" fmla="*/ 21 w 157"/>
              <a:gd name="T21" fmla="*/ 139 h 145"/>
              <a:gd name="T22" fmla="*/ 27 w 157"/>
              <a:gd name="T23" fmla="*/ 145 h 145"/>
              <a:gd name="T24" fmla="*/ 38 w 157"/>
              <a:gd name="T25" fmla="*/ 145 h 145"/>
              <a:gd name="T26" fmla="*/ 38 w 157"/>
              <a:gd name="T27" fmla="*/ 81 h 145"/>
              <a:gd name="T28" fmla="*/ 71 w 157"/>
              <a:gd name="T29" fmla="*/ 81 h 145"/>
              <a:gd name="T30" fmla="*/ 71 w 157"/>
              <a:gd name="T31" fmla="*/ 145 h 145"/>
              <a:gd name="T32" fmla="*/ 130 w 157"/>
              <a:gd name="T33" fmla="*/ 145 h 145"/>
              <a:gd name="T34" fmla="*/ 136 w 157"/>
              <a:gd name="T35" fmla="*/ 139 h 145"/>
              <a:gd name="T36" fmla="*/ 136 w 157"/>
              <a:gd name="T37" fmla="*/ 68 h 145"/>
              <a:gd name="T38" fmla="*/ 148 w 157"/>
              <a:gd name="T39" fmla="*/ 68 h 145"/>
              <a:gd name="T40" fmla="*/ 151 w 157"/>
              <a:gd name="T41" fmla="*/ 59 h 145"/>
              <a:gd name="T42" fmla="*/ 118 w 157"/>
              <a:gd name="T43" fmla="*/ 97 h 145"/>
              <a:gd name="T44" fmla="*/ 89 w 157"/>
              <a:gd name="T45" fmla="*/ 97 h 145"/>
              <a:gd name="T46" fmla="*/ 89 w 157"/>
              <a:gd name="T47" fmla="*/ 72 h 145"/>
              <a:gd name="T48" fmla="*/ 118 w 157"/>
              <a:gd name="T49" fmla="*/ 72 h 145"/>
              <a:gd name="T50" fmla="*/ 118 w 157"/>
              <a:gd name="T51" fmla="*/ 9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7" h="145">
                <a:moveTo>
                  <a:pt x="151" y="59"/>
                </a:moveTo>
                <a:cubicBezTo>
                  <a:pt x="130" y="41"/>
                  <a:pt x="130" y="41"/>
                  <a:pt x="130" y="41"/>
                </a:cubicBezTo>
                <a:cubicBezTo>
                  <a:pt x="124" y="36"/>
                  <a:pt x="115" y="28"/>
                  <a:pt x="110" y="23"/>
                </a:cubicBezTo>
                <a:cubicBezTo>
                  <a:pt x="88" y="5"/>
                  <a:pt x="88" y="5"/>
                  <a:pt x="88" y="5"/>
                </a:cubicBezTo>
                <a:cubicBezTo>
                  <a:pt x="83" y="0"/>
                  <a:pt x="74" y="0"/>
                  <a:pt x="69" y="5"/>
                </a:cubicBezTo>
                <a:cubicBezTo>
                  <a:pt x="47" y="23"/>
                  <a:pt x="47" y="23"/>
                  <a:pt x="47" y="23"/>
                </a:cubicBezTo>
                <a:cubicBezTo>
                  <a:pt x="42" y="28"/>
                  <a:pt x="33" y="36"/>
                  <a:pt x="27" y="41"/>
                </a:cubicBezTo>
                <a:cubicBezTo>
                  <a:pt x="6" y="59"/>
                  <a:pt x="6" y="59"/>
                  <a:pt x="6" y="59"/>
                </a:cubicBezTo>
                <a:cubicBezTo>
                  <a:pt x="0" y="64"/>
                  <a:pt x="2" y="68"/>
                  <a:pt x="9" y="68"/>
                </a:cubicBezTo>
                <a:cubicBezTo>
                  <a:pt x="21" y="68"/>
                  <a:pt x="21" y="68"/>
                  <a:pt x="21" y="68"/>
                </a:cubicBezTo>
                <a:cubicBezTo>
                  <a:pt x="21" y="139"/>
                  <a:pt x="21" y="139"/>
                  <a:pt x="21" y="139"/>
                </a:cubicBezTo>
                <a:cubicBezTo>
                  <a:pt x="21" y="142"/>
                  <a:pt x="24" y="145"/>
                  <a:pt x="27" y="145"/>
                </a:cubicBezTo>
                <a:cubicBezTo>
                  <a:pt x="38" y="145"/>
                  <a:pt x="38" y="145"/>
                  <a:pt x="38" y="145"/>
                </a:cubicBezTo>
                <a:cubicBezTo>
                  <a:pt x="38" y="81"/>
                  <a:pt x="38" y="81"/>
                  <a:pt x="38" y="81"/>
                </a:cubicBezTo>
                <a:cubicBezTo>
                  <a:pt x="71" y="81"/>
                  <a:pt x="71" y="81"/>
                  <a:pt x="71" y="81"/>
                </a:cubicBezTo>
                <a:cubicBezTo>
                  <a:pt x="71" y="145"/>
                  <a:pt x="71" y="145"/>
                  <a:pt x="71" y="145"/>
                </a:cubicBezTo>
                <a:cubicBezTo>
                  <a:pt x="130" y="145"/>
                  <a:pt x="130" y="145"/>
                  <a:pt x="130" y="145"/>
                </a:cubicBezTo>
                <a:cubicBezTo>
                  <a:pt x="134" y="145"/>
                  <a:pt x="136" y="142"/>
                  <a:pt x="136" y="139"/>
                </a:cubicBezTo>
                <a:cubicBezTo>
                  <a:pt x="136" y="68"/>
                  <a:pt x="136" y="68"/>
                  <a:pt x="136" y="68"/>
                </a:cubicBezTo>
                <a:cubicBezTo>
                  <a:pt x="148" y="68"/>
                  <a:pt x="148" y="68"/>
                  <a:pt x="148" y="68"/>
                </a:cubicBezTo>
                <a:cubicBezTo>
                  <a:pt x="155" y="68"/>
                  <a:pt x="157" y="64"/>
                  <a:pt x="151" y="59"/>
                </a:cubicBezTo>
                <a:close/>
                <a:moveTo>
                  <a:pt x="118" y="97"/>
                </a:moveTo>
                <a:cubicBezTo>
                  <a:pt x="89" y="97"/>
                  <a:pt x="89" y="97"/>
                  <a:pt x="89" y="97"/>
                </a:cubicBezTo>
                <a:cubicBezTo>
                  <a:pt x="89" y="72"/>
                  <a:pt x="89" y="72"/>
                  <a:pt x="89" y="72"/>
                </a:cubicBezTo>
                <a:cubicBezTo>
                  <a:pt x="118" y="72"/>
                  <a:pt x="118" y="72"/>
                  <a:pt x="118" y="72"/>
                </a:cubicBezTo>
                <a:lnTo>
                  <a:pt x="118" y="97"/>
                </a:ln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51" name="Freeform 92"/>
          <p:cNvSpPr>
            <a:spLocks noEditPoints="1"/>
          </p:cNvSpPr>
          <p:nvPr/>
        </p:nvSpPr>
        <p:spPr bwMode="auto">
          <a:xfrm>
            <a:off x="3901022" y="3520648"/>
            <a:ext cx="455025" cy="463551"/>
          </a:xfrm>
          <a:custGeom>
            <a:avLst/>
            <a:gdLst>
              <a:gd name="T0" fmla="*/ 143 w 148"/>
              <a:gd name="T1" fmla="*/ 130 h 151"/>
              <a:gd name="T2" fmla="*/ 100 w 148"/>
              <a:gd name="T3" fmla="*/ 86 h 151"/>
              <a:gd name="T4" fmla="*/ 110 w 148"/>
              <a:gd name="T5" fmla="*/ 55 h 151"/>
              <a:gd name="T6" fmla="*/ 55 w 148"/>
              <a:gd name="T7" fmla="*/ 0 h 151"/>
              <a:gd name="T8" fmla="*/ 0 w 148"/>
              <a:gd name="T9" fmla="*/ 55 h 151"/>
              <a:gd name="T10" fmla="*/ 55 w 148"/>
              <a:gd name="T11" fmla="*/ 109 h 151"/>
              <a:gd name="T12" fmla="*/ 81 w 148"/>
              <a:gd name="T13" fmla="*/ 103 h 151"/>
              <a:gd name="T14" fmla="*/ 126 w 148"/>
              <a:gd name="T15" fmla="*/ 147 h 151"/>
              <a:gd name="T16" fmla="*/ 143 w 148"/>
              <a:gd name="T17" fmla="*/ 147 h 151"/>
              <a:gd name="T18" fmla="*/ 143 w 148"/>
              <a:gd name="T19" fmla="*/ 130 h 151"/>
              <a:gd name="T20" fmla="*/ 19 w 148"/>
              <a:gd name="T21" fmla="*/ 55 h 151"/>
              <a:gd name="T22" fmla="*/ 55 w 148"/>
              <a:gd name="T23" fmla="*/ 18 h 151"/>
              <a:gd name="T24" fmla="*/ 92 w 148"/>
              <a:gd name="T25" fmla="*/ 55 h 151"/>
              <a:gd name="T26" fmla="*/ 55 w 148"/>
              <a:gd name="T27" fmla="*/ 91 h 151"/>
              <a:gd name="T28" fmla="*/ 19 w 148"/>
              <a:gd name="T29" fmla="*/ 5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8" h="151">
                <a:moveTo>
                  <a:pt x="143" y="130"/>
                </a:moveTo>
                <a:cubicBezTo>
                  <a:pt x="100" y="86"/>
                  <a:pt x="100" y="86"/>
                  <a:pt x="100" y="86"/>
                </a:cubicBezTo>
                <a:cubicBezTo>
                  <a:pt x="106" y="77"/>
                  <a:pt x="110" y="67"/>
                  <a:pt x="110" y="55"/>
                </a:cubicBezTo>
                <a:cubicBezTo>
                  <a:pt x="110" y="24"/>
                  <a:pt x="85" y="0"/>
                  <a:pt x="55" y="0"/>
                </a:cubicBezTo>
                <a:cubicBezTo>
                  <a:pt x="25" y="0"/>
                  <a:pt x="0" y="24"/>
                  <a:pt x="0" y="55"/>
                </a:cubicBezTo>
                <a:cubicBezTo>
                  <a:pt x="0" y="85"/>
                  <a:pt x="25" y="109"/>
                  <a:pt x="55" y="109"/>
                </a:cubicBezTo>
                <a:cubicBezTo>
                  <a:pt x="65" y="109"/>
                  <a:pt x="74" y="107"/>
                  <a:pt x="81" y="103"/>
                </a:cubicBezTo>
                <a:cubicBezTo>
                  <a:pt x="126" y="147"/>
                  <a:pt x="126" y="147"/>
                  <a:pt x="126" y="147"/>
                </a:cubicBezTo>
                <a:cubicBezTo>
                  <a:pt x="130" y="151"/>
                  <a:pt x="138" y="151"/>
                  <a:pt x="143" y="147"/>
                </a:cubicBezTo>
                <a:cubicBezTo>
                  <a:pt x="148" y="142"/>
                  <a:pt x="148" y="134"/>
                  <a:pt x="143" y="130"/>
                </a:cubicBezTo>
                <a:close/>
                <a:moveTo>
                  <a:pt x="19" y="55"/>
                </a:moveTo>
                <a:cubicBezTo>
                  <a:pt x="19" y="34"/>
                  <a:pt x="35" y="18"/>
                  <a:pt x="55" y="18"/>
                </a:cubicBezTo>
                <a:cubicBezTo>
                  <a:pt x="75" y="18"/>
                  <a:pt x="92" y="34"/>
                  <a:pt x="92" y="55"/>
                </a:cubicBezTo>
                <a:cubicBezTo>
                  <a:pt x="92" y="75"/>
                  <a:pt x="75" y="91"/>
                  <a:pt x="55" y="91"/>
                </a:cubicBezTo>
                <a:cubicBezTo>
                  <a:pt x="35" y="91"/>
                  <a:pt x="19" y="75"/>
                  <a:pt x="19" y="55"/>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grpSp>
        <p:nvGrpSpPr>
          <p:cNvPr id="52" name="组合 51"/>
          <p:cNvGrpSpPr/>
          <p:nvPr/>
        </p:nvGrpSpPr>
        <p:grpSpPr>
          <a:xfrm>
            <a:off x="5896481" y="3506941"/>
            <a:ext cx="427511" cy="400051"/>
            <a:chOff x="6661150" y="233363"/>
            <a:chExt cx="320675" cy="300038"/>
          </a:xfrm>
          <a:solidFill>
            <a:schemeClr val="bg1"/>
          </a:solidFill>
        </p:grpSpPr>
        <p:sp>
          <p:nvSpPr>
            <p:cNvPr id="53" name="Freeform 153"/>
            <p:cNvSpPr/>
            <p:nvPr/>
          </p:nvSpPr>
          <p:spPr bwMode="auto">
            <a:xfrm>
              <a:off x="6677025" y="315913"/>
              <a:ext cx="79375" cy="187325"/>
            </a:xfrm>
            <a:custGeom>
              <a:avLst/>
              <a:gdLst>
                <a:gd name="T0" fmla="*/ 34 w 34"/>
                <a:gd name="T1" fmla="*/ 81 h 81"/>
                <a:gd name="T2" fmla="*/ 34 w 34"/>
                <a:gd name="T3" fmla="*/ 8 h 81"/>
                <a:gd name="T4" fmla="*/ 26 w 34"/>
                <a:gd name="T5" fmla="*/ 0 h 81"/>
                <a:gd name="T6" fmla="*/ 9 w 34"/>
                <a:gd name="T7" fmla="*/ 0 h 81"/>
                <a:gd name="T8" fmla="*/ 0 w 34"/>
                <a:gd name="T9" fmla="*/ 8 h 81"/>
                <a:gd name="T10" fmla="*/ 0 w 34"/>
                <a:gd name="T11" fmla="*/ 81 h 81"/>
                <a:gd name="T12" fmla="*/ 34 w 3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34" h="81">
                  <a:moveTo>
                    <a:pt x="34" y="81"/>
                  </a:moveTo>
                  <a:cubicBezTo>
                    <a:pt x="34" y="8"/>
                    <a:pt x="34" y="8"/>
                    <a:pt x="34" y="8"/>
                  </a:cubicBezTo>
                  <a:cubicBezTo>
                    <a:pt x="34" y="4"/>
                    <a:pt x="30" y="0"/>
                    <a:pt x="26" y="0"/>
                  </a:cubicBezTo>
                  <a:cubicBezTo>
                    <a:pt x="9" y="0"/>
                    <a:pt x="9" y="0"/>
                    <a:pt x="9" y="0"/>
                  </a:cubicBezTo>
                  <a:cubicBezTo>
                    <a:pt x="4" y="0"/>
                    <a:pt x="0" y="4"/>
                    <a:pt x="0" y="8"/>
                  </a:cubicBezTo>
                  <a:cubicBezTo>
                    <a:pt x="0" y="81"/>
                    <a:pt x="0" y="81"/>
                    <a:pt x="0" y="81"/>
                  </a:cubicBezTo>
                  <a:lnTo>
                    <a:pt x="34"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54" name="Freeform 154"/>
            <p:cNvSpPr/>
            <p:nvPr/>
          </p:nvSpPr>
          <p:spPr bwMode="auto">
            <a:xfrm>
              <a:off x="6783388" y="233363"/>
              <a:ext cx="77788" cy="269875"/>
            </a:xfrm>
            <a:custGeom>
              <a:avLst/>
              <a:gdLst>
                <a:gd name="T0" fmla="*/ 34 w 34"/>
                <a:gd name="T1" fmla="*/ 117 h 117"/>
                <a:gd name="T2" fmla="*/ 34 w 34"/>
                <a:gd name="T3" fmla="*/ 8 h 117"/>
                <a:gd name="T4" fmla="*/ 25 w 34"/>
                <a:gd name="T5" fmla="*/ 0 h 117"/>
                <a:gd name="T6" fmla="*/ 8 w 34"/>
                <a:gd name="T7" fmla="*/ 0 h 117"/>
                <a:gd name="T8" fmla="*/ 0 w 34"/>
                <a:gd name="T9" fmla="*/ 8 h 117"/>
                <a:gd name="T10" fmla="*/ 0 w 34"/>
                <a:gd name="T11" fmla="*/ 117 h 117"/>
                <a:gd name="T12" fmla="*/ 34 w 34"/>
                <a:gd name="T13" fmla="*/ 117 h 117"/>
              </a:gdLst>
              <a:ahLst/>
              <a:cxnLst>
                <a:cxn ang="0">
                  <a:pos x="T0" y="T1"/>
                </a:cxn>
                <a:cxn ang="0">
                  <a:pos x="T2" y="T3"/>
                </a:cxn>
                <a:cxn ang="0">
                  <a:pos x="T4" y="T5"/>
                </a:cxn>
                <a:cxn ang="0">
                  <a:pos x="T6" y="T7"/>
                </a:cxn>
                <a:cxn ang="0">
                  <a:pos x="T8" y="T9"/>
                </a:cxn>
                <a:cxn ang="0">
                  <a:pos x="T10" y="T11"/>
                </a:cxn>
                <a:cxn ang="0">
                  <a:pos x="T12" y="T13"/>
                </a:cxn>
              </a:cxnLst>
              <a:rect l="0" t="0" r="r" b="b"/>
              <a:pathLst>
                <a:path w="34" h="117">
                  <a:moveTo>
                    <a:pt x="34" y="117"/>
                  </a:moveTo>
                  <a:cubicBezTo>
                    <a:pt x="34" y="8"/>
                    <a:pt x="34" y="8"/>
                    <a:pt x="34" y="8"/>
                  </a:cubicBezTo>
                  <a:cubicBezTo>
                    <a:pt x="34" y="4"/>
                    <a:pt x="30" y="0"/>
                    <a:pt x="25" y="0"/>
                  </a:cubicBezTo>
                  <a:cubicBezTo>
                    <a:pt x="8" y="0"/>
                    <a:pt x="8" y="0"/>
                    <a:pt x="8" y="0"/>
                  </a:cubicBezTo>
                  <a:cubicBezTo>
                    <a:pt x="3" y="0"/>
                    <a:pt x="0" y="4"/>
                    <a:pt x="0" y="8"/>
                  </a:cubicBezTo>
                  <a:cubicBezTo>
                    <a:pt x="0" y="117"/>
                    <a:pt x="0" y="117"/>
                    <a:pt x="0" y="117"/>
                  </a:cubicBezTo>
                  <a:lnTo>
                    <a:pt x="34" y="1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55" name="Freeform 155"/>
            <p:cNvSpPr/>
            <p:nvPr/>
          </p:nvSpPr>
          <p:spPr bwMode="auto">
            <a:xfrm>
              <a:off x="6886575" y="358776"/>
              <a:ext cx="79375" cy="144463"/>
            </a:xfrm>
            <a:custGeom>
              <a:avLst/>
              <a:gdLst>
                <a:gd name="T0" fmla="*/ 34 w 34"/>
                <a:gd name="T1" fmla="*/ 63 h 63"/>
                <a:gd name="T2" fmla="*/ 34 w 34"/>
                <a:gd name="T3" fmla="*/ 8 h 63"/>
                <a:gd name="T4" fmla="*/ 25 w 34"/>
                <a:gd name="T5" fmla="*/ 0 h 63"/>
                <a:gd name="T6" fmla="*/ 8 w 34"/>
                <a:gd name="T7" fmla="*/ 0 h 63"/>
                <a:gd name="T8" fmla="*/ 0 w 34"/>
                <a:gd name="T9" fmla="*/ 8 h 63"/>
                <a:gd name="T10" fmla="*/ 0 w 34"/>
                <a:gd name="T11" fmla="*/ 63 h 63"/>
                <a:gd name="T12" fmla="*/ 34 w 34"/>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34" h="63">
                  <a:moveTo>
                    <a:pt x="34" y="63"/>
                  </a:moveTo>
                  <a:cubicBezTo>
                    <a:pt x="34" y="8"/>
                    <a:pt x="34" y="8"/>
                    <a:pt x="34" y="8"/>
                  </a:cubicBezTo>
                  <a:cubicBezTo>
                    <a:pt x="34" y="4"/>
                    <a:pt x="30" y="0"/>
                    <a:pt x="25" y="0"/>
                  </a:cubicBezTo>
                  <a:cubicBezTo>
                    <a:pt x="8" y="0"/>
                    <a:pt x="8" y="0"/>
                    <a:pt x="8" y="0"/>
                  </a:cubicBezTo>
                  <a:cubicBezTo>
                    <a:pt x="4" y="0"/>
                    <a:pt x="0" y="4"/>
                    <a:pt x="0" y="8"/>
                  </a:cubicBezTo>
                  <a:cubicBezTo>
                    <a:pt x="0" y="63"/>
                    <a:pt x="0" y="63"/>
                    <a:pt x="0" y="63"/>
                  </a:cubicBezTo>
                  <a:lnTo>
                    <a:pt x="34"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56" name="Rectangle 156"/>
            <p:cNvSpPr>
              <a:spLocks noChangeArrowheads="1"/>
            </p:cNvSpPr>
            <p:nvPr/>
          </p:nvSpPr>
          <p:spPr bwMode="auto">
            <a:xfrm>
              <a:off x="6661150" y="512763"/>
              <a:ext cx="320675" cy="20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n-ea"/>
              </a:endParaRPr>
            </a:p>
          </p:txBody>
        </p:sp>
      </p:grpSp>
      <p:sp>
        <p:nvSpPr>
          <p:cNvPr id="57" name="Freeform 140"/>
          <p:cNvSpPr>
            <a:spLocks noEditPoints="1"/>
          </p:cNvSpPr>
          <p:nvPr/>
        </p:nvSpPr>
        <p:spPr bwMode="auto">
          <a:xfrm>
            <a:off x="7843204" y="3504629"/>
            <a:ext cx="474458" cy="474520"/>
          </a:xfrm>
          <a:custGeom>
            <a:avLst/>
            <a:gdLst>
              <a:gd name="T0" fmla="*/ 103 w 112"/>
              <a:gd name="T1" fmla="*/ 47 h 112"/>
              <a:gd name="T2" fmla="*/ 106 w 112"/>
              <a:gd name="T3" fmla="*/ 36 h 112"/>
              <a:gd name="T4" fmla="*/ 102 w 112"/>
              <a:gd name="T5" fmla="*/ 22 h 112"/>
              <a:gd name="T6" fmla="*/ 92 w 112"/>
              <a:gd name="T7" fmla="*/ 25 h 112"/>
              <a:gd name="T8" fmla="*/ 90 w 112"/>
              <a:gd name="T9" fmla="*/ 14 h 112"/>
              <a:gd name="T10" fmla="*/ 79 w 112"/>
              <a:gd name="T11" fmla="*/ 4 h 112"/>
              <a:gd name="T12" fmla="*/ 71 w 112"/>
              <a:gd name="T13" fmla="*/ 11 h 112"/>
              <a:gd name="T14" fmla="*/ 64 w 112"/>
              <a:gd name="T15" fmla="*/ 3 h 112"/>
              <a:gd name="T16" fmla="*/ 50 w 112"/>
              <a:gd name="T17" fmla="*/ 0 h 112"/>
              <a:gd name="T18" fmla="*/ 47 w 112"/>
              <a:gd name="T19" fmla="*/ 10 h 112"/>
              <a:gd name="T20" fmla="*/ 37 w 112"/>
              <a:gd name="T21" fmla="*/ 6 h 112"/>
              <a:gd name="T22" fmla="*/ 23 w 112"/>
              <a:gd name="T23" fmla="*/ 11 h 112"/>
              <a:gd name="T24" fmla="*/ 25 w 112"/>
              <a:gd name="T25" fmla="*/ 20 h 112"/>
              <a:gd name="T26" fmla="*/ 14 w 112"/>
              <a:gd name="T27" fmla="*/ 22 h 112"/>
              <a:gd name="T28" fmla="*/ 5 w 112"/>
              <a:gd name="T29" fmla="*/ 33 h 112"/>
              <a:gd name="T30" fmla="*/ 12 w 112"/>
              <a:gd name="T31" fmla="*/ 41 h 112"/>
              <a:gd name="T32" fmla="*/ 3 w 112"/>
              <a:gd name="T33" fmla="*/ 48 h 112"/>
              <a:gd name="T34" fmla="*/ 0 w 112"/>
              <a:gd name="T35" fmla="*/ 62 h 112"/>
              <a:gd name="T36" fmla="*/ 10 w 112"/>
              <a:gd name="T37" fmla="*/ 65 h 112"/>
              <a:gd name="T38" fmla="*/ 6 w 112"/>
              <a:gd name="T39" fmla="*/ 75 h 112"/>
              <a:gd name="T40" fmla="*/ 11 w 112"/>
              <a:gd name="T41" fmla="*/ 89 h 112"/>
              <a:gd name="T42" fmla="*/ 21 w 112"/>
              <a:gd name="T43" fmla="*/ 87 h 112"/>
              <a:gd name="T44" fmla="*/ 23 w 112"/>
              <a:gd name="T45" fmla="*/ 98 h 112"/>
              <a:gd name="T46" fmla="*/ 34 w 112"/>
              <a:gd name="T47" fmla="*/ 108 h 112"/>
              <a:gd name="T48" fmla="*/ 41 w 112"/>
              <a:gd name="T49" fmla="*/ 101 h 112"/>
              <a:gd name="T50" fmla="*/ 48 w 112"/>
              <a:gd name="T51" fmla="*/ 109 h 112"/>
              <a:gd name="T52" fmla="*/ 63 w 112"/>
              <a:gd name="T53" fmla="*/ 112 h 112"/>
              <a:gd name="T54" fmla="*/ 66 w 112"/>
              <a:gd name="T55" fmla="*/ 102 h 112"/>
              <a:gd name="T56" fmla="*/ 76 w 112"/>
              <a:gd name="T57" fmla="*/ 106 h 112"/>
              <a:gd name="T58" fmla="*/ 90 w 112"/>
              <a:gd name="T59" fmla="*/ 101 h 112"/>
              <a:gd name="T60" fmla="*/ 88 w 112"/>
              <a:gd name="T61" fmla="*/ 91 h 112"/>
              <a:gd name="T62" fmla="*/ 98 w 112"/>
              <a:gd name="T63" fmla="*/ 89 h 112"/>
              <a:gd name="T64" fmla="*/ 108 w 112"/>
              <a:gd name="T65" fmla="*/ 78 h 112"/>
              <a:gd name="T66" fmla="*/ 101 w 112"/>
              <a:gd name="T67" fmla="*/ 71 h 112"/>
              <a:gd name="T68" fmla="*/ 110 w 112"/>
              <a:gd name="T69" fmla="*/ 64 h 112"/>
              <a:gd name="T70" fmla="*/ 112 w 112"/>
              <a:gd name="T71" fmla="*/ 49 h 112"/>
              <a:gd name="T72" fmla="*/ 56 w 112"/>
              <a:gd name="T73" fmla="*/ 86 h 112"/>
              <a:gd name="T74" fmla="*/ 56 w 112"/>
              <a:gd name="T75" fmla="*/ 26 h 112"/>
              <a:gd name="T76" fmla="*/ 56 w 112"/>
              <a:gd name="T7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grpSp>
        <p:nvGrpSpPr>
          <p:cNvPr id="58" name="组合 57"/>
          <p:cNvGrpSpPr/>
          <p:nvPr/>
        </p:nvGrpSpPr>
        <p:grpSpPr>
          <a:xfrm>
            <a:off x="9863956" y="3566208"/>
            <a:ext cx="419045" cy="408517"/>
            <a:chOff x="8175625" y="987426"/>
            <a:chExt cx="314325" cy="306388"/>
          </a:xfrm>
          <a:solidFill>
            <a:schemeClr val="bg1"/>
          </a:solidFill>
        </p:grpSpPr>
        <p:sp>
          <p:nvSpPr>
            <p:cNvPr id="59" name="Freeform 104"/>
            <p:cNvSpPr/>
            <p:nvPr/>
          </p:nvSpPr>
          <p:spPr bwMode="auto">
            <a:xfrm>
              <a:off x="8258175" y="1144588"/>
              <a:ext cx="42863" cy="98425"/>
            </a:xfrm>
            <a:custGeom>
              <a:avLst/>
              <a:gdLst>
                <a:gd name="T0" fmla="*/ 11 w 19"/>
                <a:gd name="T1" fmla="*/ 43 h 43"/>
                <a:gd name="T2" fmla="*/ 19 w 19"/>
                <a:gd name="T3" fmla="*/ 43 h 43"/>
                <a:gd name="T4" fmla="*/ 19 w 19"/>
                <a:gd name="T5" fmla="*/ 0 h 43"/>
                <a:gd name="T6" fmla="*/ 12 w 19"/>
                <a:gd name="T7" fmla="*/ 0 h 43"/>
                <a:gd name="T8" fmla="*/ 11 w 19"/>
                <a:gd name="T9" fmla="*/ 4 h 43"/>
                <a:gd name="T10" fmla="*/ 8 w 19"/>
                <a:gd name="T11" fmla="*/ 7 h 43"/>
                <a:gd name="T12" fmla="*/ 4 w 19"/>
                <a:gd name="T13" fmla="*/ 8 h 43"/>
                <a:gd name="T14" fmla="*/ 0 w 19"/>
                <a:gd name="T15" fmla="*/ 9 h 43"/>
                <a:gd name="T16" fmla="*/ 0 w 19"/>
                <a:gd name="T17" fmla="*/ 15 h 43"/>
                <a:gd name="T18" fmla="*/ 11 w 19"/>
                <a:gd name="T19" fmla="*/ 15 h 43"/>
                <a:gd name="T20" fmla="*/ 11 w 19"/>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43">
                  <a:moveTo>
                    <a:pt x="11" y="43"/>
                  </a:moveTo>
                  <a:cubicBezTo>
                    <a:pt x="19" y="43"/>
                    <a:pt x="19" y="43"/>
                    <a:pt x="19" y="43"/>
                  </a:cubicBezTo>
                  <a:cubicBezTo>
                    <a:pt x="19" y="0"/>
                    <a:pt x="19" y="0"/>
                    <a:pt x="19" y="0"/>
                  </a:cubicBezTo>
                  <a:cubicBezTo>
                    <a:pt x="12" y="0"/>
                    <a:pt x="12" y="0"/>
                    <a:pt x="12" y="0"/>
                  </a:cubicBezTo>
                  <a:cubicBezTo>
                    <a:pt x="12" y="2"/>
                    <a:pt x="12" y="3"/>
                    <a:pt x="11" y="4"/>
                  </a:cubicBezTo>
                  <a:cubicBezTo>
                    <a:pt x="10" y="5"/>
                    <a:pt x="9" y="6"/>
                    <a:pt x="8" y="7"/>
                  </a:cubicBezTo>
                  <a:cubicBezTo>
                    <a:pt x="7" y="8"/>
                    <a:pt x="6" y="8"/>
                    <a:pt x="4" y="8"/>
                  </a:cubicBezTo>
                  <a:cubicBezTo>
                    <a:pt x="3" y="9"/>
                    <a:pt x="1" y="9"/>
                    <a:pt x="0" y="9"/>
                  </a:cubicBezTo>
                  <a:cubicBezTo>
                    <a:pt x="0" y="15"/>
                    <a:pt x="0" y="15"/>
                    <a:pt x="0" y="15"/>
                  </a:cubicBezTo>
                  <a:cubicBezTo>
                    <a:pt x="11" y="15"/>
                    <a:pt x="11" y="15"/>
                    <a:pt x="11" y="15"/>
                  </a:cubicBezTo>
                  <a:lnTo>
                    <a:pt x="11"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60" name="Freeform 105"/>
            <p:cNvSpPr/>
            <p:nvPr/>
          </p:nvSpPr>
          <p:spPr bwMode="auto">
            <a:xfrm>
              <a:off x="8324850" y="1144588"/>
              <a:ext cx="71438" cy="98425"/>
            </a:xfrm>
            <a:custGeom>
              <a:avLst/>
              <a:gdLst>
                <a:gd name="T0" fmla="*/ 21 w 31"/>
                <a:gd name="T1" fmla="*/ 34 h 43"/>
                <a:gd name="T2" fmla="*/ 18 w 31"/>
                <a:gd name="T3" fmla="*/ 36 h 43"/>
                <a:gd name="T4" fmla="*/ 15 w 31"/>
                <a:gd name="T5" fmla="*/ 36 h 43"/>
                <a:gd name="T6" fmla="*/ 11 w 31"/>
                <a:gd name="T7" fmla="*/ 35 h 43"/>
                <a:gd name="T8" fmla="*/ 8 w 31"/>
                <a:gd name="T9" fmla="*/ 30 h 43"/>
                <a:gd name="T10" fmla="*/ 0 w 31"/>
                <a:gd name="T11" fmla="*/ 30 h 43"/>
                <a:gd name="T12" fmla="*/ 1 w 31"/>
                <a:gd name="T13" fmla="*/ 36 h 43"/>
                <a:gd name="T14" fmla="*/ 5 w 31"/>
                <a:gd name="T15" fmla="*/ 40 h 43"/>
                <a:gd name="T16" fmla="*/ 10 w 31"/>
                <a:gd name="T17" fmla="*/ 43 h 43"/>
                <a:gd name="T18" fmla="*/ 15 w 31"/>
                <a:gd name="T19" fmla="*/ 43 h 43"/>
                <a:gd name="T20" fmla="*/ 22 w 31"/>
                <a:gd name="T21" fmla="*/ 42 h 43"/>
                <a:gd name="T22" fmla="*/ 27 w 31"/>
                <a:gd name="T23" fmla="*/ 39 h 43"/>
                <a:gd name="T24" fmla="*/ 30 w 31"/>
                <a:gd name="T25" fmla="*/ 34 h 43"/>
                <a:gd name="T26" fmla="*/ 31 w 31"/>
                <a:gd name="T27" fmla="*/ 28 h 43"/>
                <a:gd name="T28" fmla="*/ 30 w 31"/>
                <a:gd name="T29" fmla="*/ 23 h 43"/>
                <a:gd name="T30" fmla="*/ 28 w 31"/>
                <a:gd name="T31" fmla="*/ 18 h 43"/>
                <a:gd name="T32" fmla="*/ 24 w 31"/>
                <a:gd name="T33" fmla="*/ 15 h 43"/>
                <a:gd name="T34" fmla="*/ 18 w 31"/>
                <a:gd name="T35" fmla="*/ 14 h 43"/>
                <a:gd name="T36" fmla="*/ 14 w 31"/>
                <a:gd name="T37" fmla="*/ 14 h 43"/>
                <a:gd name="T38" fmla="*/ 10 w 31"/>
                <a:gd name="T39" fmla="*/ 17 h 43"/>
                <a:gd name="T40" fmla="*/ 10 w 31"/>
                <a:gd name="T41" fmla="*/ 17 h 43"/>
                <a:gd name="T42" fmla="*/ 11 w 31"/>
                <a:gd name="T43" fmla="*/ 7 h 43"/>
                <a:gd name="T44" fmla="*/ 29 w 31"/>
                <a:gd name="T45" fmla="*/ 7 h 43"/>
                <a:gd name="T46" fmla="*/ 29 w 31"/>
                <a:gd name="T47" fmla="*/ 0 h 43"/>
                <a:gd name="T48" fmla="*/ 5 w 31"/>
                <a:gd name="T49" fmla="*/ 0 h 43"/>
                <a:gd name="T50" fmla="*/ 1 w 31"/>
                <a:gd name="T51" fmla="*/ 24 h 43"/>
                <a:gd name="T52" fmla="*/ 9 w 31"/>
                <a:gd name="T53" fmla="*/ 24 h 43"/>
                <a:gd name="T54" fmla="*/ 12 w 31"/>
                <a:gd name="T55" fmla="*/ 21 h 43"/>
                <a:gd name="T56" fmla="*/ 15 w 31"/>
                <a:gd name="T57" fmla="*/ 20 h 43"/>
                <a:gd name="T58" fmla="*/ 18 w 31"/>
                <a:gd name="T59" fmla="*/ 21 h 43"/>
                <a:gd name="T60" fmla="*/ 21 w 31"/>
                <a:gd name="T61" fmla="*/ 23 h 43"/>
                <a:gd name="T62" fmla="*/ 22 w 31"/>
                <a:gd name="T63" fmla="*/ 25 h 43"/>
                <a:gd name="T64" fmla="*/ 23 w 31"/>
                <a:gd name="T65" fmla="*/ 28 h 43"/>
                <a:gd name="T66" fmla="*/ 22 w 31"/>
                <a:gd name="T67" fmla="*/ 31 h 43"/>
                <a:gd name="T68" fmla="*/ 21 w 31"/>
                <a:gd name="T69" fmla="*/ 3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 h="43">
                  <a:moveTo>
                    <a:pt x="21" y="34"/>
                  </a:moveTo>
                  <a:cubicBezTo>
                    <a:pt x="20" y="35"/>
                    <a:pt x="19" y="35"/>
                    <a:pt x="18" y="36"/>
                  </a:cubicBezTo>
                  <a:cubicBezTo>
                    <a:pt x="17" y="36"/>
                    <a:pt x="16" y="36"/>
                    <a:pt x="15" y="36"/>
                  </a:cubicBezTo>
                  <a:cubicBezTo>
                    <a:pt x="13" y="36"/>
                    <a:pt x="12" y="36"/>
                    <a:pt x="11" y="35"/>
                  </a:cubicBezTo>
                  <a:cubicBezTo>
                    <a:pt x="9" y="34"/>
                    <a:pt x="9" y="32"/>
                    <a:pt x="8" y="30"/>
                  </a:cubicBezTo>
                  <a:cubicBezTo>
                    <a:pt x="0" y="30"/>
                    <a:pt x="0" y="30"/>
                    <a:pt x="0" y="30"/>
                  </a:cubicBezTo>
                  <a:cubicBezTo>
                    <a:pt x="0" y="32"/>
                    <a:pt x="0" y="34"/>
                    <a:pt x="1" y="36"/>
                  </a:cubicBezTo>
                  <a:cubicBezTo>
                    <a:pt x="2" y="38"/>
                    <a:pt x="3" y="39"/>
                    <a:pt x="5" y="40"/>
                  </a:cubicBezTo>
                  <a:cubicBezTo>
                    <a:pt x="6" y="41"/>
                    <a:pt x="8" y="42"/>
                    <a:pt x="10" y="43"/>
                  </a:cubicBezTo>
                  <a:cubicBezTo>
                    <a:pt x="11" y="43"/>
                    <a:pt x="13" y="43"/>
                    <a:pt x="15" y="43"/>
                  </a:cubicBezTo>
                  <a:cubicBezTo>
                    <a:pt x="18" y="43"/>
                    <a:pt x="20" y="43"/>
                    <a:pt x="22" y="42"/>
                  </a:cubicBezTo>
                  <a:cubicBezTo>
                    <a:pt x="23" y="42"/>
                    <a:pt x="25" y="41"/>
                    <a:pt x="27" y="39"/>
                  </a:cubicBezTo>
                  <a:cubicBezTo>
                    <a:pt x="28" y="38"/>
                    <a:pt x="29" y="36"/>
                    <a:pt x="30" y="34"/>
                  </a:cubicBezTo>
                  <a:cubicBezTo>
                    <a:pt x="31" y="32"/>
                    <a:pt x="31" y="30"/>
                    <a:pt x="31" y="28"/>
                  </a:cubicBezTo>
                  <a:cubicBezTo>
                    <a:pt x="31" y="26"/>
                    <a:pt x="31" y="24"/>
                    <a:pt x="30" y="23"/>
                  </a:cubicBezTo>
                  <a:cubicBezTo>
                    <a:pt x="30" y="21"/>
                    <a:pt x="29" y="19"/>
                    <a:pt x="28" y="18"/>
                  </a:cubicBezTo>
                  <a:cubicBezTo>
                    <a:pt x="27" y="17"/>
                    <a:pt x="25" y="16"/>
                    <a:pt x="24" y="15"/>
                  </a:cubicBezTo>
                  <a:cubicBezTo>
                    <a:pt x="22" y="14"/>
                    <a:pt x="20" y="14"/>
                    <a:pt x="18" y="14"/>
                  </a:cubicBezTo>
                  <a:cubicBezTo>
                    <a:pt x="16" y="14"/>
                    <a:pt x="15" y="14"/>
                    <a:pt x="14" y="14"/>
                  </a:cubicBezTo>
                  <a:cubicBezTo>
                    <a:pt x="12" y="15"/>
                    <a:pt x="11" y="16"/>
                    <a:pt x="10" y="17"/>
                  </a:cubicBezTo>
                  <a:cubicBezTo>
                    <a:pt x="10" y="17"/>
                    <a:pt x="10" y="17"/>
                    <a:pt x="10" y="17"/>
                  </a:cubicBezTo>
                  <a:cubicBezTo>
                    <a:pt x="11" y="7"/>
                    <a:pt x="11" y="7"/>
                    <a:pt x="11" y="7"/>
                  </a:cubicBezTo>
                  <a:cubicBezTo>
                    <a:pt x="29" y="7"/>
                    <a:pt x="29" y="7"/>
                    <a:pt x="29" y="7"/>
                  </a:cubicBezTo>
                  <a:cubicBezTo>
                    <a:pt x="29" y="0"/>
                    <a:pt x="29" y="0"/>
                    <a:pt x="29" y="0"/>
                  </a:cubicBezTo>
                  <a:cubicBezTo>
                    <a:pt x="5" y="0"/>
                    <a:pt x="5" y="0"/>
                    <a:pt x="5" y="0"/>
                  </a:cubicBezTo>
                  <a:cubicBezTo>
                    <a:pt x="1" y="24"/>
                    <a:pt x="1" y="24"/>
                    <a:pt x="1" y="24"/>
                  </a:cubicBezTo>
                  <a:cubicBezTo>
                    <a:pt x="9" y="24"/>
                    <a:pt x="9" y="24"/>
                    <a:pt x="9" y="24"/>
                  </a:cubicBezTo>
                  <a:cubicBezTo>
                    <a:pt x="10" y="22"/>
                    <a:pt x="11" y="22"/>
                    <a:pt x="12" y="21"/>
                  </a:cubicBezTo>
                  <a:cubicBezTo>
                    <a:pt x="13" y="21"/>
                    <a:pt x="14" y="20"/>
                    <a:pt x="15" y="20"/>
                  </a:cubicBezTo>
                  <a:cubicBezTo>
                    <a:pt x="16" y="20"/>
                    <a:pt x="18" y="20"/>
                    <a:pt x="18" y="21"/>
                  </a:cubicBezTo>
                  <a:cubicBezTo>
                    <a:pt x="19" y="21"/>
                    <a:pt x="20" y="22"/>
                    <a:pt x="21" y="23"/>
                  </a:cubicBezTo>
                  <a:cubicBezTo>
                    <a:pt x="21" y="23"/>
                    <a:pt x="22" y="24"/>
                    <a:pt x="22" y="25"/>
                  </a:cubicBezTo>
                  <a:cubicBezTo>
                    <a:pt x="23" y="26"/>
                    <a:pt x="23" y="27"/>
                    <a:pt x="23" y="28"/>
                  </a:cubicBezTo>
                  <a:cubicBezTo>
                    <a:pt x="23" y="29"/>
                    <a:pt x="22" y="30"/>
                    <a:pt x="22" y="31"/>
                  </a:cubicBezTo>
                  <a:cubicBezTo>
                    <a:pt x="22" y="32"/>
                    <a:pt x="21" y="33"/>
                    <a:pt x="2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61" name="Freeform 106"/>
            <p:cNvSpPr/>
            <p:nvPr/>
          </p:nvSpPr>
          <p:spPr bwMode="auto">
            <a:xfrm>
              <a:off x="8232775" y="987426"/>
              <a:ext cx="36513" cy="63500"/>
            </a:xfrm>
            <a:custGeom>
              <a:avLst/>
              <a:gdLst>
                <a:gd name="T0" fmla="*/ 3 w 16"/>
                <a:gd name="T1" fmla="*/ 28 h 28"/>
                <a:gd name="T2" fmla="*/ 13 w 16"/>
                <a:gd name="T3" fmla="*/ 28 h 28"/>
                <a:gd name="T4" fmla="*/ 16 w 16"/>
                <a:gd name="T5" fmla="*/ 25 h 28"/>
                <a:gd name="T6" fmla="*/ 16 w 16"/>
                <a:gd name="T7" fmla="*/ 3 h 28"/>
                <a:gd name="T8" fmla="*/ 13 w 16"/>
                <a:gd name="T9" fmla="*/ 0 h 28"/>
                <a:gd name="T10" fmla="*/ 3 w 16"/>
                <a:gd name="T11" fmla="*/ 0 h 28"/>
                <a:gd name="T12" fmla="*/ 0 w 16"/>
                <a:gd name="T13" fmla="*/ 3 h 28"/>
                <a:gd name="T14" fmla="*/ 0 w 16"/>
                <a:gd name="T15" fmla="*/ 25 h 28"/>
                <a:gd name="T16" fmla="*/ 3 w 16"/>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8">
                  <a:moveTo>
                    <a:pt x="3" y="28"/>
                  </a:moveTo>
                  <a:cubicBezTo>
                    <a:pt x="13" y="28"/>
                    <a:pt x="13" y="28"/>
                    <a:pt x="13" y="28"/>
                  </a:cubicBezTo>
                  <a:cubicBezTo>
                    <a:pt x="14" y="28"/>
                    <a:pt x="16" y="27"/>
                    <a:pt x="16" y="25"/>
                  </a:cubicBezTo>
                  <a:cubicBezTo>
                    <a:pt x="16" y="3"/>
                    <a:pt x="16" y="3"/>
                    <a:pt x="16" y="3"/>
                  </a:cubicBezTo>
                  <a:cubicBezTo>
                    <a:pt x="16" y="2"/>
                    <a:pt x="14" y="0"/>
                    <a:pt x="13" y="0"/>
                  </a:cubicBezTo>
                  <a:cubicBezTo>
                    <a:pt x="3" y="0"/>
                    <a:pt x="3" y="0"/>
                    <a:pt x="3" y="0"/>
                  </a:cubicBezTo>
                  <a:cubicBezTo>
                    <a:pt x="1" y="0"/>
                    <a:pt x="0" y="2"/>
                    <a:pt x="0" y="3"/>
                  </a:cubicBezTo>
                  <a:cubicBezTo>
                    <a:pt x="0" y="25"/>
                    <a:pt x="0" y="25"/>
                    <a:pt x="0" y="25"/>
                  </a:cubicBezTo>
                  <a:cubicBezTo>
                    <a:pt x="0" y="27"/>
                    <a:pt x="1" y="28"/>
                    <a:pt x="3"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62" name="Freeform 107"/>
            <p:cNvSpPr/>
            <p:nvPr/>
          </p:nvSpPr>
          <p:spPr bwMode="auto">
            <a:xfrm>
              <a:off x="8396288" y="987426"/>
              <a:ext cx="36513" cy="63500"/>
            </a:xfrm>
            <a:custGeom>
              <a:avLst/>
              <a:gdLst>
                <a:gd name="T0" fmla="*/ 3 w 16"/>
                <a:gd name="T1" fmla="*/ 28 h 28"/>
                <a:gd name="T2" fmla="*/ 13 w 16"/>
                <a:gd name="T3" fmla="*/ 28 h 28"/>
                <a:gd name="T4" fmla="*/ 16 w 16"/>
                <a:gd name="T5" fmla="*/ 25 h 28"/>
                <a:gd name="T6" fmla="*/ 16 w 16"/>
                <a:gd name="T7" fmla="*/ 3 h 28"/>
                <a:gd name="T8" fmla="*/ 13 w 16"/>
                <a:gd name="T9" fmla="*/ 0 h 28"/>
                <a:gd name="T10" fmla="*/ 3 w 16"/>
                <a:gd name="T11" fmla="*/ 0 h 28"/>
                <a:gd name="T12" fmla="*/ 0 w 16"/>
                <a:gd name="T13" fmla="*/ 3 h 28"/>
                <a:gd name="T14" fmla="*/ 0 w 16"/>
                <a:gd name="T15" fmla="*/ 25 h 28"/>
                <a:gd name="T16" fmla="*/ 3 w 16"/>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8">
                  <a:moveTo>
                    <a:pt x="3" y="28"/>
                  </a:moveTo>
                  <a:cubicBezTo>
                    <a:pt x="13" y="28"/>
                    <a:pt x="13" y="28"/>
                    <a:pt x="13" y="28"/>
                  </a:cubicBezTo>
                  <a:cubicBezTo>
                    <a:pt x="14" y="28"/>
                    <a:pt x="16" y="27"/>
                    <a:pt x="16" y="25"/>
                  </a:cubicBezTo>
                  <a:cubicBezTo>
                    <a:pt x="16" y="3"/>
                    <a:pt x="16" y="3"/>
                    <a:pt x="16" y="3"/>
                  </a:cubicBezTo>
                  <a:cubicBezTo>
                    <a:pt x="16" y="2"/>
                    <a:pt x="14" y="0"/>
                    <a:pt x="13" y="0"/>
                  </a:cubicBezTo>
                  <a:cubicBezTo>
                    <a:pt x="3" y="0"/>
                    <a:pt x="3" y="0"/>
                    <a:pt x="3" y="0"/>
                  </a:cubicBezTo>
                  <a:cubicBezTo>
                    <a:pt x="1" y="0"/>
                    <a:pt x="0" y="2"/>
                    <a:pt x="0" y="3"/>
                  </a:cubicBezTo>
                  <a:cubicBezTo>
                    <a:pt x="0" y="25"/>
                    <a:pt x="0" y="25"/>
                    <a:pt x="0" y="25"/>
                  </a:cubicBezTo>
                  <a:cubicBezTo>
                    <a:pt x="0" y="27"/>
                    <a:pt x="1" y="28"/>
                    <a:pt x="3"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63" name="Freeform 108"/>
            <p:cNvSpPr>
              <a:spLocks noEditPoints="1"/>
            </p:cNvSpPr>
            <p:nvPr/>
          </p:nvSpPr>
          <p:spPr bwMode="auto">
            <a:xfrm>
              <a:off x="8175625" y="1012826"/>
              <a:ext cx="314325" cy="280988"/>
            </a:xfrm>
            <a:custGeom>
              <a:avLst/>
              <a:gdLst>
                <a:gd name="T0" fmla="*/ 121 w 137"/>
                <a:gd name="T1" fmla="*/ 0 h 122"/>
                <a:gd name="T2" fmla="*/ 117 w 137"/>
                <a:gd name="T3" fmla="*/ 0 h 122"/>
                <a:gd name="T4" fmla="*/ 117 w 137"/>
                <a:gd name="T5" fmla="*/ 14 h 122"/>
                <a:gd name="T6" fmla="*/ 109 w 137"/>
                <a:gd name="T7" fmla="*/ 23 h 122"/>
                <a:gd name="T8" fmla="*/ 99 w 137"/>
                <a:gd name="T9" fmla="*/ 23 h 122"/>
                <a:gd name="T10" fmla="*/ 90 w 137"/>
                <a:gd name="T11" fmla="*/ 14 h 122"/>
                <a:gd name="T12" fmla="*/ 90 w 137"/>
                <a:gd name="T13" fmla="*/ 0 h 122"/>
                <a:gd name="T14" fmla="*/ 46 w 137"/>
                <a:gd name="T15" fmla="*/ 0 h 122"/>
                <a:gd name="T16" fmla="*/ 46 w 137"/>
                <a:gd name="T17" fmla="*/ 14 h 122"/>
                <a:gd name="T18" fmla="*/ 38 w 137"/>
                <a:gd name="T19" fmla="*/ 23 h 122"/>
                <a:gd name="T20" fmla="*/ 28 w 137"/>
                <a:gd name="T21" fmla="*/ 23 h 122"/>
                <a:gd name="T22" fmla="*/ 20 w 137"/>
                <a:gd name="T23" fmla="*/ 14 h 122"/>
                <a:gd name="T24" fmla="*/ 20 w 137"/>
                <a:gd name="T25" fmla="*/ 0 h 122"/>
                <a:gd name="T26" fmla="*/ 16 w 137"/>
                <a:gd name="T27" fmla="*/ 0 h 122"/>
                <a:gd name="T28" fmla="*/ 0 w 137"/>
                <a:gd name="T29" fmla="*/ 16 h 122"/>
                <a:gd name="T30" fmla="*/ 0 w 137"/>
                <a:gd name="T31" fmla="*/ 46 h 122"/>
                <a:gd name="T32" fmla="*/ 0 w 137"/>
                <a:gd name="T33" fmla="*/ 106 h 122"/>
                <a:gd name="T34" fmla="*/ 16 w 137"/>
                <a:gd name="T35" fmla="*/ 122 h 122"/>
                <a:gd name="T36" fmla="*/ 121 w 137"/>
                <a:gd name="T37" fmla="*/ 122 h 122"/>
                <a:gd name="T38" fmla="*/ 137 w 137"/>
                <a:gd name="T39" fmla="*/ 106 h 122"/>
                <a:gd name="T40" fmla="*/ 137 w 137"/>
                <a:gd name="T41" fmla="*/ 46 h 122"/>
                <a:gd name="T42" fmla="*/ 137 w 137"/>
                <a:gd name="T43" fmla="*/ 16 h 122"/>
                <a:gd name="T44" fmla="*/ 121 w 137"/>
                <a:gd name="T45" fmla="*/ 0 h 122"/>
                <a:gd name="T46" fmla="*/ 127 w 137"/>
                <a:gd name="T47" fmla="*/ 106 h 122"/>
                <a:gd name="T48" fmla="*/ 121 w 137"/>
                <a:gd name="T49" fmla="*/ 112 h 122"/>
                <a:gd name="T50" fmla="*/ 16 w 137"/>
                <a:gd name="T51" fmla="*/ 112 h 122"/>
                <a:gd name="T52" fmla="*/ 10 w 137"/>
                <a:gd name="T53" fmla="*/ 106 h 122"/>
                <a:gd name="T54" fmla="*/ 10 w 137"/>
                <a:gd name="T55" fmla="*/ 46 h 122"/>
                <a:gd name="T56" fmla="*/ 127 w 137"/>
                <a:gd name="T57" fmla="*/ 46 h 122"/>
                <a:gd name="T58" fmla="*/ 127 w 137"/>
                <a:gd name="T59" fmla="*/ 10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22">
                  <a:moveTo>
                    <a:pt x="121" y="0"/>
                  </a:moveTo>
                  <a:cubicBezTo>
                    <a:pt x="117" y="0"/>
                    <a:pt x="117" y="0"/>
                    <a:pt x="117" y="0"/>
                  </a:cubicBezTo>
                  <a:cubicBezTo>
                    <a:pt x="117" y="14"/>
                    <a:pt x="117" y="14"/>
                    <a:pt x="117" y="14"/>
                  </a:cubicBezTo>
                  <a:cubicBezTo>
                    <a:pt x="117" y="19"/>
                    <a:pt x="113" y="23"/>
                    <a:pt x="109" y="23"/>
                  </a:cubicBezTo>
                  <a:cubicBezTo>
                    <a:pt x="99" y="23"/>
                    <a:pt x="99" y="23"/>
                    <a:pt x="99" y="23"/>
                  </a:cubicBezTo>
                  <a:cubicBezTo>
                    <a:pt x="94" y="23"/>
                    <a:pt x="90" y="19"/>
                    <a:pt x="90" y="14"/>
                  </a:cubicBezTo>
                  <a:cubicBezTo>
                    <a:pt x="90" y="0"/>
                    <a:pt x="90" y="0"/>
                    <a:pt x="90" y="0"/>
                  </a:cubicBezTo>
                  <a:cubicBezTo>
                    <a:pt x="46" y="0"/>
                    <a:pt x="46" y="0"/>
                    <a:pt x="46" y="0"/>
                  </a:cubicBezTo>
                  <a:cubicBezTo>
                    <a:pt x="46" y="14"/>
                    <a:pt x="46" y="14"/>
                    <a:pt x="46" y="14"/>
                  </a:cubicBezTo>
                  <a:cubicBezTo>
                    <a:pt x="46" y="19"/>
                    <a:pt x="42" y="23"/>
                    <a:pt x="38" y="23"/>
                  </a:cubicBezTo>
                  <a:cubicBezTo>
                    <a:pt x="28" y="23"/>
                    <a:pt x="28" y="23"/>
                    <a:pt x="28" y="23"/>
                  </a:cubicBezTo>
                  <a:cubicBezTo>
                    <a:pt x="23" y="23"/>
                    <a:pt x="20" y="19"/>
                    <a:pt x="20" y="14"/>
                  </a:cubicBezTo>
                  <a:cubicBezTo>
                    <a:pt x="20" y="0"/>
                    <a:pt x="20" y="0"/>
                    <a:pt x="20" y="0"/>
                  </a:cubicBezTo>
                  <a:cubicBezTo>
                    <a:pt x="16" y="0"/>
                    <a:pt x="16" y="0"/>
                    <a:pt x="16" y="0"/>
                  </a:cubicBezTo>
                  <a:cubicBezTo>
                    <a:pt x="7" y="0"/>
                    <a:pt x="0" y="7"/>
                    <a:pt x="0" y="16"/>
                  </a:cubicBezTo>
                  <a:cubicBezTo>
                    <a:pt x="0" y="46"/>
                    <a:pt x="0" y="46"/>
                    <a:pt x="0" y="46"/>
                  </a:cubicBezTo>
                  <a:cubicBezTo>
                    <a:pt x="0" y="106"/>
                    <a:pt x="0" y="106"/>
                    <a:pt x="0" y="106"/>
                  </a:cubicBezTo>
                  <a:cubicBezTo>
                    <a:pt x="0" y="115"/>
                    <a:pt x="7" y="122"/>
                    <a:pt x="16" y="122"/>
                  </a:cubicBezTo>
                  <a:cubicBezTo>
                    <a:pt x="121" y="122"/>
                    <a:pt x="121" y="122"/>
                    <a:pt x="121" y="122"/>
                  </a:cubicBezTo>
                  <a:cubicBezTo>
                    <a:pt x="129" y="122"/>
                    <a:pt x="137" y="115"/>
                    <a:pt x="137" y="106"/>
                  </a:cubicBezTo>
                  <a:cubicBezTo>
                    <a:pt x="137" y="46"/>
                    <a:pt x="137" y="46"/>
                    <a:pt x="137" y="46"/>
                  </a:cubicBezTo>
                  <a:cubicBezTo>
                    <a:pt x="137" y="16"/>
                    <a:pt x="137" y="16"/>
                    <a:pt x="137" y="16"/>
                  </a:cubicBezTo>
                  <a:cubicBezTo>
                    <a:pt x="137" y="7"/>
                    <a:pt x="129" y="0"/>
                    <a:pt x="121" y="0"/>
                  </a:cubicBezTo>
                  <a:close/>
                  <a:moveTo>
                    <a:pt x="127" y="106"/>
                  </a:moveTo>
                  <a:cubicBezTo>
                    <a:pt x="127" y="109"/>
                    <a:pt x="124" y="112"/>
                    <a:pt x="121" y="112"/>
                  </a:cubicBezTo>
                  <a:cubicBezTo>
                    <a:pt x="16" y="112"/>
                    <a:pt x="16" y="112"/>
                    <a:pt x="16" y="112"/>
                  </a:cubicBezTo>
                  <a:cubicBezTo>
                    <a:pt x="13" y="112"/>
                    <a:pt x="10" y="109"/>
                    <a:pt x="10" y="106"/>
                  </a:cubicBezTo>
                  <a:cubicBezTo>
                    <a:pt x="10" y="46"/>
                    <a:pt x="10" y="46"/>
                    <a:pt x="10" y="46"/>
                  </a:cubicBezTo>
                  <a:cubicBezTo>
                    <a:pt x="127" y="46"/>
                    <a:pt x="127" y="46"/>
                    <a:pt x="127" y="46"/>
                  </a:cubicBezTo>
                  <a:lnTo>
                    <a:pt x="127" y="1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grpSp>
      <p:sp>
        <p:nvSpPr>
          <p:cNvPr id="2" name="标题 1"/>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additive="base">
                                        <p:cTn id="7" dur="500" fill="hold"/>
                                        <p:tgtEl>
                                          <p:spTgt spid="87"/>
                                        </p:tgtEl>
                                        <p:attrNameLst>
                                          <p:attrName>ppt_x</p:attrName>
                                        </p:attrNameLst>
                                      </p:cBhvr>
                                      <p:tavLst>
                                        <p:tav tm="0">
                                          <p:val>
                                            <p:strVal val="#ppt_x"/>
                                          </p:val>
                                        </p:tav>
                                        <p:tav tm="100000">
                                          <p:val>
                                            <p:strVal val="#ppt_x"/>
                                          </p:val>
                                        </p:tav>
                                      </p:tavLst>
                                    </p:anim>
                                    <p:anim calcmode="lin" valueType="num">
                                      <p:cBhvr additive="base">
                                        <p:cTn id="8" dur="500" fill="hold"/>
                                        <p:tgtEl>
                                          <p:spTgt spid="8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66"/>
                                        </p:tgtEl>
                                        <p:attrNameLst>
                                          <p:attrName>style.visibility</p:attrName>
                                        </p:attrNameLst>
                                      </p:cBhvr>
                                      <p:to>
                                        <p:strVal val="visible"/>
                                      </p:to>
                                    </p:set>
                                    <p:anim calcmode="lin" valueType="num">
                                      <p:cBhvr>
                                        <p:cTn id="12" dur="500" fill="hold"/>
                                        <p:tgtEl>
                                          <p:spTgt spid="66"/>
                                        </p:tgtEl>
                                        <p:attrNameLst>
                                          <p:attrName>ppt_w</p:attrName>
                                        </p:attrNameLst>
                                      </p:cBhvr>
                                      <p:tavLst>
                                        <p:tav tm="0">
                                          <p:val>
                                            <p:fltVal val="0"/>
                                          </p:val>
                                        </p:tav>
                                        <p:tav tm="100000">
                                          <p:val>
                                            <p:strVal val="#ppt_w"/>
                                          </p:val>
                                        </p:tav>
                                      </p:tavLst>
                                    </p:anim>
                                    <p:anim calcmode="lin" valueType="num">
                                      <p:cBhvr>
                                        <p:cTn id="13" dur="500" fill="hold"/>
                                        <p:tgtEl>
                                          <p:spTgt spid="66"/>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79"/>
                                        </p:tgtEl>
                                        <p:attrNameLst>
                                          <p:attrName>style.visibility</p:attrName>
                                        </p:attrNameLst>
                                      </p:cBhvr>
                                      <p:to>
                                        <p:strVal val="visible"/>
                                      </p:to>
                                    </p:set>
                                    <p:anim calcmode="lin" valueType="num">
                                      <p:cBhvr>
                                        <p:cTn id="17" dur="500" fill="hold"/>
                                        <p:tgtEl>
                                          <p:spTgt spid="79"/>
                                        </p:tgtEl>
                                        <p:attrNameLst>
                                          <p:attrName>ppt_w</p:attrName>
                                        </p:attrNameLst>
                                      </p:cBhvr>
                                      <p:tavLst>
                                        <p:tav tm="0">
                                          <p:val>
                                            <p:fltVal val="0"/>
                                          </p:val>
                                        </p:tav>
                                        <p:tav tm="100000">
                                          <p:val>
                                            <p:strVal val="#ppt_w"/>
                                          </p:val>
                                        </p:tav>
                                      </p:tavLst>
                                    </p:anim>
                                    <p:anim calcmode="lin" valueType="num">
                                      <p:cBhvr>
                                        <p:cTn id="18" dur="500" fill="hold"/>
                                        <p:tgtEl>
                                          <p:spTgt spid="79"/>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18" presetClass="entr" presetSubtype="12" fill="hold" nodeType="afterEffect">
                                  <p:stCondLst>
                                    <p:cond delay="0"/>
                                  </p:stCondLst>
                                  <p:childTnLst>
                                    <p:set>
                                      <p:cBhvr>
                                        <p:cTn id="21" dur="1" fill="hold">
                                          <p:stCondLst>
                                            <p:cond delay="0"/>
                                          </p:stCondLst>
                                        </p:cTn>
                                        <p:tgtEl>
                                          <p:spTgt spid="75"/>
                                        </p:tgtEl>
                                        <p:attrNameLst>
                                          <p:attrName>style.visibility</p:attrName>
                                        </p:attrNameLst>
                                      </p:cBhvr>
                                      <p:to>
                                        <p:strVal val="visible"/>
                                      </p:to>
                                    </p:set>
                                    <p:animEffect transition="in" filter="strips(downLeft)">
                                      <p:cBhvr>
                                        <p:cTn id="22" dur="500"/>
                                        <p:tgtEl>
                                          <p:spTgt spid="75"/>
                                        </p:tgtEl>
                                      </p:cBhvr>
                                    </p:animEffect>
                                  </p:childTnLst>
                                </p:cTn>
                              </p:par>
                            </p:childTnLst>
                          </p:cTn>
                        </p:par>
                        <p:par>
                          <p:cTn id="23" fill="hold">
                            <p:stCondLst>
                              <p:cond delay="2000"/>
                            </p:stCondLst>
                            <p:childTnLst>
                              <p:par>
                                <p:cTn id="24" presetID="12" presetClass="entr" presetSubtype="4"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slide(fromBottom)">
                                      <p:cBhvr>
                                        <p:cTn id="26" dur="500"/>
                                        <p:tgtEl>
                                          <p:spTgt spid="20"/>
                                        </p:tgtEl>
                                      </p:cBhvr>
                                    </p:animEffect>
                                  </p:childTnLst>
                                </p:cTn>
                              </p:par>
                            </p:childTnLst>
                          </p:cTn>
                        </p:par>
                        <p:par>
                          <p:cTn id="27" fill="hold">
                            <p:stCondLst>
                              <p:cond delay="2500"/>
                            </p:stCondLst>
                            <p:childTnLst>
                              <p:par>
                                <p:cTn id="28" presetID="2" presetClass="entr" presetSubtype="4" accel="50000" decel="50000" fill="hold" nodeType="afterEffect">
                                  <p:stCondLst>
                                    <p:cond delay="0"/>
                                  </p:stCondLst>
                                  <p:childTnLst>
                                    <p:set>
                                      <p:cBhvr>
                                        <p:cTn id="29" dur="1" fill="hold">
                                          <p:stCondLst>
                                            <p:cond delay="0"/>
                                          </p:stCondLst>
                                        </p:cTn>
                                        <p:tgtEl>
                                          <p:spTgt spid="90"/>
                                        </p:tgtEl>
                                        <p:attrNameLst>
                                          <p:attrName>style.visibility</p:attrName>
                                        </p:attrNameLst>
                                      </p:cBhvr>
                                      <p:to>
                                        <p:strVal val="visible"/>
                                      </p:to>
                                    </p:set>
                                    <p:anim calcmode="lin" valueType="num">
                                      <p:cBhvr additive="base">
                                        <p:cTn id="30" dur="500" fill="hold"/>
                                        <p:tgtEl>
                                          <p:spTgt spid="90"/>
                                        </p:tgtEl>
                                        <p:attrNameLst>
                                          <p:attrName>ppt_x</p:attrName>
                                        </p:attrNameLst>
                                      </p:cBhvr>
                                      <p:tavLst>
                                        <p:tav tm="0">
                                          <p:val>
                                            <p:strVal val="#ppt_x"/>
                                          </p:val>
                                        </p:tav>
                                        <p:tav tm="100000">
                                          <p:val>
                                            <p:strVal val="#ppt_x"/>
                                          </p:val>
                                        </p:tav>
                                      </p:tavLst>
                                    </p:anim>
                                    <p:anim calcmode="lin" valueType="num">
                                      <p:cBhvr additive="base">
                                        <p:cTn id="31" dur="500" fill="hold"/>
                                        <p:tgtEl>
                                          <p:spTgt spid="90"/>
                                        </p:tgtEl>
                                        <p:attrNameLst>
                                          <p:attrName>ppt_y</p:attrName>
                                        </p:attrNameLst>
                                      </p:cBhvr>
                                      <p:tavLst>
                                        <p:tav tm="0">
                                          <p:val>
                                            <p:strVal val="1+#ppt_h/2"/>
                                          </p:val>
                                        </p:tav>
                                        <p:tav tm="100000">
                                          <p:val>
                                            <p:strVal val="#ppt_y"/>
                                          </p:val>
                                        </p:tav>
                                      </p:tavLst>
                                    </p:anim>
                                  </p:childTnLst>
                                </p:cTn>
                              </p:par>
                            </p:childTnLst>
                          </p:cTn>
                        </p:par>
                        <p:par>
                          <p:cTn id="32" fill="hold">
                            <p:stCondLst>
                              <p:cond delay="3000"/>
                            </p:stCondLst>
                            <p:childTnLst>
                              <p:par>
                                <p:cTn id="33" presetID="23" presetClass="entr" presetSubtype="16" fill="hold" grpId="0" nodeType="afterEffect">
                                  <p:stCondLst>
                                    <p:cond delay="0"/>
                                  </p:stCondLst>
                                  <p:childTnLst>
                                    <p:set>
                                      <p:cBhvr>
                                        <p:cTn id="34" dur="1" fill="hold">
                                          <p:stCondLst>
                                            <p:cond delay="0"/>
                                          </p:stCondLst>
                                        </p:cTn>
                                        <p:tgtEl>
                                          <p:spTgt spid="68"/>
                                        </p:tgtEl>
                                        <p:attrNameLst>
                                          <p:attrName>style.visibility</p:attrName>
                                        </p:attrNameLst>
                                      </p:cBhvr>
                                      <p:to>
                                        <p:strVal val="visible"/>
                                      </p:to>
                                    </p:set>
                                    <p:anim calcmode="lin" valueType="num">
                                      <p:cBhvr>
                                        <p:cTn id="35" dur="500" fill="hold"/>
                                        <p:tgtEl>
                                          <p:spTgt spid="68"/>
                                        </p:tgtEl>
                                        <p:attrNameLst>
                                          <p:attrName>ppt_w</p:attrName>
                                        </p:attrNameLst>
                                      </p:cBhvr>
                                      <p:tavLst>
                                        <p:tav tm="0">
                                          <p:val>
                                            <p:fltVal val="0"/>
                                          </p:val>
                                        </p:tav>
                                        <p:tav tm="100000">
                                          <p:val>
                                            <p:strVal val="#ppt_w"/>
                                          </p:val>
                                        </p:tav>
                                      </p:tavLst>
                                    </p:anim>
                                    <p:anim calcmode="lin" valueType="num">
                                      <p:cBhvr>
                                        <p:cTn id="36" dur="500" fill="hold"/>
                                        <p:tgtEl>
                                          <p:spTgt spid="68"/>
                                        </p:tgtEl>
                                        <p:attrNameLst>
                                          <p:attrName>ppt_h</p:attrName>
                                        </p:attrNameLst>
                                      </p:cBhvr>
                                      <p:tavLst>
                                        <p:tav tm="0">
                                          <p:val>
                                            <p:fltVal val="0"/>
                                          </p:val>
                                        </p:tav>
                                        <p:tav tm="100000">
                                          <p:val>
                                            <p:strVal val="#ppt_h"/>
                                          </p:val>
                                        </p:tav>
                                      </p:tavLst>
                                    </p:anim>
                                  </p:childTnLst>
                                </p:cTn>
                              </p:par>
                            </p:childTnLst>
                          </p:cTn>
                        </p:par>
                        <p:par>
                          <p:cTn id="37" fill="hold">
                            <p:stCondLst>
                              <p:cond delay="3500"/>
                            </p:stCondLst>
                            <p:childTnLst>
                              <p:par>
                                <p:cTn id="38" presetID="23" presetClass="entr" presetSubtype="16" fill="hold" grpId="0" nodeType="afterEffect">
                                  <p:stCondLst>
                                    <p:cond delay="0"/>
                                  </p:stCondLst>
                                  <p:childTnLst>
                                    <p:set>
                                      <p:cBhvr>
                                        <p:cTn id="39" dur="1" fill="hold">
                                          <p:stCondLst>
                                            <p:cond delay="0"/>
                                          </p:stCondLst>
                                        </p:cTn>
                                        <p:tgtEl>
                                          <p:spTgt spid="80"/>
                                        </p:tgtEl>
                                        <p:attrNameLst>
                                          <p:attrName>style.visibility</p:attrName>
                                        </p:attrNameLst>
                                      </p:cBhvr>
                                      <p:to>
                                        <p:strVal val="visible"/>
                                      </p:to>
                                    </p:set>
                                    <p:anim calcmode="lin" valueType="num">
                                      <p:cBhvr>
                                        <p:cTn id="40" dur="500" fill="hold"/>
                                        <p:tgtEl>
                                          <p:spTgt spid="80"/>
                                        </p:tgtEl>
                                        <p:attrNameLst>
                                          <p:attrName>ppt_w</p:attrName>
                                        </p:attrNameLst>
                                      </p:cBhvr>
                                      <p:tavLst>
                                        <p:tav tm="0">
                                          <p:val>
                                            <p:fltVal val="0"/>
                                          </p:val>
                                        </p:tav>
                                        <p:tav tm="100000">
                                          <p:val>
                                            <p:strVal val="#ppt_w"/>
                                          </p:val>
                                        </p:tav>
                                      </p:tavLst>
                                    </p:anim>
                                    <p:anim calcmode="lin" valueType="num">
                                      <p:cBhvr>
                                        <p:cTn id="41" dur="500" fill="hold"/>
                                        <p:tgtEl>
                                          <p:spTgt spid="80"/>
                                        </p:tgtEl>
                                        <p:attrNameLst>
                                          <p:attrName>ppt_h</p:attrName>
                                        </p:attrNameLst>
                                      </p:cBhvr>
                                      <p:tavLst>
                                        <p:tav tm="0">
                                          <p:val>
                                            <p:fltVal val="0"/>
                                          </p:val>
                                        </p:tav>
                                        <p:tav tm="100000">
                                          <p:val>
                                            <p:strVal val="#ppt_h"/>
                                          </p:val>
                                        </p:tav>
                                      </p:tavLst>
                                    </p:anim>
                                  </p:childTnLst>
                                </p:cTn>
                              </p:par>
                            </p:childTnLst>
                          </p:cTn>
                        </p:par>
                        <p:par>
                          <p:cTn id="42" fill="hold">
                            <p:stCondLst>
                              <p:cond delay="4000"/>
                            </p:stCondLst>
                            <p:childTnLst>
                              <p:par>
                                <p:cTn id="43" presetID="18" presetClass="entr" presetSubtype="12" fill="hold" nodeType="afterEffect">
                                  <p:stCondLst>
                                    <p:cond delay="0"/>
                                  </p:stCondLst>
                                  <p:childTnLst>
                                    <p:set>
                                      <p:cBhvr>
                                        <p:cTn id="44" dur="1" fill="hold">
                                          <p:stCondLst>
                                            <p:cond delay="0"/>
                                          </p:stCondLst>
                                        </p:cTn>
                                        <p:tgtEl>
                                          <p:spTgt spid="96"/>
                                        </p:tgtEl>
                                        <p:attrNameLst>
                                          <p:attrName>style.visibility</p:attrName>
                                        </p:attrNameLst>
                                      </p:cBhvr>
                                      <p:to>
                                        <p:strVal val="visible"/>
                                      </p:to>
                                    </p:set>
                                    <p:animEffect transition="in" filter="strips(downLeft)">
                                      <p:cBhvr>
                                        <p:cTn id="45" dur="500"/>
                                        <p:tgtEl>
                                          <p:spTgt spid="96"/>
                                        </p:tgtEl>
                                      </p:cBhvr>
                                    </p:animEffect>
                                  </p:childTnLst>
                                </p:cTn>
                              </p:par>
                            </p:childTnLst>
                          </p:cTn>
                        </p:par>
                        <p:par>
                          <p:cTn id="46" fill="hold">
                            <p:stCondLst>
                              <p:cond delay="4500"/>
                            </p:stCondLst>
                            <p:childTnLst>
                              <p:par>
                                <p:cTn id="47" presetID="12" presetClass="entr" presetSubtype="4"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slide(fromBottom)">
                                      <p:cBhvr>
                                        <p:cTn id="49" dur="500"/>
                                        <p:tgtEl>
                                          <p:spTgt spid="23"/>
                                        </p:tgtEl>
                                      </p:cBhvr>
                                    </p:animEffect>
                                  </p:childTnLst>
                                </p:cTn>
                              </p:par>
                            </p:childTnLst>
                          </p:cTn>
                        </p:par>
                        <p:par>
                          <p:cTn id="50" fill="hold">
                            <p:stCondLst>
                              <p:cond delay="5000"/>
                            </p:stCondLst>
                            <p:childTnLst>
                              <p:par>
                                <p:cTn id="51" presetID="2" presetClass="entr" presetSubtype="4" accel="50000" decel="50000" fill="hold" nodeType="afterEffect">
                                  <p:stCondLst>
                                    <p:cond delay="0"/>
                                  </p:stCondLst>
                                  <p:childTnLst>
                                    <p:set>
                                      <p:cBhvr>
                                        <p:cTn id="52" dur="1" fill="hold">
                                          <p:stCondLst>
                                            <p:cond delay="0"/>
                                          </p:stCondLst>
                                        </p:cTn>
                                        <p:tgtEl>
                                          <p:spTgt spid="97"/>
                                        </p:tgtEl>
                                        <p:attrNameLst>
                                          <p:attrName>style.visibility</p:attrName>
                                        </p:attrNameLst>
                                      </p:cBhvr>
                                      <p:to>
                                        <p:strVal val="visible"/>
                                      </p:to>
                                    </p:set>
                                    <p:anim calcmode="lin" valueType="num">
                                      <p:cBhvr additive="base">
                                        <p:cTn id="53" dur="500" fill="hold"/>
                                        <p:tgtEl>
                                          <p:spTgt spid="97"/>
                                        </p:tgtEl>
                                        <p:attrNameLst>
                                          <p:attrName>ppt_x</p:attrName>
                                        </p:attrNameLst>
                                      </p:cBhvr>
                                      <p:tavLst>
                                        <p:tav tm="0">
                                          <p:val>
                                            <p:strVal val="#ppt_x"/>
                                          </p:val>
                                        </p:tav>
                                        <p:tav tm="100000">
                                          <p:val>
                                            <p:strVal val="#ppt_x"/>
                                          </p:val>
                                        </p:tav>
                                      </p:tavLst>
                                    </p:anim>
                                    <p:anim calcmode="lin" valueType="num">
                                      <p:cBhvr additive="base">
                                        <p:cTn id="54" dur="500" fill="hold"/>
                                        <p:tgtEl>
                                          <p:spTgt spid="97"/>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23" presetClass="entr" presetSubtype="16" fill="hold" grpId="0" nodeType="after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childTnLst>
                                </p:cTn>
                              </p:par>
                            </p:childTnLst>
                          </p:cTn>
                        </p:par>
                        <p:par>
                          <p:cTn id="60" fill="hold">
                            <p:stCondLst>
                              <p:cond delay="6000"/>
                            </p:stCondLst>
                            <p:childTnLst>
                              <p:par>
                                <p:cTn id="61" presetID="23" presetClass="entr" presetSubtype="16" fill="hold" grpId="0" nodeType="afterEffect">
                                  <p:stCondLst>
                                    <p:cond delay="0"/>
                                  </p:stCondLst>
                                  <p:childTnLst>
                                    <p:set>
                                      <p:cBhvr>
                                        <p:cTn id="62" dur="1" fill="hold">
                                          <p:stCondLst>
                                            <p:cond delay="0"/>
                                          </p:stCondLst>
                                        </p:cTn>
                                        <p:tgtEl>
                                          <p:spTgt spid="81"/>
                                        </p:tgtEl>
                                        <p:attrNameLst>
                                          <p:attrName>style.visibility</p:attrName>
                                        </p:attrNameLst>
                                      </p:cBhvr>
                                      <p:to>
                                        <p:strVal val="visible"/>
                                      </p:to>
                                    </p:set>
                                    <p:anim calcmode="lin" valueType="num">
                                      <p:cBhvr>
                                        <p:cTn id="63" dur="500" fill="hold"/>
                                        <p:tgtEl>
                                          <p:spTgt spid="81"/>
                                        </p:tgtEl>
                                        <p:attrNameLst>
                                          <p:attrName>ppt_w</p:attrName>
                                        </p:attrNameLst>
                                      </p:cBhvr>
                                      <p:tavLst>
                                        <p:tav tm="0">
                                          <p:val>
                                            <p:fltVal val="0"/>
                                          </p:val>
                                        </p:tav>
                                        <p:tav tm="100000">
                                          <p:val>
                                            <p:strVal val="#ppt_w"/>
                                          </p:val>
                                        </p:tav>
                                      </p:tavLst>
                                    </p:anim>
                                    <p:anim calcmode="lin" valueType="num">
                                      <p:cBhvr>
                                        <p:cTn id="64" dur="500" fill="hold"/>
                                        <p:tgtEl>
                                          <p:spTgt spid="81"/>
                                        </p:tgtEl>
                                        <p:attrNameLst>
                                          <p:attrName>ppt_h</p:attrName>
                                        </p:attrNameLst>
                                      </p:cBhvr>
                                      <p:tavLst>
                                        <p:tav tm="0">
                                          <p:val>
                                            <p:fltVal val="0"/>
                                          </p:val>
                                        </p:tav>
                                        <p:tav tm="100000">
                                          <p:val>
                                            <p:strVal val="#ppt_h"/>
                                          </p:val>
                                        </p:tav>
                                      </p:tavLst>
                                    </p:anim>
                                  </p:childTnLst>
                                </p:cTn>
                              </p:par>
                            </p:childTnLst>
                          </p:cTn>
                        </p:par>
                        <p:par>
                          <p:cTn id="65" fill="hold">
                            <p:stCondLst>
                              <p:cond delay="6500"/>
                            </p:stCondLst>
                            <p:childTnLst>
                              <p:par>
                                <p:cTn id="66" presetID="18" presetClass="entr" presetSubtype="12" fill="hold"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strips(downLeft)">
                                      <p:cBhvr>
                                        <p:cTn id="68" dur="500"/>
                                        <p:tgtEl>
                                          <p:spTgt spid="86"/>
                                        </p:tgtEl>
                                      </p:cBhvr>
                                    </p:animEffect>
                                  </p:childTnLst>
                                </p:cTn>
                              </p:par>
                            </p:childTnLst>
                          </p:cTn>
                        </p:par>
                        <p:par>
                          <p:cTn id="69" fill="hold">
                            <p:stCondLst>
                              <p:cond delay="7000"/>
                            </p:stCondLst>
                            <p:childTnLst>
                              <p:par>
                                <p:cTn id="70" presetID="12" presetClass="entr" presetSubtype="4" fill="hold" nodeType="after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slide(fromBottom)">
                                      <p:cBhvr>
                                        <p:cTn id="72" dur="500"/>
                                        <p:tgtEl>
                                          <p:spTgt spid="21"/>
                                        </p:tgtEl>
                                      </p:cBhvr>
                                    </p:animEffect>
                                  </p:childTnLst>
                                </p:cTn>
                              </p:par>
                            </p:childTnLst>
                          </p:cTn>
                        </p:par>
                        <p:par>
                          <p:cTn id="73" fill="hold">
                            <p:stCondLst>
                              <p:cond delay="7500"/>
                            </p:stCondLst>
                            <p:childTnLst>
                              <p:par>
                                <p:cTn id="74" presetID="2" presetClass="entr" presetSubtype="4" accel="50000" decel="50000" fill="hold" nodeType="afterEffect">
                                  <p:stCondLst>
                                    <p:cond delay="0"/>
                                  </p:stCondLst>
                                  <p:childTnLst>
                                    <p:set>
                                      <p:cBhvr>
                                        <p:cTn id="75" dur="1" fill="hold">
                                          <p:stCondLst>
                                            <p:cond delay="0"/>
                                          </p:stCondLst>
                                        </p:cTn>
                                        <p:tgtEl>
                                          <p:spTgt spid="105"/>
                                        </p:tgtEl>
                                        <p:attrNameLst>
                                          <p:attrName>style.visibility</p:attrName>
                                        </p:attrNameLst>
                                      </p:cBhvr>
                                      <p:to>
                                        <p:strVal val="visible"/>
                                      </p:to>
                                    </p:set>
                                    <p:anim calcmode="lin" valueType="num">
                                      <p:cBhvr additive="base">
                                        <p:cTn id="76" dur="500" fill="hold"/>
                                        <p:tgtEl>
                                          <p:spTgt spid="105"/>
                                        </p:tgtEl>
                                        <p:attrNameLst>
                                          <p:attrName>ppt_x</p:attrName>
                                        </p:attrNameLst>
                                      </p:cBhvr>
                                      <p:tavLst>
                                        <p:tav tm="0">
                                          <p:val>
                                            <p:strVal val="#ppt_x"/>
                                          </p:val>
                                        </p:tav>
                                        <p:tav tm="100000">
                                          <p:val>
                                            <p:strVal val="#ppt_x"/>
                                          </p:val>
                                        </p:tav>
                                      </p:tavLst>
                                    </p:anim>
                                    <p:anim calcmode="lin" valueType="num">
                                      <p:cBhvr additive="base">
                                        <p:cTn id="77" dur="500" fill="hold"/>
                                        <p:tgtEl>
                                          <p:spTgt spid="105"/>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3" presetClass="entr" presetSubtype="16" fill="hold" grpId="0" nodeType="afterEffect">
                                  <p:stCondLst>
                                    <p:cond delay="0"/>
                                  </p:stCondLst>
                                  <p:childTnLst>
                                    <p:set>
                                      <p:cBhvr>
                                        <p:cTn id="80" dur="1" fill="hold">
                                          <p:stCondLst>
                                            <p:cond delay="0"/>
                                          </p:stCondLst>
                                        </p:cTn>
                                        <p:tgtEl>
                                          <p:spTgt spid="73"/>
                                        </p:tgtEl>
                                        <p:attrNameLst>
                                          <p:attrName>style.visibility</p:attrName>
                                        </p:attrNameLst>
                                      </p:cBhvr>
                                      <p:to>
                                        <p:strVal val="visible"/>
                                      </p:to>
                                    </p:set>
                                    <p:anim calcmode="lin" valueType="num">
                                      <p:cBhvr>
                                        <p:cTn id="81" dur="500" fill="hold"/>
                                        <p:tgtEl>
                                          <p:spTgt spid="73"/>
                                        </p:tgtEl>
                                        <p:attrNameLst>
                                          <p:attrName>ppt_w</p:attrName>
                                        </p:attrNameLst>
                                      </p:cBhvr>
                                      <p:tavLst>
                                        <p:tav tm="0">
                                          <p:val>
                                            <p:fltVal val="0"/>
                                          </p:val>
                                        </p:tav>
                                        <p:tav tm="100000">
                                          <p:val>
                                            <p:strVal val="#ppt_w"/>
                                          </p:val>
                                        </p:tav>
                                      </p:tavLst>
                                    </p:anim>
                                    <p:anim calcmode="lin" valueType="num">
                                      <p:cBhvr>
                                        <p:cTn id="82" dur="500" fill="hold"/>
                                        <p:tgtEl>
                                          <p:spTgt spid="73"/>
                                        </p:tgtEl>
                                        <p:attrNameLst>
                                          <p:attrName>ppt_h</p:attrName>
                                        </p:attrNameLst>
                                      </p:cBhvr>
                                      <p:tavLst>
                                        <p:tav tm="0">
                                          <p:val>
                                            <p:fltVal val="0"/>
                                          </p:val>
                                        </p:tav>
                                        <p:tav tm="100000">
                                          <p:val>
                                            <p:strVal val="#ppt_h"/>
                                          </p:val>
                                        </p:tav>
                                      </p:tavLst>
                                    </p:anim>
                                  </p:childTnLst>
                                </p:cTn>
                              </p:par>
                            </p:childTnLst>
                          </p:cTn>
                        </p:par>
                        <p:par>
                          <p:cTn id="83" fill="hold">
                            <p:stCondLst>
                              <p:cond delay="8500"/>
                            </p:stCondLst>
                            <p:childTnLst>
                              <p:par>
                                <p:cTn id="84" presetID="23" presetClass="entr" presetSubtype="16"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p:cTn id="86" dur="500" fill="hold"/>
                                        <p:tgtEl>
                                          <p:spTgt spid="82"/>
                                        </p:tgtEl>
                                        <p:attrNameLst>
                                          <p:attrName>ppt_w</p:attrName>
                                        </p:attrNameLst>
                                      </p:cBhvr>
                                      <p:tavLst>
                                        <p:tav tm="0">
                                          <p:val>
                                            <p:fltVal val="0"/>
                                          </p:val>
                                        </p:tav>
                                        <p:tav tm="100000">
                                          <p:val>
                                            <p:strVal val="#ppt_w"/>
                                          </p:val>
                                        </p:tav>
                                      </p:tavLst>
                                    </p:anim>
                                    <p:anim calcmode="lin" valueType="num">
                                      <p:cBhvr>
                                        <p:cTn id="87" dur="500" fill="hold"/>
                                        <p:tgtEl>
                                          <p:spTgt spid="82"/>
                                        </p:tgtEl>
                                        <p:attrNameLst>
                                          <p:attrName>ppt_h</p:attrName>
                                        </p:attrNameLst>
                                      </p:cBhvr>
                                      <p:tavLst>
                                        <p:tav tm="0">
                                          <p:val>
                                            <p:fltVal val="0"/>
                                          </p:val>
                                        </p:tav>
                                        <p:tav tm="100000">
                                          <p:val>
                                            <p:strVal val="#ppt_h"/>
                                          </p:val>
                                        </p:tav>
                                      </p:tavLst>
                                    </p:anim>
                                  </p:childTnLst>
                                </p:cTn>
                              </p:par>
                            </p:childTnLst>
                          </p:cTn>
                        </p:par>
                        <p:par>
                          <p:cTn id="88" fill="hold">
                            <p:stCondLst>
                              <p:cond delay="9000"/>
                            </p:stCondLst>
                            <p:childTnLst>
                              <p:par>
                                <p:cTn id="89" presetID="18" presetClass="entr" presetSubtype="12" fill="hold" nodeType="afterEffect">
                                  <p:stCondLst>
                                    <p:cond delay="0"/>
                                  </p:stCondLst>
                                  <p:childTnLst>
                                    <p:set>
                                      <p:cBhvr>
                                        <p:cTn id="90" dur="1" fill="hold">
                                          <p:stCondLst>
                                            <p:cond delay="0"/>
                                          </p:stCondLst>
                                        </p:cTn>
                                        <p:tgtEl>
                                          <p:spTgt spid="101"/>
                                        </p:tgtEl>
                                        <p:attrNameLst>
                                          <p:attrName>style.visibility</p:attrName>
                                        </p:attrNameLst>
                                      </p:cBhvr>
                                      <p:to>
                                        <p:strVal val="visible"/>
                                      </p:to>
                                    </p:set>
                                    <p:animEffect transition="in" filter="strips(downLeft)">
                                      <p:cBhvr>
                                        <p:cTn id="91" dur="500"/>
                                        <p:tgtEl>
                                          <p:spTgt spid="101"/>
                                        </p:tgtEl>
                                      </p:cBhvr>
                                    </p:animEffect>
                                  </p:childTnLst>
                                </p:cTn>
                              </p:par>
                            </p:childTnLst>
                          </p:cTn>
                        </p:par>
                        <p:par>
                          <p:cTn id="92" fill="hold">
                            <p:stCondLst>
                              <p:cond delay="9500"/>
                            </p:stCondLst>
                            <p:childTnLst>
                              <p:par>
                                <p:cTn id="93" presetID="1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slide(fromBottom)">
                                      <p:cBhvr>
                                        <p:cTn id="95" dur="500"/>
                                        <p:tgtEl>
                                          <p:spTgt spid="24"/>
                                        </p:tgtEl>
                                      </p:cBhvr>
                                    </p:animEffect>
                                  </p:childTnLst>
                                </p:cTn>
                              </p:par>
                            </p:childTnLst>
                          </p:cTn>
                        </p:par>
                        <p:par>
                          <p:cTn id="96" fill="hold">
                            <p:stCondLst>
                              <p:cond delay="10000"/>
                            </p:stCondLst>
                            <p:childTnLst>
                              <p:par>
                                <p:cTn id="97" presetID="2" presetClass="entr" presetSubtype="4" accel="50000" decel="50000" fill="hold" nodeType="afterEffect">
                                  <p:stCondLst>
                                    <p:cond delay="0"/>
                                  </p:stCondLst>
                                  <p:childTnLst>
                                    <p:set>
                                      <p:cBhvr>
                                        <p:cTn id="98" dur="1" fill="hold">
                                          <p:stCondLst>
                                            <p:cond delay="0"/>
                                          </p:stCondLst>
                                        </p:cTn>
                                        <p:tgtEl>
                                          <p:spTgt spid="114"/>
                                        </p:tgtEl>
                                        <p:attrNameLst>
                                          <p:attrName>style.visibility</p:attrName>
                                        </p:attrNameLst>
                                      </p:cBhvr>
                                      <p:to>
                                        <p:strVal val="visible"/>
                                      </p:to>
                                    </p:set>
                                    <p:anim calcmode="lin" valueType="num">
                                      <p:cBhvr additive="base">
                                        <p:cTn id="99" dur="500" fill="hold"/>
                                        <p:tgtEl>
                                          <p:spTgt spid="114"/>
                                        </p:tgtEl>
                                        <p:attrNameLst>
                                          <p:attrName>ppt_x</p:attrName>
                                        </p:attrNameLst>
                                      </p:cBhvr>
                                      <p:tavLst>
                                        <p:tav tm="0">
                                          <p:val>
                                            <p:strVal val="#ppt_x"/>
                                          </p:val>
                                        </p:tav>
                                        <p:tav tm="100000">
                                          <p:val>
                                            <p:strVal val="#ppt_x"/>
                                          </p:val>
                                        </p:tav>
                                      </p:tavLst>
                                    </p:anim>
                                    <p:anim calcmode="lin" valueType="num">
                                      <p:cBhvr additive="base">
                                        <p:cTn id="100" dur="500" fill="hold"/>
                                        <p:tgtEl>
                                          <p:spTgt spid="114"/>
                                        </p:tgtEl>
                                        <p:attrNameLst>
                                          <p:attrName>ppt_y</p:attrName>
                                        </p:attrNameLst>
                                      </p:cBhvr>
                                      <p:tavLst>
                                        <p:tav tm="0">
                                          <p:val>
                                            <p:strVal val="1+#ppt_h/2"/>
                                          </p:val>
                                        </p:tav>
                                        <p:tav tm="100000">
                                          <p:val>
                                            <p:strVal val="#ppt_y"/>
                                          </p:val>
                                        </p:tav>
                                      </p:tavLst>
                                    </p:anim>
                                  </p:childTnLst>
                                </p:cTn>
                              </p:par>
                            </p:childTnLst>
                          </p:cTn>
                        </p:par>
                        <p:par>
                          <p:cTn id="101" fill="hold">
                            <p:stCondLst>
                              <p:cond delay="10500"/>
                            </p:stCondLst>
                            <p:childTnLst>
                              <p:par>
                                <p:cTn id="102" presetID="23" presetClass="entr" presetSubtype="16" fill="hold" grpId="0" nodeType="afterEffect">
                                  <p:stCondLst>
                                    <p:cond delay="0"/>
                                  </p:stCondLst>
                                  <p:childTnLst>
                                    <p:set>
                                      <p:cBhvr>
                                        <p:cTn id="103" dur="1" fill="hold">
                                          <p:stCondLst>
                                            <p:cond delay="0"/>
                                          </p:stCondLst>
                                        </p:cTn>
                                        <p:tgtEl>
                                          <p:spTgt spid="77"/>
                                        </p:tgtEl>
                                        <p:attrNameLst>
                                          <p:attrName>style.visibility</p:attrName>
                                        </p:attrNameLst>
                                      </p:cBhvr>
                                      <p:to>
                                        <p:strVal val="visible"/>
                                      </p:to>
                                    </p:set>
                                    <p:anim calcmode="lin" valueType="num">
                                      <p:cBhvr>
                                        <p:cTn id="104" dur="500" fill="hold"/>
                                        <p:tgtEl>
                                          <p:spTgt spid="77"/>
                                        </p:tgtEl>
                                        <p:attrNameLst>
                                          <p:attrName>ppt_w</p:attrName>
                                        </p:attrNameLst>
                                      </p:cBhvr>
                                      <p:tavLst>
                                        <p:tav tm="0">
                                          <p:val>
                                            <p:fltVal val="0"/>
                                          </p:val>
                                        </p:tav>
                                        <p:tav tm="100000">
                                          <p:val>
                                            <p:strVal val="#ppt_w"/>
                                          </p:val>
                                        </p:tav>
                                      </p:tavLst>
                                    </p:anim>
                                    <p:anim calcmode="lin" valueType="num">
                                      <p:cBhvr>
                                        <p:cTn id="105" dur="500" fill="hold"/>
                                        <p:tgtEl>
                                          <p:spTgt spid="77"/>
                                        </p:tgtEl>
                                        <p:attrNameLst>
                                          <p:attrName>ppt_h</p:attrName>
                                        </p:attrNameLst>
                                      </p:cBhvr>
                                      <p:tavLst>
                                        <p:tav tm="0">
                                          <p:val>
                                            <p:fltVal val="0"/>
                                          </p:val>
                                        </p:tav>
                                        <p:tav tm="100000">
                                          <p:val>
                                            <p:strVal val="#ppt_h"/>
                                          </p:val>
                                        </p:tav>
                                      </p:tavLst>
                                    </p:anim>
                                  </p:childTnLst>
                                </p:cTn>
                              </p:par>
                            </p:childTnLst>
                          </p:cTn>
                        </p:par>
                        <p:par>
                          <p:cTn id="106" fill="hold">
                            <p:stCondLst>
                              <p:cond delay="11000"/>
                            </p:stCondLst>
                            <p:childTnLst>
                              <p:par>
                                <p:cTn id="107" presetID="23" presetClass="entr" presetSubtype="16" fill="hold" grpId="0" nodeType="afterEffect">
                                  <p:stCondLst>
                                    <p:cond delay="0"/>
                                  </p:stCondLst>
                                  <p:childTnLst>
                                    <p:set>
                                      <p:cBhvr>
                                        <p:cTn id="108" dur="1" fill="hold">
                                          <p:stCondLst>
                                            <p:cond delay="0"/>
                                          </p:stCondLst>
                                        </p:cTn>
                                        <p:tgtEl>
                                          <p:spTgt spid="83"/>
                                        </p:tgtEl>
                                        <p:attrNameLst>
                                          <p:attrName>style.visibility</p:attrName>
                                        </p:attrNameLst>
                                      </p:cBhvr>
                                      <p:to>
                                        <p:strVal val="visible"/>
                                      </p:to>
                                    </p:set>
                                    <p:anim calcmode="lin" valueType="num">
                                      <p:cBhvr>
                                        <p:cTn id="109" dur="500" fill="hold"/>
                                        <p:tgtEl>
                                          <p:spTgt spid="83"/>
                                        </p:tgtEl>
                                        <p:attrNameLst>
                                          <p:attrName>ppt_w</p:attrName>
                                        </p:attrNameLst>
                                      </p:cBhvr>
                                      <p:tavLst>
                                        <p:tav tm="0">
                                          <p:val>
                                            <p:fltVal val="0"/>
                                          </p:val>
                                        </p:tav>
                                        <p:tav tm="100000">
                                          <p:val>
                                            <p:strVal val="#ppt_w"/>
                                          </p:val>
                                        </p:tav>
                                      </p:tavLst>
                                    </p:anim>
                                    <p:anim calcmode="lin" valueType="num">
                                      <p:cBhvr>
                                        <p:cTn id="110" dur="500" fill="hold"/>
                                        <p:tgtEl>
                                          <p:spTgt spid="83"/>
                                        </p:tgtEl>
                                        <p:attrNameLst>
                                          <p:attrName>ppt_h</p:attrName>
                                        </p:attrNameLst>
                                      </p:cBhvr>
                                      <p:tavLst>
                                        <p:tav tm="0">
                                          <p:val>
                                            <p:fltVal val="0"/>
                                          </p:val>
                                        </p:tav>
                                        <p:tav tm="100000">
                                          <p:val>
                                            <p:strVal val="#ppt_h"/>
                                          </p:val>
                                        </p:tav>
                                      </p:tavLst>
                                    </p:anim>
                                  </p:childTnLst>
                                </p:cTn>
                              </p:par>
                            </p:childTnLst>
                          </p:cTn>
                        </p:par>
                        <p:par>
                          <p:cTn id="111" fill="hold">
                            <p:stCondLst>
                              <p:cond delay="11500"/>
                            </p:stCondLst>
                            <p:childTnLst>
                              <p:par>
                                <p:cTn id="112" presetID="18" presetClass="entr" presetSubtype="12" fill="hold" nodeType="afterEffect">
                                  <p:stCondLst>
                                    <p:cond delay="0"/>
                                  </p:stCondLst>
                                  <p:childTnLst>
                                    <p:set>
                                      <p:cBhvr>
                                        <p:cTn id="113" dur="1" fill="hold">
                                          <p:stCondLst>
                                            <p:cond delay="0"/>
                                          </p:stCondLst>
                                        </p:cTn>
                                        <p:tgtEl>
                                          <p:spTgt spid="91"/>
                                        </p:tgtEl>
                                        <p:attrNameLst>
                                          <p:attrName>style.visibility</p:attrName>
                                        </p:attrNameLst>
                                      </p:cBhvr>
                                      <p:to>
                                        <p:strVal val="visible"/>
                                      </p:to>
                                    </p:set>
                                    <p:animEffect transition="in" filter="strips(downLeft)">
                                      <p:cBhvr>
                                        <p:cTn id="114" dur="500"/>
                                        <p:tgtEl>
                                          <p:spTgt spid="91"/>
                                        </p:tgtEl>
                                      </p:cBhvr>
                                    </p:animEffect>
                                  </p:childTnLst>
                                </p:cTn>
                              </p:par>
                            </p:childTnLst>
                          </p:cTn>
                        </p:par>
                        <p:par>
                          <p:cTn id="115" fill="hold">
                            <p:stCondLst>
                              <p:cond delay="12000"/>
                            </p:stCondLst>
                            <p:childTnLst>
                              <p:par>
                                <p:cTn id="116" presetID="12" presetClass="entr" presetSubtype="4" fill="hold" nodeType="afterEffect">
                                  <p:stCondLst>
                                    <p:cond delay="0"/>
                                  </p:stCondLst>
                                  <p:childTnLst>
                                    <p:set>
                                      <p:cBhvr>
                                        <p:cTn id="117" dur="1" fill="hold">
                                          <p:stCondLst>
                                            <p:cond delay="0"/>
                                          </p:stCondLst>
                                        </p:cTn>
                                        <p:tgtEl>
                                          <p:spTgt spid="22"/>
                                        </p:tgtEl>
                                        <p:attrNameLst>
                                          <p:attrName>style.visibility</p:attrName>
                                        </p:attrNameLst>
                                      </p:cBhvr>
                                      <p:to>
                                        <p:strVal val="visible"/>
                                      </p:to>
                                    </p:set>
                                    <p:animEffect transition="in" filter="slide(fromBottom)">
                                      <p:cBhvr>
                                        <p:cTn id="118" dur="500"/>
                                        <p:tgtEl>
                                          <p:spTgt spid="22"/>
                                        </p:tgtEl>
                                      </p:cBhvr>
                                    </p:animEffect>
                                  </p:childTnLst>
                                </p:cTn>
                              </p:par>
                            </p:childTnLst>
                          </p:cTn>
                        </p:par>
                        <p:par>
                          <p:cTn id="119" fill="hold">
                            <p:stCondLst>
                              <p:cond delay="12500"/>
                            </p:stCondLst>
                            <p:childTnLst>
                              <p:par>
                                <p:cTn id="120" presetID="23" presetClass="entr" presetSubtype="16" fill="hold" grpId="0" nodeType="afterEffect">
                                  <p:stCondLst>
                                    <p:cond delay="0"/>
                                  </p:stCondLst>
                                  <p:childTnLst>
                                    <p:set>
                                      <p:cBhvr>
                                        <p:cTn id="121" dur="1" fill="hold">
                                          <p:stCondLst>
                                            <p:cond delay="0"/>
                                          </p:stCondLst>
                                        </p:cTn>
                                        <p:tgtEl>
                                          <p:spTgt spid="50"/>
                                        </p:tgtEl>
                                        <p:attrNameLst>
                                          <p:attrName>style.visibility</p:attrName>
                                        </p:attrNameLst>
                                      </p:cBhvr>
                                      <p:to>
                                        <p:strVal val="visible"/>
                                      </p:to>
                                    </p:set>
                                    <p:anim calcmode="lin" valueType="num">
                                      <p:cBhvr>
                                        <p:cTn id="122" dur="500" fill="hold"/>
                                        <p:tgtEl>
                                          <p:spTgt spid="50"/>
                                        </p:tgtEl>
                                        <p:attrNameLst>
                                          <p:attrName>ppt_w</p:attrName>
                                        </p:attrNameLst>
                                      </p:cBhvr>
                                      <p:tavLst>
                                        <p:tav tm="0">
                                          <p:val>
                                            <p:fltVal val="0"/>
                                          </p:val>
                                        </p:tav>
                                        <p:tav tm="100000">
                                          <p:val>
                                            <p:strVal val="#ppt_w"/>
                                          </p:val>
                                        </p:tav>
                                      </p:tavLst>
                                    </p:anim>
                                    <p:anim calcmode="lin" valueType="num">
                                      <p:cBhvr>
                                        <p:cTn id="123" dur="500" fill="hold"/>
                                        <p:tgtEl>
                                          <p:spTgt spid="50"/>
                                        </p:tgtEl>
                                        <p:attrNameLst>
                                          <p:attrName>ppt_h</p:attrName>
                                        </p:attrNameLst>
                                      </p:cBhvr>
                                      <p:tavLst>
                                        <p:tav tm="0">
                                          <p:val>
                                            <p:fltVal val="0"/>
                                          </p:val>
                                        </p:tav>
                                        <p:tav tm="100000">
                                          <p:val>
                                            <p:strVal val="#ppt_h"/>
                                          </p:val>
                                        </p:tav>
                                      </p:tavLst>
                                    </p:anim>
                                  </p:childTnLst>
                                </p:cTn>
                              </p:par>
                            </p:childTnLst>
                          </p:cTn>
                        </p:par>
                        <p:par>
                          <p:cTn id="124" fill="hold">
                            <p:stCondLst>
                              <p:cond delay="13000"/>
                            </p:stCondLst>
                            <p:childTnLst>
                              <p:par>
                                <p:cTn id="125" presetID="23" presetClass="entr" presetSubtype="16" fill="hold" grpId="0"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childTnLst>
                                </p:cTn>
                              </p:par>
                            </p:childTnLst>
                          </p:cTn>
                        </p:par>
                        <p:par>
                          <p:cTn id="129" fill="hold">
                            <p:stCondLst>
                              <p:cond delay="13500"/>
                            </p:stCondLst>
                            <p:childTnLst>
                              <p:par>
                                <p:cTn id="130" presetID="23" presetClass="entr" presetSubtype="16" fill="hold" nodeType="afterEffect">
                                  <p:stCondLst>
                                    <p:cond delay="0"/>
                                  </p:stCondLst>
                                  <p:childTnLst>
                                    <p:set>
                                      <p:cBhvr>
                                        <p:cTn id="131" dur="1" fill="hold">
                                          <p:stCondLst>
                                            <p:cond delay="0"/>
                                          </p:stCondLst>
                                        </p:cTn>
                                        <p:tgtEl>
                                          <p:spTgt spid="52"/>
                                        </p:tgtEl>
                                        <p:attrNameLst>
                                          <p:attrName>style.visibility</p:attrName>
                                        </p:attrNameLst>
                                      </p:cBhvr>
                                      <p:to>
                                        <p:strVal val="visible"/>
                                      </p:to>
                                    </p:set>
                                    <p:anim calcmode="lin" valueType="num">
                                      <p:cBhvr>
                                        <p:cTn id="132" dur="500" fill="hold"/>
                                        <p:tgtEl>
                                          <p:spTgt spid="52"/>
                                        </p:tgtEl>
                                        <p:attrNameLst>
                                          <p:attrName>ppt_w</p:attrName>
                                        </p:attrNameLst>
                                      </p:cBhvr>
                                      <p:tavLst>
                                        <p:tav tm="0">
                                          <p:val>
                                            <p:fltVal val="0"/>
                                          </p:val>
                                        </p:tav>
                                        <p:tav tm="100000">
                                          <p:val>
                                            <p:strVal val="#ppt_w"/>
                                          </p:val>
                                        </p:tav>
                                      </p:tavLst>
                                    </p:anim>
                                    <p:anim calcmode="lin" valueType="num">
                                      <p:cBhvr>
                                        <p:cTn id="133" dur="500" fill="hold"/>
                                        <p:tgtEl>
                                          <p:spTgt spid="52"/>
                                        </p:tgtEl>
                                        <p:attrNameLst>
                                          <p:attrName>ppt_h</p:attrName>
                                        </p:attrNameLst>
                                      </p:cBhvr>
                                      <p:tavLst>
                                        <p:tav tm="0">
                                          <p:val>
                                            <p:fltVal val="0"/>
                                          </p:val>
                                        </p:tav>
                                        <p:tav tm="100000">
                                          <p:val>
                                            <p:strVal val="#ppt_h"/>
                                          </p:val>
                                        </p:tav>
                                      </p:tavLst>
                                    </p:anim>
                                  </p:childTnLst>
                                </p:cTn>
                              </p:par>
                            </p:childTnLst>
                          </p:cTn>
                        </p:par>
                        <p:par>
                          <p:cTn id="134" fill="hold">
                            <p:stCondLst>
                              <p:cond delay="14000"/>
                            </p:stCondLst>
                            <p:childTnLst>
                              <p:par>
                                <p:cTn id="135" presetID="23" presetClass="entr" presetSubtype="16"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 calcmode="lin" valueType="num">
                                      <p:cBhvr>
                                        <p:cTn id="137" dur="500" fill="hold"/>
                                        <p:tgtEl>
                                          <p:spTgt spid="57"/>
                                        </p:tgtEl>
                                        <p:attrNameLst>
                                          <p:attrName>ppt_w</p:attrName>
                                        </p:attrNameLst>
                                      </p:cBhvr>
                                      <p:tavLst>
                                        <p:tav tm="0">
                                          <p:val>
                                            <p:fltVal val="0"/>
                                          </p:val>
                                        </p:tav>
                                        <p:tav tm="100000">
                                          <p:val>
                                            <p:strVal val="#ppt_w"/>
                                          </p:val>
                                        </p:tav>
                                      </p:tavLst>
                                    </p:anim>
                                    <p:anim calcmode="lin" valueType="num">
                                      <p:cBhvr>
                                        <p:cTn id="138" dur="500" fill="hold"/>
                                        <p:tgtEl>
                                          <p:spTgt spid="57"/>
                                        </p:tgtEl>
                                        <p:attrNameLst>
                                          <p:attrName>ppt_h</p:attrName>
                                        </p:attrNameLst>
                                      </p:cBhvr>
                                      <p:tavLst>
                                        <p:tav tm="0">
                                          <p:val>
                                            <p:fltVal val="0"/>
                                          </p:val>
                                        </p:tav>
                                        <p:tav tm="100000">
                                          <p:val>
                                            <p:strVal val="#ppt_h"/>
                                          </p:val>
                                        </p:tav>
                                      </p:tavLst>
                                    </p:anim>
                                  </p:childTnLst>
                                </p:cTn>
                              </p:par>
                            </p:childTnLst>
                          </p:cTn>
                        </p:par>
                        <p:par>
                          <p:cTn id="139" fill="hold">
                            <p:stCondLst>
                              <p:cond delay="14500"/>
                            </p:stCondLst>
                            <p:childTnLst>
                              <p:par>
                                <p:cTn id="140" presetID="23" presetClass="entr" presetSubtype="16" fill="hold" nodeType="afterEffect">
                                  <p:stCondLst>
                                    <p:cond delay="0"/>
                                  </p:stCondLst>
                                  <p:childTnLst>
                                    <p:set>
                                      <p:cBhvr>
                                        <p:cTn id="141" dur="1" fill="hold">
                                          <p:stCondLst>
                                            <p:cond delay="0"/>
                                          </p:stCondLst>
                                        </p:cTn>
                                        <p:tgtEl>
                                          <p:spTgt spid="58"/>
                                        </p:tgtEl>
                                        <p:attrNameLst>
                                          <p:attrName>style.visibility</p:attrName>
                                        </p:attrNameLst>
                                      </p:cBhvr>
                                      <p:to>
                                        <p:strVal val="visible"/>
                                      </p:to>
                                    </p:set>
                                    <p:anim calcmode="lin" valueType="num">
                                      <p:cBhvr>
                                        <p:cTn id="142" dur="500" fill="hold"/>
                                        <p:tgtEl>
                                          <p:spTgt spid="58"/>
                                        </p:tgtEl>
                                        <p:attrNameLst>
                                          <p:attrName>ppt_w</p:attrName>
                                        </p:attrNameLst>
                                      </p:cBhvr>
                                      <p:tavLst>
                                        <p:tav tm="0">
                                          <p:val>
                                            <p:fltVal val="0"/>
                                          </p:val>
                                        </p:tav>
                                        <p:tav tm="100000">
                                          <p:val>
                                            <p:strVal val="#ppt_w"/>
                                          </p:val>
                                        </p:tav>
                                      </p:tavLst>
                                    </p:anim>
                                    <p:anim calcmode="lin" valueType="num">
                                      <p:cBhvr>
                                        <p:cTn id="143" dur="500" fill="hold"/>
                                        <p:tgtEl>
                                          <p:spTgt spid="5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8" grpId="0" animBg="1"/>
      <p:bldP spid="69" grpId="0" animBg="1"/>
      <p:bldP spid="73" grpId="0" animBg="1"/>
      <p:bldP spid="77" grpId="0" animBg="1"/>
      <p:bldP spid="79" grpId="0" animBg="1"/>
      <p:bldP spid="80" grpId="0" animBg="1"/>
      <p:bldP spid="81" grpId="0" animBg="1"/>
      <p:bldP spid="82" grpId="0" animBg="1"/>
      <p:bldP spid="83" grpId="0" animBg="1"/>
      <p:bldP spid="50" grpId="0" animBg="1"/>
      <p:bldP spid="51" grpId="0" animBg="1"/>
      <p:bldP spid="5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椭圆 34"/>
          <p:cNvSpPr/>
          <p:nvPr/>
        </p:nvSpPr>
        <p:spPr>
          <a:xfrm>
            <a:off x="5938782" y="1769153"/>
            <a:ext cx="485427" cy="485427"/>
          </a:xfrm>
          <a:prstGeom prst="ellipse">
            <a:avLst/>
          </a:prstGeom>
          <a:gradFill flip="none" rotWithShape="1">
            <a:gsLst>
              <a:gs pos="0">
                <a:schemeClr val="bg1"/>
              </a:gs>
              <a:gs pos="100000">
                <a:srgbClr val="C8C8C8"/>
              </a:gs>
            </a:gsLst>
            <a:lin ang="19800000" scaled="0"/>
            <a:tileRect/>
          </a:gradFill>
          <a:ln w="12700">
            <a:gradFill flip="none" rotWithShape="1">
              <a:gsLst>
                <a:gs pos="53000">
                  <a:schemeClr val="bg1">
                    <a:alpha val="90000"/>
                  </a:schemeClr>
                </a:gs>
                <a:gs pos="100000">
                  <a:schemeClr val="tx1">
                    <a:lumMod val="50000"/>
                    <a:lumOff val="50000"/>
                  </a:schemeClr>
                </a:gs>
              </a:gsLst>
              <a:lin ang="7200000" scaled="0"/>
              <a:tileRect/>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r>
              <a:rPr lang="en-US" altLang="zh-CN" sz="2400" dirty="0">
                <a:solidFill>
                  <a:schemeClr val="accent1"/>
                </a:solidFill>
                <a:latin typeface="+mn-ea"/>
                <a:cs typeface="+mn-ea"/>
              </a:rPr>
              <a:t>1</a:t>
            </a:r>
            <a:endParaRPr lang="zh-CN" altLang="en-US" sz="2400" dirty="0">
              <a:solidFill>
                <a:schemeClr val="accent1"/>
              </a:solidFill>
              <a:latin typeface="+mn-ea"/>
              <a:cs typeface="+mn-ea"/>
            </a:endParaRPr>
          </a:p>
        </p:txBody>
      </p:sp>
      <p:sp>
        <p:nvSpPr>
          <p:cNvPr id="36" name="椭圆 35"/>
          <p:cNvSpPr/>
          <p:nvPr/>
        </p:nvSpPr>
        <p:spPr>
          <a:xfrm>
            <a:off x="5938782" y="2440236"/>
            <a:ext cx="485427" cy="485427"/>
          </a:xfrm>
          <a:prstGeom prst="ellipse">
            <a:avLst/>
          </a:prstGeom>
          <a:gradFill flip="none" rotWithShape="1">
            <a:gsLst>
              <a:gs pos="0">
                <a:schemeClr val="bg1"/>
              </a:gs>
              <a:gs pos="100000">
                <a:srgbClr val="C8C8C8"/>
              </a:gs>
            </a:gsLst>
            <a:lin ang="19800000" scaled="0"/>
            <a:tileRect/>
          </a:gradFill>
          <a:ln w="12700">
            <a:gradFill flip="none" rotWithShape="1">
              <a:gsLst>
                <a:gs pos="53000">
                  <a:schemeClr val="bg1">
                    <a:alpha val="90000"/>
                  </a:schemeClr>
                </a:gs>
                <a:gs pos="100000">
                  <a:schemeClr val="tx1">
                    <a:lumMod val="50000"/>
                    <a:lumOff val="50000"/>
                  </a:schemeClr>
                </a:gs>
              </a:gsLst>
              <a:lin ang="7200000" scaled="0"/>
              <a:tileRect/>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r>
              <a:rPr lang="en-US" altLang="zh-CN" sz="2400" dirty="0">
                <a:solidFill>
                  <a:schemeClr val="accent1"/>
                </a:solidFill>
                <a:latin typeface="+mn-ea"/>
                <a:cs typeface="+mn-ea"/>
              </a:rPr>
              <a:t>2</a:t>
            </a:r>
            <a:endParaRPr lang="zh-CN" altLang="en-US" sz="2400" dirty="0">
              <a:solidFill>
                <a:schemeClr val="accent1"/>
              </a:solidFill>
              <a:latin typeface="+mn-ea"/>
              <a:cs typeface="+mn-ea"/>
            </a:endParaRPr>
          </a:p>
        </p:txBody>
      </p:sp>
      <p:sp>
        <p:nvSpPr>
          <p:cNvPr id="37" name="椭圆 36"/>
          <p:cNvSpPr/>
          <p:nvPr/>
        </p:nvSpPr>
        <p:spPr>
          <a:xfrm>
            <a:off x="5938782" y="3111319"/>
            <a:ext cx="485427" cy="485427"/>
          </a:xfrm>
          <a:prstGeom prst="ellipse">
            <a:avLst/>
          </a:prstGeom>
          <a:gradFill flip="none" rotWithShape="1">
            <a:gsLst>
              <a:gs pos="0">
                <a:schemeClr val="bg1"/>
              </a:gs>
              <a:gs pos="100000">
                <a:srgbClr val="C8C8C8"/>
              </a:gs>
            </a:gsLst>
            <a:lin ang="19800000" scaled="0"/>
            <a:tileRect/>
          </a:gradFill>
          <a:ln w="12700">
            <a:gradFill flip="none" rotWithShape="1">
              <a:gsLst>
                <a:gs pos="53000">
                  <a:schemeClr val="bg1">
                    <a:alpha val="90000"/>
                  </a:schemeClr>
                </a:gs>
                <a:gs pos="100000">
                  <a:schemeClr val="tx1">
                    <a:lumMod val="50000"/>
                    <a:lumOff val="50000"/>
                  </a:schemeClr>
                </a:gs>
              </a:gsLst>
              <a:lin ang="7200000" scaled="0"/>
              <a:tileRect/>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r>
              <a:rPr lang="en-US" altLang="zh-CN" sz="2400" dirty="0">
                <a:solidFill>
                  <a:schemeClr val="accent1"/>
                </a:solidFill>
                <a:latin typeface="+mn-ea"/>
                <a:cs typeface="+mn-ea"/>
              </a:rPr>
              <a:t>3</a:t>
            </a:r>
            <a:endParaRPr lang="zh-CN" altLang="en-US" sz="2400" dirty="0">
              <a:solidFill>
                <a:schemeClr val="accent1"/>
              </a:solidFill>
              <a:latin typeface="+mn-ea"/>
              <a:cs typeface="+mn-ea"/>
            </a:endParaRPr>
          </a:p>
        </p:txBody>
      </p:sp>
      <p:sp>
        <p:nvSpPr>
          <p:cNvPr id="38" name="矩形 37"/>
          <p:cNvSpPr/>
          <p:nvPr/>
        </p:nvSpPr>
        <p:spPr>
          <a:xfrm>
            <a:off x="6676141" y="1842595"/>
            <a:ext cx="1829347" cy="420564"/>
          </a:xfrm>
          <a:prstGeom prst="rect">
            <a:avLst/>
          </a:prstGeom>
        </p:spPr>
        <p:txBody>
          <a:bodyPr wrap="none">
            <a:spAutoFit/>
          </a:bodyPr>
          <a:lstStyle/>
          <a:p>
            <a:pPr>
              <a:defRPr/>
            </a:pPr>
            <a:r>
              <a:rPr kumimoji="1" lang="zh-CN" altLang="en-US" sz="2135" dirty="0">
                <a:solidFill>
                  <a:schemeClr val="accent2"/>
                </a:solidFill>
                <a:latin typeface="+mn-ea"/>
                <a:cs typeface="+mn-ea"/>
              </a:rPr>
              <a:t>年度工作概述</a:t>
            </a:r>
            <a:endParaRPr lang="zh-CN" altLang="en-US" sz="2135" spc="400" dirty="0">
              <a:solidFill>
                <a:schemeClr val="accent2"/>
              </a:solidFill>
              <a:latin typeface="+mn-ea"/>
              <a:cs typeface="+mn-ea"/>
              <a:sym typeface="+mn-lt"/>
            </a:endParaRPr>
          </a:p>
        </p:txBody>
      </p:sp>
      <p:sp>
        <p:nvSpPr>
          <p:cNvPr id="39" name="矩形 38"/>
          <p:cNvSpPr/>
          <p:nvPr/>
        </p:nvSpPr>
        <p:spPr>
          <a:xfrm>
            <a:off x="6676141" y="2510708"/>
            <a:ext cx="1829347" cy="420564"/>
          </a:xfrm>
          <a:prstGeom prst="rect">
            <a:avLst/>
          </a:prstGeom>
        </p:spPr>
        <p:txBody>
          <a:bodyPr wrap="none">
            <a:spAutoFit/>
          </a:bodyPr>
          <a:lstStyle/>
          <a:p>
            <a:pPr>
              <a:defRPr/>
            </a:pPr>
            <a:r>
              <a:rPr kumimoji="1" lang="zh-CN" altLang="en-US" sz="2135" dirty="0">
                <a:solidFill>
                  <a:schemeClr val="accent2"/>
                </a:solidFill>
                <a:latin typeface="+mn-ea"/>
                <a:cs typeface="+mn-ea"/>
              </a:rPr>
              <a:t>工作完成情况</a:t>
            </a:r>
            <a:endParaRPr lang="zh-CN" altLang="en-US" sz="2135" spc="400" dirty="0">
              <a:solidFill>
                <a:schemeClr val="accent2"/>
              </a:solidFill>
              <a:latin typeface="+mn-ea"/>
              <a:cs typeface="+mn-ea"/>
              <a:sym typeface="+mn-lt"/>
            </a:endParaRPr>
          </a:p>
        </p:txBody>
      </p:sp>
      <p:sp>
        <p:nvSpPr>
          <p:cNvPr id="40" name="矩形 39"/>
          <p:cNvSpPr/>
          <p:nvPr/>
        </p:nvSpPr>
        <p:spPr>
          <a:xfrm>
            <a:off x="6676141" y="3178821"/>
            <a:ext cx="1829347" cy="420564"/>
          </a:xfrm>
          <a:prstGeom prst="rect">
            <a:avLst/>
          </a:prstGeom>
        </p:spPr>
        <p:txBody>
          <a:bodyPr wrap="none">
            <a:spAutoFit/>
          </a:bodyPr>
          <a:lstStyle/>
          <a:p>
            <a:pPr>
              <a:defRPr/>
            </a:pPr>
            <a:r>
              <a:rPr kumimoji="1" lang="zh-CN" altLang="en-US" sz="2135" dirty="0">
                <a:solidFill>
                  <a:schemeClr val="accent2"/>
                </a:solidFill>
                <a:latin typeface="+mn-ea"/>
                <a:cs typeface="+mn-ea"/>
              </a:rPr>
              <a:t>成功项目展示</a:t>
            </a:r>
            <a:endParaRPr lang="zh-CN" altLang="en-US" sz="2135" spc="400" dirty="0">
              <a:solidFill>
                <a:schemeClr val="accent2"/>
              </a:solidFill>
              <a:latin typeface="+mn-ea"/>
              <a:cs typeface="+mn-ea"/>
              <a:sym typeface="+mn-lt"/>
            </a:endParaRPr>
          </a:p>
        </p:txBody>
      </p:sp>
      <p:sp>
        <p:nvSpPr>
          <p:cNvPr id="41" name="矩形 40"/>
          <p:cNvSpPr/>
          <p:nvPr/>
        </p:nvSpPr>
        <p:spPr>
          <a:xfrm>
            <a:off x="6676141" y="3846935"/>
            <a:ext cx="1829347" cy="420564"/>
          </a:xfrm>
          <a:prstGeom prst="rect">
            <a:avLst/>
          </a:prstGeom>
        </p:spPr>
        <p:txBody>
          <a:bodyPr wrap="none">
            <a:spAutoFit/>
          </a:bodyPr>
          <a:lstStyle/>
          <a:p>
            <a:pPr>
              <a:defRPr/>
            </a:pPr>
            <a:r>
              <a:rPr kumimoji="1" lang="zh-CN" altLang="en-US" sz="2135" dirty="0">
                <a:solidFill>
                  <a:schemeClr val="accent2"/>
                </a:solidFill>
                <a:latin typeface="+mn-ea"/>
                <a:cs typeface="+mn-ea"/>
              </a:rPr>
              <a:t>工作存在不足</a:t>
            </a:r>
            <a:endParaRPr lang="zh-CN" altLang="en-US" sz="2135" spc="400" dirty="0">
              <a:solidFill>
                <a:schemeClr val="accent2"/>
              </a:solidFill>
              <a:latin typeface="+mn-ea"/>
              <a:cs typeface="+mn-ea"/>
              <a:sym typeface="+mn-lt"/>
            </a:endParaRPr>
          </a:p>
        </p:txBody>
      </p:sp>
      <p:sp>
        <p:nvSpPr>
          <p:cNvPr id="42" name="椭圆 41"/>
          <p:cNvSpPr/>
          <p:nvPr/>
        </p:nvSpPr>
        <p:spPr>
          <a:xfrm>
            <a:off x="5938782" y="3782401"/>
            <a:ext cx="485427" cy="485427"/>
          </a:xfrm>
          <a:prstGeom prst="ellipse">
            <a:avLst/>
          </a:prstGeom>
          <a:gradFill flip="none" rotWithShape="1">
            <a:gsLst>
              <a:gs pos="0">
                <a:schemeClr val="bg1"/>
              </a:gs>
              <a:gs pos="100000">
                <a:srgbClr val="C8C8C8"/>
              </a:gs>
            </a:gsLst>
            <a:lin ang="19800000" scaled="0"/>
            <a:tileRect/>
          </a:gradFill>
          <a:ln w="12700">
            <a:gradFill flip="none" rotWithShape="1">
              <a:gsLst>
                <a:gs pos="53000">
                  <a:schemeClr val="bg1">
                    <a:alpha val="90000"/>
                  </a:schemeClr>
                </a:gs>
                <a:gs pos="100000">
                  <a:schemeClr val="tx1">
                    <a:lumMod val="50000"/>
                    <a:lumOff val="50000"/>
                  </a:schemeClr>
                </a:gs>
              </a:gsLst>
              <a:lin ang="7200000" scaled="0"/>
              <a:tileRect/>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r>
              <a:rPr lang="en-US" altLang="zh-CN" sz="2400" dirty="0">
                <a:solidFill>
                  <a:schemeClr val="accent1"/>
                </a:solidFill>
                <a:latin typeface="+mn-ea"/>
                <a:cs typeface="+mn-ea"/>
              </a:rPr>
              <a:t>4</a:t>
            </a:r>
            <a:endParaRPr lang="zh-CN" altLang="en-US" sz="2400" dirty="0">
              <a:solidFill>
                <a:schemeClr val="accent1"/>
              </a:solidFill>
              <a:latin typeface="+mn-ea"/>
              <a:cs typeface="+mn-ea"/>
            </a:endParaRPr>
          </a:p>
        </p:txBody>
      </p:sp>
      <p:sp>
        <p:nvSpPr>
          <p:cNvPr id="43" name="PA_椭圆 42"/>
          <p:cNvSpPr/>
          <p:nvPr>
            <p:custDataLst>
              <p:tags r:id="rId1"/>
            </p:custDataLst>
          </p:nvPr>
        </p:nvSpPr>
        <p:spPr>
          <a:xfrm>
            <a:off x="3820224" y="2659569"/>
            <a:ext cx="1466795" cy="1466795"/>
          </a:xfrm>
          <a:prstGeom prst="ellipse">
            <a:avLst/>
          </a:prstGeom>
          <a:gradFill flip="none" rotWithShape="1">
            <a:gsLst>
              <a:gs pos="0">
                <a:schemeClr val="bg1"/>
              </a:gs>
              <a:gs pos="100000">
                <a:srgbClr val="C8C8C8"/>
              </a:gs>
            </a:gsLst>
            <a:lin ang="19800000" scaled="0"/>
            <a:tileRect/>
          </a:gradFill>
          <a:ln w="25400">
            <a:gradFill flip="none" rotWithShape="1">
              <a:gsLst>
                <a:gs pos="53000">
                  <a:schemeClr val="bg1">
                    <a:alpha val="90000"/>
                  </a:schemeClr>
                </a:gs>
                <a:gs pos="100000">
                  <a:schemeClr val="tx1">
                    <a:lumMod val="50000"/>
                    <a:lumOff val="50000"/>
                  </a:schemeClr>
                </a:gs>
              </a:gsLst>
              <a:lin ang="7200000" scaled="0"/>
              <a:tileRect/>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endParaRPr lang="zh-CN" altLang="en-US" sz="1000" b="1" dirty="0">
              <a:solidFill>
                <a:schemeClr val="accent1"/>
              </a:solidFill>
              <a:latin typeface="+mn-ea"/>
              <a:cs typeface="+mn-ea"/>
            </a:endParaRPr>
          </a:p>
        </p:txBody>
      </p:sp>
      <p:sp>
        <p:nvSpPr>
          <p:cNvPr id="44" name="PA_文本框 43"/>
          <p:cNvSpPr txBox="1"/>
          <p:nvPr>
            <p:custDataLst>
              <p:tags r:id="rId2"/>
            </p:custDataLst>
          </p:nvPr>
        </p:nvSpPr>
        <p:spPr>
          <a:xfrm>
            <a:off x="3932923" y="2951628"/>
            <a:ext cx="1241396" cy="861774"/>
          </a:xfrm>
          <a:prstGeom prst="rect">
            <a:avLst/>
          </a:prstGeom>
          <a:noFill/>
        </p:spPr>
        <p:txBody>
          <a:bodyPr wrap="square" rtlCol="0">
            <a:spAutoFit/>
          </a:bodyPr>
          <a:lstStyle>
            <a:defPPr>
              <a:defRPr lang="zh-CN"/>
            </a:defPPr>
            <a:lvl1pPr>
              <a:defRPr sz="3600">
                <a:solidFill>
                  <a:srgbClr val="00AF90"/>
                </a:solidFill>
                <a:effectLst>
                  <a:innerShdw blurRad="38100">
                    <a:prstClr val="black">
                      <a:alpha val="48000"/>
                    </a:prstClr>
                  </a:innerShdw>
                </a:effectLst>
                <a:latin typeface="微软雅黑 Light" panose="020B0502040204020203" pitchFamily="34" charset="-122"/>
                <a:ea typeface="微软雅黑 Light" panose="020B0502040204020203" pitchFamily="34" charset="-122"/>
              </a:defRPr>
            </a:lvl1pPr>
          </a:lstStyle>
          <a:p>
            <a:pPr algn="ctr"/>
            <a:r>
              <a:rPr lang="zh-CN" altLang="en-US" sz="3200" b="1" dirty="0">
                <a:solidFill>
                  <a:schemeClr val="accent1"/>
                </a:solidFill>
                <a:latin typeface="+mn-ea"/>
                <a:ea typeface="+mn-ea"/>
                <a:cs typeface="+mn-ea"/>
              </a:rPr>
              <a:t>目录</a:t>
            </a:r>
            <a:endParaRPr lang="en-US" altLang="zh-CN" sz="3200" b="1" dirty="0">
              <a:solidFill>
                <a:schemeClr val="accent1"/>
              </a:solidFill>
              <a:latin typeface="+mn-ea"/>
              <a:ea typeface="+mn-ea"/>
              <a:cs typeface="+mn-ea"/>
            </a:endParaRPr>
          </a:p>
          <a:p>
            <a:pPr algn="ctr"/>
            <a:r>
              <a:rPr lang="en-US" altLang="zh-CN" sz="1800" b="1" dirty="0">
                <a:solidFill>
                  <a:schemeClr val="accent1"/>
                </a:solidFill>
                <a:latin typeface="+mn-ea"/>
                <a:ea typeface="+mn-ea"/>
                <a:cs typeface="+mn-ea"/>
              </a:rPr>
              <a:t>CONTEN</a:t>
            </a:r>
            <a:endParaRPr lang="zh-CN" altLang="en-US" sz="1800" b="1" dirty="0">
              <a:solidFill>
                <a:schemeClr val="accent1"/>
              </a:solidFill>
              <a:latin typeface="+mn-ea"/>
              <a:ea typeface="+mn-ea"/>
              <a:cs typeface="+mn-ea"/>
            </a:endParaRPr>
          </a:p>
        </p:txBody>
      </p:sp>
      <p:sp>
        <p:nvSpPr>
          <p:cNvPr id="45" name="矩形 44"/>
          <p:cNvSpPr/>
          <p:nvPr/>
        </p:nvSpPr>
        <p:spPr>
          <a:xfrm>
            <a:off x="6676141" y="4515047"/>
            <a:ext cx="1829347" cy="420564"/>
          </a:xfrm>
          <a:prstGeom prst="rect">
            <a:avLst/>
          </a:prstGeom>
        </p:spPr>
        <p:txBody>
          <a:bodyPr wrap="none">
            <a:spAutoFit/>
          </a:bodyPr>
          <a:lstStyle/>
          <a:p>
            <a:pPr>
              <a:defRPr/>
            </a:pPr>
            <a:r>
              <a:rPr kumimoji="1" lang="zh-CN" altLang="en-US" sz="2135" dirty="0">
                <a:solidFill>
                  <a:schemeClr val="accent2"/>
                </a:solidFill>
                <a:latin typeface="+mn-ea"/>
                <a:cs typeface="+mn-ea"/>
              </a:rPr>
              <a:t>明年工作计划</a:t>
            </a:r>
            <a:endParaRPr lang="zh-CN" altLang="en-US" sz="2135" spc="400" dirty="0">
              <a:solidFill>
                <a:schemeClr val="accent2"/>
              </a:solidFill>
              <a:latin typeface="+mn-ea"/>
              <a:cs typeface="+mn-ea"/>
              <a:sym typeface="+mn-lt"/>
            </a:endParaRPr>
          </a:p>
        </p:txBody>
      </p:sp>
      <p:sp>
        <p:nvSpPr>
          <p:cNvPr id="46" name="椭圆 45"/>
          <p:cNvSpPr/>
          <p:nvPr/>
        </p:nvSpPr>
        <p:spPr>
          <a:xfrm>
            <a:off x="5938782" y="4453484"/>
            <a:ext cx="485427" cy="485427"/>
          </a:xfrm>
          <a:prstGeom prst="ellipse">
            <a:avLst/>
          </a:prstGeom>
          <a:gradFill flip="none" rotWithShape="1">
            <a:gsLst>
              <a:gs pos="0">
                <a:schemeClr val="bg1"/>
              </a:gs>
              <a:gs pos="100000">
                <a:srgbClr val="C8C8C8"/>
              </a:gs>
            </a:gsLst>
            <a:lin ang="19800000" scaled="0"/>
            <a:tileRect/>
          </a:gradFill>
          <a:ln w="12700">
            <a:gradFill flip="none" rotWithShape="1">
              <a:gsLst>
                <a:gs pos="53000">
                  <a:schemeClr val="bg1">
                    <a:alpha val="90000"/>
                  </a:schemeClr>
                </a:gs>
                <a:gs pos="100000">
                  <a:schemeClr val="tx1">
                    <a:lumMod val="50000"/>
                    <a:lumOff val="50000"/>
                  </a:schemeClr>
                </a:gs>
              </a:gsLst>
              <a:lin ang="7200000" scaled="0"/>
              <a:tileRect/>
            </a:gradFill>
          </a:ln>
          <a:effectLst>
            <a:outerShdw blurRad="482600" dist="203200" dir="8100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eaLnBrk="0" fontAlgn="base" hangingPunct="0">
              <a:spcBef>
                <a:spcPct val="0"/>
              </a:spcBef>
              <a:spcAft>
                <a:spcPct val="0"/>
              </a:spcAft>
              <a:buFont typeface="Arial" panose="020B0604020202020204" pitchFamily="34" charset="0"/>
            </a:pPr>
            <a:r>
              <a:rPr lang="en-US" altLang="zh-CN" sz="2400" dirty="0">
                <a:solidFill>
                  <a:schemeClr val="accent1"/>
                </a:solidFill>
                <a:latin typeface="+mn-ea"/>
                <a:cs typeface="+mn-ea"/>
              </a:rPr>
              <a:t>5</a:t>
            </a:r>
            <a:endParaRPr lang="zh-CN" altLang="en-US" sz="2400" dirty="0">
              <a:solidFill>
                <a:schemeClr val="accent1"/>
              </a:solidFill>
              <a:latin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par>
                              <p:cTn id="10" fill="hold">
                                <p:stCondLst>
                                  <p:cond delay="500"/>
                                </p:stCondLst>
                                <p:childTnLst>
                                  <p:par>
                                    <p:cTn id="11" presetID="2" presetClass="entr" presetSubtype="1" fill="hold" grpId="0" nodeType="afterEffect" p14:presetBounceEnd="42000">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14:bounceEnd="42000">
                                          <p:cBhvr additive="base">
                                            <p:cTn id="13" dur="500" fill="hold"/>
                                            <p:tgtEl>
                                              <p:spTgt spid="38"/>
                                            </p:tgtEl>
                                            <p:attrNameLst>
                                              <p:attrName>ppt_x</p:attrName>
                                            </p:attrNameLst>
                                          </p:cBhvr>
                                          <p:tavLst>
                                            <p:tav tm="0">
                                              <p:val>
                                                <p:strVal val="#ppt_x"/>
                                              </p:val>
                                            </p:tav>
                                            <p:tav tm="100000">
                                              <p:val>
                                                <p:strVal val="#ppt_x"/>
                                              </p:val>
                                            </p:tav>
                                          </p:tavLst>
                                        </p:anim>
                                        <p:anim calcmode="lin" valueType="num" p14:bounceEnd="42000">
                                          <p:cBhvr additive="base">
                                            <p:cTn id="14" dur="500" fill="hold"/>
                                            <p:tgtEl>
                                              <p:spTgt spid="38"/>
                                            </p:tgtEl>
                                            <p:attrNameLst>
                                              <p:attrName>ppt_y</p:attrName>
                                            </p:attrNameLst>
                                          </p:cBhvr>
                                          <p:tavLst>
                                            <p:tav tm="0">
                                              <p:val>
                                                <p:strVal val="0-#ppt_h/2"/>
                                              </p:val>
                                            </p:tav>
                                            <p:tav tm="100000">
                                              <p:val>
                                                <p:strVal val="#ppt_y"/>
                                              </p:val>
                                            </p:tav>
                                          </p:tavLst>
                                        </p:anim>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p:cTn id="18" dur="500" fill="hold"/>
                                            <p:tgtEl>
                                              <p:spTgt spid="36"/>
                                            </p:tgtEl>
                                            <p:attrNameLst>
                                              <p:attrName>ppt_w</p:attrName>
                                            </p:attrNameLst>
                                          </p:cBhvr>
                                          <p:tavLst>
                                            <p:tav tm="0">
                                              <p:val>
                                                <p:fltVal val="0"/>
                                              </p:val>
                                            </p:tav>
                                            <p:tav tm="100000">
                                              <p:val>
                                                <p:strVal val="#ppt_w"/>
                                              </p:val>
                                            </p:tav>
                                          </p:tavLst>
                                        </p:anim>
                                        <p:anim calcmode="lin" valueType="num">
                                          <p:cBhvr>
                                            <p:cTn id="19" dur="500" fill="hold"/>
                                            <p:tgtEl>
                                              <p:spTgt spid="36"/>
                                            </p:tgtEl>
                                            <p:attrNameLst>
                                              <p:attrName>ppt_h</p:attrName>
                                            </p:attrNameLst>
                                          </p:cBhvr>
                                          <p:tavLst>
                                            <p:tav tm="0">
                                              <p:val>
                                                <p:fltVal val="0"/>
                                              </p:val>
                                            </p:tav>
                                            <p:tav tm="100000">
                                              <p:val>
                                                <p:strVal val="#ppt_h"/>
                                              </p:val>
                                            </p:tav>
                                          </p:tavLst>
                                        </p:anim>
                                        <p:animEffect transition="in" filter="fade">
                                          <p:cBhvr>
                                            <p:cTn id="20" dur="500"/>
                                            <p:tgtEl>
                                              <p:spTgt spid="36"/>
                                            </p:tgtEl>
                                          </p:cBhvr>
                                        </p:animEffect>
                                      </p:childTnLst>
                                    </p:cTn>
                                  </p:par>
                                </p:childTnLst>
                              </p:cTn>
                            </p:par>
                            <p:par>
                              <p:cTn id="21" fill="hold">
                                <p:stCondLst>
                                  <p:cond delay="1500"/>
                                </p:stCondLst>
                                <p:childTnLst>
                                  <p:par>
                                    <p:cTn id="22" presetID="2" presetClass="entr" presetSubtype="1" fill="hold" grpId="0" nodeType="afterEffect" p14:presetBounceEnd="42000">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14:bounceEnd="42000">
                                          <p:cBhvr additive="base">
                                            <p:cTn id="24" dur="500" fill="hold"/>
                                            <p:tgtEl>
                                              <p:spTgt spid="39"/>
                                            </p:tgtEl>
                                            <p:attrNameLst>
                                              <p:attrName>ppt_x</p:attrName>
                                            </p:attrNameLst>
                                          </p:cBhvr>
                                          <p:tavLst>
                                            <p:tav tm="0">
                                              <p:val>
                                                <p:strVal val="#ppt_x"/>
                                              </p:val>
                                            </p:tav>
                                            <p:tav tm="100000">
                                              <p:val>
                                                <p:strVal val="#ppt_x"/>
                                              </p:val>
                                            </p:tav>
                                          </p:tavLst>
                                        </p:anim>
                                        <p:anim calcmode="lin" valueType="num" p14:bounceEnd="42000">
                                          <p:cBhvr additive="base">
                                            <p:cTn id="25" dur="500" fill="hold"/>
                                            <p:tgtEl>
                                              <p:spTgt spid="39"/>
                                            </p:tgtEl>
                                            <p:attrNameLst>
                                              <p:attrName>ppt_y</p:attrName>
                                            </p:attrNameLst>
                                          </p:cBhvr>
                                          <p:tavLst>
                                            <p:tav tm="0">
                                              <p:val>
                                                <p:strVal val="0-#ppt_h/2"/>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childTnLst>
                              </p:cTn>
                            </p:par>
                            <p:par>
                              <p:cTn id="32" fill="hold">
                                <p:stCondLst>
                                  <p:cond delay="2500"/>
                                </p:stCondLst>
                                <p:childTnLst>
                                  <p:par>
                                    <p:cTn id="33" presetID="2" presetClass="entr" presetSubtype="1" fill="hold" grpId="0" nodeType="afterEffect" p14:presetBounceEnd="42000">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14:bounceEnd="42000">
                                          <p:cBhvr additive="base">
                                            <p:cTn id="35" dur="500" fill="hold"/>
                                            <p:tgtEl>
                                              <p:spTgt spid="40"/>
                                            </p:tgtEl>
                                            <p:attrNameLst>
                                              <p:attrName>ppt_x</p:attrName>
                                            </p:attrNameLst>
                                          </p:cBhvr>
                                          <p:tavLst>
                                            <p:tav tm="0">
                                              <p:val>
                                                <p:strVal val="#ppt_x"/>
                                              </p:val>
                                            </p:tav>
                                            <p:tav tm="100000">
                                              <p:val>
                                                <p:strVal val="#ppt_x"/>
                                              </p:val>
                                            </p:tav>
                                          </p:tavLst>
                                        </p:anim>
                                        <p:anim calcmode="lin" valueType="num" p14:bounceEnd="42000">
                                          <p:cBhvr additive="base">
                                            <p:cTn id="36" dur="500" fill="hold"/>
                                            <p:tgtEl>
                                              <p:spTgt spid="40"/>
                                            </p:tgtEl>
                                            <p:attrNameLst>
                                              <p:attrName>ppt_y</p:attrName>
                                            </p:attrNameLst>
                                          </p:cBhvr>
                                          <p:tavLst>
                                            <p:tav tm="0">
                                              <p:val>
                                                <p:strVal val="0-#ppt_h/2"/>
                                              </p:val>
                                            </p:tav>
                                            <p:tav tm="100000">
                                              <p:val>
                                                <p:strVal val="#ppt_y"/>
                                              </p:val>
                                            </p:tav>
                                          </p:tavLst>
                                        </p:anim>
                                      </p:childTnLst>
                                    </p:cTn>
                                  </p:par>
                                </p:childTnLst>
                              </p:cTn>
                            </p:par>
                            <p:par>
                              <p:cTn id="37" fill="hold">
                                <p:stCondLst>
                                  <p:cond delay="3000"/>
                                </p:stCondLst>
                                <p:childTnLst>
                                  <p:par>
                                    <p:cTn id="38" presetID="53" presetClass="entr" presetSubtype="16"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p:cTn id="40" dur="500" fill="hold"/>
                                            <p:tgtEl>
                                              <p:spTgt spid="42"/>
                                            </p:tgtEl>
                                            <p:attrNameLst>
                                              <p:attrName>ppt_w</p:attrName>
                                            </p:attrNameLst>
                                          </p:cBhvr>
                                          <p:tavLst>
                                            <p:tav tm="0">
                                              <p:val>
                                                <p:fltVal val="0"/>
                                              </p:val>
                                            </p:tav>
                                            <p:tav tm="100000">
                                              <p:val>
                                                <p:strVal val="#ppt_w"/>
                                              </p:val>
                                            </p:tav>
                                          </p:tavLst>
                                        </p:anim>
                                        <p:anim calcmode="lin" valueType="num">
                                          <p:cBhvr>
                                            <p:cTn id="41" dur="500" fill="hold"/>
                                            <p:tgtEl>
                                              <p:spTgt spid="42"/>
                                            </p:tgtEl>
                                            <p:attrNameLst>
                                              <p:attrName>ppt_h</p:attrName>
                                            </p:attrNameLst>
                                          </p:cBhvr>
                                          <p:tavLst>
                                            <p:tav tm="0">
                                              <p:val>
                                                <p:fltVal val="0"/>
                                              </p:val>
                                            </p:tav>
                                            <p:tav tm="100000">
                                              <p:val>
                                                <p:strVal val="#ppt_h"/>
                                              </p:val>
                                            </p:tav>
                                          </p:tavLst>
                                        </p:anim>
                                        <p:animEffect transition="in" filter="fade">
                                          <p:cBhvr>
                                            <p:cTn id="42" dur="500"/>
                                            <p:tgtEl>
                                              <p:spTgt spid="42"/>
                                            </p:tgtEl>
                                          </p:cBhvr>
                                        </p:animEffect>
                                      </p:childTnLst>
                                    </p:cTn>
                                  </p:par>
                                </p:childTnLst>
                              </p:cTn>
                            </p:par>
                            <p:par>
                              <p:cTn id="43" fill="hold">
                                <p:stCondLst>
                                  <p:cond delay="3500"/>
                                </p:stCondLst>
                                <p:childTnLst>
                                  <p:par>
                                    <p:cTn id="44" presetID="2" presetClass="entr" presetSubtype="1" fill="hold" grpId="0" nodeType="afterEffect" p14:presetBounceEnd="42000">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14:bounceEnd="42000">
                                          <p:cBhvr additive="base">
                                            <p:cTn id="46" dur="500" fill="hold"/>
                                            <p:tgtEl>
                                              <p:spTgt spid="41"/>
                                            </p:tgtEl>
                                            <p:attrNameLst>
                                              <p:attrName>ppt_x</p:attrName>
                                            </p:attrNameLst>
                                          </p:cBhvr>
                                          <p:tavLst>
                                            <p:tav tm="0">
                                              <p:val>
                                                <p:strVal val="#ppt_x"/>
                                              </p:val>
                                            </p:tav>
                                            <p:tav tm="100000">
                                              <p:val>
                                                <p:strVal val="#ppt_x"/>
                                              </p:val>
                                            </p:tav>
                                          </p:tavLst>
                                        </p:anim>
                                        <p:anim calcmode="lin" valueType="num" p14:bounceEnd="42000">
                                          <p:cBhvr additive="base">
                                            <p:cTn id="47" dur="500" fill="hold"/>
                                            <p:tgtEl>
                                              <p:spTgt spid="41"/>
                                            </p:tgtEl>
                                            <p:attrNameLst>
                                              <p:attrName>ppt_y</p:attrName>
                                            </p:attrNameLst>
                                          </p:cBhvr>
                                          <p:tavLst>
                                            <p:tav tm="0">
                                              <p:val>
                                                <p:strVal val="0-#ppt_h/2"/>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 calcmode="lin" valueType="num">
                                          <p:cBhvr>
                                            <p:cTn id="51" dur="500" fill="hold"/>
                                            <p:tgtEl>
                                              <p:spTgt spid="46"/>
                                            </p:tgtEl>
                                            <p:attrNameLst>
                                              <p:attrName>ppt_w</p:attrName>
                                            </p:attrNameLst>
                                          </p:cBhvr>
                                          <p:tavLst>
                                            <p:tav tm="0">
                                              <p:val>
                                                <p:fltVal val="0"/>
                                              </p:val>
                                            </p:tav>
                                            <p:tav tm="100000">
                                              <p:val>
                                                <p:strVal val="#ppt_w"/>
                                              </p:val>
                                            </p:tav>
                                          </p:tavLst>
                                        </p:anim>
                                        <p:anim calcmode="lin" valueType="num">
                                          <p:cBhvr>
                                            <p:cTn id="52" dur="500" fill="hold"/>
                                            <p:tgtEl>
                                              <p:spTgt spid="46"/>
                                            </p:tgtEl>
                                            <p:attrNameLst>
                                              <p:attrName>ppt_h</p:attrName>
                                            </p:attrNameLst>
                                          </p:cBhvr>
                                          <p:tavLst>
                                            <p:tav tm="0">
                                              <p:val>
                                                <p:fltVal val="0"/>
                                              </p:val>
                                            </p:tav>
                                            <p:tav tm="100000">
                                              <p:val>
                                                <p:strVal val="#ppt_h"/>
                                              </p:val>
                                            </p:tav>
                                          </p:tavLst>
                                        </p:anim>
                                        <p:animEffect transition="in" filter="fade">
                                          <p:cBhvr>
                                            <p:cTn id="53" dur="500"/>
                                            <p:tgtEl>
                                              <p:spTgt spid="46"/>
                                            </p:tgtEl>
                                          </p:cBhvr>
                                        </p:animEffect>
                                      </p:childTnLst>
                                    </p:cTn>
                                  </p:par>
                                </p:childTnLst>
                              </p:cTn>
                            </p:par>
                            <p:par>
                              <p:cTn id="54" fill="hold">
                                <p:stCondLst>
                                  <p:cond delay="4500"/>
                                </p:stCondLst>
                                <p:childTnLst>
                                  <p:par>
                                    <p:cTn id="55" presetID="2" presetClass="entr" presetSubtype="1" fill="hold" grpId="0" nodeType="afterEffect" p14:presetBounceEnd="42000">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14:bounceEnd="42000">
                                          <p:cBhvr additive="base">
                                            <p:cTn id="57" dur="500" fill="hold"/>
                                            <p:tgtEl>
                                              <p:spTgt spid="45"/>
                                            </p:tgtEl>
                                            <p:attrNameLst>
                                              <p:attrName>ppt_x</p:attrName>
                                            </p:attrNameLst>
                                          </p:cBhvr>
                                          <p:tavLst>
                                            <p:tav tm="0">
                                              <p:val>
                                                <p:strVal val="#ppt_x"/>
                                              </p:val>
                                            </p:tav>
                                            <p:tav tm="100000">
                                              <p:val>
                                                <p:strVal val="#ppt_x"/>
                                              </p:val>
                                            </p:tav>
                                          </p:tavLst>
                                        </p:anim>
                                        <p:anim calcmode="lin" valueType="num" p14:bounceEnd="42000">
                                          <p:cBhvr additive="base">
                                            <p:cTn id="58" dur="500" fill="hold"/>
                                            <p:tgtEl>
                                              <p:spTgt spid="4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p:bldP spid="39" grpId="0"/>
          <p:bldP spid="40" grpId="0"/>
          <p:bldP spid="41" grpId="0"/>
          <p:bldP spid="42" grpId="0" animBg="1"/>
          <p:bldP spid="45" grpId="0"/>
          <p:bldP spid="4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par>
                              <p:cTn id="10" fill="hold">
                                <p:stCondLst>
                                  <p:cond delay="500"/>
                                </p:stCondLst>
                                <p:childTnLst>
                                  <p:par>
                                    <p:cTn id="11" presetID="2" presetClass="entr" presetSubtype="1" fill="hold" grpId="0" nodeType="after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additive="base">
                                            <p:cTn id="13" dur="500" fill="hold"/>
                                            <p:tgtEl>
                                              <p:spTgt spid="38"/>
                                            </p:tgtEl>
                                            <p:attrNameLst>
                                              <p:attrName>ppt_x</p:attrName>
                                            </p:attrNameLst>
                                          </p:cBhvr>
                                          <p:tavLst>
                                            <p:tav tm="0">
                                              <p:val>
                                                <p:strVal val="#ppt_x"/>
                                              </p:val>
                                            </p:tav>
                                            <p:tav tm="100000">
                                              <p:val>
                                                <p:strVal val="#ppt_x"/>
                                              </p:val>
                                            </p:tav>
                                          </p:tavLst>
                                        </p:anim>
                                        <p:anim calcmode="lin" valueType="num">
                                          <p:cBhvr additive="base">
                                            <p:cTn id="14" dur="500" fill="hold"/>
                                            <p:tgtEl>
                                              <p:spTgt spid="38"/>
                                            </p:tgtEl>
                                            <p:attrNameLst>
                                              <p:attrName>ppt_y</p:attrName>
                                            </p:attrNameLst>
                                          </p:cBhvr>
                                          <p:tavLst>
                                            <p:tav tm="0">
                                              <p:val>
                                                <p:strVal val="0-#ppt_h/2"/>
                                              </p:val>
                                            </p:tav>
                                            <p:tav tm="100000">
                                              <p:val>
                                                <p:strVal val="#ppt_y"/>
                                              </p:val>
                                            </p:tav>
                                          </p:tavLst>
                                        </p:anim>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p:cTn id="18" dur="500" fill="hold"/>
                                            <p:tgtEl>
                                              <p:spTgt spid="36"/>
                                            </p:tgtEl>
                                            <p:attrNameLst>
                                              <p:attrName>ppt_w</p:attrName>
                                            </p:attrNameLst>
                                          </p:cBhvr>
                                          <p:tavLst>
                                            <p:tav tm="0">
                                              <p:val>
                                                <p:fltVal val="0"/>
                                              </p:val>
                                            </p:tav>
                                            <p:tav tm="100000">
                                              <p:val>
                                                <p:strVal val="#ppt_w"/>
                                              </p:val>
                                            </p:tav>
                                          </p:tavLst>
                                        </p:anim>
                                        <p:anim calcmode="lin" valueType="num">
                                          <p:cBhvr>
                                            <p:cTn id="19" dur="500" fill="hold"/>
                                            <p:tgtEl>
                                              <p:spTgt spid="36"/>
                                            </p:tgtEl>
                                            <p:attrNameLst>
                                              <p:attrName>ppt_h</p:attrName>
                                            </p:attrNameLst>
                                          </p:cBhvr>
                                          <p:tavLst>
                                            <p:tav tm="0">
                                              <p:val>
                                                <p:fltVal val="0"/>
                                              </p:val>
                                            </p:tav>
                                            <p:tav tm="100000">
                                              <p:val>
                                                <p:strVal val="#ppt_h"/>
                                              </p:val>
                                            </p:tav>
                                          </p:tavLst>
                                        </p:anim>
                                        <p:animEffect transition="in" filter="fade">
                                          <p:cBhvr>
                                            <p:cTn id="20" dur="500"/>
                                            <p:tgtEl>
                                              <p:spTgt spid="36"/>
                                            </p:tgtEl>
                                          </p:cBhvr>
                                        </p:animEffect>
                                      </p:childTnLst>
                                    </p:cTn>
                                  </p:par>
                                </p:childTnLst>
                              </p:cTn>
                            </p:par>
                            <p:par>
                              <p:cTn id="21" fill="hold">
                                <p:stCondLst>
                                  <p:cond delay="1500"/>
                                </p:stCondLst>
                                <p:childTnLst>
                                  <p:par>
                                    <p:cTn id="22" presetID="2" presetClass="entr" presetSubtype="1"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additive="base">
                                            <p:cTn id="24" dur="500" fill="hold"/>
                                            <p:tgtEl>
                                              <p:spTgt spid="39"/>
                                            </p:tgtEl>
                                            <p:attrNameLst>
                                              <p:attrName>ppt_x</p:attrName>
                                            </p:attrNameLst>
                                          </p:cBhvr>
                                          <p:tavLst>
                                            <p:tav tm="0">
                                              <p:val>
                                                <p:strVal val="#ppt_x"/>
                                              </p:val>
                                            </p:tav>
                                            <p:tav tm="100000">
                                              <p:val>
                                                <p:strVal val="#ppt_x"/>
                                              </p:val>
                                            </p:tav>
                                          </p:tavLst>
                                        </p:anim>
                                        <p:anim calcmode="lin" valueType="num">
                                          <p:cBhvr additive="base">
                                            <p:cTn id="25" dur="500" fill="hold"/>
                                            <p:tgtEl>
                                              <p:spTgt spid="39"/>
                                            </p:tgtEl>
                                            <p:attrNameLst>
                                              <p:attrName>ppt_y</p:attrName>
                                            </p:attrNameLst>
                                          </p:cBhvr>
                                          <p:tavLst>
                                            <p:tav tm="0">
                                              <p:val>
                                                <p:strVal val="0-#ppt_h/2"/>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childTnLst>
                              </p:cTn>
                            </p:par>
                            <p:par>
                              <p:cTn id="32" fill="hold">
                                <p:stCondLst>
                                  <p:cond delay="2500"/>
                                </p:stCondLst>
                                <p:childTnLst>
                                  <p:par>
                                    <p:cTn id="33" presetID="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additive="base">
                                            <p:cTn id="35" dur="500" fill="hold"/>
                                            <p:tgtEl>
                                              <p:spTgt spid="40"/>
                                            </p:tgtEl>
                                            <p:attrNameLst>
                                              <p:attrName>ppt_x</p:attrName>
                                            </p:attrNameLst>
                                          </p:cBhvr>
                                          <p:tavLst>
                                            <p:tav tm="0">
                                              <p:val>
                                                <p:strVal val="#ppt_x"/>
                                              </p:val>
                                            </p:tav>
                                            <p:tav tm="100000">
                                              <p:val>
                                                <p:strVal val="#ppt_x"/>
                                              </p:val>
                                            </p:tav>
                                          </p:tavLst>
                                        </p:anim>
                                        <p:anim calcmode="lin" valueType="num">
                                          <p:cBhvr additive="base">
                                            <p:cTn id="36" dur="500" fill="hold"/>
                                            <p:tgtEl>
                                              <p:spTgt spid="40"/>
                                            </p:tgtEl>
                                            <p:attrNameLst>
                                              <p:attrName>ppt_y</p:attrName>
                                            </p:attrNameLst>
                                          </p:cBhvr>
                                          <p:tavLst>
                                            <p:tav tm="0">
                                              <p:val>
                                                <p:strVal val="0-#ppt_h/2"/>
                                              </p:val>
                                            </p:tav>
                                            <p:tav tm="100000">
                                              <p:val>
                                                <p:strVal val="#ppt_y"/>
                                              </p:val>
                                            </p:tav>
                                          </p:tavLst>
                                        </p:anim>
                                      </p:childTnLst>
                                    </p:cTn>
                                  </p:par>
                                </p:childTnLst>
                              </p:cTn>
                            </p:par>
                            <p:par>
                              <p:cTn id="37" fill="hold">
                                <p:stCondLst>
                                  <p:cond delay="3000"/>
                                </p:stCondLst>
                                <p:childTnLst>
                                  <p:par>
                                    <p:cTn id="38" presetID="53" presetClass="entr" presetSubtype="16"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p:cTn id="40" dur="500" fill="hold"/>
                                            <p:tgtEl>
                                              <p:spTgt spid="42"/>
                                            </p:tgtEl>
                                            <p:attrNameLst>
                                              <p:attrName>ppt_w</p:attrName>
                                            </p:attrNameLst>
                                          </p:cBhvr>
                                          <p:tavLst>
                                            <p:tav tm="0">
                                              <p:val>
                                                <p:fltVal val="0"/>
                                              </p:val>
                                            </p:tav>
                                            <p:tav tm="100000">
                                              <p:val>
                                                <p:strVal val="#ppt_w"/>
                                              </p:val>
                                            </p:tav>
                                          </p:tavLst>
                                        </p:anim>
                                        <p:anim calcmode="lin" valueType="num">
                                          <p:cBhvr>
                                            <p:cTn id="41" dur="500" fill="hold"/>
                                            <p:tgtEl>
                                              <p:spTgt spid="42"/>
                                            </p:tgtEl>
                                            <p:attrNameLst>
                                              <p:attrName>ppt_h</p:attrName>
                                            </p:attrNameLst>
                                          </p:cBhvr>
                                          <p:tavLst>
                                            <p:tav tm="0">
                                              <p:val>
                                                <p:fltVal val="0"/>
                                              </p:val>
                                            </p:tav>
                                            <p:tav tm="100000">
                                              <p:val>
                                                <p:strVal val="#ppt_h"/>
                                              </p:val>
                                            </p:tav>
                                          </p:tavLst>
                                        </p:anim>
                                        <p:animEffect transition="in" filter="fade">
                                          <p:cBhvr>
                                            <p:cTn id="42" dur="500"/>
                                            <p:tgtEl>
                                              <p:spTgt spid="42"/>
                                            </p:tgtEl>
                                          </p:cBhvr>
                                        </p:animEffect>
                                      </p:childTnLst>
                                    </p:cTn>
                                  </p:par>
                                </p:childTnLst>
                              </p:cTn>
                            </p:par>
                            <p:par>
                              <p:cTn id="43" fill="hold">
                                <p:stCondLst>
                                  <p:cond delay="3500"/>
                                </p:stCondLst>
                                <p:childTnLst>
                                  <p:par>
                                    <p:cTn id="44" presetID="2" presetClass="entr" presetSubtype="1" fill="hold" grpId="0" nodeType="after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ppt_x"/>
                                              </p:val>
                                            </p:tav>
                                            <p:tav tm="100000">
                                              <p:val>
                                                <p:strVal val="#ppt_x"/>
                                              </p:val>
                                            </p:tav>
                                          </p:tavLst>
                                        </p:anim>
                                        <p:anim calcmode="lin" valueType="num">
                                          <p:cBhvr additive="base">
                                            <p:cTn id="47" dur="500" fill="hold"/>
                                            <p:tgtEl>
                                              <p:spTgt spid="41"/>
                                            </p:tgtEl>
                                            <p:attrNameLst>
                                              <p:attrName>ppt_y</p:attrName>
                                            </p:attrNameLst>
                                          </p:cBhvr>
                                          <p:tavLst>
                                            <p:tav tm="0">
                                              <p:val>
                                                <p:strVal val="0-#ppt_h/2"/>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 calcmode="lin" valueType="num">
                                          <p:cBhvr>
                                            <p:cTn id="51" dur="500" fill="hold"/>
                                            <p:tgtEl>
                                              <p:spTgt spid="46"/>
                                            </p:tgtEl>
                                            <p:attrNameLst>
                                              <p:attrName>ppt_w</p:attrName>
                                            </p:attrNameLst>
                                          </p:cBhvr>
                                          <p:tavLst>
                                            <p:tav tm="0">
                                              <p:val>
                                                <p:fltVal val="0"/>
                                              </p:val>
                                            </p:tav>
                                            <p:tav tm="100000">
                                              <p:val>
                                                <p:strVal val="#ppt_w"/>
                                              </p:val>
                                            </p:tav>
                                          </p:tavLst>
                                        </p:anim>
                                        <p:anim calcmode="lin" valueType="num">
                                          <p:cBhvr>
                                            <p:cTn id="52" dur="500" fill="hold"/>
                                            <p:tgtEl>
                                              <p:spTgt spid="46"/>
                                            </p:tgtEl>
                                            <p:attrNameLst>
                                              <p:attrName>ppt_h</p:attrName>
                                            </p:attrNameLst>
                                          </p:cBhvr>
                                          <p:tavLst>
                                            <p:tav tm="0">
                                              <p:val>
                                                <p:fltVal val="0"/>
                                              </p:val>
                                            </p:tav>
                                            <p:tav tm="100000">
                                              <p:val>
                                                <p:strVal val="#ppt_h"/>
                                              </p:val>
                                            </p:tav>
                                          </p:tavLst>
                                        </p:anim>
                                        <p:animEffect transition="in" filter="fade">
                                          <p:cBhvr>
                                            <p:cTn id="53" dur="500"/>
                                            <p:tgtEl>
                                              <p:spTgt spid="46"/>
                                            </p:tgtEl>
                                          </p:cBhvr>
                                        </p:animEffect>
                                      </p:childTnLst>
                                    </p:cTn>
                                  </p:par>
                                </p:childTnLst>
                              </p:cTn>
                            </p:par>
                            <p:par>
                              <p:cTn id="54" fill="hold">
                                <p:stCondLst>
                                  <p:cond delay="4500"/>
                                </p:stCondLst>
                                <p:childTnLst>
                                  <p:par>
                                    <p:cTn id="55" presetID="2" presetClass="entr" presetSubtype="1" fill="hold" grpId="0"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additive="base">
                                            <p:cTn id="57" dur="500" fill="hold"/>
                                            <p:tgtEl>
                                              <p:spTgt spid="45"/>
                                            </p:tgtEl>
                                            <p:attrNameLst>
                                              <p:attrName>ppt_x</p:attrName>
                                            </p:attrNameLst>
                                          </p:cBhvr>
                                          <p:tavLst>
                                            <p:tav tm="0">
                                              <p:val>
                                                <p:strVal val="#ppt_x"/>
                                              </p:val>
                                            </p:tav>
                                            <p:tav tm="100000">
                                              <p:val>
                                                <p:strVal val="#ppt_x"/>
                                              </p:val>
                                            </p:tav>
                                          </p:tavLst>
                                        </p:anim>
                                        <p:anim calcmode="lin" valueType="num">
                                          <p:cBhvr additive="base">
                                            <p:cTn id="58" dur="500" fill="hold"/>
                                            <p:tgtEl>
                                              <p:spTgt spid="4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p:bldP spid="39" grpId="0"/>
          <p:bldP spid="40" grpId="0"/>
          <p:bldP spid="41" grpId="0"/>
          <p:bldP spid="42" grpId="0" animBg="1"/>
          <p:bldP spid="45" grpId="0"/>
          <p:bldP spid="46"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Placeholder 3"/>
          <p:cNvSpPr txBox="1"/>
          <p:nvPr/>
        </p:nvSpPr>
        <p:spPr>
          <a:xfrm>
            <a:off x="2379846" y="3736239"/>
            <a:ext cx="94030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en-US" sz="1600" b="1" dirty="0">
                <a:solidFill>
                  <a:schemeClr val="tx2">
                    <a:lumMod val="75000"/>
                  </a:schemeClr>
                </a:solidFill>
                <a:latin typeface="+mn-ea"/>
              </a:rPr>
              <a:t>258,4875</a:t>
            </a:r>
          </a:p>
        </p:txBody>
      </p:sp>
      <p:sp>
        <p:nvSpPr>
          <p:cNvPr id="38" name="Text Placeholder 3"/>
          <p:cNvSpPr txBox="1"/>
          <p:nvPr/>
        </p:nvSpPr>
        <p:spPr>
          <a:xfrm>
            <a:off x="4916834" y="3736239"/>
            <a:ext cx="94030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en-US" sz="1600" b="1" dirty="0">
                <a:solidFill>
                  <a:schemeClr val="accent4"/>
                </a:solidFill>
                <a:latin typeface="+mn-ea"/>
              </a:rPr>
              <a:t>258,4875</a:t>
            </a:r>
          </a:p>
        </p:txBody>
      </p:sp>
      <p:sp>
        <p:nvSpPr>
          <p:cNvPr id="39" name="Text Placeholder 3"/>
          <p:cNvSpPr txBox="1"/>
          <p:nvPr/>
        </p:nvSpPr>
        <p:spPr>
          <a:xfrm>
            <a:off x="7515314" y="3736239"/>
            <a:ext cx="94030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en-US" sz="1600" b="1" dirty="0">
                <a:solidFill>
                  <a:schemeClr val="accent1"/>
                </a:solidFill>
                <a:latin typeface="+mn-ea"/>
              </a:rPr>
              <a:t>258,4875</a:t>
            </a:r>
          </a:p>
        </p:txBody>
      </p:sp>
      <p:sp>
        <p:nvSpPr>
          <p:cNvPr id="40" name="Text Placeholder 3"/>
          <p:cNvSpPr txBox="1"/>
          <p:nvPr/>
        </p:nvSpPr>
        <p:spPr>
          <a:xfrm>
            <a:off x="10030186" y="3736239"/>
            <a:ext cx="94030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en-US" sz="1600" b="1" dirty="0">
                <a:solidFill>
                  <a:schemeClr val="accent3"/>
                </a:solidFill>
                <a:latin typeface="+mn-ea"/>
              </a:rPr>
              <a:t>258,4875</a:t>
            </a:r>
          </a:p>
        </p:txBody>
      </p:sp>
      <p:cxnSp>
        <p:nvCxnSpPr>
          <p:cNvPr id="89" name="Straight Connector 88"/>
          <p:cNvCxnSpPr/>
          <p:nvPr/>
        </p:nvCxnSpPr>
        <p:spPr>
          <a:xfrm flipH="1">
            <a:off x="1277958" y="4043475"/>
            <a:ext cx="9636087" cy="0"/>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6" name="Group 33"/>
          <p:cNvGrpSpPr/>
          <p:nvPr/>
        </p:nvGrpSpPr>
        <p:grpSpPr>
          <a:xfrm>
            <a:off x="1104043" y="4657951"/>
            <a:ext cx="2333814" cy="813991"/>
            <a:chOff x="5603652" y="1586047"/>
            <a:chExt cx="1750588" cy="610493"/>
          </a:xfrm>
        </p:grpSpPr>
        <p:sp>
          <p:nvSpPr>
            <p:cNvPr id="35" name="Text Placeholder 3"/>
            <p:cNvSpPr txBox="1"/>
            <p:nvPr/>
          </p:nvSpPr>
          <p:spPr>
            <a:xfrm>
              <a:off x="6171172" y="1586047"/>
              <a:ext cx="615553"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600" dirty="0">
                  <a:solidFill>
                    <a:schemeClr val="tx2">
                      <a:lumMod val="75000"/>
                    </a:schemeClr>
                  </a:solidFill>
                  <a:latin typeface="+mn-ea"/>
                </a:rPr>
                <a:t>添加标题</a:t>
              </a:r>
              <a:endParaRPr lang="en-US" sz="1600" dirty="0">
                <a:solidFill>
                  <a:schemeClr val="tx2">
                    <a:lumMod val="75000"/>
                  </a:schemeClr>
                </a:solidFill>
                <a:latin typeface="+mn-ea"/>
              </a:endParaRPr>
            </a:p>
          </p:txBody>
        </p:sp>
        <p:sp>
          <p:nvSpPr>
            <p:cNvPr id="36" name="Text Placeholder 3"/>
            <p:cNvSpPr txBox="1"/>
            <p:nvPr/>
          </p:nvSpPr>
          <p:spPr>
            <a:xfrm>
              <a:off x="5603652" y="1896457"/>
              <a:ext cx="1750588" cy="30008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300" dirty="0">
                  <a:solidFill>
                    <a:schemeClr val="tx1">
                      <a:lumMod val="65000"/>
                      <a:lumOff val="35000"/>
                    </a:schemeClr>
                  </a:solidFill>
                  <a:latin typeface="+mn-ea"/>
                </a:rPr>
                <a:t>此处添加详细文本描述，建议与标题相关并符合整体语言风格</a:t>
              </a:r>
              <a:endParaRPr lang="en-US" sz="1300" dirty="0">
                <a:solidFill>
                  <a:schemeClr val="tx1">
                    <a:lumMod val="65000"/>
                    <a:lumOff val="35000"/>
                  </a:schemeClr>
                </a:solidFill>
                <a:latin typeface="+mn-ea"/>
              </a:endParaRPr>
            </a:p>
          </p:txBody>
        </p:sp>
      </p:grpSp>
      <p:sp>
        <p:nvSpPr>
          <p:cNvPr id="9" name="Oval 8"/>
          <p:cNvSpPr/>
          <p:nvPr/>
        </p:nvSpPr>
        <p:spPr>
          <a:xfrm>
            <a:off x="1613194" y="2214634"/>
            <a:ext cx="1320435" cy="1320607"/>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sz="3700" dirty="0">
                <a:solidFill>
                  <a:schemeClr val="bg1"/>
                </a:solidFill>
                <a:latin typeface="+mn-ea"/>
              </a:rPr>
              <a:t>1</a:t>
            </a:r>
          </a:p>
        </p:txBody>
      </p:sp>
      <p:grpSp>
        <p:nvGrpSpPr>
          <p:cNvPr id="95" name="Group 94"/>
          <p:cNvGrpSpPr/>
          <p:nvPr/>
        </p:nvGrpSpPr>
        <p:grpSpPr>
          <a:xfrm>
            <a:off x="2177060" y="3535240"/>
            <a:ext cx="192698" cy="948263"/>
            <a:chOff x="1690019" y="2064423"/>
            <a:chExt cx="144542" cy="711197"/>
          </a:xfrm>
        </p:grpSpPr>
        <p:cxnSp>
          <p:nvCxnSpPr>
            <p:cNvPr id="76" name="Straight Connector 75"/>
            <p:cNvCxnSpPr/>
            <p:nvPr/>
          </p:nvCxnSpPr>
          <p:spPr>
            <a:xfrm flipH="1">
              <a:off x="1762290" y="2064423"/>
              <a:ext cx="1" cy="613924"/>
            </a:xfrm>
            <a:prstGeom prst="line">
              <a:avLst/>
            </a:prstGeom>
            <a:ln w="1905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1690019" y="2631078"/>
              <a:ext cx="144542" cy="144542"/>
            </a:xfrm>
            <a:prstGeom prst="ellipse">
              <a:avLst/>
            </a:prstGeom>
            <a:solidFill>
              <a:schemeClr val="bg1"/>
            </a:solidFill>
            <a:ln w="1905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grpSp>
      <p:grpSp>
        <p:nvGrpSpPr>
          <p:cNvPr id="106" name="Group 33"/>
          <p:cNvGrpSpPr/>
          <p:nvPr/>
        </p:nvGrpSpPr>
        <p:grpSpPr>
          <a:xfrm>
            <a:off x="3651120" y="4657951"/>
            <a:ext cx="2333814" cy="813991"/>
            <a:chOff x="5603652" y="1586047"/>
            <a:chExt cx="1750588" cy="610493"/>
          </a:xfrm>
        </p:grpSpPr>
        <p:sp>
          <p:nvSpPr>
            <p:cNvPr id="107" name="Text Placeholder 3"/>
            <p:cNvSpPr txBox="1"/>
            <p:nvPr/>
          </p:nvSpPr>
          <p:spPr>
            <a:xfrm>
              <a:off x="6171170" y="1586047"/>
              <a:ext cx="615553"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600" dirty="0">
                  <a:solidFill>
                    <a:schemeClr val="accent4"/>
                  </a:solidFill>
                  <a:latin typeface="+mn-ea"/>
                </a:rPr>
                <a:t>添加标题</a:t>
              </a:r>
              <a:endParaRPr lang="en-US" sz="1600" dirty="0">
                <a:solidFill>
                  <a:schemeClr val="accent4"/>
                </a:solidFill>
                <a:latin typeface="+mn-ea"/>
              </a:endParaRPr>
            </a:p>
          </p:txBody>
        </p:sp>
        <p:sp>
          <p:nvSpPr>
            <p:cNvPr id="108" name="Text Placeholder 3"/>
            <p:cNvSpPr txBox="1"/>
            <p:nvPr/>
          </p:nvSpPr>
          <p:spPr>
            <a:xfrm>
              <a:off x="5603652" y="1896457"/>
              <a:ext cx="1750588" cy="30008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300" dirty="0">
                  <a:solidFill>
                    <a:schemeClr val="tx1">
                      <a:lumMod val="65000"/>
                      <a:lumOff val="35000"/>
                    </a:schemeClr>
                  </a:solidFill>
                  <a:latin typeface="+mn-ea"/>
                </a:rPr>
                <a:t>此处添加详细文本描述，建议与标题相关并符合整体语言风格</a:t>
              </a:r>
              <a:endParaRPr lang="en-US" sz="1300" dirty="0">
                <a:solidFill>
                  <a:schemeClr val="tx1">
                    <a:lumMod val="65000"/>
                    <a:lumOff val="35000"/>
                  </a:schemeClr>
                </a:solidFill>
                <a:latin typeface="+mn-ea"/>
              </a:endParaRPr>
            </a:p>
          </p:txBody>
        </p:sp>
      </p:grpSp>
      <p:sp>
        <p:nvSpPr>
          <p:cNvPr id="110" name="Oval 109"/>
          <p:cNvSpPr>
            <a:spLocks noChangeAspect="1"/>
          </p:cNvSpPr>
          <p:nvPr/>
        </p:nvSpPr>
        <p:spPr>
          <a:xfrm>
            <a:off x="3962204" y="1816005"/>
            <a:ext cx="1716566" cy="171678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sz="3700" dirty="0">
                <a:solidFill>
                  <a:schemeClr val="bg1"/>
                </a:solidFill>
                <a:latin typeface="+mn-ea"/>
              </a:rPr>
              <a:t>2</a:t>
            </a:r>
          </a:p>
        </p:txBody>
      </p:sp>
      <p:grpSp>
        <p:nvGrpSpPr>
          <p:cNvPr id="111" name="Group 110"/>
          <p:cNvGrpSpPr/>
          <p:nvPr/>
        </p:nvGrpSpPr>
        <p:grpSpPr>
          <a:xfrm>
            <a:off x="4724136" y="3535240"/>
            <a:ext cx="192698" cy="948263"/>
            <a:chOff x="1690019" y="2064423"/>
            <a:chExt cx="144542" cy="711197"/>
          </a:xfrm>
        </p:grpSpPr>
        <p:cxnSp>
          <p:nvCxnSpPr>
            <p:cNvPr id="112" name="Straight Connector 111"/>
            <p:cNvCxnSpPr/>
            <p:nvPr/>
          </p:nvCxnSpPr>
          <p:spPr>
            <a:xfrm flipH="1">
              <a:off x="1762290" y="2064423"/>
              <a:ext cx="1" cy="613924"/>
            </a:xfrm>
            <a:prstGeom prst="line">
              <a:avLst/>
            </a:prstGeom>
            <a:ln w="1905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13" name="Oval 112"/>
            <p:cNvSpPr/>
            <p:nvPr/>
          </p:nvSpPr>
          <p:spPr>
            <a:xfrm>
              <a:off x="1690019" y="2631078"/>
              <a:ext cx="144542" cy="144542"/>
            </a:xfrm>
            <a:prstGeom prst="ellipse">
              <a:avLst/>
            </a:prstGeom>
            <a:solidFill>
              <a:schemeClr val="bg1"/>
            </a:solidFill>
            <a:ln w="1905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grpSp>
      <p:grpSp>
        <p:nvGrpSpPr>
          <p:cNvPr id="124" name="Group 33"/>
          <p:cNvGrpSpPr/>
          <p:nvPr/>
        </p:nvGrpSpPr>
        <p:grpSpPr>
          <a:xfrm>
            <a:off x="6230551" y="4657951"/>
            <a:ext cx="2333814" cy="813991"/>
            <a:chOff x="5589364" y="1586047"/>
            <a:chExt cx="1750588" cy="610493"/>
          </a:xfrm>
        </p:grpSpPr>
        <p:sp>
          <p:nvSpPr>
            <p:cNvPr id="125" name="Text Placeholder 3"/>
            <p:cNvSpPr txBox="1"/>
            <p:nvPr/>
          </p:nvSpPr>
          <p:spPr>
            <a:xfrm>
              <a:off x="6171171" y="1586047"/>
              <a:ext cx="615553"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600" dirty="0">
                  <a:solidFill>
                    <a:schemeClr val="accent1"/>
                  </a:solidFill>
                  <a:latin typeface="+mn-ea"/>
                </a:rPr>
                <a:t>添加标题</a:t>
              </a:r>
              <a:endParaRPr lang="en-US" sz="1600" dirty="0">
                <a:solidFill>
                  <a:schemeClr val="accent1"/>
                </a:solidFill>
                <a:latin typeface="+mn-ea"/>
              </a:endParaRPr>
            </a:p>
          </p:txBody>
        </p:sp>
        <p:sp>
          <p:nvSpPr>
            <p:cNvPr id="126" name="Text Placeholder 3"/>
            <p:cNvSpPr txBox="1"/>
            <p:nvPr/>
          </p:nvSpPr>
          <p:spPr>
            <a:xfrm>
              <a:off x="5589364" y="1896457"/>
              <a:ext cx="1750588" cy="30008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300" dirty="0">
                  <a:solidFill>
                    <a:schemeClr val="tx1">
                      <a:lumMod val="65000"/>
                      <a:lumOff val="35000"/>
                    </a:schemeClr>
                  </a:solidFill>
                  <a:latin typeface="+mn-ea"/>
                </a:rPr>
                <a:t>此处添加详细文本描述，建议与标题相关并符合整体语言风格</a:t>
              </a:r>
              <a:endParaRPr lang="en-US" sz="1300" dirty="0">
                <a:solidFill>
                  <a:schemeClr val="tx1">
                    <a:lumMod val="65000"/>
                    <a:lumOff val="35000"/>
                  </a:schemeClr>
                </a:solidFill>
                <a:latin typeface="+mn-ea"/>
              </a:endParaRPr>
            </a:p>
          </p:txBody>
        </p:sp>
      </p:grpSp>
      <p:sp>
        <p:nvSpPr>
          <p:cNvPr id="128" name="Oval 127"/>
          <p:cNvSpPr>
            <a:spLocks noChangeAspect="1"/>
          </p:cNvSpPr>
          <p:nvPr/>
        </p:nvSpPr>
        <p:spPr>
          <a:xfrm>
            <a:off x="6556796" y="1816005"/>
            <a:ext cx="1716566" cy="171678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sz="3700" dirty="0">
                <a:solidFill>
                  <a:schemeClr val="bg1"/>
                </a:solidFill>
                <a:latin typeface="+mn-ea"/>
              </a:rPr>
              <a:t>3</a:t>
            </a:r>
          </a:p>
        </p:txBody>
      </p:sp>
      <p:grpSp>
        <p:nvGrpSpPr>
          <p:cNvPr id="129" name="Group 128"/>
          <p:cNvGrpSpPr/>
          <p:nvPr/>
        </p:nvGrpSpPr>
        <p:grpSpPr>
          <a:xfrm>
            <a:off x="7322615" y="3535240"/>
            <a:ext cx="192698" cy="948263"/>
            <a:chOff x="1690019" y="2064423"/>
            <a:chExt cx="144542" cy="711197"/>
          </a:xfrm>
        </p:grpSpPr>
        <p:cxnSp>
          <p:nvCxnSpPr>
            <p:cNvPr id="130" name="Straight Connector 129"/>
            <p:cNvCxnSpPr/>
            <p:nvPr/>
          </p:nvCxnSpPr>
          <p:spPr>
            <a:xfrm flipH="1">
              <a:off x="1762290" y="2064423"/>
              <a:ext cx="1" cy="613924"/>
            </a:xfrm>
            <a:prstGeom prst="line">
              <a:avLst/>
            </a:prstGeom>
            <a:ln w="1905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31" name="Oval 130"/>
            <p:cNvSpPr/>
            <p:nvPr/>
          </p:nvSpPr>
          <p:spPr>
            <a:xfrm>
              <a:off x="1690019" y="2631078"/>
              <a:ext cx="144542" cy="144542"/>
            </a:xfrm>
            <a:prstGeom prst="ellipse">
              <a:avLst/>
            </a:prstGeom>
            <a:solidFill>
              <a:schemeClr val="bg1"/>
            </a:solidFill>
            <a:ln w="1905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grpSp>
      <p:grpSp>
        <p:nvGrpSpPr>
          <p:cNvPr id="142" name="Group 33"/>
          <p:cNvGrpSpPr/>
          <p:nvPr/>
        </p:nvGrpSpPr>
        <p:grpSpPr>
          <a:xfrm>
            <a:off x="8809982" y="4657951"/>
            <a:ext cx="2333814" cy="813991"/>
            <a:chOff x="5603651" y="1586047"/>
            <a:chExt cx="1750588" cy="610493"/>
          </a:xfrm>
        </p:grpSpPr>
        <p:sp>
          <p:nvSpPr>
            <p:cNvPr id="143" name="Text Placeholder 3"/>
            <p:cNvSpPr txBox="1"/>
            <p:nvPr/>
          </p:nvSpPr>
          <p:spPr>
            <a:xfrm>
              <a:off x="6169247" y="1586047"/>
              <a:ext cx="619401"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600" dirty="0">
                  <a:solidFill>
                    <a:schemeClr val="accent3"/>
                  </a:solidFill>
                  <a:latin typeface="+mn-ea"/>
                </a:rPr>
                <a:t>添加标题</a:t>
              </a:r>
              <a:endParaRPr lang="en-US" sz="1600" dirty="0">
                <a:solidFill>
                  <a:schemeClr val="accent3"/>
                </a:solidFill>
                <a:latin typeface="+mn-ea"/>
              </a:endParaRPr>
            </a:p>
          </p:txBody>
        </p:sp>
        <p:sp>
          <p:nvSpPr>
            <p:cNvPr id="144" name="Text Placeholder 3"/>
            <p:cNvSpPr txBox="1"/>
            <p:nvPr/>
          </p:nvSpPr>
          <p:spPr>
            <a:xfrm>
              <a:off x="5603651" y="1896457"/>
              <a:ext cx="1750588" cy="30008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300" dirty="0">
                  <a:solidFill>
                    <a:schemeClr val="tx1">
                      <a:lumMod val="65000"/>
                      <a:lumOff val="35000"/>
                    </a:schemeClr>
                  </a:solidFill>
                  <a:latin typeface="+mn-ea"/>
                </a:rPr>
                <a:t>此处添加详细文本描述，建议与标题相关并符合整体语言风格</a:t>
              </a:r>
              <a:endParaRPr lang="en-US" sz="1300" dirty="0">
                <a:solidFill>
                  <a:schemeClr val="tx1">
                    <a:lumMod val="65000"/>
                    <a:lumOff val="35000"/>
                  </a:schemeClr>
                </a:solidFill>
                <a:latin typeface="+mn-ea"/>
              </a:endParaRPr>
            </a:p>
          </p:txBody>
        </p:sp>
      </p:grpSp>
      <p:sp>
        <p:nvSpPr>
          <p:cNvPr id="146" name="Oval 145"/>
          <p:cNvSpPr/>
          <p:nvPr/>
        </p:nvSpPr>
        <p:spPr>
          <a:xfrm>
            <a:off x="9319133" y="2214634"/>
            <a:ext cx="1320435" cy="132060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sz="3700" dirty="0">
                <a:solidFill>
                  <a:schemeClr val="bg1"/>
                </a:solidFill>
                <a:latin typeface="+mn-ea"/>
              </a:rPr>
              <a:t>4</a:t>
            </a:r>
          </a:p>
        </p:txBody>
      </p:sp>
      <p:grpSp>
        <p:nvGrpSpPr>
          <p:cNvPr id="147" name="Group 146"/>
          <p:cNvGrpSpPr/>
          <p:nvPr/>
        </p:nvGrpSpPr>
        <p:grpSpPr>
          <a:xfrm>
            <a:off x="9882999" y="3535240"/>
            <a:ext cx="192698" cy="948263"/>
            <a:chOff x="1690019" y="2064423"/>
            <a:chExt cx="144542" cy="711197"/>
          </a:xfrm>
        </p:grpSpPr>
        <p:cxnSp>
          <p:nvCxnSpPr>
            <p:cNvPr id="148" name="Straight Connector 147"/>
            <p:cNvCxnSpPr/>
            <p:nvPr/>
          </p:nvCxnSpPr>
          <p:spPr>
            <a:xfrm flipH="1">
              <a:off x="1762290" y="2064423"/>
              <a:ext cx="1" cy="613924"/>
            </a:xfrm>
            <a:prstGeom prst="line">
              <a:avLst/>
            </a:prstGeom>
            <a:ln w="1905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49" name="Oval 148"/>
            <p:cNvSpPr/>
            <p:nvPr/>
          </p:nvSpPr>
          <p:spPr>
            <a:xfrm>
              <a:off x="1690019" y="2631078"/>
              <a:ext cx="144542" cy="144542"/>
            </a:xfrm>
            <a:prstGeom prst="ellipse">
              <a:avLst/>
            </a:prstGeom>
            <a:solidFill>
              <a:schemeClr val="bg1"/>
            </a:solidFill>
            <a:ln w="1905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grpSp>
      <p:sp>
        <p:nvSpPr>
          <p:cNvPr id="2" name="标题 1"/>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strips(upRight)">
                                      <p:cBhvr>
                                        <p:cTn id="7" dur="500"/>
                                        <p:tgtEl>
                                          <p:spTgt spid="89"/>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95"/>
                                        </p:tgtEl>
                                        <p:attrNameLst>
                                          <p:attrName>style.visibility</p:attrName>
                                        </p:attrNameLst>
                                      </p:cBhvr>
                                      <p:to>
                                        <p:strVal val="visible"/>
                                      </p:to>
                                    </p:set>
                                    <p:animEffect transition="in" filter="strips(downLeft)">
                                      <p:cBhvr>
                                        <p:cTn id="16" dur="500"/>
                                        <p:tgtEl>
                                          <p:spTgt spid="95"/>
                                        </p:tgtEl>
                                      </p:cBhvr>
                                    </p:animEffect>
                                  </p:childTnLst>
                                </p:cTn>
                              </p:par>
                            </p:childTnLst>
                          </p:cTn>
                        </p:par>
                        <p:par>
                          <p:cTn id="17" fill="hold">
                            <p:stCondLst>
                              <p:cond delay="1500"/>
                            </p:stCondLst>
                            <p:childTnLst>
                              <p:par>
                                <p:cTn id="18" presetID="12" presetClass="entr" presetSubtype="4"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slide(fromBottom)">
                                      <p:cBhvr>
                                        <p:cTn id="20" dur="500"/>
                                        <p:tgtEl>
                                          <p:spTgt spid="6"/>
                                        </p:tgtEl>
                                      </p:cBhvr>
                                    </p:animEffect>
                                  </p:childTnLst>
                                </p:cTn>
                              </p:par>
                            </p:childTnLst>
                          </p:cTn>
                        </p:par>
                        <p:par>
                          <p:cTn id="21" fill="hold">
                            <p:stCondLst>
                              <p:cond delay="2000"/>
                            </p:stCondLst>
                            <p:childTnLst>
                              <p:par>
                                <p:cTn id="22" presetID="12" presetClass="entr" presetSubtype="2"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slide(fromRight)">
                                      <p:cBhvr>
                                        <p:cTn id="24" dur="500"/>
                                        <p:tgtEl>
                                          <p:spTgt spid="37"/>
                                        </p:tgtEl>
                                      </p:cBhvr>
                                    </p:animEffect>
                                  </p:childTnLst>
                                </p:cTn>
                              </p:par>
                            </p:childTnLst>
                          </p:cTn>
                        </p:par>
                        <p:par>
                          <p:cTn id="25" fill="hold">
                            <p:stCondLst>
                              <p:cond delay="2500"/>
                            </p:stCondLst>
                            <p:childTnLst>
                              <p:par>
                                <p:cTn id="26" presetID="23" presetClass="entr" presetSubtype="16" fill="hold" grpId="0" nodeType="afterEffect">
                                  <p:stCondLst>
                                    <p:cond delay="0"/>
                                  </p:stCondLst>
                                  <p:childTnLst>
                                    <p:set>
                                      <p:cBhvr>
                                        <p:cTn id="27" dur="1" fill="hold">
                                          <p:stCondLst>
                                            <p:cond delay="0"/>
                                          </p:stCondLst>
                                        </p:cTn>
                                        <p:tgtEl>
                                          <p:spTgt spid="110"/>
                                        </p:tgtEl>
                                        <p:attrNameLst>
                                          <p:attrName>style.visibility</p:attrName>
                                        </p:attrNameLst>
                                      </p:cBhvr>
                                      <p:to>
                                        <p:strVal val="visible"/>
                                      </p:to>
                                    </p:set>
                                    <p:anim calcmode="lin" valueType="num">
                                      <p:cBhvr>
                                        <p:cTn id="28" dur="500" fill="hold"/>
                                        <p:tgtEl>
                                          <p:spTgt spid="110"/>
                                        </p:tgtEl>
                                        <p:attrNameLst>
                                          <p:attrName>ppt_w</p:attrName>
                                        </p:attrNameLst>
                                      </p:cBhvr>
                                      <p:tavLst>
                                        <p:tav tm="0">
                                          <p:val>
                                            <p:fltVal val="0"/>
                                          </p:val>
                                        </p:tav>
                                        <p:tav tm="100000">
                                          <p:val>
                                            <p:strVal val="#ppt_w"/>
                                          </p:val>
                                        </p:tav>
                                      </p:tavLst>
                                    </p:anim>
                                    <p:anim calcmode="lin" valueType="num">
                                      <p:cBhvr>
                                        <p:cTn id="29" dur="500" fill="hold"/>
                                        <p:tgtEl>
                                          <p:spTgt spid="110"/>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8" presetClass="entr" presetSubtype="12" fill="hold" nodeType="afterEffect">
                                  <p:stCondLst>
                                    <p:cond delay="0"/>
                                  </p:stCondLst>
                                  <p:childTnLst>
                                    <p:set>
                                      <p:cBhvr>
                                        <p:cTn id="32" dur="1" fill="hold">
                                          <p:stCondLst>
                                            <p:cond delay="0"/>
                                          </p:stCondLst>
                                        </p:cTn>
                                        <p:tgtEl>
                                          <p:spTgt spid="111"/>
                                        </p:tgtEl>
                                        <p:attrNameLst>
                                          <p:attrName>style.visibility</p:attrName>
                                        </p:attrNameLst>
                                      </p:cBhvr>
                                      <p:to>
                                        <p:strVal val="visible"/>
                                      </p:to>
                                    </p:set>
                                    <p:animEffect transition="in" filter="strips(downLeft)">
                                      <p:cBhvr>
                                        <p:cTn id="33" dur="500"/>
                                        <p:tgtEl>
                                          <p:spTgt spid="111"/>
                                        </p:tgtEl>
                                      </p:cBhvr>
                                    </p:animEffect>
                                  </p:childTnLst>
                                </p:cTn>
                              </p:par>
                            </p:childTnLst>
                          </p:cTn>
                        </p:par>
                        <p:par>
                          <p:cTn id="34" fill="hold">
                            <p:stCondLst>
                              <p:cond delay="3500"/>
                            </p:stCondLst>
                            <p:childTnLst>
                              <p:par>
                                <p:cTn id="35" presetID="12" presetClass="entr" presetSubtype="4" fill="hold" nodeType="afterEffect">
                                  <p:stCondLst>
                                    <p:cond delay="0"/>
                                  </p:stCondLst>
                                  <p:childTnLst>
                                    <p:set>
                                      <p:cBhvr>
                                        <p:cTn id="36" dur="1" fill="hold">
                                          <p:stCondLst>
                                            <p:cond delay="0"/>
                                          </p:stCondLst>
                                        </p:cTn>
                                        <p:tgtEl>
                                          <p:spTgt spid="106"/>
                                        </p:tgtEl>
                                        <p:attrNameLst>
                                          <p:attrName>style.visibility</p:attrName>
                                        </p:attrNameLst>
                                      </p:cBhvr>
                                      <p:to>
                                        <p:strVal val="visible"/>
                                      </p:to>
                                    </p:set>
                                    <p:animEffect transition="in" filter="slide(fromBottom)">
                                      <p:cBhvr>
                                        <p:cTn id="37" dur="500"/>
                                        <p:tgtEl>
                                          <p:spTgt spid="106"/>
                                        </p:tgtEl>
                                      </p:cBhvr>
                                    </p:animEffect>
                                  </p:childTnLst>
                                </p:cTn>
                              </p:par>
                            </p:childTnLst>
                          </p:cTn>
                        </p:par>
                        <p:par>
                          <p:cTn id="38" fill="hold">
                            <p:stCondLst>
                              <p:cond delay="4000"/>
                            </p:stCondLst>
                            <p:childTnLst>
                              <p:par>
                                <p:cTn id="39" presetID="12" presetClass="entr" presetSubtype="2"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slide(fromRight)">
                                      <p:cBhvr>
                                        <p:cTn id="41" dur="500"/>
                                        <p:tgtEl>
                                          <p:spTgt spid="38"/>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128"/>
                                        </p:tgtEl>
                                        <p:attrNameLst>
                                          <p:attrName>style.visibility</p:attrName>
                                        </p:attrNameLst>
                                      </p:cBhvr>
                                      <p:to>
                                        <p:strVal val="visible"/>
                                      </p:to>
                                    </p:set>
                                    <p:anim calcmode="lin" valueType="num">
                                      <p:cBhvr>
                                        <p:cTn id="45" dur="500" fill="hold"/>
                                        <p:tgtEl>
                                          <p:spTgt spid="128"/>
                                        </p:tgtEl>
                                        <p:attrNameLst>
                                          <p:attrName>ppt_w</p:attrName>
                                        </p:attrNameLst>
                                      </p:cBhvr>
                                      <p:tavLst>
                                        <p:tav tm="0">
                                          <p:val>
                                            <p:fltVal val="0"/>
                                          </p:val>
                                        </p:tav>
                                        <p:tav tm="100000">
                                          <p:val>
                                            <p:strVal val="#ppt_w"/>
                                          </p:val>
                                        </p:tav>
                                      </p:tavLst>
                                    </p:anim>
                                    <p:anim calcmode="lin" valueType="num">
                                      <p:cBhvr>
                                        <p:cTn id="46" dur="500" fill="hold"/>
                                        <p:tgtEl>
                                          <p:spTgt spid="128"/>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8" presetClass="entr" presetSubtype="12" fill="hold"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strips(downLeft)">
                                      <p:cBhvr>
                                        <p:cTn id="50" dur="500"/>
                                        <p:tgtEl>
                                          <p:spTgt spid="129"/>
                                        </p:tgtEl>
                                      </p:cBhvr>
                                    </p:animEffect>
                                  </p:childTnLst>
                                </p:cTn>
                              </p:par>
                            </p:childTnLst>
                          </p:cTn>
                        </p:par>
                        <p:par>
                          <p:cTn id="51" fill="hold">
                            <p:stCondLst>
                              <p:cond delay="5500"/>
                            </p:stCondLst>
                            <p:childTnLst>
                              <p:par>
                                <p:cTn id="52" presetID="12" presetClass="entr" presetSubtype="4" fill="hold" nodeType="afterEffect">
                                  <p:stCondLst>
                                    <p:cond delay="0"/>
                                  </p:stCondLst>
                                  <p:childTnLst>
                                    <p:set>
                                      <p:cBhvr>
                                        <p:cTn id="53" dur="1" fill="hold">
                                          <p:stCondLst>
                                            <p:cond delay="0"/>
                                          </p:stCondLst>
                                        </p:cTn>
                                        <p:tgtEl>
                                          <p:spTgt spid="124"/>
                                        </p:tgtEl>
                                        <p:attrNameLst>
                                          <p:attrName>style.visibility</p:attrName>
                                        </p:attrNameLst>
                                      </p:cBhvr>
                                      <p:to>
                                        <p:strVal val="visible"/>
                                      </p:to>
                                    </p:set>
                                    <p:animEffect transition="in" filter="slide(fromBottom)">
                                      <p:cBhvr>
                                        <p:cTn id="54" dur="500"/>
                                        <p:tgtEl>
                                          <p:spTgt spid="124"/>
                                        </p:tgtEl>
                                      </p:cBhvr>
                                    </p:animEffect>
                                  </p:childTnLst>
                                </p:cTn>
                              </p:par>
                            </p:childTnLst>
                          </p:cTn>
                        </p:par>
                        <p:par>
                          <p:cTn id="55" fill="hold">
                            <p:stCondLst>
                              <p:cond delay="6000"/>
                            </p:stCondLst>
                            <p:childTnLst>
                              <p:par>
                                <p:cTn id="56" presetID="12" presetClass="entr" presetSubtype="2"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slide(fromRight)">
                                      <p:cBhvr>
                                        <p:cTn id="58" dur="500"/>
                                        <p:tgtEl>
                                          <p:spTgt spid="39"/>
                                        </p:tgtEl>
                                      </p:cBhvr>
                                    </p:animEffect>
                                  </p:childTnLst>
                                </p:cTn>
                              </p:par>
                            </p:childTnLst>
                          </p:cTn>
                        </p:par>
                        <p:par>
                          <p:cTn id="59" fill="hold">
                            <p:stCondLst>
                              <p:cond delay="6500"/>
                            </p:stCondLst>
                            <p:childTnLst>
                              <p:par>
                                <p:cTn id="60" presetID="23" presetClass="entr" presetSubtype="16" fill="hold" grpId="0" nodeType="afterEffect">
                                  <p:stCondLst>
                                    <p:cond delay="0"/>
                                  </p:stCondLst>
                                  <p:childTnLst>
                                    <p:set>
                                      <p:cBhvr>
                                        <p:cTn id="61" dur="1" fill="hold">
                                          <p:stCondLst>
                                            <p:cond delay="0"/>
                                          </p:stCondLst>
                                        </p:cTn>
                                        <p:tgtEl>
                                          <p:spTgt spid="146"/>
                                        </p:tgtEl>
                                        <p:attrNameLst>
                                          <p:attrName>style.visibility</p:attrName>
                                        </p:attrNameLst>
                                      </p:cBhvr>
                                      <p:to>
                                        <p:strVal val="visible"/>
                                      </p:to>
                                    </p:set>
                                    <p:anim calcmode="lin" valueType="num">
                                      <p:cBhvr>
                                        <p:cTn id="62" dur="500" fill="hold"/>
                                        <p:tgtEl>
                                          <p:spTgt spid="146"/>
                                        </p:tgtEl>
                                        <p:attrNameLst>
                                          <p:attrName>ppt_w</p:attrName>
                                        </p:attrNameLst>
                                      </p:cBhvr>
                                      <p:tavLst>
                                        <p:tav tm="0">
                                          <p:val>
                                            <p:fltVal val="0"/>
                                          </p:val>
                                        </p:tav>
                                        <p:tav tm="100000">
                                          <p:val>
                                            <p:strVal val="#ppt_w"/>
                                          </p:val>
                                        </p:tav>
                                      </p:tavLst>
                                    </p:anim>
                                    <p:anim calcmode="lin" valueType="num">
                                      <p:cBhvr>
                                        <p:cTn id="63" dur="500" fill="hold"/>
                                        <p:tgtEl>
                                          <p:spTgt spid="146"/>
                                        </p:tgtEl>
                                        <p:attrNameLst>
                                          <p:attrName>ppt_h</p:attrName>
                                        </p:attrNameLst>
                                      </p:cBhvr>
                                      <p:tavLst>
                                        <p:tav tm="0">
                                          <p:val>
                                            <p:fltVal val="0"/>
                                          </p:val>
                                        </p:tav>
                                        <p:tav tm="100000">
                                          <p:val>
                                            <p:strVal val="#ppt_h"/>
                                          </p:val>
                                        </p:tav>
                                      </p:tavLst>
                                    </p:anim>
                                  </p:childTnLst>
                                </p:cTn>
                              </p:par>
                            </p:childTnLst>
                          </p:cTn>
                        </p:par>
                        <p:par>
                          <p:cTn id="64" fill="hold">
                            <p:stCondLst>
                              <p:cond delay="7000"/>
                            </p:stCondLst>
                            <p:childTnLst>
                              <p:par>
                                <p:cTn id="65" presetID="18" presetClass="entr" presetSubtype="12" fill="hold" nodeType="afterEffect">
                                  <p:stCondLst>
                                    <p:cond delay="0"/>
                                  </p:stCondLst>
                                  <p:childTnLst>
                                    <p:set>
                                      <p:cBhvr>
                                        <p:cTn id="66" dur="1" fill="hold">
                                          <p:stCondLst>
                                            <p:cond delay="0"/>
                                          </p:stCondLst>
                                        </p:cTn>
                                        <p:tgtEl>
                                          <p:spTgt spid="147"/>
                                        </p:tgtEl>
                                        <p:attrNameLst>
                                          <p:attrName>style.visibility</p:attrName>
                                        </p:attrNameLst>
                                      </p:cBhvr>
                                      <p:to>
                                        <p:strVal val="visible"/>
                                      </p:to>
                                    </p:set>
                                    <p:animEffect transition="in" filter="strips(downLeft)">
                                      <p:cBhvr>
                                        <p:cTn id="67" dur="500"/>
                                        <p:tgtEl>
                                          <p:spTgt spid="147"/>
                                        </p:tgtEl>
                                      </p:cBhvr>
                                    </p:animEffect>
                                  </p:childTnLst>
                                </p:cTn>
                              </p:par>
                            </p:childTnLst>
                          </p:cTn>
                        </p:par>
                        <p:par>
                          <p:cTn id="68" fill="hold">
                            <p:stCondLst>
                              <p:cond delay="7500"/>
                            </p:stCondLst>
                            <p:childTnLst>
                              <p:par>
                                <p:cTn id="69" presetID="12" presetClass="entr" presetSubtype="4" fill="hold" nodeType="afterEffect">
                                  <p:stCondLst>
                                    <p:cond delay="0"/>
                                  </p:stCondLst>
                                  <p:childTnLst>
                                    <p:set>
                                      <p:cBhvr>
                                        <p:cTn id="70" dur="1" fill="hold">
                                          <p:stCondLst>
                                            <p:cond delay="0"/>
                                          </p:stCondLst>
                                        </p:cTn>
                                        <p:tgtEl>
                                          <p:spTgt spid="142"/>
                                        </p:tgtEl>
                                        <p:attrNameLst>
                                          <p:attrName>style.visibility</p:attrName>
                                        </p:attrNameLst>
                                      </p:cBhvr>
                                      <p:to>
                                        <p:strVal val="visible"/>
                                      </p:to>
                                    </p:set>
                                    <p:animEffect transition="in" filter="slide(fromBottom)">
                                      <p:cBhvr>
                                        <p:cTn id="71" dur="500"/>
                                        <p:tgtEl>
                                          <p:spTgt spid="142"/>
                                        </p:tgtEl>
                                      </p:cBhvr>
                                    </p:animEffect>
                                  </p:childTnLst>
                                </p:cTn>
                              </p:par>
                            </p:childTnLst>
                          </p:cTn>
                        </p:par>
                        <p:par>
                          <p:cTn id="72" fill="hold">
                            <p:stCondLst>
                              <p:cond delay="8000"/>
                            </p:stCondLst>
                            <p:childTnLst>
                              <p:par>
                                <p:cTn id="73" presetID="12" presetClass="entr" presetSubtype="2" fill="hold" grpId="0" nodeType="after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slide(fromRight)">
                                      <p:cBhvr>
                                        <p:cTn id="7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9" grpId="0" animBg="1"/>
      <p:bldP spid="110" grpId="0" animBg="1"/>
      <p:bldP spid="128" grpId="0" animBg="1"/>
      <p:bldP spid="14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 name="Group 87"/>
          <p:cNvGrpSpPr/>
          <p:nvPr/>
        </p:nvGrpSpPr>
        <p:grpSpPr>
          <a:xfrm>
            <a:off x="3939656" y="2466644"/>
            <a:ext cx="4283981" cy="4284536"/>
            <a:chOff x="2965298" y="2181091"/>
            <a:chExt cx="3213404" cy="3213402"/>
          </a:xfrm>
          <a:solidFill>
            <a:schemeClr val="bg1">
              <a:lumMod val="65000"/>
            </a:schemeClr>
          </a:solidFill>
        </p:grpSpPr>
        <p:sp>
          <p:nvSpPr>
            <p:cNvPr id="62" name="Block Arc 61"/>
            <p:cNvSpPr/>
            <p:nvPr/>
          </p:nvSpPr>
          <p:spPr>
            <a:xfrm>
              <a:off x="2965298" y="2181091"/>
              <a:ext cx="3213404" cy="3213402"/>
            </a:xfrm>
            <a:prstGeom prst="blockArc">
              <a:avLst>
                <a:gd name="adj1" fmla="val 10800000"/>
                <a:gd name="adj2" fmla="val 16200004"/>
                <a:gd name="adj3" fmla="val 2113"/>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66" name="Block Arc 65"/>
            <p:cNvSpPr/>
            <p:nvPr/>
          </p:nvSpPr>
          <p:spPr>
            <a:xfrm>
              <a:off x="2965298" y="2181091"/>
              <a:ext cx="3213404" cy="3213402"/>
            </a:xfrm>
            <a:prstGeom prst="blockArc">
              <a:avLst>
                <a:gd name="adj1" fmla="val 16200000"/>
                <a:gd name="adj2" fmla="val 21589317"/>
                <a:gd name="adj3" fmla="val 2281"/>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sp>
        <p:nvSpPr>
          <p:cNvPr id="83" name="Oval 82"/>
          <p:cNvSpPr>
            <a:spLocks noChangeAspect="1"/>
          </p:cNvSpPr>
          <p:nvPr/>
        </p:nvSpPr>
        <p:spPr>
          <a:xfrm>
            <a:off x="5764761" y="2200052"/>
            <a:ext cx="633771" cy="633853"/>
          </a:xfrm>
          <a:prstGeom prst="ellipse">
            <a:avLst/>
          </a:prstGeom>
          <a:solidFill>
            <a:schemeClr val="accent1"/>
          </a:solidFill>
          <a:ln w="57150"/>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693" anchor="ctr" anchorCtr="0">
            <a:noAutofit/>
          </a:bodyPr>
          <a:lstStyle/>
          <a:p>
            <a:pPr algn="ctr" defTabSz="1184910">
              <a:lnSpc>
                <a:spcPct val="90000"/>
              </a:lnSpc>
              <a:spcBef>
                <a:spcPct val="0"/>
              </a:spcBef>
              <a:spcAft>
                <a:spcPct val="35000"/>
              </a:spcAft>
            </a:pPr>
            <a:r>
              <a:rPr lang="en-US" sz="1900" dirty="0">
                <a:latin typeface="+mn-ea"/>
              </a:rPr>
              <a:t>03</a:t>
            </a:r>
          </a:p>
        </p:txBody>
      </p:sp>
      <p:sp>
        <p:nvSpPr>
          <p:cNvPr id="84" name="Oval 83"/>
          <p:cNvSpPr>
            <a:spLocks noChangeAspect="1"/>
          </p:cNvSpPr>
          <p:nvPr/>
        </p:nvSpPr>
        <p:spPr>
          <a:xfrm>
            <a:off x="7185548" y="2737717"/>
            <a:ext cx="633771" cy="633853"/>
          </a:xfrm>
          <a:prstGeom prst="ellipse">
            <a:avLst/>
          </a:prstGeom>
          <a:solidFill>
            <a:schemeClr val="accent3"/>
          </a:solidFill>
          <a:ln w="57150"/>
          <a:effectLst>
            <a:outerShdw blurRad="50800" dist="38100" algn="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693" anchor="ctr" anchorCtr="0">
            <a:noAutofit/>
          </a:bodyPr>
          <a:lstStyle/>
          <a:p>
            <a:pPr algn="ctr" defTabSz="1184910">
              <a:lnSpc>
                <a:spcPct val="90000"/>
              </a:lnSpc>
              <a:spcBef>
                <a:spcPct val="0"/>
              </a:spcBef>
              <a:spcAft>
                <a:spcPct val="35000"/>
              </a:spcAft>
            </a:pPr>
            <a:r>
              <a:rPr lang="en-US" sz="1900" dirty="0">
                <a:latin typeface="+mn-ea"/>
              </a:rPr>
              <a:t>04</a:t>
            </a:r>
          </a:p>
        </p:txBody>
      </p:sp>
      <p:sp>
        <p:nvSpPr>
          <p:cNvPr id="85" name="Oval 84"/>
          <p:cNvSpPr>
            <a:spLocks noChangeAspect="1"/>
          </p:cNvSpPr>
          <p:nvPr/>
        </p:nvSpPr>
        <p:spPr>
          <a:xfrm>
            <a:off x="7828655" y="4139664"/>
            <a:ext cx="633771" cy="633853"/>
          </a:xfrm>
          <a:prstGeom prst="ellipse">
            <a:avLst/>
          </a:prstGeom>
          <a:solidFill>
            <a:schemeClr val="accent2"/>
          </a:solidFill>
          <a:ln w="57150"/>
          <a:effectLst>
            <a:outerShdw blurRad="50800" dist="38100" algn="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693" anchor="ctr" anchorCtr="0">
            <a:noAutofit/>
          </a:bodyPr>
          <a:lstStyle/>
          <a:p>
            <a:pPr algn="ctr" defTabSz="1184910">
              <a:lnSpc>
                <a:spcPct val="90000"/>
              </a:lnSpc>
              <a:spcBef>
                <a:spcPct val="0"/>
              </a:spcBef>
              <a:spcAft>
                <a:spcPct val="35000"/>
              </a:spcAft>
            </a:pPr>
            <a:r>
              <a:rPr lang="en-US" sz="1900" dirty="0">
                <a:latin typeface="+mn-ea"/>
              </a:rPr>
              <a:t>05</a:t>
            </a:r>
          </a:p>
        </p:txBody>
      </p:sp>
      <p:sp>
        <p:nvSpPr>
          <p:cNvPr id="86" name="Oval 85"/>
          <p:cNvSpPr>
            <a:spLocks noChangeAspect="1"/>
          </p:cNvSpPr>
          <p:nvPr/>
        </p:nvSpPr>
        <p:spPr>
          <a:xfrm>
            <a:off x="3729577" y="4139664"/>
            <a:ext cx="633771" cy="633853"/>
          </a:xfrm>
          <a:prstGeom prst="ellipse">
            <a:avLst/>
          </a:prstGeom>
          <a:solidFill>
            <a:schemeClr val="tx2">
              <a:lumMod val="75000"/>
            </a:schemeClr>
          </a:solidFill>
          <a:ln w="57150"/>
          <a:effectLst>
            <a:outerShdw blurRad="50800" dist="38100" dir="13500000" algn="b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693" anchor="ctr" anchorCtr="0">
            <a:noAutofit/>
          </a:bodyPr>
          <a:lstStyle/>
          <a:p>
            <a:pPr algn="ctr" defTabSz="1184910">
              <a:lnSpc>
                <a:spcPct val="90000"/>
              </a:lnSpc>
              <a:spcBef>
                <a:spcPct val="0"/>
              </a:spcBef>
              <a:spcAft>
                <a:spcPct val="35000"/>
              </a:spcAft>
            </a:pPr>
            <a:r>
              <a:rPr lang="en-US" sz="1600" dirty="0">
                <a:latin typeface="+mn-ea"/>
              </a:rPr>
              <a:t>01</a:t>
            </a:r>
          </a:p>
        </p:txBody>
      </p:sp>
      <p:sp>
        <p:nvSpPr>
          <p:cNvPr id="87" name="Oval 86"/>
          <p:cNvSpPr>
            <a:spLocks noChangeAspect="1"/>
          </p:cNvSpPr>
          <p:nvPr/>
        </p:nvSpPr>
        <p:spPr>
          <a:xfrm>
            <a:off x="4334637" y="2737717"/>
            <a:ext cx="633771" cy="633853"/>
          </a:xfrm>
          <a:prstGeom prst="ellipse">
            <a:avLst/>
          </a:prstGeom>
          <a:solidFill>
            <a:schemeClr val="accent4"/>
          </a:solidFill>
          <a:ln w="57150"/>
          <a:effectLst>
            <a:outerShdw blurRad="50800" dist="38100" dir="13500000" algn="b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693" anchor="ctr" anchorCtr="0">
            <a:noAutofit/>
          </a:bodyPr>
          <a:lstStyle/>
          <a:p>
            <a:pPr algn="ctr" defTabSz="1184910">
              <a:lnSpc>
                <a:spcPct val="90000"/>
              </a:lnSpc>
              <a:spcBef>
                <a:spcPct val="0"/>
              </a:spcBef>
              <a:spcAft>
                <a:spcPct val="35000"/>
              </a:spcAft>
            </a:pPr>
            <a:r>
              <a:rPr lang="en-US" sz="1900" dirty="0">
                <a:latin typeface="+mn-ea"/>
              </a:rPr>
              <a:t>02</a:t>
            </a:r>
          </a:p>
        </p:txBody>
      </p:sp>
      <p:grpSp>
        <p:nvGrpSpPr>
          <p:cNvPr id="117" name="Group 116"/>
          <p:cNvGrpSpPr/>
          <p:nvPr/>
        </p:nvGrpSpPr>
        <p:grpSpPr>
          <a:xfrm>
            <a:off x="4793538" y="3329732"/>
            <a:ext cx="2576217" cy="2576547"/>
            <a:chOff x="3595025" y="2497298"/>
            <a:chExt cx="1932414" cy="1932410"/>
          </a:xfrm>
          <a:solidFill>
            <a:schemeClr val="accent3"/>
          </a:solidFill>
        </p:grpSpPr>
        <p:sp>
          <p:nvSpPr>
            <p:cNvPr id="89" name="Chord 88"/>
            <p:cNvSpPr/>
            <p:nvPr/>
          </p:nvSpPr>
          <p:spPr>
            <a:xfrm>
              <a:off x="3595025" y="2497298"/>
              <a:ext cx="1932414" cy="1932410"/>
            </a:xfrm>
            <a:prstGeom prst="chord">
              <a:avLst>
                <a:gd name="adj1" fmla="val 10841139"/>
                <a:gd name="adj2" fmla="val 2155198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6270" tIns="226270" rIns="226270" bIns="226270" numCol="1" spcCol="1270" anchor="b" anchorCtr="0">
              <a:noAutofit/>
            </a:bodyPr>
            <a:lstStyle/>
            <a:p>
              <a:pPr algn="ctr" defTabSz="1718310">
                <a:lnSpc>
                  <a:spcPct val="90000"/>
                </a:lnSpc>
                <a:spcBef>
                  <a:spcPct val="0"/>
                </a:spcBef>
                <a:spcAft>
                  <a:spcPct val="35000"/>
                </a:spcAft>
              </a:pPr>
              <a:endParaRPr lang="en-US" sz="7200" dirty="0">
                <a:latin typeface="+mn-ea"/>
              </a:endParaRPr>
            </a:p>
          </p:txBody>
        </p:sp>
        <p:sp>
          <p:nvSpPr>
            <p:cNvPr id="91" name="Rectangle 90"/>
            <p:cNvSpPr/>
            <p:nvPr/>
          </p:nvSpPr>
          <p:spPr>
            <a:xfrm>
              <a:off x="4186771" y="2643891"/>
              <a:ext cx="138566" cy="750205"/>
            </a:xfrm>
            <a:prstGeom prst="rect">
              <a:avLst/>
            </a:prstGeom>
            <a:grpFill/>
          </p:spPr>
          <p:txBody>
            <a:bodyPr wrap="none">
              <a:spAutoFit/>
            </a:bodyPr>
            <a:lstStyle/>
            <a:p>
              <a:endParaRPr lang="en-US" sz="5900" dirty="0">
                <a:solidFill>
                  <a:schemeClr val="bg1"/>
                </a:solidFill>
                <a:latin typeface="+mn-ea"/>
              </a:endParaRPr>
            </a:p>
          </p:txBody>
        </p:sp>
      </p:grpSp>
      <p:sp>
        <p:nvSpPr>
          <p:cNvPr id="93" name="TextBox 92"/>
          <p:cNvSpPr txBox="1"/>
          <p:nvPr/>
        </p:nvSpPr>
        <p:spPr>
          <a:xfrm>
            <a:off x="1035440" y="5296591"/>
            <a:ext cx="10121124" cy="615553"/>
          </a:xfrm>
          <a:prstGeom prst="rect">
            <a:avLst/>
          </a:prstGeom>
          <a:noFill/>
        </p:spPr>
        <p:txBody>
          <a:bodyPr wrap="square" lIns="0" tIns="0" rIns="0" bIns="0" rtlCol="0">
            <a:spAutoFit/>
          </a:bodyPr>
          <a:lstStyle/>
          <a:p>
            <a:pPr algn="ctr"/>
            <a:r>
              <a:rPr lang="zh-CN" altLang="en-US" sz="1300" dirty="0">
                <a:solidFill>
                  <a:schemeClr val="tx1">
                    <a:lumMod val="50000"/>
                    <a:lumOff val="50000"/>
                  </a:schemeClr>
                </a:solidFill>
                <a:latin typeface="+mn-ea"/>
              </a:rPr>
              <a:t>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a:t>
            </a:r>
          </a:p>
        </p:txBody>
      </p:sp>
      <p:cxnSp>
        <p:nvCxnSpPr>
          <p:cNvPr id="94" name="Straight Connector 93"/>
          <p:cNvCxnSpPr/>
          <p:nvPr/>
        </p:nvCxnSpPr>
        <p:spPr>
          <a:xfrm>
            <a:off x="1043634" y="5118805"/>
            <a:ext cx="10104735"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102" name="Group 72"/>
          <p:cNvGrpSpPr/>
          <p:nvPr/>
        </p:nvGrpSpPr>
        <p:grpSpPr>
          <a:xfrm>
            <a:off x="1502588" y="2557810"/>
            <a:ext cx="2596630" cy="734401"/>
            <a:chOff x="5603652" y="1704756"/>
            <a:chExt cx="1947726" cy="550801"/>
          </a:xfrm>
        </p:grpSpPr>
        <p:sp>
          <p:nvSpPr>
            <p:cNvPr id="103" name="Text Placeholder 3"/>
            <p:cNvSpPr txBox="1"/>
            <p:nvPr/>
          </p:nvSpPr>
          <p:spPr>
            <a:xfrm>
              <a:off x="6878029" y="1704756"/>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dirty="0">
                  <a:solidFill>
                    <a:schemeClr val="bg2"/>
                  </a:solidFill>
                  <a:latin typeface="+mn-ea"/>
                </a:rPr>
                <a:t>添加副标题</a:t>
              </a:r>
              <a:endParaRPr lang="en-US" dirty="0">
                <a:solidFill>
                  <a:schemeClr val="bg2"/>
                </a:solidFill>
                <a:latin typeface="+mn-ea"/>
              </a:endParaRPr>
            </a:p>
          </p:txBody>
        </p:sp>
        <p:sp>
          <p:nvSpPr>
            <p:cNvPr id="104" name="Text Placeholder 3"/>
            <p:cNvSpPr txBox="1"/>
            <p:nvPr/>
          </p:nvSpPr>
          <p:spPr>
            <a:xfrm>
              <a:off x="5603652" y="1947780"/>
              <a:ext cx="1947726"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ts val="265"/>
                </a:spcBef>
                <a:defRPr/>
              </a:pPr>
              <a:r>
                <a:rPr lang="zh-CN" altLang="en-US" sz="1300" dirty="0">
                  <a:solidFill>
                    <a:schemeClr val="tx1">
                      <a:lumMod val="50000"/>
                      <a:lumOff val="50000"/>
                    </a:schemeClr>
                  </a:solidFill>
                  <a:latin typeface="+mn-ea"/>
                </a:rPr>
                <a:t>此处添加详细文本描述，建议与标题相关并符合整体语言风格</a:t>
              </a:r>
            </a:p>
          </p:txBody>
        </p:sp>
      </p:grpSp>
      <p:grpSp>
        <p:nvGrpSpPr>
          <p:cNvPr id="105" name="Group 72"/>
          <p:cNvGrpSpPr/>
          <p:nvPr/>
        </p:nvGrpSpPr>
        <p:grpSpPr>
          <a:xfrm>
            <a:off x="873646" y="4002573"/>
            <a:ext cx="2596630" cy="734401"/>
            <a:chOff x="5603652" y="1704756"/>
            <a:chExt cx="1947726" cy="550801"/>
          </a:xfrm>
        </p:grpSpPr>
        <p:sp>
          <p:nvSpPr>
            <p:cNvPr id="106" name="Text Placeholder 3"/>
            <p:cNvSpPr txBox="1"/>
            <p:nvPr/>
          </p:nvSpPr>
          <p:spPr>
            <a:xfrm>
              <a:off x="6878029" y="1704756"/>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dirty="0">
                  <a:solidFill>
                    <a:schemeClr val="tx2">
                      <a:lumMod val="75000"/>
                    </a:schemeClr>
                  </a:solidFill>
                  <a:latin typeface="+mn-ea"/>
                </a:rPr>
                <a:t>添加副标题</a:t>
              </a:r>
              <a:endParaRPr lang="en-US" dirty="0">
                <a:solidFill>
                  <a:schemeClr val="tx2">
                    <a:lumMod val="75000"/>
                  </a:schemeClr>
                </a:solidFill>
                <a:latin typeface="+mn-ea"/>
              </a:endParaRPr>
            </a:p>
          </p:txBody>
        </p:sp>
        <p:sp>
          <p:nvSpPr>
            <p:cNvPr id="107" name="Text Placeholder 3"/>
            <p:cNvSpPr txBox="1"/>
            <p:nvPr/>
          </p:nvSpPr>
          <p:spPr>
            <a:xfrm>
              <a:off x="5603652" y="1947780"/>
              <a:ext cx="1947726"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ts val="265"/>
                </a:spcBef>
                <a:defRPr/>
              </a:pPr>
              <a:r>
                <a:rPr lang="zh-CN" altLang="en-US" sz="1300" dirty="0">
                  <a:solidFill>
                    <a:schemeClr val="tx1">
                      <a:lumMod val="50000"/>
                      <a:lumOff val="50000"/>
                    </a:schemeClr>
                  </a:solidFill>
                  <a:latin typeface="+mn-ea"/>
                </a:rPr>
                <a:t>此处添加详细文本描述，建议与标题相关并符合整体语言风格</a:t>
              </a:r>
            </a:p>
          </p:txBody>
        </p:sp>
      </p:grpSp>
      <p:grpSp>
        <p:nvGrpSpPr>
          <p:cNvPr id="108" name="Group 72"/>
          <p:cNvGrpSpPr/>
          <p:nvPr/>
        </p:nvGrpSpPr>
        <p:grpSpPr>
          <a:xfrm>
            <a:off x="8030531" y="2557810"/>
            <a:ext cx="2596630" cy="734401"/>
            <a:chOff x="5603652" y="1704756"/>
            <a:chExt cx="1947726" cy="550801"/>
          </a:xfrm>
        </p:grpSpPr>
        <p:sp>
          <p:nvSpPr>
            <p:cNvPr id="109" name="Text Placeholder 3"/>
            <p:cNvSpPr txBox="1"/>
            <p:nvPr/>
          </p:nvSpPr>
          <p:spPr>
            <a:xfrm>
              <a:off x="5603652" y="1704756"/>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dirty="0">
                  <a:solidFill>
                    <a:schemeClr val="accent3"/>
                  </a:solidFill>
                  <a:latin typeface="+mn-ea"/>
                </a:rPr>
                <a:t>添加副标题</a:t>
              </a:r>
              <a:endParaRPr lang="en-US" dirty="0">
                <a:solidFill>
                  <a:schemeClr val="accent3"/>
                </a:solidFill>
                <a:latin typeface="+mn-ea"/>
              </a:endParaRPr>
            </a:p>
          </p:txBody>
        </p:sp>
        <p:sp>
          <p:nvSpPr>
            <p:cNvPr id="110" name="Text Placeholder 3"/>
            <p:cNvSpPr txBox="1"/>
            <p:nvPr/>
          </p:nvSpPr>
          <p:spPr>
            <a:xfrm>
              <a:off x="5603652" y="1947780"/>
              <a:ext cx="1947726"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ts val="265"/>
                </a:spcBef>
                <a:defRPr/>
              </a:pPr>
              <a:r>
                <a:rPr lang="zh-CN" altLang="en-US" sz="1300" dirty="0">
                  <a:solidFill>
                    <a:schemeClr val="tx1">
                      <a:lumMod val="50000"/>
                      <a:lumOff val="50000"/>
                    </a:schemeClr>
                  </a:solidFill>
                  <a:latin typeface="+mn-ea"/>
                </a:rPr>
                <a:t>此处添加详细文本描述，建议与标题相关并符合整体语言风格</a:t>
              </a:r>
            </a:p>
          </p:txBody>
        </p:sp>
      </p:grpSp>
      <p:grpSp>
        <p:nvGrpSpPr>
          <p:cNvPr id="111" name="Group 72"/>
          <p:cNvGrpSpPr/>
          <p:nvPr/>
        </p:nvGrpSpPr>
        <p:grpSpPr>
          <a:xfrm>
            <a:off x="8644926" y="4002573"/>
            <a:ext cx="2596630" cy="734401"/>
            <a:chOff x="5603652" y="1704756"/>
            <a:chExt cx="1947726" cy="550801"/>
          </a:xfrm>
        </p:grpSpPr>
        <p:sp>
          <p:nvSpPr>
            <p:cNvPr id="112" name="Text Placeholder 3"/>
            <p:cNvSpPr txBox="1"/>
            <p:nvPr/>
          </p:nvSpPr>
          <p:spPr>
            <a:xfrm>
              <a:off x="5603652" y="1704756"/>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dirty="0">
                  <a:solidFill>
                    <a:schemeClr val="accent2"/>
                  </a:solidFill>
                  <a:latin typeface="+mn-ea"/>
                </a:rPr>
                <a:t>添加副标题</a:t>
              </a:r>
              <a:endParaRPr lang="en-US" dirty="0">
                <a:solidFill>
                  <a:schemeClr val="accent2"/>
                </a:solidFill>
                <a:latin typeface="+mn-ea"/>
              </a:endParaRPr>
            </a:p>
          </p:txBody>
        </p:sp>
        <p:sp>
          <p:nvSpPr>
            <p:cNvPr id="113" name="Text Placeholder 3"/>
            <p:cNvSpPr txBox="1"/>
            <p:nvPr/>
          </p:nvSpPr>
          <p:spPr>
            <a:xfrm>
              <a:off x="5603652" y="1947780"/>
              <a:ext cx="1947726"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ts val="265"/>
                </a:spcBef>
                <a:defRPr/>
              </a:pPr>
              <a:r>
                <a:rPr lang="zh-CN" altLang="en-US" sz="1300" dirty="0">
                  <a:solidFill>
                    <a:schemeClr val="tx1">
                      <a:lumMod val="50000"/>
                      <a:lumOff val="50000"/>
                    </a:schemeClr>
                  </a:solidFill>
                  <a:latin typeface="+mn-ea"/>
                </a:rPr>
                <a:t>此处添加详细文本描述，建议与标题相关并符合整体语言风格</a:t>
              </a:r>
            </a:p>
          </p:txBody>
        </p:sp>
      </p:grpSp>
      <p:grpSp>
        <p:nvGrpSpPr>
          <p:cNvPr id="114" name="Group 72"/>
          <p:cNvGrpSpPr/>
          <p:nvPr/>
        </p:nvGrpSpPr>
        <p:grpSpPr>
          <a:xfrm>
            <a:off x="4777104" y="1205718"/>
            <a:ext cx="2596630" cy="734401"/>
            <a:chOff x="5603652" y="1704756"/>
            <a:chExt cx="1947726" cy="550801"/>
          </a:xfrm>
        </p:grpSpPr>
        <p:sp>
          <p:nvSpPr>
            <p:cNvPr id="115" name="Text Placeholder 3"/>
            <p:cNvSpPr txBox="1"/>
            <p:nvPr/>
          </p:nvSpPr>
          <p:spPr>
            <a:xfrm>
              <a:off x="6240840" y="1704756"/>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dirty="0">
                  <a:solidFill>
                    <a:schemeClr val="accent1"/>
                  </a:solidFill>
                  <a:latin typeface="+mn-ea"/>
                </a:rPr>
                <a:t>添加副标题</a:t>
              </a:r>
              <a:endParaRPr lang="en-US" dirty="0">
                <a:solidFill>
                  <a:schemeClr val="accent1"/>
                </a:solidFill>
                <a:latin typeface="+mn-ea"/>
              </a:endParaRPr>
            </a:p>
          </p:txBody>
        </p:sp>
        <p:sp>
          <p:nvSpPr>
            <p:cNvPr id="116" name="Text Placeholder 3"/>
            <p:cNvSpPr txBox="1"/>
            <p:nvPr/>
          </p:nvSpPr>
          <p:spPr>
            <a:xfrm>
              <a:off x="5603652" y="1947780"/>
              <a:ext cx="1947726"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ts val="265"/>
                </a:spcBef>
                <a:defRPr/>
              </a:pPr>
              <a:r>
                <a:rPr lang="zh-CN" altLang="en-US" sz="1300" dirty="0">
                  <a:solidFill>
                    <a:schemeClr val="tx1">
                      <a:lumMod val="50000"/>
                      <a:lumOff val="50000"/>
                    </a:schemeClr>
                  </a:solidFill>
                  <a:latin typeface="+mn-ea"/>
                </a:rPr>
                <a:t>此处添加详细文本描述，建议与标题相关并符合整体语言风格</a:t>
              </a:r>
              <a:endParaRPr lang="en-US" sz="1300" dirty="0">
                <a:solidFill>
                  <a:schemeClr val="tx1">
                    <a:lumMod val="65000"/>
                    <a:lumOff val="35000"/>
                  </a:schemeClr>
                </a:solidFill>
                <a:latin typeface="+mn-ea"/>
              </a:endParaRPr>
            </a:p>
          </p:txBody>
        </p:sp>
      </p:grpSp>
      <p:grpSp>
        <p:nvGrpSpPr>
          <p:cNvPr id="33" name="组合 32"/>
          <p:cNvGrpSpPr/>
          <p:nvPr/>
        </p:nvGrpSpPr>
        <p:grpSpPr>
          <a:xfrm>
            <a:off x="5861665" y="3909206"/>
            <a:ext cx="427511" cy="400051"/>
            <a:chOff x="6661150" y="233363"/>
            <a:chExt cx="320675" cy="300038"/>
          </a:xfrm>
          <a:solidFill>
            <a:schemeClr val="bg1"/>
          </a:solidFill>
        </p:grpSpPr>
        <p:sp>
          <p:nvSpPr>
            <p:cNvPr id="34" name="Freeform 153"/>
            <p:cNvSpPr/>
            <p:nvPr/>
          </p:nvSpPr>
          <p:spPr bwMode="auto">
            <a:xfrm>
              <a:off x="6677025" y="315913"/>
              <a:ext cx="79375" cy="187325"/>
            </a:xfrm>
            <a:custGeom>
              <a:avLst/>
              <a:gdLst>
                <a:gd name="T0" fmla="*/ 34 w 34"/>
                <a:gd name="T1" fmla="*/ 81 h 81"/>
                <a:gd name="T2" fmla="*/ 34 w 34"/>
                <a:gd name="T3" fmla="*/ 8 h 81"/>
                <a:gd name="T4" fmla="*/ 26 w 34"/>
                <a:gd name="T5" fmla="*/ 0 h 81"/>
                <a:gd name="T6" fmla="*/ 9 w 34"/>
                <a:gd name="T7" fmla="*/ 0 h 81"/>
                <a:gd name="T8" fmla="*/ 0 w 34"/>
                <a:gd name="T9" fmla="*/ 8 h 81"/>
                <a:gd name="T10" fmla="*/ 0 w 34"/>
                <a:gd name="T11" fmla="*/ 81 h 81"/>
                <a:gd name="T12" fmla="*/ 34 w 3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34" h="81">
                  <a:moveTo>
                    <a:pt x="34" y="81"/>
                  </a:moveTo>
                  <a:cubicBezTo>
                    <a:pt x="34" y="8"/>
                    <a:pt x="34" y="8"/>
                    <a:pt x="34" y="8"/>
                  </a:cubicBezTo>
                  <a:cubicBezTo>
                    <a:pt x="34" y="4"/>
                    <a:pt x="30" y="0"/>
                    <a:pt x="26" y="0"/>
                  </a:cubicBezTo>
                  <a:cubicBezTo>
                    <a:pt x="9" y="0"/>
                    <a:pt x="9" y="0"/>
                    <a:pt x="9" y="0"/>
                  </a:cubicBezTo>
                  <a:cubicBezTo>
                    <a:pt x="4" y="0"/>
                    <a:pt x="0" y="4"/>
                    <a:pt x="0" y="8"/>
                  </a:cubicBezTo>
                  <a:cubicBezTo>
                    <a:pt x="0" y="81"/>
                    <a:pt x="0" y="81"/>
                    <a:pt x="0" y="81"/>
                  </a:cubicBezTo>
                  <a:lnTo>
                    <a:pt x="34"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35" name="Freeform 154"/>
            <p:cNvSpPr/>
            <p:nvPr/>
          </p:nvSpPr>
          <p:spPr bwMode="auto">
            <a:xfrm>
              <a:off x="6783388" y="233363"/>
              <a:ext cx="77788" cy="269875"/>
            </a:xfrm>
            <a:custGeom>
              <a:avLst/>
              <a:gdLst>
                <a:gd name="T0" fmla="*/ 34 w 34"/>
                <a:gd name="T1" fmla="*/ 117 h 117"/>
                <a:gd name="T2" fmla="*/ 34 w 34"/>
                <a:gd name="T3" fmla="*/ 8 h 117"/>
                <a:gd name="T4" fmla="*/ 25 w 34"/>
                <a:gd name="T5" fmla="*/ 0 h 117"/>
                <a:gd name="T6" fmla="*/ 8 w 34"/>
                <a:gd name="T7" fmla="*/ 0 h 117"/>
                <a:gd name="T8" fmla="*/ 0 w 34"/>
                <a:gd name="T9" fmla="*/ 8 h 117"/>
                <a:gd name="T10" fmla="*/ 0 w 34"/>
                <a:gd name="T11" fmla="*/ 117 h 117"/>
                <a:gd name="T12" fmla="*/ 34 w 34"/>
                <a:gd name="T13" fmla="*/ 117 h 117"/>
              </a:gdLst>
              <a:ahLst/>
              <a:cxnLst>
                <a:cxn ang="0">
                  <a:pos x="T0" y="T1"/>
                </a:cxn>
                <a:cxn ang="0">
                  <a:pos x="T2" y="T3"/>
                </a:cxn>
                <a:cxn ang="0">
                  <a:pos x="T4" y="T5"/>
                </a:cxn>
                <a:cxn ang="0">
                  <a:pos x="T6" y="T7"/>
                </a:cxn>
                <a:cxn ang="0">
                  <a:pos x="T8" y="T9"/>
                </a:cxn>
                <a:cxn ang="0">
                  <a:pos x="T10" y="T11"/>
                </a:cxn>
                <a:cxn ang="0">
                  <a:pos x="T12" y="T13"/>
                </a:cxn>
              </a:cxnLst>
              <a:rect l="0" t="0" r="r" b="b"/>
              <a:pathLst>
                <a:path w="34" h="117">
                  <a:moveTo>
                    <a:pt x="34" y="117"/>
                  </a:moveTo>
                  <a:cubicBezTo>
                    <a:pt x="34" y="8"/>
                    <a:pt x="34" y="8"/>
                    <a:pt x="34" y="8"/>
                  </a:cubicBezTo>
                  <a:cubicBezTo>
                    <a:pt x="34" y="4"/>
                    <a:pt x="30" y="0"/>
                    <a:pt x="25" y="0"/>
                  </a:cubicBezTo>
                  <a:cubicBezTo>
                    <a:pt x="8" y="0"/>
                    <a:pt x="8" y="0"/>
                    <a:pt x="8" y="0"/>
                  </a:cubicBezTo>
                  <a:cubicBezTo>
                    <a:pt x="3" y="0"/>
                    <a:pt x="0" y="4"/>
                    <a:pt x="0" y="8"/>
                  </a:cubicBezTo>
                  <a:cubicBezTo>
                    <a:pt x="0" y="117"/>
                    <a:pt x="0" y="117"/>
                    <a:pt x="0" y="117"/>
                  </a:cubicBezTo>
                  <a:lnTo>
                    <a:pt x="34" y="1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36" name="Freeform 155"/>
            <p:cNvSpPr/>
            <p:nvPr/>
          </p:nvSpPr>
          <p:spPr bwMode="auto">
            <a:xfrm>
              <a:off x="6886575" y="358776"/>
              <a:ext cx="79375" cy="144463"/>
            </a:xfrm>
            <a:custGeom>
              <a:avLst/>
              <a:gdLst>
                <a:gd name="T0" fmla="*/ 34 w 34"/>
                <a:gd name="T1" fmla="*/ 63 h 63"/>
                <a:gd name="T2" fmla="*/ 34 w 34"/>
                <a:gd name="T3" fmla="*/ 8 h 63"/>
                <a:gd name="T4" fmla="*/ 25 w 34"/>
                <a:gd name="T5" fmla="*/ 0 h 63"/>
                <a:gd name="T6" fmla="*/ 8 w 34"/>
                <a:gd name="T7" fmla="*/ 0 h 63"/>
                <a:gd name="T8" fmla="*/ 0 w 34"/>
                <a:gd name="T9" fmla="*/ 8 h 63"/>
                <a:gd name="T10" fmla="*/ 0 w 34"/>
                <a:gd name="T11" fmla="*/ 63 h 63"/>
                <a:gd name="T12" fmla="*/ 34 w 34"/>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34" h="63">
                  <a:moveTo>
                    <a:pt x="34" y="63"/>
                  </a:moveTo>
                  <a:cubicBezTo>
                    <a:pt x="34" y="8"/>
                    <a:pt x="34" y="8"/>
                    <a:pt x="34" y="8"/>
                  </a:cubicBezTo>
                  <a:cubicBezTo>
                    <a:pt x="34" y="4"/>
                    <a:pt x="30" y="0"/>
                    <a:pt x="25" y="0"/>
                  </a:cubicBezTo>
                  <a:cubicBezTo>
                    <a:pt x="8" y="0"/>
                    <a:pt x="8" y="0"/>
                    <a:pt x="8" y="0"/>
                  </a:cubicBezTo>
                  <a:cubicBezTo>
                    <a:pt x="4" y="0"/>
                    <a:pt x="0" y="4"/>
                    <a:pt x="0" y="8"/>
                  </a:cubicBezTo>
                  <a:cubicBezTo>
                    <a:pt x="0" y="63"/>
                    <a:pt x="0" y="63"/>
                    <a:pt x="0" y="63"/>
                  </a:cubicBezTo>
                  <a:lnTo>
                    <a:pt x="34"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37" name="Rectangle 156"/>
            <p:cNvSpPr>
              <a:spLocks noChangeArrowheads="1"/>
            </p:cNvSpPr>
            <p:nvPr/>
          </p:nvSpPr>
          <p:spPr bwMode="auto">
            <a:xfrm>
              <a:off x="6661150" y="512763"/>
              <a:ext cx="320675" cy="20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n-ea"/>
              </a:endParaRPr>
            </a:p>
          </p:txBody>
        </p:sp>
      </p:grpSp>
      <p:sp>
        <p:nvSpPr>
          <p:cNvPr id="2" name="标题 1"/>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additive="base">
                                        <p:cTn id="7" dur="500" fill="hold"/>
                                        <p:tgtEl>
                                          <p:spTgt spid="117"/>
                                        </p:tgtEl>
                                        <p:attrNameLst>
                                          <p:attrName>ppt_x</p:attrName>
                                        </p:attrNameLst>
                                      </p:cBhvr>
                                      <p:tavLst>
                                        <p:tav tm="0">
                                          <p:val>
                                            <p:strVal val="#ppt_x"/>
                                          </p:val>
                                        </p:tav>
                                        <p:tav tm="100000">
                                          <p:val>
                                            <p:strVal val="#ppt_x"/>
                                          </p:val>
                                        </p:tav>
                                      </p:tavLst>
                                    </p:anim>
                                    <p:anim calcmode="lin" valueType="num">
                                      <p:cBhvr additive="base">
                                        <p:cTn id="8" dur="500" fill="hold"/>
                                        <p:tgtEl>
                                          <p:spTgt spid="11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88"/>
                                        </p:tgtEl>
                                        <p:attrNameLst>
                                          <p:attrName>style.visibility</p:attrName>
                                        </p:attrNameLst>
                                      </p:cBhvr>
                                      <p:to>
                                        <p:strVal val="visible"/>
                                      </p:to>
                                    </p:set>
                                    <p:animEffect transition="in" filter="strips(downLeft)">
                                      <p:cBhvr>
                                        <p:cTn id="12" dur="500"/>
                                        <p:tgtEl>
                                          <p:spTgt spid="88"/>
                                        </p:tgtEl>
                                      </p:cBhvr>
                                    </p:animEffect>
                                  </p:childTnLst>
                                </p:cTn>
                              </p:par>
                            </p:childTnLst>
                          </p:cTn>
                        </p:par>
                        <p:par>
                          <p:cTn id="13" fill="hold">
                            <p:stCondLst>
                              <p:cond delay="1000"/>
                            </p:stCondLst>
                            <p:childTnLst>
                              <p:par>
                                <p:cTn id="14" presetID="2" presetClass="entr" presetSubtype="8" accel="50000" decel="50000" fill="hold" grpId="0" nodeType="afterEffect">
                                  <p:stCondLst>
                                    <p:cond delay="0"/>
                                  </p:stCondLst>
                                  <p:childTnLst>
                                    <p:set>
                                      <p:cBhvr>
                                        <p:cTn id="15" dur="1" fill="hold">
                                          <p:stCondLst>
                                            <p:cond delay="0"/>
                                          </p:stCondLst>
                                        </p:cTn>
                                        <p:tgtEl>
                                          <p:spTgt spid="86"/>
                                        </p:tgtEl>
                                        <p:attrNameLst>
                                          <p:attrName>style.visibility</p:attrName>
                                        </p:attrNameLst>
                                      </p:cBhvr>
                                      <p:to>
                                        <p:strVal val="visible"/>
                                      </p:to>
                                    </p:set>
                                    <p:anim calcmode="lin" valueType="num">
                                      <p:cBhvr additive="base">
                                        <p:cTn id="16" dur="500" fill="hold"/>
                                        <p:tgtEl>
                                          <p:spTgt spid="86"/>
                                        </p:tgtEl>
                                        <p:attrNameLst>
                                          <p:attrName>ppt_x</p:attrName>
                                        </p:attrNameLst>
                                      </p:cBhvr>
                                      <p:tavLst>
                                        <p:tav tm="0">
                                          <p:val>
                                            <p:strVal val="0-#ppt_w/2"/>
                                          </p:val>
                                        </p:tav>
                                        <p:tav tm="100000">
                                          <p:val>
                                            <p:strVal val="#ppt_x"/>
                                          </p:val>
                                        </p:tav>
                                      </p:tavLst>
                                    </p:anim>
                                    <p:anim calcmode="lin" valueType="num">
                                      <p:cBhvr additive="base">
                                        <p:cTn id="17" dur="500" fill="hold"/>
                                        <p:tgtEl>
                                          <p:spTgt spid="86"/>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12" presetClass="entr" presetSubtype="2" fill="hold" nodeType="afterEffect">
                                  <p:stCondLst>
                                    <p:cond delay="0"/>
                                  </p:stCondLst>
                                  <p:childTnLst>
                                    <p:set>
                                      <p:cBhvr>
                                        <p:cTn id="20" dur="1" fill="hold">
                                          <p:stCondLst>
                                            <p:cond delay="0"/>
                                          </p:stCondLst>
                                        </p:cTn>
                                        <p:tgtEl>
                                          <p:spTgt spid="105"/>
                                        </p:tgtEl>
                                        <p:attrNameLst>
                                          <p:attrName>style.visibility</p:attrName>
                                        </p:attrNameLst>
                                      </p:cBhvr>
                                      <p:to>
                                        <p:strVal val="visible"/>
                                      </p:to>
                                    </p:set>
                                    <p:animEffect transition="in" filter="slide(fromRight)">
                                      <p:cBhvr>
                                        <p:cTn id="21" dur="500"/>
                                        <p:tgtEl>
                                          <p:spTgt spid="105"/>
                                        </p:tgtEl>
                                      </p:cBhvr>
                                    </p:animEffect>
                                  </p:childTnLst>
                                </p:cTn>
                              </p:par>
                            </p:childTnLst>
                          </p:cTn>
                        </p:par>
                        <p:par>
                          <p:cTn id="22" fill="hold">
                            <p:stCondLst>
                              <p:cond delay="2000"/>
                            </p:stCondLst>
                            <p:childTnLst>
                              <p:par>
                                <p:cTn id="23" presetID="2" presetClass="entr" presetSubtype="8" accel="50000" decel="50000" fill="hold" grpId="0" nodeType="afterEffect">
                                  <p:stCondLst>
                                    <p:cond delay="0"/>
                                  </p:stCondLst>
                                  <p:childTnLst>
                                    <p:set>
                                      <p:cBhvr>
                                        <p:cTn id="24" dur="1" fill="hold">
                                          <p:stCondLst>
                                            <p:cond delay="0"/>
                                          </p:stCondLst>
                                        </p:cTn>
                                        <p:tgtEl>
                                          <p:spTgt spid="87"/>
                                        </p:tgtEl>
                                        <p:attrNameLst>
                                          <p:attrName>style.visibility</p:attrName>
                                        </p:attrNameLst>
                                      </p:cBhvr>
                                      <p:to>
                                        <p:strVal val="visible"/>
                                      </p:to>
                                    </p:set>
                                    <p:anim calcmode="lin" valueType="num">
                                      <p:cBhvr additive="base">
                                        <p:cTn id="25" dur="500" fill="hold"/>
                                        <p:tgtEl>
                                          <p:spTgt spid="87"/>
                                        </p:tgtEl>
                                        <p:attrNameLst>
                                          <p:attrName>ppt_x</p:attrName>
                                        </p:attrNameLst>
                                      </p:cBhvr>
                                      <p:tavLst>
                                        <p:tav tm="0">
                                          <p:val>
                                            <p:strVal val="0-#ppt_w/2"/>
                                          </p:val>
                                        </p:tav>
                                        <p:tav tm="100000">
                                          <p:val>
                                            <p:strVal val="#ppt_x"/>
                                          </p:val>
                                        </p:tav>
                                      </p:tavLst>
                                    </p:anim>
                                    <p:anim calcmode="lin" valueType="num">
                                      <p:cBhvr additive="base">
                                        <p:cTn id="26" dur="500" fill="hold"/>
                                        <p:tgtEl>
                                          <p:spTgt spid="87"/>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12" presetClass="entr" presetSubtype="2" fill="hold" nodeType="afterEffect">
                                  <p:stCondLst>
                                    <p:cond delay="0"/>
                                  </p:stCondLst>
                                  <p:childTnLst>
                                    <p:set>
                                      <p:cBhvr>
                                        <p:cTn id="29" dur="1" fill="hold">
                                          <p:stCondLst>
                                            <p:cond delay="0"/>
                                          </p:stCondLst>
                                        </p:cTn>
                                        <p:tgtEl>
                                          <p:spTgt spid="102"/>
                                        </p:tgtEl>
                                        <p:attrNameLst>
                                          <p:attrName>style.visibility</p:attrName>
                                        </p:attrNameLst>
                                      </p:cBhvr>
                                      <p:to>
                                        <p:strVal val="visible"/>
                                      </p:to>
                                    </p:set>
                                    <p:animEffect transition="in" filter="slide(fromRight)">
                                      <p:cBhvr>
                                        <p:cTn id="30" dur="500"/>
                                        <p:tgtEl>
                                          <p:spTgt spid="102"/>
                                        </p:tgtEl>
                                      </p:cBhvr>
                                    </p:animEffect>
                                  </p:childTnLst>
                                </p:cTn>
                              </p:par>
                            </p:childTnLst>
                          </p:cTn>
                        </p:par>
                        <p:par>
                          <p:cTn id="31" fill="hold">
                            <p:stCondLst>
                              <p:cond delay="3000"/>
                            </p:stCondLst>
                            <p:childTnLst>
                              <p:par>
                                <p:cTn id="32" presetID="23" presetClass="entr" presetSubtype="16"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 calcmode="lin" valueType="num">
                                      <p:cBhvr>
                                        <p:cTn id="34" dur="500" fill="hold"/>
                                        <p:tgtEl>
                                          <p:spTgt spid="83"/>
                                        </p:tgtEl>
                                        <p:attrNameLst>
                                          <p:attrName>ppt_w</p:attrName>
                                        </p:attrNameLst>
                                      </p:cBhvr>
                                      <p:tavLst>
                                        <p:tav tm="0">
                                          <p:val>
                                            <p:fltVal val="0"/>
                                          </p:val>
                                        </p:tav>
                                        <p:tav tm="100000">
                                          <p:val>
                                            <p:strVal val="#ppt_w"/>
                                          </p:val>
                                        </p:tav>
                                      </p:tavLst>
                                    </p:anim>
                                    <p:anim calcmode="lin" valueType="num">
                                      <p:cBhvr>
                                        <p:cTn id="35" dur="500" fill="hold"/>
                                        <p:tgtEl>
                                          <p:spTgt spid="83"/>
                                        </p:tgtEl>
                                        <p:attrNameLst>
                                          <p:attrName>ppt_h</p:attrName>
                                        </p:attrNameLst>
                                      </p:cBhvr>
                                      <p:tavLst>
                                        <p:tav tm="0">
                                          <p:val>
                                            <p:fltVal val="0"/>
                                          </p:val>
                                        </p:tav>
                                        <p:tav tm="100000">
                                          <p:val>
                                            <p:strVal val="#ppt_h"/>
                                          </p:val>
                                        </p:tav>
                                      </p:tavLst>
                                    </p:anim>
                                  </p:childTnLst>
                                </p:cTn>
                              </p:par>
                            </p:childTnLst>
                          </p:cTn>
                        </p:par>
                        <p:par>
                          <p:cTn id="36" fill="hold">
                            <p:stCondLst>
                              <p:cond delay="3500"/>
                            </p:stCondLst>
                            <p:childTnLst>
                              <p:par>
                                <p:cTn id="37" presetID="12" presetClass="entr" presetSubtype="4" fill="hold" nodeType="after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slide(fromBottom)">
                                      <p:cBhvr>
                                        <p:cTn id="39" dur="500"/>
                                        <p:tgtEl>
                                          <p:spTgt spid="114"/>
                                        </p:tgtEl>
                                      </p:cBhvr>
                                    </p:animEffect>
                                  </p:childTnLst>
                                </p:cTn>
                              </p:par>
                            </p:childTnLst>
                          </p:cTn>
                        </p:par>
                        <p:par>
                          <p:cTn id="40" fill="hold">
                            <p:stCondLst>
                              <p:cond delay="4000"/>
                            </p:stCondLst>
                            <p:childTnLst>
                              <p:par>
                                <p:cTn id="41" presetID="2" presetClass="entr" presetSubtype="2" accel="50000" decel="50000" fill="hold" grpId="0" nodeType="after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500" fill="hold"/>
                                        <p:tgtEl>
                                          <p:spTgt spid="84"/>
                                        </p:tgtEl>
                                        <p:attrNameLst>
                                          <p:attrName>ppt_x</p:attrName>
                                        </p:attrNameLst>
                                      </p:cBhvr>
                                      <p:tavLst>
                                        <p:tav tm="0">
                                          <p:val>
                                            <p:strVal val="1+#ppt_w/2"/>
                                          </p:val>
                                        </p:tav>
                                        <p:tav tm="100000">
                                          <p:val>
                                            <p:strVal val="#ppt_x"/>
                                          </p:val>
                                        </p:tav>
                                      </p:tavLst>
                                    </p:anim>
                                    <p:anim calcmode="lin" valueType="num">
                                      <p:cBhvr additive="base">
                                        <p:cTn id="44" dur="500" fill="hold"/>
                                        <p:tgtEl>
                                          <p:spTgt spid="84"/>
                                        </p:tgtEl>
                                        <p:attrNameLst>
                                          <p:attrName>ppt_y</p:attrName>
                                        </p:attrNameLst>
                                      </p:cBhvr>
                                      <p:tavLst>
                                        <p:tav tm="0">
                                          <p:val>
                                            <p:strVal val="#ppt_y"/>
                                          </p:val>
                                        </p:tav>
                                        <p:tav tm="100000">
                                          <p:val>
                                            <p:strVal val="#ppt_y"/>
                                          </p:val>
                                        </p:tav>
                                      </p:tavLst>
                                    </p:anim>
                                  </p:childTnLst>
                                </p:cTn>
                              </p:par>
                            </p:childTnLst>
                          </p:cTn>
                        </p:par>
                        <p:par>
                          <p:cTn id="45" fill="hold">
                            <p:stCondLst>
                              <p:cond delay="4500"/>
                            </p:stCondLst>
                            <p:childTnLst>
                              <p:par>
                                <p:cTn id="46" presetID="12" presetClass="entr" presetSubtype="8" fill="hold" nodeType="afterEffect">
                                  <p:stCondLst>
                                    <p:cond delay="0"/>
                                  </p:stCondLst>
                                  <p:childTnLst>
                                    <p:set>
                                      <p:cBhvr>
                                        <p:cTn id="47" dur="1" fill="hold">
                                          <p:stCondLst>
                                            <p:cond delay="0"/>
                                          </p:stCondLst>
                                        </p:cTn>
                                        <p:tgtEl>
                                          <p:spTgt spid="108"/>
                                        </p:tgtEl>
                                        <p:attrNameLst>
                                          <p:attrName>style.visibility</p:attrName>
                                        </p:attrNameLst>
                                      </p:cBhvr>
                                      <p:to>
                                        <p:strVal val="visible"/>
                                      </p:to>
                                    </p:set>
                                    <p:animEffect transition="in" filter="slide(fromLeft)">
                                      <p:cBhvr>
                                        <p:cTn id="48" dur="500"/>
                                        <p:tgtEl>
                                          <p:spTgt spid="108"/>
                                        </p:tgtEl>
                                      </p:cBhvr>
                                    </p:animEffect>
                                  </p:childTnLst>
                                </p:cTn>
                              </p:par>
                            </p:childTnLst>
                          </p:cTn>
                        </p:par>
                        <p:par>
                          <p:cTn id="49" fill="hold">
                            <p:stCondLst>
                              <p:cond delay="5000"/>
                            </p:stCondLst>
                            <p:childTnLst>
                              <p:par>
                                <p:cTn id="50" presetID="2" presetClass="entr" presetSubtype="2" accel="50000" decel="50000" fill="hold" grpId="0" nodeType="afterEffect">
                                  <p:stCondLst>
                                    <p:cond delay="0"/>
                                  </p:stCondLst>
                                  <p:childTnLst>
                                    <p:set>
                                      <p:cBhvr>
                                        <p:cTn id="51" dur="1" fill="hold">
                                          <p:stCondLst>
                                            <p:cond delay="0"/>
                                          </p:stCondLst>
                                        </p:cTn>
                                        <p:tgtEl>
                                          <p:spTgt spid="85"/>
                                        </p:tgtEl>
                                        <p:attrNameLst>
                                          <p:attrName>style.visibility</p:attrName>
                                        </p:attrNameLst>
                                      </p:cBhvr>
                                      <p:to>
                                        <p:strVal val="visible"/>
                                      </p:to>
                                    </p:set>
                                    <p:anim calcmode="lin" valueType="num">
                                      <p:cBhvr additive="base">
                                        <p:cTn id="52" dur="500" fill="hold"/>
                                        <p:tgtEl>
                                          <p:spTgt spid="85"/>
                                        </p:tgtEl>
                                        <p:attrNameLst>
                                          <p:attrName>ppt_x</p:attrName>
                                        </p:attrNameLst>
                                      </p:cBhvr>
                                      <p:tavLst>
                                        <p:tav tm="0">
                                          <p:val>
                                            <p:strVal val="1+#ppt_w/2"/>
                                          </p:val>
                                        </p:tav>
                                        <p:tav tm="100000">
                                          <p:val>
                                            <p:strVal val="#ppt_x"/>
                                          </p:val>
                                        </p:tav>
                                      </p:tavLst>
                                    </p:anim>
                                    <p:anim calcmode="lin" valueType="num">
                                      <p:cBhvr additive="base">
                                        <p:cTn id="53" dur="500" fill="hold"/>
                                        <p:tgtEl>
                                          <p:spTgt spid="85"/>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12" presetClass="entr" presetSubtype="8" fill="hold" nodeType="afterEffect">
                                  <p:stCondLst>
                                    <p:cond delay="0"/>
                                  </p:stCondLst>
                                  <p:childTnLst>
                                    <p:set>
                                      <p:cBhvr>
                                        <p:cTn id="56" dur="1" fill="hold">
                                          <p:stCondLst>
                                            <p:cond delay="0"/>
                                          </p:stCondLst>
                                        </p:cTn>
                                        <p:tgtEl>
                                          <p:spTgt spid="111"/>
                                        </p:tgtEl>
                                        <p:attrNameLst>
                                          <p:attrName>style.visibility</p:attrName>
                                        </p:attrNameLst>
                                      </p:cBhvr>
                                      <p:to>
                                        <p:strVal val="visible"/>
                                      </p:to>
                                    </p:set>
                                    <p:animEffect transition="in" filter="slide(fromLeft)">
                                      <p:cBhvr>
                                        <p:cTn id="57" dur="500"/>
                                        <p:tgtEl>
                                          <p:spTgt spid="111"/>
                                        </p:tgtEl>
                                      </p:cBhvr>
                                    </p:animEffect>
                                  </p:childTnLst>
                                </p:cTn>
                              </p:par>
                            </p:childTnLst>
                          </p:cTn>
                        </p:par>
                        <p:par>
                          <p:cTn id="58" fill="hold">
                            <p:stCondLst>
                              <p:cond delay="6000"/>
                            </p:stCondLst>
                            <p:childTnLst>
                              <p:par>
                                <p:cTn id="59" presetID="18" presetClass="entr" presetSubtype="3" fill="hold" nodeType="afterEffect">
                                  <p:stCondLst>
                                    <p:cond delay="0"/>
                                  </p:stCondLst>
                                  <p:childTnLst>
                                    <p:set>
                                      <p:cBhvr>
                                        <p:cTn id="60" dur="1" fill="hold">
                                          <p:stCondLst>
                                            <p:cond delay="0"/>
                                          </p:stCondLst>
                                        </p:cTn>
                                        <p:tgtEl>
                                          <p:spTgt spid="94"/>
                                        </p:tgtEl>
                                        <p:attrNameLst>
                                          <p:attrName>style.visibility</p:attrName>
                                        </p:attrNameLst>
                                      </p:cBhvr>
                                      <p:to>
                                        <p:strVal val="visible"/>
                                      </p:to>
                                    </p:set>
                                    <p:animEffect transition="in" filter="strips(upRight)">
                                      <p:cBhvr>
                                        <p:cTn id="61" dur="500"/>
                                        <p:tgtEl>
                                          <p:spTgt spid="94"/>
                                        </p:tgtEl>
                                      </p:cBhvr>
                                    </p:animEffect>
                                  </p:childTnLst>
                                </p:cTn>
                              </p:par>
                            </p:childTnLst>
                          </p:cTn>
                        </p:par>
                        <p:par>
                          <p:cTn id="62" fill="hold">
                            <p:stCondLst>
                              <p:cond delay="6500"/>
                            </p:stCondLst>
                            <p:childTnLst>
                              <p:par>
                                <p:cTn id="63" presetID="10" presetClass="entr" presetSubtype="0" fill="hold" grpId="0" nodeType="afterEffect">
                                  <p:stCondLst>
                                    <p:cond delay="0"/>
                                  </p:stCondLst>
                                  <p:childTnLst>
                                    <p:set>
                                      <p:cBhvr>
                                        <p:cTn id="64" dur="1" fill="hold">
                                          <p:stCondLst>
                                            <p:cond delay="0"/>
                                          </p:stCondLst>
                                        </p:cTn>
                                        <p:tgtEl>
                                          <p:spTgt spid="93"/>
                                        </p:tgtEl>
                                        <p:attrNameLst>
                                          <p:attrName>style.visibility</p:attrName>
                                        </p:attrNameLst>
                                      </p:cBhvr>
                                      <p:to>
                                        <p:strVal val="visible"/>
                                      </p:to>
                                    </p:set>
                                    <p:animEffect transition="in" filter="fade">
                                      <p:cBhvr>
                                        <p:cTn id="65"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86" grpId="0" animBg="1"/>
      <p:bldP spid="87" grpId="0" animBg="1"/>
      <p:bldP spid="9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1044"/>
          <a:stretch>
            <a:fillRect/>
          </a:stretch>
        </p:blipFill>
        <p:spPr bwMode="auto">
          <a:xfrm>
            <a:off x="781610" y="1796820"/>
            <a:ext cx="6466368" cy="4165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781610" y="2619067"/>
            <a:ext cx="1293273" cy="835861"/>
          </a:xfrm>
          <a:prstGeom prst="rect">
            <a:avLst/>
          </a:prstGeom>
          <a:solidFill>
            <a:srgbClr val="FFFFFF">
              <a:alpha val="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gn="ctr"/>
            <a:endParaRPr lang="zh-CN" altLang="en-US">
              <a:cs typeface="+mn-ea"/>
            </a:endParaRPr>
          </a:p>
        </p:txBody>
      </p:sp>
      <p:sp>
        <p:nvSpPr>
          <p:cNvPr id="39" name="矩形 38"/>
          <p:cNvSpPr/>
          <p:nvPr/>
        </p:nvSpPr>
        <p:spPr>
          <a:xfrm>
            <a:off x="2074883" y="2619067"/>
            <a:ext cx="1293273" cy="835861"/>
          </a:xfrm>
          <a:prstGeom prst="rect">
            <a:avLst/>
          </a:prstGeom>
          <a:solidFill>
            <a:srgbClr val="FFFFFF">
              <a:alpha val="4902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gn="ctr"/>
            <a:endParaRPr lang="zh-CN" altLang="en-US">
              <a:cs typeface="+mn-ea"/>
            </a:endParaRPr>
          </a:p>
        </p:txBody>
      </p:sp>
      <p:sp>
        <p:nvSpPr>
          <p:cNvPr id="40" name="矩形 39"/>
          <p:cNvSpPr/>
          <p:nvPr/>
        </p:nvSpPr>
        <p:spPr>
          <a:xfrm>
            <a:off x="3368157" y="2619067"/>
            <a:ext cx="1293273" cy="835861"/>
          </a:xfrm>
          <a:prstGeom prst="rect">
            <a:avLst/>
          </a:prstGeom>
          <a:solidFill>
            <a:srgbClr val="FFFFFF">
              <a:alpha val="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gn="ctr"/>
            <a:endParaRPr lang="zh-CN" altLang="en-US">
              <a:cs typeface="+mn-ea"/>
            </a:endParaRPr>
          </a:p>
        </p:txBody>
      </p:sp>
      <p:sp>
        <p:nvSpPr>
          <p:cNvPr id="42" name="矩形 41"/>
          <p:cNvSpPr/>
          <p:nvPr/>
        </p:nvSpPr>
        <p:spPr>
          <a:xfrm>
            <a:off x="5954705" y="2619067"/>
            <a:ext cx="1293273" cy="835861"/>
          </a:xfrm>
          <a:prstGeom prst="rect">
            <a:avLst/>
          </a:prstGeom>
          <a:solidFill>
            <a:srgbClr val="FFFFFF">
              <a:alpha val="4902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gn="ctr"/>
            <a:endParaRPr lang="zh-CN" altLang="en-US">
              <a:cs typeface="+mn-ea"/>
            </a:endParaRPr>
          </a:p>
        </p:txBody>
      </p:sp>
      <p:sp>
        <p:nvSpPr>
          <p:cNvPr id="55" name="矩形 54"/>
          <p:cNvSpPr/>
          <p:nvPr/>
        </p:nvSpPr>
        <p:spPr>
          <a:xfrm>
            <a:off x="781610" y="3454928"/>
            <a:ext cx="1293273" cy="835861"/>
          </a:xfrm>
          <a:prstGeom prst="rect">
            <a:avLst/>
          </a:prstGeom>
          <a:solidFill>
            <a:srgbClr val="FFFFFF">
              <a:alpha val="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gn="ctr"/>
            <a:endParaRPr lang="zh-CN" altLang="en-US">
              <a:cs typeface="+mn-ea"/>
            </a:endParaRPr>
          </a:p>
        </p:txBody>
      </p:sp>
      <p:sp>
        <p:nvSpPr>
          <p:cNvPr id="56" name="矩形 55"/>
          <p:cNvSpPr/>
          <p:nvPr/>
        </p:nvSpPr>
        <p:spPr>
          <a:xfrm>
            <a:off x="2074883" y="3454928"/>
            <a:ext cx="1293273" cy="835861"/>
          </a:xfrm>
          <a:prstGeom prst="rect">
            <a:avLst/>
          </a:prstGeom>
          <a:solidFill>
            <a:srgbClr val="FFFFFF">
              <a:alpha val="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gn="ctr"/>
            <a:endParaRPr lang="zh-CN" altLang="en-US">
              <a:cs typeface="+mn-ea"/>
            </a:endParaRPr>
          </a:p>
        </p:txBody>
      </p:sp>
      <p:sp>
        <p:nvSpPr>
          <p:cNvPr id="57" name="矩形 56"/>
          <p:cNvSpPr/>
          <p:nvPr/>
        </p:nvSpPr>
        <p:spPr>
          <a:xfrm>
            <a:off x="3368157" y="3454928"/>
            <a:ext cx="1293273" cy="835861"/>
          </a:xfrm>
          <a:prstGeom prst="rect">
            <a:avLst/>
          </a:prstGeom>
          <a:solidFill>
            <a:srgbClr val="00C878">
              <a:alpha val="4902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gn="ctr"/>
            <a:endParaRPr lang="zh-CN" altLang="en-US">
              <a:cs typeface="+mn-ea"/>
            </a:endParaRPr>
          </a:p>
        </p:txBody>
      </p:sp>
      <p:sp>
        <p:nvSpPr>
          <p:cNvPr id="58" name="矩形 57"/>
          <p:cNvSpPr/>
          <p:nvPr/>
        </p:nvSpPr>
        <p:spPr>
          <a:xfrm>
            <a:off x="4661430" y="3454928"/>
            <a:ext cx="1293273" cy="835861"/>
          </a:xfrm>
          <a:prstGeom prst="rect">
            <a:avLst/>
          </a:prstGeom>
          <a:solidFill>
            <a:srgbClr val="00C878">
              <a:alpha val="4902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gn="ctr"/>
            <a:endParaRPr lang="zh-CN" altLang="en-US">
              <a:cs typeface="+mn-ea"/>
            </a:endParaRPr>
          </a:p>
        </p:txBody>
      </p:sp>
      <p:sp>
        <p:nvSpPr>
          <p:cNvPr id="59" name="矩形 58"/>
          <p:cNvSpPr/>
          <p:nvPr/>
        </p:nvSpPr>
        <p:spPr>
          <a:xfrm>
            <a:off x="5954705" y="3454928"/>
            <a:ext cx="1293273" cy="835861"/>
          </a:xfrm>
          <a:prstGeom prst="rect">
            <a:avLst/>
          </a:prstGeom>
          <a:solidFill>
            <a:srgbClr val="FFFFFF">
              <a:alpha val="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gn="ctr"/>
            <a:endParaRPr lang="zh-CN" altLang="en-US">
              <a:cs typeface="+mn-ea"/>
            </a:endParaRPr>
          </a:p>
        </p:txBody>
      </p:sp>
      <p:sp>
        <p:nvSpPr>
          <p:cNvPr id="61" name="矩形 60"/>
          <p:cNvSpPr/>
          <p:nvPr/>
        </p:nvSpPr>
        <p:spPr>
          <a:xfrm>
            <a:off x="781610" y="4290788"/>
            <a:ext cx="1293273" cy="835861"/>
          </a:xfrm>
          <a:prstGeom prst="rect">
            <a:avLst/>
          </a:prstGeom>
          <a:solidFill>
            <a:srgbClr val="0BAD7B">
              <a:alpha val="4902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gn="ctr"/>
            <a:endParaRPr lang="zh-CN" altLang="en-US">
              <a:cs typeface="+mn-ea"/>
            </a:endParaRPr>
          </a:p>
        </p:txBody>
      </p:sp>
      <p:sp>
        <p:nvSpPr>
          <p:cNvPr id="62" name="矩形 61"/>
          <p:cNvSpPr/>
          <p:nvPr/>
        </p:nvSpPr>
        <p:spPr>
          <a:xfrm>
            <a:off x="2074883" y="4290788"/>
            <a:ext cx="1293273" cy="835861"/>
          </a:xfrm>
          <a:prstGeom prst="rect">
            <a:avLst/>
          </a:prstGeom>
          <a:solidFill>
            <a:srgbClr val="FFFFFF">
              <a:alpha val="4902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gn="ctr"/>
            <a:endParaRPr lang="zh-CN" altLang="en-US">
              <a:cs typeface="+mn-ea"/>
            </a:endParaRPr>
          </a:p>
        </p:txBody>
      </p:sp>
      <p:sp>
        <p:nvSpPr>
          <p:cNvPr id="69" name="矩形 68"/>
          <p:cNvSpPr/>
          <p:nvPr/>
        </p:nvSpPr>
        <p:spPr>
          <a:xfrm>
            <a:off x="3368157" y="4290788"/>
            <a:ext cx="1293273" cy="835861"/>
          </a:xfrm>
          <a:prstGeom prst="rect">
            <a:avLst/>
          </a:prstGeom>
          <a:solidFill>
            <a:srgbClr val="FFFFFF">
              <a:alpha val="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gn="ctr"/>
            <a:endParaRPr lang="zh-CN" altLang="en-US">
              <a:cs typeface="+mn-ea"/>
            </a:endParaRPr>
          </a:p>
        </p:txBody>
      </p:sp>
      <p:sp>
        <p:nvSpPr>
          <p:cNvPr id="70" name="矩形 69"/>
          <p:cNvSpPr/>
          <p:nvPr/>
        </p:nvSpPr>
        <p:spPr>
          <a:xfrm>
            <a:off x="4661430" y="4290788"/>
            <a:ext cx="1293273" cy="835861"/>
          </a:xfrm>
          <a:prstGeom prst="rect">
            <a:avLst/>
          </a:prstGeom>
          <a:solidFill>
            <a:srgbClr val="FFFFFF">
              <a:alpha val="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gn="ctr"/>
            <a:endParaRPr lang="zh-CN" altLang="en-US">
              <a:cs typeface="+mn-ea"/>
            </a:endParaRPr>
          </a:p>
        </p:txBody>
      </p:sp>
      <p:sp>
        <p:nvSpPr>
          <p:cNvPr id="71" name="矩形 70"/>
          <p:cNvSpPr/>
          <p:nvPr/>
        </p:nvSpPr>
        <p:spPr>
          <a:xfrm>
            <a:off x="5954705" y="4290788"/>
            <a:ext cx="1293273" cy="835861"/>
          </a:xfrm>
          <a:prstGeom prst="rect">
            <a:avLst/>
          </a:prstGeom>
          <a:solidFill>
            <a:srgbClr val="F6BE00">
              <a:alpha val="4902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gn="ctr"/>
            <a:endParaRPr lang="zh-CN" altLang="en-US">
              <a:cs typeface="+mn-ea"/>
            </a:endParaRPr>
          </a:p>
        </p:txBody>
      </p:sp>
      <p:sp>
        <p:nvSpPr>
          <p:cNvPr id="73" name="矩形 72"/>
          <p:cNvSpPr/>
          <p:nvPr/>
        </p:nvSpPr>
        <p:spPr>
          <a:xfrm>
            <a:off x="781610" y="5126649"/>
            <a:ext cx="1293273" cy="835861"/>
          </a:xfrm>
          <a:prstGeom prst="rect">
            <a:avLst/>
          </a:prstGeom>
          <a:solidFill>
            <a:srgbClr val="FFFFFF">
              <a:alpha val="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gn="ctr"/>
            <a:endParaRPr lang="zh-CN" altLang="en-US">
              <a:cs typeface="+mn-ea"/>
            </a:endParaRPr>
          </a:p>
        </p:txBody>
      </p:sp>
      <p:sp>
        <p:nvSpPr>
          <p:cNvPr id="74" name="矩形 73"/>
          <p:cNvSpPr/>
          <p:nvPr/>
        </p:nvSpPr>
        <p:spPr>
          <a:xfrm>
            <a:off x="2074883" y="5126649"/>
            <a:ext cx="1293273" cy="835861"/>
          </a:xfrm>
          <a:prstGeom prst="rect">
            <a:avLst/>
          </a:prstGeom>
          <a:solidFill>
            <a:srgbClr val="0BAD7B">
              <a:alpha val="4902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gn="ctr"/>
            <a:endParaRPr lang="zh-CN" altLang="en-US">
              <a:cs typeface="+mn-ea"/>
            </a:endParaRPr>
          </a:p>
        </p:txBody>
      </p:sp>
      <p:sp>
        <p:nvSpPr>
          <p:cNvPr id="75" name="矩形 74"/>
          <p:cNvSpPr/>
          <p:nvPr/>
        </p:nvSpPr>
        <p:spPr>
          <a:xfrm>
            <a:off x="3368157" y="5126649"/>
            <a:ext cx="1293273" cy="835861"/>
          </a:xfrm>
          <a:prstGeom prst="rect">
            <a:avLst/>
          </a:prstGeom>
          <a:solidFill>
            <a:srgbClr val="F6BE00">
              <a:alpha val="4902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gn="ctr"/>
            <a:endParaRPr lang="zh-CN" altLang="en-US">
              <a:cs typeface="+mn-ea"/>
            </a:endParaRPr>
          </a:p>
        </p:txBody>
      </p:sp>
      <p:sp>
        <p:nvSpPr>
          <p:cNvPr id="76" name="矩形 75"/>
          <p:cNvSpPr/>
          <p:nvPr/>
        </p:nvSpPr>
        <p:spPr>
          <a:xfrm>
            <a:off x="4661430" y="5126649"/>
            <a:ext cx="1293273" cy="835861"/>
          </a:xfrm>
          <a:prstGeom prst="rect">
            <a:avLst/>
          </a:prstGeom>
          <a:solidFill>
            <a:srgbClr val="F6BE00">
              <a:alpha val="4902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gn="ctr"/>
            <a:endParaRPr lang="zh-CN" altLang="en-US">
              <a:cs typeface="+mn-ea"/>
            </a:endParaRPr>
          </a:p>
        </p:txBody>
      </p:sp>
      <p:sp>
        <p:nvSpPr>
          <p:cNvPr id="77" name="矩形 76"/>
          <p:cNvSpPr/>
          <p:nvPr/>
        </p:nvSpPr>
        <p:spPr>
          <a:xfrm>
            <a:off x="5954705" y="5126649"/>
            <a:ext cx="1293273" cy="835861"/>
          </a:xfrm>
          <a:prstGeom prst="rect">
            <a:avLst/>
          </a:prstGeom>
          <a:solidFill>
            <a:srgbClr val="FFFFFF">
              <a:alpha val="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gn="ctr"/>
            <a:endParaRPr lang="zh-CN" altLang="en-US">
              <a:cs typeface="+mn-ea"/>
            </a:endParaRPr>
          </a:p>
        </p:txBody>
      </p:sp>
      <p:sp>
        <p:nvSpPr>
          <p:cNvPr id="79" name="矩形 78"/>
          <p:cNvSpPr/>
          <p:nvPr/>
        </p:nvSpPr>
        <p:spPr>
          <a:xfrm>
            <a:off x="781610" y="1787196"/>
            <a:ext cx="1293273" cy="835861"/>
          </a:xfrm>
          <a:prstGeom prst="rect">
            <a:avLst/>
          </a:prstGeom>
          <a:solidFill>
            <a:srgbClr val="FFFFFF">
              <a:alpha val="4902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gn="ctr"/>
            <a:endParaRPr lang="zh-CN" altLang="en-US">
              <a:cs typeface="+mn-ea"/>
            </a:endParaRPr>
          </a:p>
        </p:txBody>
      </p:sp>
      <p:sp>
        <p:nvSpPr>
          <p:cNvPr id="80" name="矩形 79"/>
          <p:cNvSpPr/>
          <p:nvPr/>
        </p:nvSpPr>
        <p:spPr>
          <a:xfrm>
            <a:off x="2074883" y="1787196"/>
            <a:ext cx="1293273" cy="835861"/>
          </a:xfrm>
          <a:prstGeom prst="rect">
            <a:avLst/>
          </a:prstGeom>
          <a:solidFill>
            <a:srgbClr val="FFFFFF">
              <a:alpha val="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gn="ctr"/>
            <a:endParaRPr lang="zh-CN" altLang="en-US">
              <a:cs typeface="+mn-ea"/>
            </a:endParaRPr>
          </a:p>
        </p:txBody>
      </p:sp>
      <p:sp>
        <p:nvSpPr>
          <p:cNvPr id="81" name="矩形 80"/>
          <p:cNvSpPr/>
          <p:nvPr/>
        </p:nvSpPr>
        <p:spPr>
          <a:xfrm>
            <a:off x="3368157" y="1787196"/>
            <a:ext cx="1293273" cy="835861"/>
          </a:xfrm>
          <a:prstGeom prst="rect">
            <a:avLst/>
          </a:prstGeom>
          <a:solidFill>
            <a:srgbClr val="00EAB7">
              <a:alpha val="4902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gn="ctr"/>
            <a:endParaRPr lang="zh-CN" altLang="en-US">
              <a:cs typeface="+mn-ea"/>
            </a:endParaRPr>
          </a:p>
        </p:txBody>
      </p:sp>
      <p:sp>
        <p:nvSpPr>
          <p:cNvPr id="82" name="矩形 81"/>
          <p:cNvSpPr/>
          <p:nvPr/>
        </p:nvSpPr>
        <p:spPr>
          <a:xfrm>
            <a:off x="4661430" y="1787196"/>
            <a:ext cx="1293273" cy="835861"/>
          </a:xfrm>
          <a:prstGeom prst="rect">
            <a:avLst/>
          </a:prstGeom>
          <a:solidFill>
            <a:srgbClr val="FFFFFF">
              <a:alpha val="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gn="ctr"/>
            <a:endParaRPr lang="zh-CN" altLang="en-US">
              <a:cs typeface="+mn-ea"/>
            </a:endParaRPr>
          </a:p>
        </p:txBody>
      </p:sp>
      <p:sp>
        <p:nvSpPr>
          <p:cNvPr id="83" name="矩形 82"/>
          <p:cNvSpPr/>
          <p:nvPr/>
        </p:nvSpPr>
        <p:spPr>
          <a:xfrm>
            <a:off x="5954705" y="1787196"/>
            <a:ext cx="1293273" cy="835861"/>
          </a:xfrm>
          <a:prstGeom prst="rect">
            <a:avLst/>
          </a:prstGeom>
          <a:solidFill>
            <a:srgbClr val="FFFFFF">
              <a:alpha val="4902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gn="ctr"/>
            <a:endParaRPr lang="zh-CN" altLang="en-US">
              <a:cs typeface="+mn-ea"/>
            </a:endParaRPr>
          </a:p>
        </p:txBody>
      </p:sp>
      <p:sp>
        <p:nvSpPr>
          <p:cNvPr id="8" name="TextBox 7"/>
          <p:cNvSpPr txBox="1"/>
          <p:nvPr/>
        </p:nvSpPr>
        <p:spPr>
          <a:xfrm>
            <a:off x="7651714" y="1700809"/>
            <a:ext cx="3724187" cy="4124205"/>
          </a:xfrm>
          <a:prstGeom prst="rect">
            <a:avLst/>
          </a:prstGeom>
          <a:noFill/>
        </p:spPr>
        <p:txBody>
          <a:bodyPr wrap="square" lIns="121908" tIns="60954" rIns="121908" bIns="60954" rtlCol="0">
            <a:spAutoFit/>
          </a:bodyPr>
          <a:lstStyle>
            <a:defPPr>
              <a:defRPr lang="zh-CN"/>
            </a:defPPr>
            <a:lvl1pPr>
              <a:lnSpc>
                <a:spcPct val="150000"/>
              </a:lnSpc>
              <a:defRPr sz="1200">
                <a:solidFill>
                  <a:schemeClr val="bg1"/>
                </a:solidFill>
                <a:latin typeface="微软雅黑" panose="020B0503020204020204" pitchFamily="34" charset="-122"/>
                <a:ea typeface="微软雅黑" panose="020B0503020204020204" pitchFamily="34" charset="-122"/>
              </a:defRPr>
            </a:lvl1pPr>
          </a:lstStyle>
          <a:p>
            <a:r>
              <a:rPr lang="zh-CN" altLang="en-US" sz="1300" dirty="0">
                <a:solidFill>
                  <a:schemeClr val="tx1">
                    <a:lumMod val="50000"/>
                    <a:lumOff val="50000"/>
                  </a:schemeClr>
                </a:solidFill>
                <a:ea typeface="+mn-ea"/>
                <a:cs typeface="+mn-ea"/>
              </a:rPr>
              <a:t>企业领导高瞻远瞩并具有强大的号召力；信息在企业内可以通畅地传递和分享；员工承担自己应该承担的责任；协作的工作团队和团队互助精神；公开诚实的沟 通；时刻准备应变和敢于创新。基于以上对行业趋势的深刻理解，从创立初期就开始关注企业环境的全面创新，营造一种全新的文化氛围。</a:t>
            </a:r>
            <a:endParaRPr lang="en-US" altLang="zh-CN" sz="1300" dirty="0">
              <a:solidFill>
                <a:schemeClr val="tx1">
                  <a:lumMod val="50000"/>
                  <a:lumOff val="50000"/>
                </a:schemeClr>
              </a:solidFill>
              <a:ea typeface="+mn-ea"/>
              <a:cs typeface="+mn-ea"/>
            </a:endParaRPr>
          </a:p>
          <a:p>
            <a:endParaRPr lang="en-US" altLang="zh-CN" sz="1300" dirty="0">
              <a:solidFill>
                <a:schemeClr val="tx1">
                  <a:lumMod val="50000"/>
                  <a:lumOff val="50000"/>
                </a:schemeClr>
              </a:solidFill>
              <a:ea typeface="+mn-ea"/>
              <a:cs typeface="+mn-ea"/>
            </a:endParaRPr>
          </a:p>
          <a:p>
            <a:r>
              <a:rPr lang="zh-CN" altLang="en-US" sz="1300" dirty="0">
                <a:solidFill>
                  <a:schemeClr val="tx1">
                    <a:lumMod val="50000"/>
                    <a:lumOff val="50000"/>
                  </a:schemeClr>
                </a:solidFill>
                <a:ea typeface="+mn-ea"/>
                <a:cs typeface="+mn-ea"/>
              </a:rPr>
              <a:t>根据员工文化的需求，投 入资金配置了图书管、阅览室、乒乓球室、台球室等、电视房、定期举办文娱体育活动。同时，围绕公司的生产工作，定期举办安全生产、业务知识专业培训讲座， 培养和陶冶员工高尚的品德和情操。 </a:t>
            </a:r>
          </a:p>
        </p:txBody>
      </p:sp>
      <p:sp>
        <p:nvSpPr>
          <p:cNvPr id="2" name="标题 1"/>
          <p:cNvSpPr>
            <a:spLocks noGrp="1"/>
          </p:cNvSpPr>
          <p:nvPr>
            <p:ph type="title"/>
          </p:nvPr>
        </p:nvSpPr>
        <p:spPr/>
        <p:txBody>
          <a:bodyPr>
            <a:normAutofit fontScale="90000"/>
          </a:bodyPr>
          <a:lstStyle/>
          <a:p>
            <a:r>
              <a:rPr lang="zh-CN" altLang="en-US" dirty="0"/>
              <a:t>单击此处添加标题</a:t>
            </a:r>
            <a:endParaRPr lang="zh-CN" altLang="en-US" dirty="0">
              <a:ea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1000"/>
                                        <p:tgtEl>
                                          <p:spTgt spid="9218"/>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80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1000"/>
                                        <p:tgtEl>
                                          <p:spTgt spid="39"/>
                                        </p:tgtEl>
                                      </p:cBhvr>
                                    </p:animEffect>
                                  </p:childTnLst>
                                </p:cTn>
                              </p:par>
                              <p:par>
                                <p:cTn id="14" presetID="10" presetClass="entr" presetSubtype="0" fill="hold" grpId="0" nodeType="withEffect">
                                  <p:stCondLst>
                                    <p:cond delay="700"/>
                                  </p:stCondLst>
                                  <p:childTnLst>
                                    <p:set>
                                      <p:cBhvr>
                                        <p:cTn id="15" dur="1" fill="hold">
                                          <p:stCondLst>
                                            <p:cond delay="0"/>
                                          </p:stCondLst>
                                        </p:cTn>
                                        <p:tgtEl>
                                          <p:spTgt spid="40"/>
                                        </p:tgtEl>
                                        <p:attrNameLst>
                                          <p:attrName>style.visibility</p:attrName>
                                        </p:attrNameLst>
                                      </p:cBhvr>
                                      <p:to>
                                        <p:strVal val="visible"/>
                                      </p:to>
                                    </p:set>
                                    <p:animEffect transition="in" filter="fade">
                                      <p:cBhvr>
                                        <p:cTn id="16" dur="500"/>
                                        <p:tgtEl>
                                          <p:spTgt spid="40"/>
                                        </p:tgtEl>
                                      </p:cBhvr>
                                    </p:animEffect>
                                  </p:childTnLst>
                                </p:cTn>
                              </p:par>
                              <p:par>
                                <p:cTn id="17" presetID="10" presetClass="entr" presetSubtype="0" fill="hold" grpId="0" nodeType="withEffect">
                                  <p:stCondLst>
                                    <p:cond delay="120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800"/>
                                        <p:tgtEl>
                                          <p:spTgt spid="42"/>
                                        </p:tgtEl>
                                      </p:cBhvr>
                                    </p:animEffect>
                                  </p:childTnLst>
                                </p:cTn>
                              </p:par>
                              <p:par>
                                <p:cTn id="20" presetID="10" presetClass="entr" presetSubtype="0" fill="hold" grpId="0" nodeType="withEffect">
                                  <p:stCondLst>
                                    <p:cond delay="120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200"/>
                                        <p:tgtEl>
                                          <p:spTgt spid="55"/>
                                        </p:tgtEl>
                                      </p:cBhvr>
                                    </p:animEffect>
                                  </p:childTnLst>
                                </p:cTn>
                              </p:par>
                              <p:par>
                                <p:cTn id="23" presetID="10" presetClass="entr" presetSubtype="0" fill="hold" grpId="0" nodeType="withEffect">
                                  <p:stCondLst>
                                    <p:cond delay="80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500"/>
                                        <p:tgtEl>
                                          <p:spTgt spid="56"/>
                                        </p:tgtEl>
                                      </p:cBhvr>
                                    </p:animEffect>
                                  </p:childTnLst>
                                </p:cTn>
                              </p:par>
                              <p:par>
                                <p:cTn id="26" presetID="10" presetClass="entr" presetSubtype="0" fill="hold" grpId="0" nodeType="withEffect">
                                  <p:stCondLst>
                                    <p:cond delay="1100"/>
                                  </p:stCondLst>
                                  <p:childTnLst>
                                    <p:set>
                                      <p:cBhvr>
                                        <p:cTn id="27" dur="1" fill="hold">
                                          <p:stCondLst>
                                            <p:cond delay="0"/>
                                          </p:stCondLst>
                                        </p:cTn>
                                        <p:tgtEl>
                                          <p:spTgt spid="57"/>
                                        </p:tgtEl>
                                        <p:attrNameLst>
                                          <p:attrName>style.visibility</p:attrName>
                                        </p:attrNameLst>
                                      </p:cBhvr>
                                      <p:to>
                                        <p:strVal val="visible"/>
                                      </p:to>
                                    </p:set>
                                    <p:animEffect transition="in" filter="fade">
                                      <p:cBhvr>
                                        <p:cTn id="28" dur="900"/>
                                        <p:tgtEl>
                                          <p:spTgt spid="57"/>
                                        </p:tgtEl>
                                      </p:cBhvr>
                                    </p:animEffect>
                                  </p:childTnLst>
                                </p:cTn>
                              </p:par>
                              <p:par>
                                <p:cTn id="29" presetID="10" presetClass="entr" presetSubtype="0" fill="hold" grpId="0" nodeType="withEffect">
                                  <p:stCondLst>
                                    <p:cond delay="700"/>
                                  </p:stCondLst>
                                  <p:childTnLst>
                                    <p:set>
                                      <p:cBhvr>
                                        <p:cTn id="30" dur="1" fill="hold">
                                          <p:stCondLst>
                                            <p:cond delay="0"/>
                                          </p:stCondLst>
                                        </p:cTn>
                                        <p:tgtEl>
                                          <p:spTgt spid="58"/>
                                        </p:tgtEl>
                                        <p:attrNameLst>
                                          <p:attrName>style.visibility</p:attrName>
                                        </p:attrNameLst>
                                      </p:cBhvr>
                                      <p:to>
                                        <p:strVal val="visible"/>
                                      </p:to>
                                    </p:set>
                                    <p:animEffect transition="in" filter="fade">
                                      <p:cBhvr>
                                        <p:cTn id="31" dur="1000"/>
                                        <p:tgtEl>
                                          <p:spTgt spid="58"/>
                                        </p:tgtEl>
                                      </p:cBhvr>
                                    </p:animEffect>
                                  </p:childTnLst>
                                </p:cTn>
                              </p:par>
                              <p:par>
                                <p:cTn id="32" presetID="10" presetClass="entr" presetSubtype="0" fill="hold" grpId="0" nodeType="withEffect">
                                  <p:stCondLst>
                                    <p:cond delay="500"/>
                                  </p:stCondLst>
                                  <p:childTnLst>
                                    <p:set>
                                      <p:cBhvr>
                                        <p:cTn id="33" dur="1" fill="hold">
                                          <p:stCondLst>
                                            <p:cond delay="0"/>
                                          </p:stCondLst>
                                        </p:cTn>
                                        <p:tgtEl>
                                          <p:spTgt spid="59"/>
                                        </p:tgtEl>
                                        <p:attrNameLst>
                                          <p:attrName>style.visibility</p:attrName>
                                        </p:attrNameLst>
                                      </p:cBhvr>
                                      <p:to>
                                        <p:strVal val="visible"/>
                                      </p:to>
                                    </p:set>
                                    <p:animEffect transition="in" filter="fade">
                                      <p:cBhvr>
                                        <p:cTn id="34" dur="1000"/>
                                        <p:tgtEl>
                                          <p:spTgt spid="59"/>
                                        </p:tgtEl>
                                      </p:cBhvr>
                                    </p:animEffect>
                                  </p:childTnLst>
                                </p:cTn>
                              </p:par>
                              <p:par>
                                <p:cTn id="35" presetID="10" presetClass="entr" presetSubtype="0" fill="hold" grpId="0" nodeType="withEffect">
                                  <p:stCondLst>
                                    <p:cond delay="110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900"/>
                                        <p:tgtEl>
                                          <p:spTgt spid="61"/>
                                        </p:tgtEl>
                                      </p:cBhvr>
                                    </p:animEffect>
                                  </p:childTnLst>
                                </p:cTn>
                              </p:par>
                              <p:par>
                                <p:cTn id="38" presetID="10" presetClass="entr" presetSubtype="0" fill="hold" grpId="0" nodeType="withEffect">
                                  <p:stCondLst>
                                    <p:cond delay="800"/>
                                  </p:stCondLst>
                                  <p:childTnLst>
                                    <p:set>
                                      <p:cBhvr>
                                        <p:cTn id="39" dur="1" fill="hold">
                                          <p:stCondLst>
                                            <p:cond delay="0"/>
                                          </p:stCondLst>
                                        </p:cTn>
                                        <p:tgtEl>
                                          <p:spTgt spid="62"/>
                                        </p:tgtEl>
                                        <p:attrNameLst>
                                          <p:attrName>style.visibility</p:attrName>
                                        </p:attrNameLst>
                                      </p:cBhvr>
                                      <p:to>
                                        <p:strVal val="visible"/>
                                      </p:to>
                                    </p:set>
                                    <p:animEffect transition="in" filter="fade">
                                      <p:cBhvr>
                                        <p:cTn id="40" dur="1100"/>
                                        <p:tgtEl>
                                          <p:spTgt spid="62"/>
                                        </p:tgtEl>
                                      </p:cBhvr>
                                    </p:animEffect>
                                  </p:childTnLst>
                                </p:cTn>
                              </p:par>
                              <p:par>
                                <p:cTn id="41" presetID="10" presetClass="entr" presetSubtype="0" fill="hold" grpId="0" nodeType="withEffect">
                                  <p:stCondLst>
                                    <p:cond delay="50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500"/>
                                        <p:tgtEl>
                                          <p:spTgt spid="69"/>
                                        </p:tgtEl>
                                      </p:cBhvr>
                                    </p:animEffect>
                                  </p:childTnLst>
                                </p:cTn>
                              </p:par>
                              <p:par>
                                <p:cTn id="44" presetID="10" presetClass="entr" presetSubtype="0" fill="hold" grpId="0" nodeType="withEffect">
                                  <p:stCondLst>
                                    <p:cond delay="1000"/>
                                  </p:stCondLst>
                                  <p:childTnLst>
                                    <p:set>
                                      <p:cBhvr>
                                        <p:cTn id="45" dur="1" fill="hold">
                                          <p:stCondLst>
                                            <p:cond delay="0"/>
                                          </p:stCondLst>
                                        </p:cTn>
                                        <p:tgtEl>
                                          <p:spTgt spid="70"/>
                                        </p:tgtEl>
                                        <p:attrNameLst>
                                          <p:attrName>style.visibility</p:attrName>
                                        </p:attrNameLst>
                                      </p:cBhvr>
                                      <p:to>
                                        <p:strVal val="visible"/>
                                      </p:to>
                                    </p:set>
                                    <p:animEffect transition="in" filter="fade">
                                      <p:cBhvr>
                                        <p:cTn id="46" dur="500"/>
                                        <p:tgtEl>
                                          <p:spTgt spid="70"/>
                                        </p:tgtEl>
                                      </p:cBhvr>
                                    </p:animEffect>
                                  </p:childTnLst>
                                </p:cTn>
                              </p:par>
                              <p:par>
                                <p:cTn id="47" presetID="10" presetClass="entr" presetSubtype="0" fill="hold" grpId="0" nodeType="withEffect">
                                  <p:stCondLst>
                                    <p:cond delay="80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500"/>
                                        <p:tgtEl>
                                          <p:spTgt spid="71"/>
                                        </p:tgtEl>
                                      </p:cBhvr>
                                    </p:animEffect>
                                  </p:childTnLst>
                                </p:cTn>
                              </p:par>
                              <p:par>
                                <p:cTn id="50" presetID="10" presetClass="entr" presetSubtype="0" fill="hold" grpId="0" nodeType="withEffect">
                                  <p:stCondLst>
                                    <p:cond delay="1100"/>
                                  </p:stCondLst>
                                  <p:childTnLst>
                                    <p:set>
                                      <p:cBhvr>
                                        <p:cTn id="51" dur="1" fill="hold">
                                          <p:stCondLst>
                                            <p:cond delay="0"/>
                                          </p:stCondLst>
                                        </p:cTn>
                                        <p:tgtEl>
                                          <p:spTgt spid="73"/>
                                        </p:tgtEl>
                                        <p:attrNameLst>
                                          <p:attrName>style.visibility</p:attrName>
                                        </p:attrNameLst>
                                      </p:cBhvr>
                                      <p:to>
                                        <p:strVal val="visible"/>
                                      </p:to>
                                    </p:set>
                                    <p:animEffect transition="in" filter="fade">
                                      <p:cBhvr>
                                        <p:cTn id="52" dur="500"/>
                                        <p:tgtEl>
                                          <p:spTgt spid="73"/>
                                        </p:tgtEl>
                                      </p:cBhvr>
                                    </p:animEffect>
                                  </p:childTnLst>
                                </p:cTn>
                              </p:par>
                              <p:par>
                                <p:cTn id="53" presetID="10" presetClass="entr" presetSubtype="0" fill="hold" grpId="0" nodeType="withEffect">
                                  <p:stCondLst>
                                    <p:cond delay="1100"/>
                                  </p:stCondLst>
                                  <p:childTnLst>
                                    <p:set>
                                      <p:cBhvr>
                                        <p:cTn id="54" dur="1" fill="hold">
                                          <p:stCondLst>
                                            <p:cond delay="0"/>
                                          </p:stCondLst>
                                        </p:cTn>
                                        <p:tgtEl>
                                          <p:spTgt spid="74"/>
                                        </p:tgtEl>
                                        <p:attrNameLst>
                                          <p:attrName>style.visibility</p:attrName>
                                        </p:attrNameLst>
                                      </p:cBhvr>
                                      <p:to>
                                        <p:strVal val="visible"/>
                                      </p:to>
                                    </p:set>
                                    <p:animEffect transition="in" filter="fade">
                                      <p:cBhvr>
                                        <p:cTn id="55" dur="500"/>
                                        <p:tgtEl>
                                          <p:spTgt spid="74"/>
                                        </p:tgtEl>
                                      </p:cBhvr>
                                    </p:animEffect>
                                  </p:childTnLst>
                                </p:cTn>
                              </p:par>
                              <p:par>
                                <p:cTn id="56" presetID="10" presetClass="entr" presetSubtype="0" fill="hold" grpId="0" nodeType="withEffect">
                                  <p:stCondLst>
                                    <p:cond delay="500"/>
                                  </p:stCondLst>
                                  <p:childTnLst>
                                    <p:set>
                                      <p:cBhvr>
                                        <p:cTn id="57" dur="1" fill="hold">
                                          <p:stCondLst>
                                            <p:cond delay="0"/>
                                          </p:stCondLst>
                                        </p:cTn>
                                        <p:tgtEl>
                                          <p:spTgt spid="75"/>
                                        </p:tgtEl>
                                        <p:attrNameLst>
                                          <p:attrName>style.visibility</p:attrName>
                                        </p:attrNameLst>
                                      </p:cBhvr>
                                      <p:to>
                                        <p:strVal val="visible"/>
                                      </p:to>
                                    </p:set>
                                    <p:animEffect transition="in" filter="fade">
                                      <p:cBhvr>
                                        <p:cTn id="58" dur="1000"/>
                                        <p:tgtEl>
                                          <p:spTgt spid="75"/>
                                        </p:tgtEl>
                                      </p:cBhvr>
                                    </p:animEffect>
                                  </p:childTnLst>
                                </p:cTn>
                              </p:par>
                              <p:par>
                                <p:cTn id="59" presetID="10" presetClass="entr" presetSubtype="0" fill="hold" grpId="0" nodeType="withEffect">
                                  <p:stCondLst>
                                    <p:cond delay="1100"/>
                                  </p:stCondLst>
                                  <p:childTnLst>
                                    <p:set>
                                      <p:cBhvr>
                                        <p:cTn id="60" dur="1" fill="hold">
                                          <p:stCondLst>
                                            <p:cond delay="0"/>
                                          </p:stCondLst>
                                        </p:cTn>
                                        <p:tgtEl>
                                          <p:spTgt spid="76"/>
                                        </p:tgtEl>
                                        <p:attrNameLst>
                                          <p:attrName>style.visibility</p:attrName>
                                        </p:attrNameLst>
                                      </p:cBhvr>
                                      <p:to>
                                        <p:strVal val="visible"/>
                                      </p:to>
                                    </p:set>
                                    <p:animEffect transition="in" filter="fade">
                                      <p:cBhvr>
                                        <p:cTn id="61" dur="500"/>
                                        <p:tgtEl>
                                          <p:spTgt spid="76"/>
                                        </p:tgtEl>
                                      </p:cBhvr>
                                    </p:animEffect>
                                  </p:childTnLst>
                                </p:cTn>
                              </p:par>
                              <p:par>
                                <p:cTn id="62" presetID="10" presetClass="entr" presetSubtype="0" fill="hold" grpId="0" nodeType="withEffect">
                                  <p:stCondLst>
                                    <p:cond delay="80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500"/>
                                        <p:tgtEl>
                                          <p:spTgt spid="77"/>
                                        </p:tgtEl>
                                      </p:cBhvr>
                                    </p:animEffect>
                                  </p:childTnLst>
                                </p:cTn>
                              </p:par>
                              <p:par>
                                <p:cTn id="65" presetID="10" presetClass="entr" presetSubtype="0" fill="hold" grpId="0" nodeType="withEffect">
                                  <p:stCondLst>
                                    <p:cond delay="1000"/>
                                  </p:stCondLst>
                                  <p:childTnLst>
                                    <p:set>
                                      <p:cBhvr>
                                        <p:cTn id="66" dur="1" fill="hold">
                                          <p:stCondLst>
                                            <p:cond delay="0"/>
                                          </p:stCondLst>
                                        </p:cTn>
                                        <p:tgtEl>
                                          <p:spTgt spid="79"/>
                                        </p:tgtEl>
                                        <p:attrNameLst>
                                          <p:attrName>style.visibility</p:attrName>
                                        </p:attrNameLst>
                                      </p:cBhvr>
                                      <p:to>
                                        <p:strVal val="visible"/>
                                      </p:to>
                                    </p:set>
                                    <p:animEffect transition="in" filter="fade">
                                      <p:cBhvr>
                                        <p:cTn id="67" dur="900"/>
                                        <p:tgtEl>
                                          <p:spTgt spid="79"/>
                                        </p:tgtEl>
                                      </p:cBhvr>
                                    </p:animEffect>
                                  </p:childTnLst>
                                </p:cTn>
                              </p:par>
                              <p:par>
                                <p:cTn id="68" presetID="10" presetClass="entr" presetSubtype="0" fill="hold" grpId="0" nodeType="withEffect">
                                  <p:stCondLst>
                                    <p:cond delay="700"/>
                                  </p:stCondLst>
                                  <p:childTnLst>
                                    <p:set>
                                      <p:cBhvr>
                                        <p:cTn id="69" dur="1" fill="hold">
                                          <p:stCondLst>
                                            <p:cond delay="0"/>
                                          </p:stCondLst>
                                        </p:cTn>
                                        <p:tgtEl>
                                          <p:spTgt spid="80"/>
                                        </p:tgtEl>
                                        <p:attrNameLst>
                                          <p:attrName>style.visibility</p:attrName>
                                        </p:attrNameLst>
                                      </p:cBhvr>
                                      <p:to>
                                        <p:strVal val="visible"/>
                                      </p:to>
                                    </p:set>
                                    <p:animEffect transition="in" filter="fade">
                                      <p:cBhvr>
                                        <p:cTn id="70" dur="800"/>
                                        <p:tgtEl>
                                          <p:spTgt spid="80"/>
                                        </p:tgtEl>
                                      </p:cBhvr>
                                    </p:animEffect>
                                  </p:childTnLst>
                                </p:cTn>
                              </p:par>
                              <p:par>
                                <p:cTn id="71" presetID="10" presetClass="entr" presetSubtype="0" fill="hold" grpId="0" nodeType="withEffect">
                                  <p:stCondLst>
                                    <p:cond delay="500"/>
                                  </p:stCondLst>
                                  <p:childTnLst>
                                    <p:set>
                                      <p:cBhvr>
                                        <p:cTn id="72" dur="1" fill="hold">
                                          <p:stCondLst>
                                            <p:cond delay="0"/>
                                          </p:stCondLst>
                                        </p:cTn>
                                        <p:tgtEl>
                                          <p:spTgt spid="81"/>
                                        </p:tgtEl>
                                        <p:attrNameLst>
                                          <p:attrName>style.visibility</p:attrName>
                                        </p:attrNameLst>
                                      </p:cBhvr>
                                      <p:to>
                                        <p:strVal val="visible"/>
                                      </p:to>
                                    </p:set>
                                    <p:animEffect transition="in" filter="fade">
                                      <p:cBhvr>
                                        <p:cTn id="73" dur="800"/>
                                        <p:tgtEl>
                                          <p:spTgt spid="81"/>
                                        </p:tgtEl>
                                      </p:cBhvr>
                                    </p:animEffect>
                                  </p:childTnLst>
                                </p:cTn>
                              </p:par>
                              <p:par>
                                <p:cTn id="74" presetID="10" presetClass="entr" presetSubtype="0" fill="hold" grpId="0" nodeType="withEffect">
                                  <p:stCondLst>
                                    <p:cond delay="800"/>
                                  </p:stCondLst>
                                  <p:childTnLst>
                                    <p:set>
                                      <p:cBhvr>
                                        <p:cTn id="75" dur="1" fill="hold">
                                          <p:stCondLst>
                                            <p:cond delay="0"/>
                                          </p:stCondLst>
                                        </p:cTn>
                                        <p:tgtEl>
                                          <p:spTgt spid="82"/>
                                        </p:tgtEl>
                                        <p:attrNameLst>
                                          <p:attrName>style.visibility</p:attrName>
                                        </p:attrNameLst>
                                      </p:cBhvr>
                                      <p:to>
                                        <p:strVal val="visible"/>
                                      </p:to>
                                    </p:set>
                                    <p:animEffect transition="in" filter="fade">
                                      <p:cBhvr>
                                        <p:cTn id="76" dur="500"/>
                                        <p:tgtEl>
                                          <p:spTgt spid="82"/>
                                        </p:tgtEl>
                                      </p:cBhvr>
                                    </p:animEffect>
                                  </p:childTnLst>
                                </p:cTn>
                              </p:par>
                              <p:par>
                                <p:cTn id="77" presetID="10" presetClass="entr" presetSubtype="0" fill="hold" grpId="0" nodeType="withEffect">
                                  <p:stCondLst>
                                    <p:cond delay="700"/>
                                  </p:stCondLst>
                                  <p:childTnLst>
                                    <p:set>
                                      <p:cBhvr>
                                        <p:cTn id="78" dur="1" fill="hold">
                                          <p:stCondLst>
                                            <p:cond delay="0"/>
                                          </p:stCondLst>
                                        </p:cTn>
                                        <p:tgtEl>
                                          <p:spTgt spid="83"/>
                                        </p:tgtEl>
                                        <p:attrNameLst>
                                          <p:attrName>style.visibility</p:attrName>
                                        </p:attrNameLst>
                                      </p:cBhvr>
                                      <p:to>
                                        <p:strVal val="visible"/>
                                      </p:to>
                                    </p:set>
                                    <p:animEffect transition="in" filter="fade">
                                      <p:cBhvr>
                                        <p:cTn id="79" dur="500"/>
                                        <p:tgtEl>
                                          <p:spTgt spid="83"/>
                                        </p:tgtEl>
                                      </p:cBhvr>
                                    </p:animEffect>
                                  </p:childTnLst>
                                </p:cTn>
                              </p:par>
                              <p:par>
                                <p:cTn id="80" presetID="1" presetClass="emph" presetSubtype="2" fill="hold" nodeType="withEffect">
                                  <p:stCondLst>
                                    <p:cond delay="700"/>
                                  </p:stCondLst>
                                  <p:childTnLst>
                                    <p:animClr clrSpc="rgb" dir="cw">
                                      <p:cBhvr>
                                        <p:cTn id="81" dur="500" fill="hold"/>
                                        <p:tgtEl>
                                          <p:spTgt spid="39"/>
                                        </p:tgtEl>
                                        <p:attrNameLst>
                                          <p:attrName>fillcolor</p:attrName>
                                        </p:attrNameLst>
                                      </p:cBhvr>
                                      <p:to>
                                        <a:schemeClr val="accent2"/>
                                      </p:to>
                                    </p:animClr>
                                    <p:set>
                                      <p:cBhvr>
                                        <p:cTn id="82" dur="500" fill="hold"/>
                                        <p:tgtEl>
                                          <p:spTgt spid="39"/>
                                        </p:tgtEl>
                                        <p:attrNameLst>
                                          <p:attrName>fill.type</p:attrName>
                                        </p:attrNameLst>
                                      </p:cBhvr>
                                      <p:to>
                                        <p:strVal val="solid"/>
                                      </p:to>
                                    </p:set>
                                    <p:set>
                                      <p:cBhvr>
                                        <p:cTn id="83" dur="500" fill="hold"/>
                                        <p:tgtEl>
                                          <p:spTgt spid="39"/>
                                        </p:tgtEl>
                                        <p:attrNameLst>
                                          <p:attrName>fill.on</p:attrName>
                                        </p:attrNameLst>
                                      </p:cBhvr>
                                      <p:to>
                                        <p:strVal val="true"/>
                                      </p:to>
                                    </p:set>
                                  </p:childTnLst>
                                </p:cTn>
                              </p:par>
                              <p:par>
                                <p:cTn id="84" presetID="1" presetClass="emph" presetSubtype="2" fill="hold" nodeType="withEffect">
                                  <p:stCondLst>
                                    <p:cond delay="900"/>
                                  </p:stCondLst>
                                  <p:childTnLst>
                                    <p:animClr clrSpc="rgb" dir="cw">
                                      <p:cBhvr>
                                        <p:cTn id="85" dur="500" fill="hold"/>
                                        <p:tgtEl>
                                          <p:spTgt spid="40"/>
                                        </p:tgtEl>
                                        <p:attrNameLst>
                                          <p:attrName>fillcolor</p:attrName>
                                        </p:attrNameLst>
                                      </p:cBhvr>
                                      <p:to>
                                        <a:schemeClr val="accent2"/>
                                      </p:to>
                                    </p:animClr>
                                    <p:set>
                                      <p:cBhvr>
                                        <p:cTn id="86" dur="500" fill="hold"/>
                                        <p:tgtEl>
                                          <p:spTgt spid="40"/>
                                        </p:tgtEl>
                                        <p:attrNameLst>
                                          <p:attrName>fill.type</p:attrName>
                                        </p:attrNameLst>
                                      </p:cBhvr>
                                      <p:to>
                                        <p:strVal val="solid"/>
                                      </p:to>
                                    </p:set>
                                    <p:set>
                                      <p:cBhvr>
                                        <p:cTn id="87" dur="500" fill="hold"/>
                                        <p:tgtEl>
                                          <p:spTgt spid="40"/>
                                        </p:tgtEl>
                                        <p:attrNameLst>
                                          <p:attrName>fill.on</p:attrName>
                                        </p:attrNameLst>
                                      </p:cBhvr>
                                      <p:to>
                                        <p:strVal val="true"/>
                                      </p:to>
                                    </p:set>
                                  </p:childTnLst>
                                </p:cTn>
                              </p:par>
                              <p:par>
                                <p:cTn id="88" presetID="1" presetClass="emph" presetSubtype="2" fill="hold" nodeType="withEffect">
                                  <p:stCondLst>
                                    <p:cond delay="1100"/>
                                  </p:stCondLst>
                                  <p:childTnLst>
                                    <p:animClr clrSpc="rgb" dir="cw">
                                      <p:cBhvr>
                                        <p:cTn id="89" dur="500" fill="hold"/>
                                        <p:tgtEl>
                                          <p:spTgt spid="55"/>
                                        </p:tgtEl>
                                        <p:attrNameLst>
                                          <p:attrName>fillcolor</p:attrName>
                                        </p:attrNameLst>
                                      </p:cBhvr>
                                      <p:to>
                                        <a:schemeClr val="accent2"/>
                                      </p:to>
                                    </p:animClr>
                                    <p:set>
                                      <p:cBhvr>
                                        <p:cTn id="90" dur="500" fill="hold"/>
                                        <p:tgtEl>
                                          <p:spTgt spid="55"/>
                                        </p:tgtEl>
                                        <p:attrNameLst>
                                          <p:attrName>fill.type</p:attrName>
                                        </p:attrNameLst>
                                      </p:cBhvr>
                                      <p:to>
                                        <p:strVal val="solid"/>
                                      </p:to>
                                    </p:set>
                                    <p:set>
                                      <p:cBhvr>
                                        <p:cTn id="91" dur="500" fill="hold"/>
                                        <p:tgtEl>
                                          <p:spTgt spid="55"/>
                                        </p:tgtEl>
                                        <p:attrNameLst>
                                          <p:attrName>fill.on</p:attrName>
                                        </p:attrNameLst>
                                      </p:cBhvr>
                                      <p:to>
                                        <p:strVal val="true"/>
                                      </p:to>
                                    </p:set>
                                  </p:childTnLst>
                                </p:cTn>
                              </p:par>
                              <p:par>
                                <p:cTn id="92" presetID="1" presetClass="emph" presetSubtype="2" fill="hold" nodeType="withEffect">
                                  <p:stCondLst>
                                    <p:cond delay="1300"/>
                                  </p:stCondLst>
                                  <p:childTnLst>
                                    <p:animClr clrSpc="rgb" dir="cw">
                                      <p:cBhvr>
                                        <p:cTn id="93" dur="500" fill="hold"/>
                                        <p:tgtEl>
                                          <p:spTgt spid="58"/>
                                        </p:tgtEl>
                                        <p:attrNameLst>
                                          <p:attrName>fillcolor</p:attrName>
                                        </p:attrNameLst>
                                      </p:cBhvr>
                                      <p:to>
                                        <a:schemeClr val="accent2"/>
                                      </p:to>
                                    </p:animClr>
                                    <p:set>
                                      <p:cBhvr>
                                        <p:cTn id="94" dur="500" fill="hold"/>
                                        <p:tgtEl>
                                          <p:spTgt spid="58"/>
                                        </p:tgtEl>
                                        <p:attrNameLst>
                                          <p:attrName>fill.type</p:attrName>
                                        </p:attrNameLst>
                                      </p:cBhvr>
                                      <p:to>
                                        <p:strVal val="solid"/>
                                      </p:to>
                                    </p:set>
                                    <p:set>
                                      <p:cBhvr>
                                        <p:cTn id="95" dur="500" fill="hold"/>
                                        <p:tgtEl>
                                          <p:spTgt spid="58"/>
                                        </p:tgtEl>
                                        <p:attrNameLst>
                                          <p:attrName>fill.on</p:attrName>
                                        </p:attrNameLst>
                                      </p:cBhvr>
                                      <p:to>
                                        <p:strVal val="true"/>
                                      </p:to>
                                    </p:set>
                                  </p:childTnLst>
                                </p:cTn>
                              </p:par>
                              <p:par>
                                <p:cTn id="96" presetID="1" presetClass="emph" presetSubtype="2" fill="hold" nodeType="withEffect">
                                  <p:stCondLst>
                                    <p:cond delay="1500"/>
                                  </p:stCondLst>
                                  <p:childTnLst>
                                    <p:animClr clrSpc="rgb" dir="cw">
                                      <p:cBhvr>
                                        <p:cTn id="97" dur="500" fill="hold"/>
                                        <p:tgtEl>
                                          <p:spTgt spid="62"/>
                                        </p:tgtEl>
                                        <p:attrNameLst>
                                          <p:attrName>fillcolor</p:attrName>
                                        </p:attrNameLst>
                                      </p:cBhvr>
                                      <p:to>
                                        <a:schemeClr val="accent2"/>
                                      </p:to>
                                    </p:animClr>
                                    <p:set>
                                      <p:cBhvr>
                                        <p:cTn id="98" dur="500" fill="hold"/>
                                        <p:tgtEl>
                                          <p:spTgt spid="62"/>
                                        </p:tgtEl>
                                        <p:attrNameLst>
                                          <p:attrName>fill.type</p:attrName>
                                        </p:attrNameLst>
                                      </p:cBhvr>
                                      <p:to>
                                        <p:strVal val="solid"/>
                                      </p:to>
                                    </p:set>
                                    <p:set>
                                      <p:cBhvr>
                                        <p:cTn id="99" dur="500" fill="hold"/>
                                        <p:tgtEl>
                                          <p:spTgt spid="62"/>
                                        </p:tgtEl>
                                        <p:attrNameLst>
                                          <p:attrName>fill.on</p:attrName>
                                        </p:attrNameLst>
                                      </p:cBhvr>
                                      <p:to>
                                        <p:strVal val="true"/>
                                      </p:to>
                                    </p:set>
                                  </p:childTnLst>
                                </p:cTn>
                              </p:par>
                              <p:par>
                                <p:cTn id="100" presetID="1" presetClass="emph" presetSubtype="2" fill="hold" nodeType="withEffect">
                                  <p:stCondLst>
                                    <p:cond delay="1700"/>
                                  </p:stCondLst>
                                  <p:childTnLst>
                                    <p:animClr clrSpc="rgb" dir="cw">
                                      <p:cBhvr>
                                        <p:cTn id="101" dur="500" fill="hold"/>
                                        <p:tgtEl>
                                          <p:spTgt spid="69"/>
                                        </p:tgtEl>
                                        <p:attrNameLst>
                                          <p:attrName>fillcolor</p:attrName>
                                        </p:attrNameLst>
                                      </p:cBhvr>
                                      <p:to>
                                        <a:schemeClr val="accent2"/>
                                      </p:to>
                                    </p:animClr>
                                    <p:set>
                                      <p:cBhvr>
                                        <p:cTn id="102" dur="500" fill="hold"/>
                                        <p:tgtEl>
                                          <p:spTgt spid="69"/>
                                        </p:tgtEl>
                                        <p:attrNameLst>
                                          <p:attrName>fill.type</p:attrName>
                                        </p:attrNameLst>
                                      </p:cBhvr>
                                      <p:to>
                                        <p:strVal val="solid"/>
                                      </p:to>
                                    </p:set>
                                    <p:set>
                                      <p:cBhvr>
                                        <p:cTn id="103" dur="500" fill="hold"/>
                                        <p:tgtEl>
                                          <p:spTgt spid="69"/>
                                        </p:tgtEl>
                                        <p:attrNameLst>
                                          <p:attrName>fill.on</p:attrName>
                                        </p:attrNameLst>
                                      </p:cBhvr>
                                      <p:to>
                                        <p:strVal val="true"/>
                                      </p:to>
                                    </p:set>
                                  </p:childTnLst>
                                </p:cTn>
                              </p:par>
                              <p:par>
                                <p:cTn id="104" presetID="1" presetClass="emph" presetSubtype="2" fill="hold" nodeType="withEffect">
                                  <p:stCondLst>
                                    <p:cond delay="1900"/>
                                  </p:stCondLst>
                                  <p:childTnLst>
                                    <p:animClr clrSpc="rgb" dir="cw">
                                      <p:cBhvr>
                                        <p:cTn id="105" dur="500" fill="hold"/>
                                        <p:tgtEl>
                                          <p:spTgt spid="71"/>
                                        </p:tgtEl>
                                        <p:attrNameLst>
                                          <p:attrName>fillcolor</p:attrName>
                                        </p:attrNameLst>
                                      </p:cBhvr>
                                      <p:to>
                                        <a:schemeClr val="accent2"/>
                                      </p:to>
                                    </p:animClr>
                                    <p:set>
                                      <p:cBhvr>
                                        <p:cTn id="106" dur="500" fill="hold"/>
                                        <p:tgtEl>
                                          <p:spTgt spid="71"/>
                                        </p:tgtEl>
                                        <p:attrNameLst>
                                          <p:attrName>fill.type</p:attrName>
                                        </p:attrNameLst>
                                      </p:cBhvr>
                                      <p:to>
                                        <p:strVal val="solid"/>
                                      </p:to>
                                    </p:set>
                                    <p:set>
                                      <p:cBhvr>
                                        <p:cTn id="107" dur="500" fill="hold"/>
                                        <p:tgtEl>
                                          <p:spTgt spid="71"/>
                                        </p:tgtEl>
                                        <p:attrNameLst>
                                          <p:attrName>fill.on</p:attrName>
                                        </p:attrNameLst>
                                      </p:cBhvr>
                                      <p:to>
                                        <p:strVal val="true"/>
                                      </p:to>
                                    </p:set>
                                  </p:childTnLst>
                                </p:cTn>
                              </p:par>
                              <p:par>
                                <p:cTn id="108" presetID="1" presetClass="emph" presetSubtype="2" fill="hold" nodeType="withEffect">
                                  <p:stCondLst>
                                    <p:cond delay="2100"/>
                                  </p:stCondLst>
                                  <p:childTnLst>
                                    <p:animClr clrSpc="rgb" dir="cw">
                                      <p:cBhvr>
                                        <p:cTn id="109" dur="500" fill="hold"/>
                                        <p:tgtEl>
                                          <p:spTgt spid="73"/>
                                        </p:tgtEl>
                                        <p:attrNameLst>
                                          <p:attrName>fillcolor</p:attrName>
                                        </p:attrNameLst>
                                      </p:cBhvr>
                                      <p:to>
                                        <a:schemeClr val="accent2"/>
                                      </p:to>
                                    </p:animClr>
                                    <p:set>
                                      <p:cBhvr>
                                        <p:cTn id="110" dur="500" fill="hold"/>
                                        <p:tgtEl>
                                          <p:spTgt spid="73"/>
                                        </p:tgtEl>
                                        <p:attrNameLst>
                                          <p:attrName>fill.type</p:attrName>
                                        </p:attrNameLst>
                                      </p:cBhvr>
                                      <p:to>
                                        <p:strVal val="solid"/>
                                      </p:to>
                                    </p:set>
                                    <p:set>
                                      <p:cBhvr>
                                        <p:cTn id="111" dur="500" fill="hold"/>
                                        <p:tgtEl>
                                          <p:spTgt spid="73"/>
                                        </p:tgtEl>
                                        <p:attrNameLst>
                                          <p:attrName>fill.on</p:attrName>
                                        </p:attrNameLst>
                                      </p:cBhvr>
                                      <p:to>
                                        <p:strVal val="true"/>
                                      </p:to>
                                    </p:set>
                                  </p:childTnLst>
                                </p:cTn>
                              </p:par>
                              <p:par>
                                <p:cTn id="112" presetID="1" presetClass="emph" presetSubtype="2" fill="hold" nodeType="withEffect">
                                  <p:stCondLst>
                                    <p:cond delay="2300"/>
                                  </p:stCondLst>
                                  <p:childTnLst>
                                    <p:animClr clrSpc="rgb" dir="cw">
                                      <p:cBhvr>
                                        <p:cTn id="113" dur="500" fill="hold"/>
                                        <p:tgtEl>
                                          <p:spTgt spid="74"/>
                                        </p:tgtEl>
                                        <p:attrNameLst>
                                          <p:attrName>fillcolor</p:attrName>
                                        </p:attrNameLst>
                                      </p:cBhvr>
                                      <p:to>
                                        <a:schemeClr val="accent2"/>
                                      </p:to>
                                    </p:animClr>
                                    <p:set>
                                      <p:cBhvr>
                                        <p:cTn id="114" dur="500" fill="hold"/>
                                        <p:tgtEl>
                                          <p:spTgt spid="74"/>
                                        </p:tgtEl>
                                        <p:attrNameLst>
                                          <p:attrName>fill.type</p:attrName>
                                        </p:attrNameLst>
                                      </p:cBhvr>
                                      <p:to>
                                        <p:strVal val="solid"/>
                                      </p:to>
                                    </p:set>
                                    <p:set>
                                      <p:cBhvr>
                                        <p:cTn id="115" dur="500" fill="hold"/>
                                        <p:tgtEl>
                                          <p:spTgt spid="74"/>
                                        </p:tgtEl>
                                        <p:attrNameLst>
                                          <p:attrName>fill.on</p:attrName>
                                        </p:attrNameLst>
                                      </p:cBhvr>
                                      <p:to>
                                        <p:strVal val="true"/>
                                      </p:to>
                                    </p:set>
                                  </p:childTnLst>
                                </p:cTn>
                              </p:par>
                              <p:par>
                                <p:cTn id="116" presetID="1" presetClass="emph" presetSubtype="2" fill="hold" nodeType="withEffect">
                                  <p:stCondLst>
                                    <p:cond delay="2500"/>
                                  </p:stCondLst>
                                  <p:childTnLst>
                                    <p:animClr clrSpc="rgb" dir="cw">
                                      <p:cBhvr>
                                        <p:cTn id="117" dur="500" fill="hold"/>
                                        <p:tgtEl>
                                          <p:spTgt spid="75"/>
                                        </p:tgtEl>
                                        <p:attrNameLst>
                                          <p:attrName>fillcolor</p:attrName>
                                        </p:attrNameLst>
                                      </p:cBhvr>
                                      <p:to>
                                        <a:schemeClr val="accent2"/>
                                      </p:to>
                                    </p:animClr>
                                    <p:set>
                                      <p:cBhvr>
                                        <p:cTn id="118" dur="500" fill="hold"/>
                                        <p:tgtEl>
                                          <p:spTgt spid="75"/>
                                        </p:tgtEl>
                                        <p:attrNameLst>
                                          <p:attrName>fill.type</p:attrName>
                                        </p:attrNameLst>
                                      </p:cBhvr>
                                      <p:to>
                                        <p:strVal val="solid"/>
                                      </p:to>
                                    </p:set>
                                    <p:set>
                                      <p:cBhvr>
                                        <p:cTn id="119" dur="500" fill="hold"/>
                                        <p:tgtEl>
                                          <p:spTgt spid="75"/>
                                        </p:tgtEl>
                                        <p:attrNameLst>
                                          <p:attrName>fill.on</p:attrName>
                                        </p:attrNameLst>
                                      </p:cBhvr>
                                      <p:to>
                                        <p:strVal val="true"/>
                                      </p:to>
                                    </p:set>
                                  </p:childTnLst>
                                </p:cTn>
                              </p:par>
                              <p:par>
                                <p:cTn id="120" presetID="1" presetClass="emph" presetSubtype="2" fill="hold" nodeType="withEffect">
                                  <p:stCondLst>
                                    <p:cond delay="2700"/>
                                  </p:stCondLst>
                                  <p:childTnLst>
                                    <p:animClr clrSpc="rgb" dir="cw">
                                      <p:cBhvr>
                                        <p:cTn id="121" dur="500" fill="hold"/>
                                        <p:tgtEl>
                                          <p:spTgt spid="77"/>
                                        </p:tgtEl>
                                        <p:attrNameLst>
                                          <p:attrName>fillcolor</p:attrName>
                                        </p:attrNameLst>
                                      </p:cBhvr>
                                      <p:to>
                                        <a:schemeClr val="accent2"/>
                                      </p:to>
                                    </p:animClr>
                                    <p:set>
                                      <p:cBhvr>
                                        <p:cTn id="122" dur="500" fill="hold"/>
                                        <p:tgtEl>
                                          <p:spTgt spid="77"/>
                                        </p:tgtEl>
                                        <p:attrNameLst>
                                          <p:attrName>fill.type</p:attrName>
                                        </p:attrNameLst>
                                      </p:cBhvr>
                                      <p:to>
                                        <p:strVal val="solid"/>
                                      </p:to>
                                    </p:set>
                                    <p:set>
                                      <p:cBhvr>
                                        <p:cTn id="123" dur="500" fill="hold"/>
                                        <p:tgtEl>
                                          <p:spTgt spid="77"/>
                                        </p:tgtEl>
                                        <p:attrNameLst>
                                          <p:attrName>fill.on</p:attrName>
                                        </p:attrNameLst>
                                      </p:cBhvr>
                                      <p:to>
                                        <p:strVal val="true"/>
                                      </p:to>
                                    </p:set>
                                  </p:childTnLst>
                                </p:cTn>
                              </p:par>
                              <p:par>
                                <p:cTn id="124" presetID="1" presetClass="emph" presetSubtype="2" fill="hold" nodeType="withEffect">
                                  <p:stCondLst>
                                    <p:cond delay="2900"/>
                                  </p:stCondLst>
                                  <p:childTnLst>
                                    <p:animClr clrSpc="rgb" dir="cw">
                                      <p:cBhvr>
                                        <p:cTn id="125" dur="500" fill="hold"/>
                                        <p:tgtEl>
                                          <p:spTgt spid="79"/>
                                        </p:tgtEl>
                                        <p:attrNameLst>
                                          <p:attrName>fillcolor</p:attrName>
                                        </p:attrNameLst>
                                      </p:cBhvr>
                                      <p:to>
                                        <a:schemeClr val="accent2"/>
                                      </p:to>
                                    </p:animClr>
                                    <p:set>
                                      <p:cBhvr>
                                        <p:cTn id="126" dur="500" fill="hold"/>
                                        <p:tgtEl>
                                          <p:spTgt spid="79"/>
                                        </p:tgtEl>
                                        <p:attrNameLst>
                                          <p:attrName>fill.type</p:attrName>
                                        </p:attrNameLst>
                                      </p:cBhvr>
                                      <p:to>
                                        <p:strVal val="solid"/>
                                      </p:to>
                                    </p:set>
                                    <p:set>
                                      <p:cBhvr>
                                        <p:cTn id="127" dur="500" fill="hold"/>
                                        <p:tgtEl>
                                          <p:spTgt spid="79"/>
                                        </p:tgtEl>
                                        <p:attrNameLst>
                                          <p:attrName>fill.on</p:attrName>
                                        </p:attrNameLst>
                                      </p:cBhvr>
                                      <p:to>
                                        <p:strVal val="true"/>
                                      </p:to>
                                    </p:set>
                                  </p:childTnLst>
                                </p:cTn>
                              </p:par>
                              <p:par>
                                <p:cTn id="128" presetID="1" presetClass="emph" presetSubtype="2" fill="hold" nodeType="withEffect">
                                  <p:stCondLst>
                                    <p:cond delay="3100"/>
                                  </p:stCondLst>
                                  <p:childTnLst>
                                    <p:animClr clrSpc="rgb" dir="cw">
                                      <p:cBhvr>
                                        <p:cTn id="129" dur="500" fill="hold"/>
                                        <p:tgtEl>
                                          <p:spTgt spid="81"/>
                                        </p:tgtEl>
                                        <p:attrNameLst>
                                          <p:attrName>fillcolor</p:attrName>
                                        </p:attrNameLst>
                                      </p:cBhvr>
                                      <p:to>
                                        <a:schemeClr val="accent2"/>
                                      </p:to>
                                    </p:animClr>
                                    <p:set>
                                      <p:cBhvr>
                                        <p:cTn id="130" dur="500" fill="hold"/>
                                        <p:tgtEl>
                                          <p:spTgt spid="81"/>
                                        </p:tgtEl>
                                        <p:attrNameLst>
                                          <p:attrName>fill.type</p:attrName>
                                        </p:attrNameLst>
                                      </p:cBhvr>
                                      <p:to>
                                        <p:strVal val="solid"/>
                                      </p:to>
                                    </p:set>
                                    <p:set>
                                      <p:cBhvr>
                                        <p:cTn id="131" dur="500" fill="hold"/>
                                        <p:tgtEl>
                                          <p:spTgt spid="81"/>
                                        </p:tgtEl>
                                        <p:attrNameLst>
                                          <p:attrName>fill.on</p:attrName>
                                        </p:attrNameLst>
                                      </p:cBhvr>
                                      <p:to>
                                        <p:strVal val="true"/>
                                      </p:to>
                                    </p:set>
                                  </p:childTnLst>
                                </p:cTn>
                              </p:par>
                              <p:par>
                                <p:cTn id="132" presetID="1" presetClass="emph" presetSubtype="2" fill="hold" nodeType="withEffect">
                                  <p:stCondLst>
                                    <p:cond delay="3300"/>
                                  </p:stCondLst>
                                  <p:childTnLst>
                                    <p:animClr clrSpc="rgb" dir="cw">
                                      <p:cBhvr>
                                        <p:cTn id="133" dur="500" fill="hold"/>
                                        <p:tgtEl>
                                          <p:spTgt spid="83"/>
                                        </p:tgtEl>
                                        <p:attrNameLst>
                                          <p:attrName>fillcolor</p:attrName>
                                        </p:attrNameLst>
                                      </p:cBhvr>
                                      <p:to>
                                        <a:schemeClr val="accent2"/>
                                      </p:to>
                                    </p:animClr>
                                    <p:set>
                                      <p:cBhvr>
                                        <p:cTn id="134" dur="500" fill="hold"/>
                                        <p:tgtEl>
                                          <p:spTgt spid="83"/>
                                        </p:tgtEl>
                                        <p:attrNameLst>
                                          <p:attrName>fill.type</p:attrName>
                                        </p:attrNameLst>
                                      </p:cBhvr>
                                      <p:to>
                                        <p:strVal val="solid"/>
                                      </p:to>
                                    </p:set>
                                    <p:set>
                                      <p:cBhvr>
                                        <p:cTn id="135" dur="500" fill="hold"/>
                                        <p:tgtEl>
                                          <p:spTgt spid="83"/>
                                        </p:tgtEl>
                                        <p:attrNameLst>
                                          <p:attrName>fill.on</p:attrName>
                                        </p:attrNameLst>
                                      </p:cBhvr>
                                      <p:to>
                                        <p:strVal val="true"/>
                                      </p:to>
                                    </p:set>
                                  </p:childTnLst>
                                </p:cTn>
                              </p:par>
                              <p:par>
                                <p:cTn id="136" presetID="22" presetClass="entr" presetSubtype="1" fill="hold" grpId="0" nodeType="withEffect">
                                  <p:stCondLst>
                                    <p:cond delay="500"/>
                                  </p:stCondLst>
                                  <p:childTnLst>
                                    <p:set>
                                      <p:cBhvr>
                                        <p:cTn id="137" dur="1" fill="hold">
                                          <p:stCondLst>
                                            <p:cond delay="0"/>
                                          </p:stCondLst>
                                        </p:cTn>
                                        <p:tgtEl>
                                          <p:spTgt spid="8"/>
                                        </p:tgtEl>
                                        <p:attrNameLst>
                                          <p:attrName>style.visibility</p:attrName>
                                        </p:attrNameLst>
                                      </p:cBhvr>
                                      <p:to>
                                        <p:strVal val="visible"/>
                                      </p:to>
                                    </p:set>
                                    <p:animEffect transition="in" filter="wipe(up)">
                                      <p:cBhvr>
                                        <p:cTn id="13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9" grpId="0" animBg="1"/>
      <p:bldP spid="40" grpId="0" animBg="1"/>
      <p:bldP spid="42" grpId="0" animBg="1"/>
      <p:bldP spid="55" grpId="0" animBg="1"/>
      <p:bldP spid="56" grpId="0" animBg="1"/>
      <p:bldP spid="57" grpId="0" animBg="1"/>
      <p:bldP spid="58" grpId="0" animBg="1"/>
      <p:bldP spid="59" grpId="0" animBg="1"/>
      <p:bldP spid="61" grpId="0" animBg="1"/>
      <p:bldP spid="62" grpId="0" animBg="1"/>
      <p:bldP spid="69" grpId="0" animBg="1"/>
      <p:bldP spid="70" grpId="0" animBg="1"/>
      <p:bldP spid="71" grpId="0" animBg="1"/>
      <p:bldP spid="73" grpId="0" animBg="1"/>
      <p:bldP spid="74" grpId="0" animBg="1"/>
      <p:bldP spid="75" grpId="0" animBg="1"/>
      <p:bldP spid="76" grpId="0" animBg="1"/>
      <p:bldP spid="77" grpId="0" animBg="1"/>
      <p:bldP spid="79" grpId="0" animBg="1"/>
      <p:bldP spid="80" grpId="0" animBg="1"/>
      <p:bldP spid="81" grpId="0" animBg="1"/>
      <p:bldP spid="82" grpId="0" animBg="1"/>
      <p:bldP spid="83" grpId="0" animBg="1"/>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p:cNvGrpSpPr/>
          <p:nvPr/>
        </p:nvGrpSpPr>
        <p:grpSpPr>
          <a:xfrm>
            <a:off x="1192789" y="1838546"/>
            <a:ext cx="2970829" cy="2971211"/>
            <a:chOff x="953424" y="1486519"/>
            <a:chExt cx="2228412" cy="2228408"/>
          </a:xfrm>
        </p:grpSpPr>
        <p:sp>
          <p:nvSpPr>
            <p:cNvPr id="42" name="Freeform 4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tx2">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6481" tIns="548640" rIns="356481" bIns="436755" numCol="1" spcCol="1270" anchor="ctr" anchorCtr="0">
              <a:noAutofit/>
            </a:bodyPr>
            <a:lstStyle/>
            <a:p>
              <a:pPr algn="ctr" defTabSz="1777365">
                <a:lnSpc>
                  <a:spcPct val="90000"/>
                </a:lnSpc>
                <a:spcBef>
                  <a:spcPct val="0"/>
                </a:spcBef>
                <a:spcAft>
                  <a:spcPct val="35000"/>
                </a:spcAft>
              </a:pPr>
              <a:endParaRPr lang="en-US" sz="4000" dirty="0">
                <a:latin typeface="+mn-ea"/>
              </a:endParaRPr>
            </a:p>
          </p:txBody>
        </p:sp>
        <p:sp>
          <p:nvSpPr>
            <p:cNvPr id="49" name="Oval 48"/>
            <p:cNvSpPr/>
            <p:nvPr/>
          </p:nvSpPr>
          <p:spPr>
            <a:xfrm>
              <a:off x="1376346" y="1909439"/>
              <a:ext cx="1382568" cy="1382568"/>
            </a:xfrm>
            <a:prstGeom prst="ellipse">
              <a:avLst/>
            </a:prstGeom>
            <a:solidFill>
              <a:schemeClr val="tx2">
                <a:lumMod val="7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latin typeface="+mn-ea"/>
              </a:endParaRPr>
            </a:p>
          </p:txBody>
        </p:sp>
      </p:grpSp>
      <p:grpSp>
        <p:nvGrpSpPr>
          <p:cNvPr id="51" name="Group 50"/>
          <p:cNvGrpSpPr/>
          <p:nvPr/>
        </p:nvGrpSpPr>
        <p:grpSpPr>
          <a:xfrm>
            <a:off x="4135808" y="1902204"/>
            <a:ext cx="2061637" cy="2061901"/>
            <a:chOff x="953424" y="1486519"/>
            <a:chExt cx="2228412" cy="2228408"/>
          </a:xfrm>
        </p:grpSpPr>
        <p:sp>
          <p:nvSpPr>
            <p:cNvPr id="52" name="Freeform 5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6481" tIns="548640" rIns="356481" bIns="436755" numCol="1" spcCol="1270" anchor="ctr" anchorCtr="0">
              <a:noAutofit/>
            </a:bodyPr>
            <a:lstStyle/>
            <a:p>
              <a:pPr algn="ctr" defTabSz="1777365">
                <a:lnSpc>
                  <a:spcPct val="90000"/>
                </a:lnSpc>
                <a:spcBef>
                  <a:spcPct val="0"/>
                </a:spcBef>
                <a:spcAft>
                  <a:spcPct val="35000"/>
                </a:spcAft>
              </a:pPr>
              <a:endParaRPr lang="en-US" sz="4000" dirty="0">
                <a:latin typeface="+mn-ea"/>
              </a:endParaRPr>
            </a:p>
          </p:txBody>
        </p:sp>
        <p:sp>
          <p:nvSpPr>
            <p:cNvPr id="53" name="Oval 52"/>
            <p:cNvSpPr/>
            <p:nvPr/>
          </p:nvSpPr>
          <p:spPr>
            <a:xfrm>
              <a:off x="1376346" y="1909439"/>
              <a:ext cx="1382568" cy="1382568"/>
            </a:xfrm>
            <a:prstGeom prst="ellipse">
              <a:avLst/>
            </a:prstGeom>
            <a:solidFill>
              <a:schemeClr val="accent4"/>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300" dirty="0">
                <a:latin typeface="+mn-ea"/>
              </a:endParaRPr>
            </a:p>
          </p:txBody>
        </p:sp>
      </p:grpSp>
      <p:grpSp>
        <p:nvGrpSpPr>
          <p:cNvPr id="54" name="Group 53"/>
          <p:cNvGrpSpPr/>
          <p:nvPr/>
        </p:nvGrpSpPr>
        <p:grpSpPr>
          <a:xfrm>
            <a:off x="6096002" y="1838546"/>
            <a:ext cx="2970829" cy="2971211"/>
            <a:chOff x="953424" y="1486519"/>
            <a:chExt cx="2228412" cy="2228408"/>
          </a:xfrm>
          <a:solidFill>
            <a:srgbClr val="FF3F3F"/>
          </a:solidFill>
        </p:grpSpPr>
        <p:sp>
          <p:nvSpPr>
            <p:cNvPr id="55" name="Freeform 5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6481" tIns="548640" rIns="356481" bIns="436755" numCol="1" spcCol="1270" anchor="ctr" anchorCtr="0">
              <a:noAutofit/>
            </a:bodyPr>
            <a:lstStyle/>
            <a:p>
              <a:pPr algn="ctr" defTabSz="1777365">
                <a:lnSpc>
                  <a:spcPct val="90000"/>
                </a:lnSpc>
                <a:spcBef>
                  <a:spcPct val="0"/>
                </a:spcBef>
                <a:spcAft>
                  <a:spcPct val="35000"/>
                </a:spcAft>
              </a:pPr>
              <a:endParaRPr lang="en-US" sz="4000" dirty="0">
                <a:latin typeface="+mn-ea"/>
              </a:endParaRPr>
            </a:p>
          </p:txBody>
        </p:sp>
        <p:sp>
          <p:nvSpPr>
            <p:cNvPr id="56" name="Oval 55"/>
            <p:cNvSpPr/>
            <p:nvPr/>
          </p:nvSpPr>
          <p:spPr>
            <a:xfrm>
              <a:off x="1376346" y="1909439"/>
              <a:ext cx="1382568" cy="1382568"/>
            </a:xfrm>
            <a:prstGeom prst="ellipse">
              <a:avLst/>
            </a:pr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latin typeface="+mn-ea"/>
              </a:endParaRPr>
            </a:p>
          </p:txBody>
        </p:sp>
      </p:grpSp>
      <p:grpSp>
        <p:nvGrpSpPr>
          <p:cNvPr id="57" name="Group 56"/>
          <p:cNvGrpSpPr/>
          <p:nvPr/>
        </p:nvGrpSpPr>
        <p:grpSpPr>
          <a:xfrm>
            <a:off x="8949523" y="1902204"/>
            <a:ext cx="2061637" cy="2061901"/>
            <a:chOff x="953424" y="1486519"/>
            <a:chExt cx="2228412" cy="2228408"/>
          </a:xfrm>
          <a:solidFill>
            <a:srgbClr val="FFC000"/>
          </a:solidFill>
        </p:grpSpPr>
        <p:sp>
          <p:nvSpPr>
            <p:cNvPr id="58" name="Freeform 5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6481" tIns="548640" rIns="356481" bIns="436755" numCol="1" spcCol="1270" anchor="ctr" anchorCtr="0">
              <a:noAutofit/>
            </a:bodyPr>
            <a:lstStyle/>
            <a:p>
              <a:pPr algn="ctr" defTabSz="1777365">
                <a:lnSpc>
                  <a:spcPct val="90000"/>
                </a:lnSpc>
                <a:spcBef>
                  <a:spcPct val="0"/>
                </a:spcBef>
                <a:spcAft>
                  <a:spcPct val="35000"/>
                </a:spcAft>
              </a:pPr>
              <a:endParaRPr lang="en-US" sz="4000" dirty="0">
                <a:latin typeface="+mn-ea"/>
              </a:endParaRPr>
            </a:p>
          </p:txBody>
        </p:sp>
        <p:sp>
          <p:nvSpPr>
            <p:cNvPr id="59" name="Oval 58"/>
            <p:cNvSpPr/>
            <p:nvPr/>
          </p:nvSpPr>
          <p:spPr>
            <a:xfrm>
              <a:off x="1376346" y="1909439"/>
              <a:ext cx="1382568" cy="1382568"/>
            </a:xfrm>
            <a:prstGeom prst="ellipse">
              <a:avLst/>
            </a:prstGeom>
            <a:solidFill>
              <a:schemeClr val="accent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300" dirty="0">
                <a:latin typeface="+mn-ea"/>
              </a:endParaRPr>
            </a:p>
          </p:txBody>
        </p:sp>
      </p:grpSp>
      <p:sp>
        <p:nvSpPr>
          <p:cNvPr id="60" name="TextBox 59"/>
          <p:cNvSpPr txBox="1"/>
          <p:nvPr/>
        </p:nvSpPr>
        <p:spPr>
          <a:xfrm>
            <a:off x="1035440" y="5296591"/>
            <a:ext cx="10121124" cy="615553"/>
          </a:xfrm>
          <a:prstGeom prst="rect">
            <a:avLst/>
          </a:prstGeom>
          <a:noFill/>
        </p:spPr>
        <p:txBody>
          <a:bodyPr wrap="square" lIns="0" tIns="0" rIns="0" bIns="0" rtlCol="0">
            <a:spAutoFit/>
          </a:bodyPr>
          <a:lstStyle/>
          <a:p>
            <a:pPr algn="ctr"/>
            <a:r>
              <a:rPr lang="zh-CN" altLang="en-US" sz="1300" dirty="0">
                <a:solidFill>
                  <a:schemeClr val="tx1">
                    <a:lumMod val="50000"/>
                    <a:lumOff val="50000"/>
                  </a:schemeClr>
                </a:solidFill>
                <a:latin typeface="+mn-ea"/>
              </a:rPr>
              <a:t>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a:t>
            </a:r>
          </a:p>
        </p:txBody>
      </p:sp>
      <p:cxnSp>
        <p:nvCxnSpPr>
          <p:cNvPr id="61" name="Straight Connector 60"/>
          <p:cNvCxnSpPr/>
          <p:nvPr/>
        </p:nvCxnSpPr>
        <p:spPr>
          <a:xfrm>
            <a:off x="1043634" y="5118805"/>
            <a:ext cx="10104735"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62" name="Arc 61"/>
          <p:cNvSpPr/>
          <p:nvPr/>
        </p:nvSpPr>
        <p:spPr>
          <a:xfrm rot="19051047">
            <a:off x="2948690" y="1421473"/>
            <a:ext cx="2181487"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lIns="121908" tIns="60954" rIns="121908" bIns="60954" rtlCol="0" anchor="ctr"/>
          <a:lstStyle/>
          <a:p>
            <a:pPr algn="ctr"/>
            <a:endParaRPr lang="en-US">
              <a:latin typeface="+mn-ea"/>
            </a:endParaRPr>
          </a:p>
        </p:txBody>
      </p:sp>
      <p:sp>
        <p:nvSpPr>
          <p:cNvPr id="63" name="Arc 62"/>
          <p:cNvSpPr/>
          <p:nvPr/>
        </p:nvSpPr>
        <p:spPr>
          <a:xfrm rot="19051047">
            <a:off x="7700111" y="1421474"/>
            <a:ext cx="2181487"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lIns="121908" tIns="60954" rIns="121908" bIns="60954" rtlCol="0" anchor="ctr"/>
          <a:lstStyle/>
          <a:p>
            <a:pPr algn="ctr"/>
            <a:endParaRPr lang="en-US">
              <a:latin typeface="+mn-ea"/>
            </a:endParaRPr>
          </a:p>
        </p:txBody>
      </p:sp>
      <p:sp>
        <p:nvSpPr>
          <p:cNvPr id="64" name="Arc 63"/>
          <p:cNvSpPr/>
          <p:nvPr/>
        </p:nvSpPr>
        <p:spPr>
          <a:xfrm rot="3261709" flipV="1">
            <a:off x="4711906" y="2521111"/>
            <a:ext cx="2181771" cy="2181487"/>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lIns="121908" tIns="60954" rIns="121908" bIns="60954" rtlCol="0" anchor="ctr"/>
          <a:lstStyle/>
          <a:p>
            <a:pPr algn="ctr"/>
            <a:endParaRPr lang="en-US">
              <a:latin typeface="+mn-ea"/>
            </a:endParaRPr>
          </a:p>
        </p:txBody>
      </p:sp>
      <p:sp>
        <p:nvSpPr>
          <p:cNvPr id="22" name="Freeform 143"/>
          <p:cNvSpPr>
            <a:spLocks noEditPoints="1"/>
          </p:cNvSpPr>
          <p:nvPr/>
        </p:nvSpPr>
        <p:spPr bwMode="auto">
          <a:xfrm>
            <a:off x="2308110" y="2929483"/>
            <a:ext cx="747472" cy="688552"/>
          </a:xfrm>
          <a:custGeom>
            <a:avLst/>
            <a:gdLst>
              <a:gd name="T0" fmla="*/ 151 w 157"/>
              <a:gd name="T1" fmla="*/ 59 h 145"/>
              <a:gd name="T2" fmla="*/ 130 w 157"/>
              <a:gd name="T3" fmla="*/ 41 h 145"/>
              <a:gd name="T4" fmla="*/ 110 w 157"/>
              <a:gd name="T5" fmla="*/ 23 h 145"/>
              <a:gd name="T6" fmla="*/ 88 w 157"/>
              <a:gd name="T7" fmla="*/ 5 h 145"/>
              <a:gd name="T8" fmla="*/ 69 w 157"/>
              <a:gd name="T9" fmla="*/ 5 h 145"/>
              <a:gd name="T10" fmla="*/ 47 w 157"/>
              <a:gd name="T11" fmla="*/ 23 h 145"/>
              <a:gd name="T12" fmla="*/ 27 w 157"/>
              <a:gd name="T13" fmla="*/ 41 h 145"/>
              <a:gd name="T14" fmla="*/ 6 w 157"/>
              <a:gd name="T15" fmla="*/ 59 h 145"/>
              <a:gd name="T16" fmla="*/ 9 w 157"/>
              <a:gd name="T17" fmla="*/ 68 h 145"/>
              <a:gd name="T18" fmla="*/ 21 w 157"/>
              <a:gd name="T19" fmla="*/ 68 h 145"/>
              <a:gd name="T20" fmla="*/ 21 w 157"/>
              <a:gd name="T21" fmla="*/ 139 h 145"/>
              <a:gd name="T22" fmla="*/ 27 w 157"/>
              <a:gd name="T23" fmla="*/ 145 h 145"/>
              <a:gd name="T24" fmla="*/ 38 w 157"/>
              <a:gd name="T25" fmla="*/ 145 h 145"/>
              <a:gd name="T26" fmla="*/ 38 w 157"/>
              <a:gd name="T27" fmla="*/ 81 h 145"/>
              <a:gd name="T28" fmla="*/ 71 w 157"/>
              <a:gd name="T29" fmla="*/ 81 h 145"/>
              <a:gd name="T30" fmla="*/ 71 w 157"/>
              <a:gd name="T31" fmla="*/ 145 h 145"/>
              <a:gd name="T32" fmla="*/ 130 w 157"/>
              <a:gd name="T33" fmla="*/ 145 h 145"/>
              <a:gd name="T34" fmla="*/ 136 w 157"/>
              <a:gd name="T35" fmla="*/ 139 h 145"/>
              <a:gd name="T36" fmla="*/ 136 w 157"/>
              <a:gd name="T37" fmla="*/ 68 h 145"/>
              <a:gd name="T38" fmla="*/ 148 w 157"/>
              <a:gd name="T39" fmla="*/ 68 h 145"/>
              <a:gd name="T40" fmla="*/ 151 w 157"/>
              <a:gd name="T41" fmla="*/ 59 h 145"/>
              <a:gd name="T42" fmla="*/ 118 w 157"/>
              <a:gd name="T43" fmla="*/ 97 h 145"/>
              <a:gd name="T44" fmla="*/ 89 w 157"/>
              <a:gd name="T45" fmla="*/ 97 h 145"/>
              <a:gd name="T46" fmla="*/ 89 w 157"/>
              <a:gd name="T47" fmla="*/ 72 h 145"/>
              <a:gd name="T48" fmla="*/ 118 w 157"/>
              <a:gd name="T49" fmla="*/ 72 h 145"/>
              <a:gd name="T50" fmla="*/ 118 w 157"/>
              <a:gd name="T51" fmla="*/ 9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7" h="145">
                <a:moveTo>
                  <a:pt x="151" y="59"/>
                </a:moveTo>
                <a:cubicBezTo>
                  <a:pt x="130" y="41"/>
                  <a:pt x="130" y="41"/>
                  <a:pt x="130" y="41"/>
                </a:cubicBezTo>
                <a:cubicBezTo>
                  <a:pt x="124" y="36"/>
                  <a:pt x="115" y="28"/>
                  <a:pt x="110" y="23"/>
                </a:cubicBezTo>
                <a:cubicBezTo>
                  <a:pt x="88" y="5"/>
                  <a:pt x="88" y="5"/>
                  <a:pt x="88" y="5"/>
                </a:cubicBezTo>
                <a:cubicBezTo>
                  <a:pt x="83" y="0"/>
                  <a:pt x="74" y="0"/>
                  <a:pt x="69" y="5"/>
                </a:cubicBezTo>
                <a:cubicBezTo>
                  <a:pt x="47" y="23"/>
                  <a:pt x="47" y="23"/>
                  <a:pt x="47" y="23"/>
                </a:cubicBezTo>
                <a:cubicBezTo>
                  <a:pt x="42" y="28"/>
                  <a:pt x="33" y="36"/>
                  <a:pt x="27" y="41"/>
                </a:cubicBezTo>
                <a:cubicBezTo>
                  <a:pt x="6" y="59"/>
                  <a:pt x="6" y="59"/>
                  <a:pt x="6" y="59"/>
                </a:cubicBezTo>
                <a:cubicBezTo>
                  <a:pt x="0" y="64"/>
                  <a:pt x="2" y="68"/>
                  <a:pt x="9" y="68"/>
                </a:cubicBezTo>
                <a:cubicBezTo>
                  <a:pt x="21" y="68"/>
                  <a:pt x="21" y="68"/>
                  <a:pt x="21" y="68"/>
                </a:cubicBezTo>
                <a:cubicBezTo>
                  <a:pt x="21" y="139"/>
                  <a:pt x="21" y="139"/>
                  <a:pt x="21" y="139"/>
                </a:cubicBezTo>
                <a:cubicBezTo>
                  <a:pt x="21" y="142"/>
                  <a:pt x="24" y="145"/>
                  <a:pt x="27" y="145"/>
                </a:cubicBezTo>
                <a:cubicBezTo>
                  <a:pt x="38" y="145"/>
                  <a:pt x="38" y="145"/>
                  <a:pt x="38" y="145"/>
                </a:cubicBezTo>
                <a:cubicBezTo>
                  <a:pt x="38" y="81"/>
                  <a:pt x="38" y="81"/>
                  <a:pt x="38" y="81"/>
                </a:cubicBezTo>
                <a:cubicBezTo>
                  <a:pt x="71" y="81"/>
                  <a:pt x="71" y="81"/>
                  <a:pt x="71" y="81"/>
                </a:cubicBezTo>
                <a:cubicBezTo>
                  <a:pt x="71" y="145"/>
                  <a:pt x="71" y="145"/>
                  <a:pt x="71" y="145"/>
                </a:cubicBezTo>
                <a:cubicBezTo>
                  <a:pt x="130" y="145"/>
                  <a:pt x="130" y="145"/>
                  <a:pt x="130" y="145"/>
                </a:cubicBezTo>
                <a:cubicBezTo>
                  <a:pt x="134" y="145"/>
                  <a:pt x="136" y="142"/>
                  <a:pt x="136" y="139"/>
                </a:cubicBezTo>
                <a:cubicBezTo>
                  <a:pt x="136" y="68"/>
                  <a:pt x="136" y="68"/>
                  <a:pt x="136" y="68"/>
                </a:cubicBezTo>
                <a:cubicBezTo>
                  <a:pt x="148" y="68"/>
                  <a:pt x="148" y="68"/>
                  <a:pt x="148" y="68"/>
                </a:cubicBezTo>
                <a:cubicBezTo>
                  <a:pt x="155" y="68"/>
                  <a:pt x="157" y="64"/>
                  <a:pt x="151" y="59"/>
                </a:cubicBezTo>
                <a:close/>
                <a:moveTo>
                  <a:pt x="118" y="97"/>
                </a:moveTo>
                <a:cubicBezTo>
                  <a:pt x="89" y="97"/>
                  <a:pt x="89" y="97"/>
                  <a:pt x="89" y="97"/>
                </a:cubicBezTo>
                <a:cubicBezTo>
                  <a:pt x="89" y="72"/>
                  <a:pt x="89" y="72"/>
                  <a:pt x="89" y="72"/>
                </a:cubicBezTo>
                <a:cubicBezTo>
                  <a:pt x="118" y="72"/>
                  <a:pt x="118" y="72"/>
                  <a:pt x="118" y="72"/>
                </a:cubicBezTo>
                <a:lnTo>
                  <a:pt x="118" y="97"/>
                </a:ln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23" name="Freeform 92"/>
          <p:cNvSpPr>
            <a:spLocks noEditPoints="1"/>
          </p:cNvSpPr>
          <p:nvPr/>
        </p:nvSpPr>
        <p:spPr bwMode="auto">
          <a:xfrm>
            <a:off x="4818527" y="2570453"/>
            <a:ext cx="704854" cy="718061"/>
          </a:xfrm>
          <a:custGeom>
            <a:avLst/>
            <a:gdLst>
              <a:gd name="T0" fmla="*/ 143 w 148"/>
              <a:gd name="T1" fmla="*/ 130 h 151"/>
              <a:gd name="T2" fmla="*/ 100 w 148"/>
              <a:gd name="T3" fmla="*/ 86 h 151"/>
              <a:gd name="T4" fmla="*/ 110 w 148"/>
              <a:gd name="T5" fmla="*/ 55 h 151"/>
              <a:gd name="T6" fmla="*/ 55 w 148"/>
              <a:gd name="T7" fmla="*/ 0 h 151"/>
              <a:gd name="T8" fmla="*/ 0 w 148"/>
              <a:gd name="T9" fmla="*/ 55 h 151"/>
              <a:gd name="T10" fmla="*/ 55 w 148"/>
              <a:gd name="T11" fmla="*/ 109 h 151"/>
              <a:gd name="T12" fmla="*/ 81 w 148"/>
              <a:gd name="T13" fmla="*/ 103 h 151"/>
              <a:gd name="T14" fmla="*/ 126 w 148"/>
              <a:gd name="T15" fmla="*/ 147 h 151"/>
              <a:gd name="T16" fmla="*/ 143 w 148"/>
              <a:gd name="T17" fmla="*/ 147 h 151"/>
              <a:gd name="T18" fmla="*/ 143 w 148"/>
              <a:gd name="T19" fmla="*/ 130 h 151"/>
              <a:gd name="T20" fmla="*/ 19 w 148"/>
              <a:gd name="T21" fmla="*/ 55 h 151"/>
              <a:gd name="T22" fmla="*/ 55 w 148"/>
              <a:gd name="T23" fmla="*/ 18 h 151"/>
              <a:gd name="T24" fmla="*/ 92 w 148"/>
              <a:gd name="T25" fmla="*/ 55 h 151"/>
              <a:gd name="T26" fmla="*/ 55 w 148"/>
              <a:gd name="T27" fmla="*/ 91 h 151"/>
              <a:gd name="T28" fmla="*/ 19 w 148"/>
              <a:gd name="T29" fmla="*/ 5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8" h="151">
                <a:moveTo>
                  <a:pt x="143" y="130"/>
                </a:moveTo>
                <a:cubicBezTo>
                  <a:pt x="100" y="86"/>
                  <a:pt x="100" y="86"/>
                  <a:pt x="100" y="86"/>
                </a:cubicBezTo>
                <a:cubicBezTo>
                  <a:pt x="106" y="77"/>
                  <a:pt x="110" y="67"/>
                  <a:pt x="110" y="55"/>
                </a:cubicBezTo>
                <a:cubicBezTo>
                  <a:pt x="110" y="24"/>
                  <a:pt x="85" y="0"/>
                  <a:pt x="55" y="0"/>
                </a:cubicBezTo>
                <a:cubicBezTo>
                  <a:pt x="25" y="0"/>
                  <a:pt x="0" y="24"/>
                  <a:pt x="0" y="55"/>
                </a:cubicBezTo>
                <a:cubicBezTo>
                  <a:pt x="0" y="85"/>
                  <a:pt x="25" y="109"/>
                  <a:pt x="55" y="109"/>
                </a:cubicBezTo>
                <a:cubicBezTo>
                  <a:pt x="65" y="109"/>
                  <a:pt x="74" y="107"/>
                  <a:pt x="81" y="103"/>
                </a:cubicBezTo>
                <a:cubicBezTo>
                  <a:pt x="126" y="147"/>
                  <a:pt x="126" y="147"/>
                  <a:pt x="126" y="147"/>
                </a:cubicBezTo>
                <a:cubicBezTo>
                  <a:pt x="130" y="151"/>
                  <a:pt x="138" y="151"/>
                  <a:pt x="143" y="147"/>
                </a:cubicBezTo>
                <a:cubicBezTo>
                  <a:pt x="148" y="142"/>
                  <a:pt x="148" y="134"/>
                  <a:pt x="143" y="130"/>
                </a:cubicBezTo>
                <a:close/>
                <a:moveTo>
                  <a:pt x="19" y="55"/>
                </a:moveTo>
                <a:cubicBezTo>
                  <a:pt x="19" y="34"/>
                  <a:pt x="35" y="18"/>
                  <a:pt x="55" y="18"/>
                </a:cubicBezTo>
                <a:cubicBezTo>
                  <a:pt x="75" y="18"/>
                  <a:pt x="92" y="34"/>
                  <a:pt x="92" y="55"/>
                </a:cubicBezTo>
                <a:cubicBezTo>
                  <a:pt x="92" y="75"/>
                  <a:pt x="75" y="91"/>
                  <a:pt x="55" y="91"/>
                </a:cubicBezTo>
                <a:cubicBezTo>
                  <a:pt x="35" y="91"/>
                  <a:pt x="19" y="75"/>
                  <a:pt x="19" y="55"/>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grpSp>
        <p:nvGrpSpPr>
          <p:cNvPr id="24" name="组合 23"/>
          <p:cNvGrpSpPr/>
          <p:nvPr/>
        </p:nvGrpSpPr>
        <p:grpSpPr>
          <a:xfrm>
            <a:off x="7263715" y="3014302"/>
            <a:ext cx="662236" cy="619699"/>
            <a:chOff x="6661150" y="233363"/>
            <a:chExt cx="320675" cy="300038"/>
          </a:xfrm>
          <a:solidFill>
            <a:schemeClr val="bg1"/>
          </a:solidFill>
        </p:grpSpPr>
        <p:sp>
          <p:nvSpPr>
            <p:cNvPr id="25" name="Freeform 153"/>
            <p:cNvSpPr/>
            <p:nvPr/>
          </p:nvSpPr>
          <p:spPr bwMode="auto">
            <a:xfrm>
              <a:off x="6677025" y="315913"/>
              <a:ext cx="79375" cy="187325"/>
            </a:xfrm>
            <a:custGeom>
              <a:avLst/>
              <a:gdLst>
                <a:gd name="T0" fmla="*/ 34 w 34"/>
                <a:gd name="T1" fmla="*/ 81 h 81"/>
                <a:gd name="T2" fmla="*/ 34 w 34"/>
                <a:gd name="T3" fmla="*/ 8 h 81"/>
                <a:gd name="T4" fmla="*/ 26 w 34"/>
                <a:gd name="T5" fmla="*/ 0 h 81"/>
                <a:gd name="T6" fmla="*/ 9 w 34"/>
                <a:gd name="T7" fmla="*/ 0 h 81"/>
                <a:gd name="T8" fmla="*/ 0 w 34"/>
                <a:gd name="T9" fmla="*/ 8 h 81"/>
                <a:gd name="T10" fmla="*/ 0 w 34"/>
                <a:gd name="T11" fmla="*/ 81 h 81"/>
                <a:gd name="T12" fmla="*/ 34 w 3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34" h="81">
                  <a:moveTo>
                    <a:pt x="34" y="81"/>
                  </a:moveTo>
                  <a:cubicBezTo>
                    <a:pt x="34" y="8"/>
                    <a:pt x="34" y="8"/>
                    <a:pt x="34" y="8"/>
                  </a:cubicBezTo>
                  <a:cubicBezTo>
                    <a:pt x="34" y="4"/>
                    <a:pt x="30" y="0"/>
                    <a:pt x="26" y="0"/>
                  </a:cubicBezTo>
                  <a:cubicBezTo>
                    <a:pt x="9" y="0"/>
                    <a:pt x="9" y="0"/>
                    <a:pt x="9" y="0"/>
                  </a:cubicBezTo>
                  <a:cubicBezTo>
                    <a:pt x="4" y="0"/>
                    <a:pt x="0" y="4"/>
                    <a:pt x="0" y="8"/>
                  </a:cubicBezTo>
                  <a:cubicBezTo>
                    <a:pt x="0" y="81"/>
                    <a:pt x="0" y="81"/>
                    <a:pt x="0" y="81"/>
                  </a:cubicBezTo>
                  <a:lnTo>
                    <a:pt x="34"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26" name="Freeform 154"/>
            <p:cNvSpPr/>
            <p:nvPr/>
          </p:nvSpPr>
          <p:spPr bwMode="auto">
            <a:xfrm>
              <a:off x="6783388" y="233363"/>
              <a:ext cx="77788" cy="269875"/>
            </a:xfrm>
            <a:custGeom>
              <a:avLst/>
              <a:gdLst>
                <a:gd name="T0" fmla="*/ 34 w 34"/>
                <a:gd name="T1" fmla="*/ 117 h 117"/>
                <a:gd name="T2" fmla="*/ 34 w 34"/>
                <a:gd name="T3" fmla="*/ 8 h 117"/>
                <a:gd name="T4" fmla="*/ 25 w 34"/>
                <a:gd name="T5" fmla="*/ 0 h 117"/>
                <a:gd name="T6" fmla="*/ 8 w 34"/>
                <a:gd name="T7" fmla="*/ 0 h 117"/>
                <a:gd name="T8" fmla="*/ 0 w 34"/>
                <a:gd name="T9" fmla="*/ 8 h 117"/>
                <a:gd name="T10" fmla="*/ 0 w 34"/>
                <a:gd name="T11" fmla="*/ 117 h 117"/>
                <a:gd name="T12" fmla="*/ 34 w 34"/>
                <a:gd name="T13" fmla="*/ 117 h 117"/>
              </a:gdLst>
              <a:ahLst/>
              <a:cxnLst>
                <a:cxn ang="0">
                  <a:pos x="T0" y="T1"/>
                </a:cxn>
                <a:cxn ang="0">
                  <a:pos x="T2" y="T3"/>
                </a:cxn>
                <a:cxn ang="0">
                  <a:pos x="T4" y="T5"/>
                </a:cxn>
                <a:cxn ang="0">
                  <a:pos x="T6" y="T7"/>
                </a:cxn>
                <a:cxn ang="0">
                  <a:pos x="T8" y="T9"/>
                </a:cxn>
                <a:cxn ang="0">
                  <a:pos x="T10" y="T11"/>
                </a:cxn>
                <a:cxn ang="0">
                  <a:pos x="T12" y="T13"/>
                </a:cxn>
              </a:cxnLst>
              <a:rect l="0" t="0" r="r" b="b"/>
              <a:pathLst>
                <a:path w="34" h="117">
                  <a:moveTo>
                    <a:pt x="34" y="117"/>
                  </a:moveTo>
                  <a:cubicBezTo>
                    <a:pt x="34" y="8"/>
                    <a:pt x="34" y="8"/>
                    <a:pt x="34" y="8"/>
                  </a:cubicBezTo>
                  <a:cubicBezTo>
                    <a:pt x="34" y="4"/>
                    <a:pt x="30" y="0"/>
                    <a:pt x="25" y="0"/>
                  </a:cubicBezTo>
                  <a:cubicBezTo>
                    <a:pt x="8" y="0"/>
                    <a:pt x="8" y="0"/>
                    <a:pt x="8" y="0"/>
                  </a:cubicBezTo>
                  <a:cubicBezTo>
                    <a:pt x="3" y="0"/>
                    <a:pt x="0" y="4"/>
                    <a:pt x="0" y="8"/>
                  </a:cubicBezTo>
                  <a:cubicBezTo>
                    <a:pt x="0" y="117"/>
                    <a:pt x="0" y="117"/>
                    <a:pt x="0" y="117"/>
                  </a:cubicBezTo>
                  <a:lnTo>
                    <a:pt x="34" y="1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27" name="Freeform 155"/>
            <p:cNvSpPr/>
            <p:nvPr/>
          </p:nvSpPr>
          <p:spPr bwMode="auto">
            <a:xfrm>
              <a:off x="6886575" y="358776"/>
              <a:ext cx="79375" cy="144463"/>
            </a:xfrm>
            <a:custGeom>
              <a:avLst/>
              <a:gdLst>
                <a:gd name="T0" fmla="*/ 34 w 34"/>
                <a:gd name="T1" fmla="*/ 63 h 63"/>
                <a:gd name="T2" fmla="*/ 34 w 34"/>
                <a:gd name="T3" fmla="*/ 8 h 63"/>
                <a:gd name="T4" fmla="*/ 25 w 34"/>
                <a:gd name="T5" fmla="*/ 0 h 63"/>
                <a:gd name="T6" fmla="*/ 8 w 34"/>
                <a:gd name="T7" fmla="*/ 0 h 63"/>
                <a:gd name="T8" fmla="*/ 0 w 34"/>
                <a:gd name="T9" fmla="*/ 8 h 63"/>
                <a:gd name="T10" fmla="*/ 0 w 34"/>
                <a:gd name="T11" fmla="*/ 63 h 63"/>
                <a:gd name="T12" fmla="*/ 34 w 34"/>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34" h="63">
                  <a:moveTo>
                    <a:pt x="34" y="63"/>
                  </a:moveTo>
                  <a:cubicBezTo>
                    <a:pt x="34" y="8"/>
                    <a:pt x="34" y="8"/>
                    <a:pt x="34" y="8"/>
                  </a:cubicBezTo>
                  <a:cubicBezTo>
                    <a:pt x="34" y="4"/>
                    <a:pt x="30" y="0"/>
                    <a:pt x="25" y="0"/>
                  </a:cubicBezTo>
                  <a:cubicBezTo>
                    <a:pt x="8" y="0"/>
                    <a:pt x="8" y="0"/>
                    <a:pt x="8" y="0"/>
                  </a:cubicBezTo>
                  <a:cubicBezTo>
                    <a:pt x="4" y="0"/>
                    <a:pt x="0" y="4"/>
                    <a:pt x="0" y="8"/>
                  </a:cubicBezTo>
                  <a:cubicBezTo>
                    <a:pt x="0" y="63"/>
                    <a:pt x="0" y="63"/>
                    <a:pt x="0" y="63"/>
                  </a:cubicBezTo>
                  <a:lnTo>
                    <a:pt x="34"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28" name="Rectangle 156"/>
            <p:cNvSpPr>
              <a:spLocks noChangeArrowheads="1"/>
            </p:cNvSpPr>
            <p:nvPr/>
          </p:nvSpPr>
          <p:spPr bwMode="auto">
            <a:xfrm>
              <a:off x="6661150" y="512763"/>
              <a:ext cx="320675" cy="20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n-ea"/>
              </a:endParaRPr>
            </a:p>
          </p:txBody>
        </p:sp>
      </p:grpSp>
      <p:sp>
        <p:nvSpPr>
          <p:cNvPr id="29" name="Freeform 140"/>
          <p:cNvSpPr>
            <a:spLocks noEditPoints="1"/>
          </p:cNvSpPr>
          <p:nvPr/>
        </p:nvSpPr>
        <p:spPr bwMode="auto">
          <a:xfrm>
            <a:off x="9612860" y="2589098"/>
            <a:ext cx="734959" cy="735055"/>
          </a:xfrm>
          <a:custGeom>
            <a:avLst/>
            <a:gdLst>
              <a:gd name="T0" fmla="*/ 103 w 112"/>
              <a:gd name="T1" fmla="*/ 47 h 112"/>
              <a:gd name="T2" fmla="*/ 106 w 112"/>
              <a:gd name="T3" fmla="*/ 36 h 112"/>
              <a:gd name="T4" fmla="*/ 102 w 112"/>
              <a:gd name="T5" fmla="*/ 22 h 112"/>
              <a:gd name="T6" fmla="*/ 92 w 112"/>
              <a:gd name="T7" fmla="*/ 25 h 112"/>
              <a:gd name="T8" fmla="*/ 90 w 112"/>
              <a:gd name="T9" fmla="*/ 14 h 112"/>
              <a:gd name="T10" fmla="*/ 79 w 112"/>
              <a:gd name="T11" fmla="*/ 4 h 112"/>
              <a:gd name="T12" fmla="*/ 71 w 112"/>
              <a:gd name="T13" fmla="*/ 11 h 112"/>
              <a:gd name="T14" fmla="*/ 64 w 112"/>
              <a:gd name="T15" fmla="*/ 3 h 112"/>
              <a:gd name="T16" fmla="*/ 50 w 112"/>
              <a:gd name="T17" fmla="*/ 0 h 112"/>
              <a:gd name="T18" fmla="*/ 47 w 112"/>
              <a:gd name="T19" fmla="*/ 10 h 112"/>
              <a:gd name="T20" fmla="*/ 37 w 112"/>
              <a:gd name="T21" fmla="*/ 6 h 112"/>
              <a:gd name="T22" fmla="*/ 23 w 112"/>
              <a:gd name="T23" fmla="*/ 11 h 112"/>
              <a:gd name="T24" fmla="*/ 25 w 112"/>
              <a:gd name="T25" fmla="*/ 20 h 112"/>
              <a:gd name="T26" fmla="*/ 14 w 112"/>
              <a:gd name="T27" fmla="*/ 22 h 112"/>
              <a:gd name="T28" fmla="*/ 5 w 112"/>
              <a:gd name="T29" fmla="*/ 33 h 112"/>
              <a:gd name="T30" fmla="*/ 12 w 112"/>
              <a:gd name="T31" fmla="*/ 41 h 112"/>
              <a:gd name="T32" fmla="*/ 3 w 112"/>
              <a:gd name="T33" fmla="*/ 48 h 112"/>
              <a:gd name="T34" fmla="*/ 0 w 112"/>
              <a:gd name="T35" fmla="*/ 62 h 112"/>
              <a:gd name="T36" fmla="*/ 10 w 112"/>
              <a:gd name="T37" fmla="*/ 65 h 112"/>
              <a:gd name="T38" fmla="*/ 6 w 112"/>
              <a:gd name="T39" fmla="*/ 75 h 112"/>
              <a:gd name="T40" fmla="*/ 11 w 112"/>
              <a:gd name="T41" fmla="*/ 89 h 112"/>
              <a:gd name="T42" fmla="*/ 21 w 112"/>
              <a:gd name="T43" fmla="*/ 87 h 112"/>
              <a:gd name="T44" fmla="*/ 23 w 112"/>
              <a:gd name="T45" fmla="*/ 98 h 112"/>
              <a:gd name="T46" fmla="*/ 34 w 112"/>
              <a:gd name="T47" fmla="*/ 108 h 112"/>
              <a:gd name="T48" fmla="*/ 41 w 112"/>
              <a:gd name="T49" fmla="*/ 101 h 112"/>
              <a:gd name="T50" fmla="*/ 48 w 112"/>
              <a:gd name="T51" fmla="*/ 109 h 112"/>
              <a:gd name="T52" fmla="*/ 63 w 112"/>
              <a:gd name="T53" fmla="*/ 112 h 112"/>
              <a:gd name="T54" fmla="*/ 66 w 112"/>
              <a:gd name="T55" fmla="*/ 102 h 112"/>
              <a:gd name="T56" fmla="*/ 76 w 112"/>
              <a:gd name="T57" fmla="*/ 106 h 112"/>
              <a:gd name="T58" fmla="*/ 90 w 112"/>
              <a:gd name="T59" fmla="*/ 101 h 112"/>
              <a:gd name="T60" fmla="*/ 88 w 112"/>
              <a:gd name="T61" fmla="*/ 91 h 112"/>
              <a:gd name="T62" fmla="*/ 98 w 112"/>
              <a:gd name="T63" fmla="*/ 89 h 112"/>
              <a:gd name="T64" fmla="*/ 108 w 112"/>
              <a:gd name="T65" fmla="*/ 78 h 112"/>
              <a:gd name="T66" fmla="*/ 101 w 112"/>
              <a:gd name="T67" fmla="*/ 71 h 112"/>
              <a:gd name="T68" fmla="*/ 110 w 112"/>
              <a:gd name="T69" fmla="*/ 64 h 112"/>
              <a:gd name="T70" fmla="*/ 112 w 112"/>
              <a:gd name="T71" fmla="*/ 49 h 112"/>
              <a:gd name="T72" fmla="*/ 56 w 112"/>
              <a:gd name="T73" fmla="*/ 86 h 112"/>
              <a:gd name="T74" fmla="*/ 56 w 112"/>
              <a:gd name="T75" fmla="*/ 26 h 112"/>
              <a:gd name="T76" fmla="*/ 56 w 112"/>
              <a:gd name="T7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2" name="标题 1"/>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 calcmode="lin" valueType="num">
                                      <p:cBhvr>
                                        <p:cTn id="9" dur="500" fill="hold"/>
                                        <p:tgtEl>
                                          <p:spTgt spid="50"/>
                                        </p:tgtEl>
                                        <p:attrNameLst>
                                          <p:attrName>style.rotation</p:attrName>
                                        </p:attrNameLst>
                                      </p:cBhvr>
                                      <p:tavLst>
                                        <p:tav tm="0">
                                          <p:val>
                                            <p:fltVal val="360"/>
                                          </p:val>
                                        </p:tav>
                                        <p:tav tm="100000">
                                          <p:val>
                                            <p:fltVal val="0"/>
                                          </p:val>
                                        </p:tav>
                                      </p:tavLst>
                                    </p:anim>
                                    <p:animEffect transition="in" filter="fade">
                                      <p:cBhvr>
                                        <p:cTn id="10" dur="500"/>
                                        <p:tgtEl>
                                          <p:spTgt spid="50"/>
                                        </p:tgtEl>
                                      </p:cBhvr>
                                    </p:animEffect>
                                  </p:childTnLst>
                                </p:cTn>
                              </p:par>
                            </p:childTnLst>
                          </p:cTn>
                        </p:par>
                        <p:par>
                          <p:cTn id="11" fill="hold">
                            <p:stCondLst>
                              <p:cond delay="500"/>
                            </p:stCondLst>
                            <p:childTnLst>
                              <p:par>
                                <p:cTn id="12" presetID="18" presetClass="entr" presetSubtype="6" fill="hold" grpId="0" nodeType="after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strips(downRight)">
                                      <p:cBhvr>
                                        <p:cTn id="14" dur="500"/>
                                        <p:tgtEl>
                                          <p:spTgt spid="62"/>
                                        </p:tgtEl>
                                      </p:cBhvr>
                                    </p:animEffect>
                                  </p:childTnLst>
                                </p:cTn>
                              </p:par>
                            </p:childTnLst>
                          </p:cTn>
                        </p:par>
                        <p:par>
                          <p:cTn id="15" fill="hold">
                            <p:stCondLst>
                              <p:cond delay="1000"/>
                            </p:stCondLst>
                            <p:childTnLst>
                              <p:par>
                                <p:cTn id="16" presetID="49" presetClass="entr" presetSubtype="0" decel="100000" fill="hold" nodeType="afterEffect">
                                  <p:stCondLst>
                                    <p:cond delay="0"/>
                                  </p:stCondLst>
                                  <p:childTnLst>
                                    <p:set>
                                      <p:cBhvr>
                                        <p:cTn id="17" dur="1" fill="hold">
                                          <p:stCondLst>
                                            <p:cond delay="0"/>
                                          </p:stCondLst>
                                        </p:cTn>
                                        <p:tgtEl>
                                          <p:spTgt spid="51"/>
                                        </p:tgtEl>
                                        <p:attrNameLst>
                                          <p:attrName>style.visibility</p:attrName>
                                        </p:attrNameLst>
                                      </p:cBhvr>
                                      <p:to>
                                        <p:strVal val="visible"/>
                                      </p:to>
                                    </p:set>
                                    <p:anim calcmode="lin" valueType="num">
                                      <p:cBhvr>
                                        <p:cTn id="18" dur="500" fill="hold"/>
                                        <p:tgtEl>
                                          <p:spTgt spid="51"/>
                                        </p:tgtEl>
                                        <p:attrNameLst>
                                          <p:attrName>ppt_w</p:attrName>
                                        </p:attrNameLst>
                                      </p:cBhvr>
                                      <p:tavLst>
                                        <p:tav tm="0">
                                          <p:val>
                                            <p:fltVal val="0"/>
                                          </p:val>
                                        </p:tav>
                                        <p:tav tm="100000">
                                          <p:val>
                                            <p:strVal val="#ppt_w"/>
                                          </p:val>
                                        </p:tav>
                                      </p:tavLst>
                                    </p:anim>
                                    <p:anim calcmode="lin" valueType="num">
                                      <p:cBhvr>
                                        <p:cTn id="19" dur="500" fill="hold"/>
                                        <p:tgtEl>
                                          <p:spTgt spid="51"/>
                                        </p:tgtEl>
                                        <p:attrNameLst>
                                          <p:attrName>ppt_h</p:attrName>
                                        </p:attrNameLst>
                                      </p:cBhvr>
                                      <p:tavLst>
                                        <p:tav tm="0">
                                          <p:val>
                                            <p:fltVal val="0"/>
                                          </p:val>
                                        </p:tav>
                                        <p:tav tm="100000">
                                          <p:val>
                                            <p:strVal val="#ppt_h"/>
                                          </p:val>
                                        </p:tav>
                                      </p:tavLst>
                                    </p:anim>
                                    <p:anim calcmode="lin" valueType="num">
                                      <p:cBhvr>
                                        <p:cTn id="20" dur="500" fill="hold"/>
                                        <p:tgtEl>
                                          <p:spTgt spid="51"/>
                                        </p:tgtEl>
                                        <p:attrNameLst>
                                          <p:attrName>style.rotation</p:attrName>
                                        </p:attrNameLst>
                                      </p:cBhvr>
                                      <p:tavLst>
                                        <p:tav tm="0">
                                          <p:val>
                                            <p:fltVal val="360"/>
                                          </p:val>
                                        </p:tav>
                                        <p:tav tm="100000">
                                          <p:val>
                                            <p:fltVal val="0"/>
                                          </p:val>
                                        </p:tav>
                                      </p:tavLst>
                                    </p:anim>
                                    <p:animEffect transition="in" filter="fade">
                                      <p:cBhvr>
                                        <p:cTn id="21" dur="500"/>
                                        <p:tgtEl>
                                          <p:spTgt spid="51"/>
                                        </p:tgtEl>
                                      </p:cBhvr>
                                    </p:animEffect>
                                  </p:childTnLst>
                                </p:cTn>
                              </p:par>
                            </p:childTnLst>
                          </p:cTn>
                        </p:par>
                        <p:par>
                          <p:cTn id="22" fill="hold">
                            <p:stCondLst>
                              <p:cond delay="1500"/>
                            </p:stCondLst>
                            <p:childTnLst>
                              <p:par>
                                <p:cTn id="23" presetID="18" presetClass="entr" presetSubtype="3" fill="hold" grpId="0" nodeType="afterEffect">
                                  <p:stCondLst>
                                    <p:cond delay="0"/>
                                  </p:stCondLst>
                                  <p:childTnLst>
                                    <p:set>
                                      <p:cBhvr>
                                        <p:cTn id="24" dur="1" fill="hold">
                                          <p:stCondLst>
                                            <p:cond delay="0"/>
                                          </p:stCondLst>
                                        </p:cTn>
                                        <p:tgtEl>
                                          <p:spTgt spid="64"/>
                                        </p:tgtEl>
                                        <p:attrNameLst>
                                          <p:attrName>style.visibility</p:attrName>
                                        </p:attrNameLst>
                                      </p:cBhvr>
                                      <p:to>
                                        <p:strVal val="visible"/>
                                      </p:to>
                                    </p:set>
                                    <p:animEffect transition="in" filter="strips(upRight)">
                                      <p:cBhvr>
                                        <p:cTn id="25" dur="500"/>
                                        <p:tgtEl>
                                          <p:spTgt spid="64"/>
                                        </p:tgtEl>
                                      </p:cBhvr>
                                    </p:animEffect>
                                  </p:childTnLst>
                                </p:cTn>
                              </p:par>
                            </p:childTnLst>
                          </p:cTn>
                        </p:par>
                        <p:par>
                          <p:cTn id="26" fill="hold">
                            <p:stCondLst>
                              <p:cond delay="2000"/>
                            </p:stCondLst>
                            <p:childTnLst>
                              <p:par>
                                <p:cTn id="27" presetID="49" presetClass="entr" presetSubtype="0" decel="100000" fill="hold" nodeType="afterEffect">
                                  <p:stCondLst>
                                    <p:cond delay="0"/>
                                  </p:stCondLst>
                                  <p:childTnLst>
                                    <p:set>
                                      <p:cBhvr>
                                        <p:cTn id="28" dur="1" fill="hold">
                                          <p:stCondLst>
                                            <p:cond delay="0"/>
                                          </p:stCondLst>
                                        </p:cTn>
                                        <p:tgtEl>
                                          <p:spTgt spid="54"/>
                                        </p:tgtEl>
                                        <p:attrNameLst>
                                          <p:attrName>style.visibility</p:attrName>
                                        </p:attrNameLst>
                                      </p:cBhvr>
                                      <p:to>
                                        <p:strVal val="visible"/>
                                      </p:to>
                                    </p:set>
                                    <p:anim calcmode="lin" valueType="num">
                                      <p:cBhvr>
                                        <p:cTn id="29" dur="500" fill="hold"/>
                                        <p:tgtEl>
                                          <p:spTgt spid="54"/>
                                        </p:tgtEl>
                                        <p:attrNameLst>
                                          <p:attrName>ppt_w</p:attrName>
                                        </p:attrNameLst>
                                      </p:cBhvr>
                                      <p:tavLst>
                                        <p:tav tm="0">
                                          <p:val>
                                            <p:fltVal val="0"/>
                                          </p:val>
                                        </p:tav>
                                        <p:tav tm="100000">
                                          <p:val>
                                            <p:strVal val="#ppt_w"/>
                                          </p:val>
                                        </p:tav>
                                      </p:tavLst>
                                    </p:anim>
                                    <p:anim calcmode="lin" valueType="num">
                                      <p:cBhvr>
                                        <p:cTn id="30" dur="500" fill="hold"/>
                                        <p:tgtEl>
                                          <p:spTgt spid="54"/>
                                        </p:tgtEl>
                                        <p:attrNameLst>
                                          <p:attrName>ppt_h</p:attrName>
                                        </p:attrNameLst>
                                      </p:cBhvr>
                                      <p:tavLst>
                                        <p:tav tm="0">
                                          <p:val>
                                            <p:fltVal val="0"/>
                                          </p:val>
                                        </p:tav>
                                        <p:tav tm="100000">
                                          <p:val>
                                            <p:strVal val="#ppt_h"/>
                                          </p:val>
                                        </p:tav>
                                      </p:tavLst>
                                    </p:anim>
                                    <p:anim calcmode="lin" valueType="num">
                                      <p:cBhvr>
                                        <p:cTn id="31" dur="500" fill="hold"/>
                                        <p:tgtEl>
                                          <p:spTgt spid="54"/>
                                        </p:tgtEl>
                                        <p:attrNameLst>
                                          <p:attrName>style.rotation</p:attrName>
                                        </p:attrNameLst>
                                      </p:cBhvr>
                                      <p:tavLst>
                                        <p:tav tm="0">
                                          <p:val>
                                            <p:fltVal val="360"/>
                                          </p:val>
                                        </p:tav>
                                        <p:tav tm="100000">
                                          <p:val>
                                            <p:fltVal val="0"/>
                                          </p:val>
                                        </p:tav>
                                      </p:tavLst>
                                    </p:anim>
                                    <p:animEffect transition="in" filter="fade">
                                      <p:cBhvr>
                                        <p:cTn id="32" dur="500"/>
                                        <p:tgtEl>
                                          <p:spTgt spid="54"/>
                                        </p:tgtEl>
                                      </p:cBhvr>
                                    </p:animEffect>
                                  </p:childTnLst>
                                </p:cTn>
                              </p:par>
                            </p:childTnLst>
                          </p:cTn>
                        </p:par>
                        <p:par>
                          <p:cTn id="33" fill="hold">
                            <p:stCondLst>
                              <p:cond delay="2500"/>
                            </p:stCondLst>
                            <p:childTnLst>
                              <p:par>
                                <p:cTn id="34" presetID="18" presetClass="entr" presetSubtype="6"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strips(downRight)">
                                      <p:cBhvr>
                                        <p:cTn id="36" dur="500"/>
                                        <p:tgtEl>
                                          <p:spTgt spid="63"/>
                                        </p:tgtEl>
                                      </p:cBhvr>
                                    </p:animEffect>
                                  </p:childTnLst>
                                </p:cTn>
                              </p:par>
                            </p:childTnLst>
                          </p:cTn>
                        </p:par>
                        <p:par>
                          <p:cTn id="37" fill="hold">
                            <p:stCondLst>
                              <p:cond delay="3000"/>
                            </p:stCondLst>
                            <p:childTnLst>
                              <p:par>
                                <p:cTn id="38" presetID="49" presetClass="entr" presetSubtype="0" decel="100000" fill="hold" nodeType="afterEffect">
                                  <p:stCondLst>
                                    <p:cond delay="0"/>
                                  </p:stCondLst>
                                  <p:childTnLst>
                                    <p:set>
                                      <p:cBhvr>
                                        <p:cTn id="39" dur="1" fill="hold">
                                          <p:stCondLst>
                                            <p:cond delay="0"/>
                                          </p:stCondLst>
                                        </p:cTn>
                                        <p:tgtEl>
                                          <p:spTgt spid="57"/>
                                        </p:tgtEl>
                                        <p:attrNameLst>
                                          <p:attrName>style.visibility</p:attrName>
                                        </p:attrNameLst>
                                      </p:cBhvr>
                                      <p:to>
                                        <p:strVal val="visible"/>
                                      </p:to>
                                    </p:set>
                                    <p:anim calcmode="lin" valueType="num">
                                      <p:cBhvr>
                                        <p:cTn id="40" dur="500" fill="hold"/>
                                        <p:tgtEl>
                                          <p:spTgt spid="57"/>
                                        </p:tgtEl>
                                        <p:attrNameLst>
                                          <p:attrName>ppt_w</p:attrName>
                                        </p:attrNameLst>
                                      </p:cBhvr>
                                      <p:tavLst>
                                        <p:tav tm="0">
                                          <p:val>
                                            <p:fltVal val="0"/>
                                          </p:val>
                                        </p:tav>
                                        <p:tav tm="100000">
                                          <p:val>
                                            <p:strVal val="#ppt_w"/>
                                          </p:val>
                                        </p:tav>
                                      </p:tavLst>
                                    </p:anim>
                                    <p:anim calcmode="lin" valueType="num">
                                      <p:cBhvr>
                                        <p:cTn id="41" dur="500" fill="hold"/>
                                        <p:tgtEl>
                                          <p:spTgt spid="57"/>
                                        </p:tgtEl>
                                        <p:attrNameLst>
                                          <p:attrName>ppt_h</p:attrName>
                                        </p:attrNameLst>
                                      </p:cBhvr>
                                      <p:tavLst>
                                        <p:tav tm="0">
                                          <p:val>
                                            <p:fltVal val="0"/>
                                          </p:val>
                                        </p:tav>
                                        <p:tav tm="100000">
                                          <p:val>
                                            <p:strVal val="#ppt_h"/>
                                          </p:val>
                                        </p:tav>
                                      </p:tavLst>
                                    </p:anim>
                                    <p:anim calcmode="lin" valueType="num">
                                      <p:cBhvr>
                                        <p:cTn id="42" dur="500" fill="hold"/>
                                        <p:tgtEl>
                                          <p:spTgt spid="57"/>
                                        </p:tgtEl>
                                        <p:attrNameLst>
                                          <p:attrName>style.rotation</p:attrName>
                                        </p:attrNameLst>
                                      </p:cBhvr>
                                      <p:tavLst>
                                        <p:tav tm="0">
                                          <p:val>
                                            <p:fltVal val="360"/>
                                          </p:val>
                                        </p:tav>
                                        <p:tav tm="100000">
                                          <p:val>
                                            <p:fltVal val="0"/>
                                          </p:val>
                                        </p:tav>
                                      </p:tavLst>
                                    </p:anim>
                                    <p:animEffect transition="in" filter="fade">
                                      <p:cBhvr>
                                        <p:cTn id="43" dur="500"/>
                                        <p:tgtEl>
                                          <p:spTgt spid="57"/>
                                        </p:tgtEl>
                                      </p:cBhvr>
                                    </p:animEffect>
                                  </p:childTnLst>
                                </p:cTn>
                              </p:par>
                            </p:childTnLst>
                          </p:cTn>
                        </p:par>
                        <p:par>
                          <p:cTn id="44" fill="hold">
                            <p:stCondLst>
                              <p:cond delay="3500"/>
                            </p:stCondLst>
                            <p:childTnLst>
                              <p:par>
                                <p:cTn id="45" presetID="18" presetClass="entr" presetSubtype="3" fill="hold"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strips(upRight)">
                                      <p:cBhvr>
                                        <p:cTn id="47" dur="500"/>
                                        <p:tgtEl>
                                          <p:spTgt spid="61"/>
                                        </p:tgtEl>
                                      </p:cBhvr>
                                    </p:animEffect>
                                  </p:childTnLst>
                                </p:cTn>
                              </p:par>
                            </p:childTnLst>
                          </p:cTn>
                        </p:par>
                        <p:par>
                          <p:cTn id="48" fill="hold">
                            <p:stCondLst>
                              <p:cond delay="4000"/>
                            </p:stCondLst>
                            <p:childTnLst>
                              <p:par>
                                <p:cTn id="49" presetID="10"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2" grpId="0" animBg="1"/>
      <p:bldP spid="63" grpId="0" animBg="1"/>
      <p:bldP spid="6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601753" y="2124566"/>
            <a:ext cx="1068704" cy="949440"/>
            <a:chOff x="1174591" y="1652949"/>
            <a:chExt cx="801632" cy="712080"/>
          </a:xfrm>
        </p:grpSpPr>
        <p:sp>
          <p:nvSpPr>
            <p:cNvPr id="3" name="大圆"/>
            <p:cNvSpPr/>
            <p:nvPr/>
          </p:nvSpPr>
          <p:spPr>
            <a:xfrm>
              <a:off x="1219367" y="1652949"/>
              <a:ext cx="712080" cy="712080"/>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7"/>
            <p:cNvSpPr txBox="1"/>
            <p:nvPr/>
          </p:nvSpPr>
          <p:spPr>
            <a:xfrm>
              <a:off x="1174591" y="1758114"/>
              <a:ext cx="801632" cy="496290"/>
            </a:xfrm>
            <a:prstGeom prst="rect">
              <a:avLst/>
            </a:prstGeom>
            <a:noFill/>
          </p:spPr>
          <p:txBody>
            <a:bodyPr wrap="square" rtlCol="0">
              <a:spAutoFit/>
            </a:bodyPr>
            <a:lstStyle/>
            <a:p>
              <a:pPr algn="ctr"/>
              <a:r>
                <a:rPr lang="en-US" altLang="zh-CN" sz="3700" b="1" dirty="0">
                  <a:solidFill>
                    <a:schemeClr val="accent1"/>
                  </a:solidFill>
                  <a:latin typeface="微软雅黑" panose="020B0503020204020204" pitchFamily="34" charset="-122"/>
                  <a:ea typeface="微软雅黑" panose="020B0503020204020204" pitchFamily="34" charset="-122"/>
                </a:rPr>
                <a:t>04</a:t>
              </a:r>
              <a:endParaRPr lang="zh-CN" altLang="en-US" sz="3700" b="1" dirty="0">
                <a:solidFill>
                  <a:schemeClr val="accent1"/>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4484895" y="3225560"/>
            <a:ext cx="3302423" cy="1208888"/>
            <a:chOff x="3087346" y="2370629"/>
            <a:chExt cx="2477140" cy="906666"/>
          </a:xfrm>
        </p:grpSpPr>
        <p:sp>
          <p:nvSpPr>
            <p:cNvPr id="6" name="TextBox 193"/>
            <p:cNvSpPr txBox="1"/>
            <p:nvPr/>
          </p:nvSpPr>
          <p:spPr>
            <a:xfrm>
              <a:off x="3178660" y="2370629"/>
              <a:ext cx="2294510" cy="484748"/>
            </a:xfrm>
            <a:prstGeom prst="rect">
              <a:avLst/>
            </a:prstGeom>
            <a:noFill/>
          </p:spPr>
          <p:txBody>
            <a:bodyPr wrap="square" rtlCol="0">
              <a:spAutoFit/>
            </a:bodyPr>
            <a:lstStyle/>
            <a:p>
              <a:pPr algn="ctr"/>
              <a:r>
                <a:rPr lang="zh-CN" altLang="en-US" sz="3600" b="1" dirty="0">
                  <a:solidFill>
                    <a:schemeClr val="accent1"/>
                  </a:solidFill>
                  <a:latin typeface="微软雅黑" panose="020B0503020204020204" pitchFamily="34" charset="-122"/>
                  <a:ea typeface="微软雅黑" panose="020B0503020204020204" pitchFamily="34" charset="-122"/>
                </a:rPr>
                <a:t>工作存在不足</a:t>
              </a:r>
            </a:p>
          </p:txBody>
        </p:sp>
        <p:sp>
          <p:nvSpPr>
            <p:cNvPr id="7" name="Text Placeholder 2"/>
            <p:cNvSpPr txBox="1"/>
            <p:nvPr/>
          </p:nvSpPr>
          <p:spPr bwMode="auto">
            <a:xfrm>
              <a:off x="3087346" y="2855377"/>
              <a:ext cx="2477140" cy="421918"/>
            </a:xfrm>
            <a:prstGeom prst="rect">
              <a:avLst/>
            </a:prstGeom>
            <a:noFill/>
            <a:ln>
              <a:noFill/>
            </a:ln>
          </p:spPr>
          <p:txBody>
            <a:bodyPr/>
            <a:lstStyle>
              <a:lvl1pPr>
                <a:defRPr>
                  <a:solidFill>
                    <a:schemeClr val="tx1"/>
                  </a:solidFill>
                  <a:latin typeface="Open Sans" charset="0"/>
                  <a:ea typeface="MS PGothic" panose="020B0600070205080204" pitchFamily="34" charset="-128"/>
                </a:defRPr>
              </a:lvl1pPr>
              <a:lvl2pPr marL="742950" indent="-285750">
                <a:defRPr>
                  <a:solidFill>
                    <a:schemeClr val="tx1"/>
                  </a:solidFill>
                  <a:latin typeface="Open Sans" charset="0"/>
                  <a:ea typeface="MS PGothic" panose="020B0600070205080204" pitchFamily="34" charset="-128"/>
                </a:defRPr>
              </a:lvl2pPr>
              <a:lvl3pPr marL="1143000" indent="-228600">
                <a:defRPr>
                  <a:solidFill>
                    <a:schemeClr val="tx1"/>
                  </a:solidFill>
                  <a:latin typeface="Open Sans" charset="0"/>
                  <a:ea typeface="MS PGothic" panose="020B0600070205080204" pitchFamily="34" charset="-128"/>
                </a:defRPr>
              </a:lvl3pPr>
              <a:lvl4pPr marL="1600200" indent="-228600">
                <a:defRPr>
                  <a:solidFill>
                    <a:schemeClr val="tx1"/>
                  </a:solidFill>
                  <a:latin typeface="Open Sans" charset="0"/>
                  <a:ea typeface="MS PGothic" panose="020B0600070205080204" pitchFamily="34" charset="-128"/>
                </a:defRPr>
              </a:lvl4pPr>
              <a:lvl5pPr marL="2057400" indent="-228600">
                <a:defRPr>
                  <a:solidFill>
                    <a:schemeClr val="tx1"/>
                  </a:solidFill>
                  <a:latin typeface="Open Sans"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charset="0"/>
                  <a:ea typeface="MS PGothic" panose="020B0600070205080204" pitchFamily="34" charset="-128"/>
                </a:defRPr>
              </a:lvl9pPr>
            </a:lstStyle>
            <a:p>
              <a:pPr algn="ctr">
                <a:buNone/>
              </a:pPr>
              <a:r>
                <a:rPr lang="zh-CN" altLang="en-US" sz="1500" dirty="0">
                  <a:solidFill>
                    <a:srgbClr val="292929"/>
                  </a:solidFill>
                  <a:latin typeface="微软雅黑" panose="020B0503020204020204" pitchFamily="34" charset="-122"/>
                  <a:ea typeface="微软雅黑" panose="020B0503020204020204" pitchFamily="34" charset="-122"/>
                </a:rPr>
                <a:t>点击输入简要文字内容文字内容需概括精炼不用多余的文字</a:t>
              </a:r>
              <a:endParaRPr lang="en-US" altLang="zh-CN" sz="1500" dirty="0">
                <a:solidFill>
                  <a:srgbClr val="292929"/>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3"/>
          <p:cNvSpPr txBox="1"/>
          <p:nvPr/>
        </p:nvSpPr>
        <p:spPr>
          <a:xfrm>
            <a:off x="1003078" y="3390755"/>
            <a:ext cx="2518068" cy="954095"/>
          </a:xfrm>
          <a:prstGeom prst="rect">
            <a:avLst/>
          </a:prstGeom>
          <a:noFill/>
        </p:spPr>
        <p:txBody>
          <a:bodyPr wrap="square" lIns="121908" tIns="60954" rIns="121908" bIns="60954" rtlCol="0">
            <a:spAutoFit/>
          </a:bodyPr>
          <a:lstStyle/>
          <a:p>
            <a:r>
              <a:rPr lang="zh-CN" altLang="en-US" dirty="0">
                <a:solidFill>
                  <a:schemeClr val="tx1">
                    <a:lumMod val="65000"/>
                    <a:lumOff val="35000"/>
                  </a:schemeClr>
                </a:solidFill>
                <a:latin typeface="+mn-ea"/>
              </a:rPr>
              <a:t>添加标题</a:t>
            </a:r>
            <a:endParaRPr lang="en-US" altLang="zh-CN" dirty="0">
              <a:solidFill>
                <a:schemeClr val="tx1">
                  <a:lumMod val="65000"/>
                  <a:lumOff val="35000"/>
                </a:schemeClr>
              </a:solidFill>
              <a:latin typeface="+mn-ea"/>
            </a:endParaRPr>
          </a:p>
          <a:p>
            <a:r>
              <a:rPr lang="zh-CN" altLang="en-US" sz="1200" dirty="0">
                <a:solidFill>
                  <a:schemeClr val="tx1">
                    <a:lumMod val="65000"/>
                    <a:lumOff val="35000"/>
                  </a:schemeClr>
                </a:solidFill>
                <a:latin typeface="+mn-ea"/>
              </a:rPr>
              <a:t>此处添加详细文本描述，建议与标题相关并符合整体语言风格，语言描述尽量简洁生动。</a:t>
            </a:r>
            <a:endParaRPr lang="en-US" altLang="zh-CN" sz="1200" dirty="0">
              <a:solidFill>
                <a:schemeClr val="tx1">
                  <a:lumMod val="65000"/>
                  <a:lumOff val="35000"/>
                </a:schemeClr>
              </a:solidFill>
              <a:latin typeface="+mn-ea"/>
            </a:endParaRPr>
          </a:p>
        </p:txBody>
      </p:sp>
      <p:sp>
        <p:nvSpPr>
          <p:cNvPr id="55" name="TextBox 54"/>
          <p:cNvSpPr txBox="1"/>
          <p:nvPr/>
        </p:nvSpPr>
        <p:spPr>
          <a:xfrm>
            <a:off x="3594998" y="3390755"/>
            <a:ext cx="2518068" cy="954095"/>
          </a:xfrm>
          <a:prstGeom prst="rect">
            <a:avLst/>
          </a:prstGeom>
          <a:noFill/>
        </p:spPr>
        <p:txBody>
          <a:bodyPr wrap="square" lIns="121908" tIns="60954" rIns="121908" bIns="60954" rtlCol="0">
            <a:spAutoFit/>
          </a:bodyPr>
          <a:lstStyle/>
          <a:p>
            <a:r>
              <a:rPr lang="zh-CN" altLang="en-US" dirty="0">
                <a:solidFill>
                  <a:schemeClr val="tx1">
                    <a:lumMod val="65000"/>
                    <a:lumOff val="35000"/>
                  </a:schemeClr>
                </a:solidFill>
                <a:latin typeface="+mn-ea"/>
              </a:rPr>
              <a:t>添加标题</a:t>
            </a:r>
            <a:endParaRPr lang="en-US" altLang="zh-CN" dirty="0">
              <a:solidFill>
                <a:schemeClr val="tx1">
                  <a:lumMod val="65000"/>
                  <a:lumOff val="35000"/>
                </a:schemeClr>
              </a:solidFill>
              <a:latin typeface="+mn-ea"/>
            </a:endParaRPr>
          </a:p>
          <a:p>
            <a:r>
              <a:rPr lang="zh-CN" altLang="en-US" sz="1200" dirty="0">
                <a:solidFill>
                  <a:schemeClr val="tx1">
                    <a:lumMod val="65000"/>
                    <a:lumOff val="35000"/>
                  </a:schemeClr>
                </a:solidFill>
                <a:latin typeface="+mn-ea"/>
              </a:rPr>
              <a:t>此处添加详细文本描述，建议与标题相关并符合整体语言风格，语言描述尽量简洁生动。</a:t>
            </a:r>
            <a:endParaRPr lang="en-US" altLang="zh-CN" sz="1200" dirty="0">
              <a:solidFill>
                <a:schemeClr val="tx1">
                  <a:lumMod val="65000"/>
                  <a:lumOff val="35000"/>
                </a:schemeClr>
              </a:solidFill>
              <a:latin typeface="+mn-ea"/>
            </a:endParaRPr>
          </a:p>
        </p:txBody>
      </p:sp>
      <p:sp>
        <p:nvSpPr>
          <p:cNvPr id="56" name="TextBox 55"/>
          <p:cNvSpPr txBox="1"/>
          <p:nvPr/>
        </p:nvSpPr>
        <p:spPr>
          <a:xfrm>
            <a:off x="6186917" y="3390755"/>
            <a:ext cx="2518068" cy="954095"/>
          </a:xfrm>
          <a:prstGeom prst="rect">
            <a:avLst/>
          </a:prstGeom>
          <a:noFill/>
        </p:spPr>
        <p:txBody>
          <a:bodyPr wrap="square" lIns="121908" tIns="60954" rIns="121908" bIns="60954" rtlCol="0">
            <a:spAutoFit/>
          </a:bodyPr>
          <a:lstStyle/>
          <a:p>
            <a:r>
              <a:rPr lang="zh-CN" altLang="en-US" dirty="0">
                <a:solidFill>
                  <a:schemeClr val="tx1">
                    <a:lumMod val="65000"/>
                    <a:lumOff val="35000"/>
                  </a:schemeClr>
                </a:solidFill>
                <a:latin typeface="+mn-ea"/>
              </a:rPr>
              <a:t>添加标题</a:t>
            </a:r>
            <a:endParaRPr lang="en-US" altLang="zh-CN" dirty="0">
              <a:solidFill>
                <a:schemeClr val="tx1">
                  <a:lumMod val="65000"/>
                  <a:lumOff val="35000"/>
                </a:schemeClr>
              </a:solidFill>
              <a:latin typeface="+mn-ea"/>
            </a:endParaRPr>
          </a:p>
          <a:p>
            <a:r>
              <a:rPr lang="zh-CN" altLang="en-US" sz="1200" dirty="0">
                <a:solidFill>
                  <a:schemeClr val="tx1">
                    <a:lumMod val="65000"/>
                    <a:lumOff val="35000"/>
                  </a:schemeClr>
                </a:solidFill>
                <a:latin typeface="+mn-ea"/>
              </a:rPr>
              <a:t>此处添加详细文本描述，建议与标题相关并符合整体语言风格，语言描述尽量简洁生动。</a:t>
            </a:r>
            <a:endParaRPr lang="en-US" altLang="zh-CN" sz="1200" dirty="0">
              <a:solidFill>
                <a:schemeClr val="tx1">
                  <a:lumMod val="65000"/>
                  <a:lumOff val="35000"/>
                </a:schemeClr>
              </a:solidFill>
              <a:latin typeface="+mn-ea"/>
            </a:endParaRPr>
          </a:p>
        </p:txBody>
      </p:sp>
      <p:sp>
        <p:nvSpPr>
          <p:cNvPr id="57" name="TextBox 56"/>
          <p:cNvSpPr txBox="1"/>
          <p:nvPr/>
        </p:nvSpPr>
        <p:spPr>
          <a:xfrm>
            <a:off x="8778836" y="3390755"/>
            <a:ext cx="2518068" cy="954095"/>
          </a:xfrm>
          <a:prstGeom prst="rect">
            <a:avLst/>
          </a:prstGeom>
          <a:noFill/>
        </p:spPr>
        <p:txBody>
          <a:bodyPr wrap="square" lIns="121908" tIns="60954" rIns="121908" bIns="60954" rtlCol="0">
            <a:spAutoFit/>
          </a:bodyPr>
          <a:lstStyle/>
          <a:p>
            <a:r>
              <a:rPr lang="zh-CN" altLang="en-US" dirty="0">
                <a:solidFill>
                  <a:schemeClr val="tx1">
                    <a:lumMod val="65000"/>
                    <a:lumOff val="35000"/>
                  </a:schemeClr>
                </a:solidFill>
                <a:latin typeface="+mn-ea"/>
              </a:rPr>
              <a:t>添加标题</a:t>
            </a:r>
            <a:endParaRPr lang="en-US" altLang="zh-CN" dirty="0">
              <a:solidFill>
                <a:schemeClr val="tx1">
                  <a:lumMod val="65000"/>
                  <a:lumOff val="35000"/>
                </a:schemeClr>
              </a:solidFill>
              <a:latin typeface="+mn-ea"/>
            </a:endParaRPr>
          </a:p>
          <a:p>
            <a:r>
              <a:rPr lang="zh-CN" altLang="en-US" sz="1200" dirty="0">
                <a:solidFill>
                  <a:schemeClr val="tx1">
                    <a:lumMod val="65000"/>
                    <a:lumOff val="35000"/>
                  </a:schemeClr>
                </a:solidFill>
                <a:latin typeface="+mn-ea"/>
              </a:rPr>
              <a:t>此处添加详细文本描述，建议与标题相关并符合整体语言风格，语言描述尽量简洁生动。</a:t>
            </a:r>
            <a:endParaRPr lang="en-US" altLang="zh-CN" sz="1200" dirty="0">
              <a:solidFill>
                <a:schemeClr val="tx1">
                  <a:lumMod val="65000"/>
                  <a:lumOff val="35000"/>
                </a:schemeClr>
              </a:solidFill>
              <a:latin typeface="+mn-ea"/>
            </a:endParaRPr>
          </a:p>
        </p:txBody>
      </p:sp>
      <p:grpSp>
        <p:nvGrpSpPr>
          <p:cNvPr id="69" name="Group 68"/>
          <p:cNvGrpSpPr/>
          <p:nvPr/>
        </p:nvGrpSpPr>
        <p:grpSpPr>
          <a:xfrm>
            <a:off x="887191" y="1627577"/>
            <a:ext cx="2544174" cy="1450452"/>
            <a:chOff x="664884" y="1281949"/>
            <a:chExt cx="1908379" cy="1087839"/>
          </a:xfrm>
        </p:grpSpPr>
        <p:sp>
          <p:nvSpPr>
            <p:cNvPr id="27" name="Flowchart: Data 26"/>
            <p:cNvSpPr/>
            <p:nvPr/>
          </p:nvSpPr>
          <p:spPr>
            <a:xfrm rot="16200000" flipH="1" flipV="1">
              <a:off x="2146236" y="1938862"/>
              <a:ext cx="640080" cy="213975"/>
            </a:xfrm>
            <a:prstGeom prst="flowChartInputOutpu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mn-ea"/>
              </a:endParaRPr>
            </a:p>
          </p:txBody>
        </p:sp>
        <p:sp>
          <p:nvSpPr>
            <p:cNvPr id="28" name="Flowchart: Data 27"/>
            <p:cNvSpPr/>
            <p:nvPr/>
          </p:nvSpPr>
          <p:spPr>
            <a:xfrm rot="5400000" flipV="1">
              <a:off x="451832" y="1938861"/>
              <a:ext cx="640080" cy="213975"/>
            </a:xfrm>
            <a:prstGeom prst="flowChartInputOutpu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mn-ea"/>
              </a:endParaRPr>
            </a:p>
          </p:txBody>
        </p:sp>
        <p:grpSp>
          <p:nvGrpSpPr>
            <p:cNvPr id="66" name="Group 65"/>
            <p:cNvGrpSpPr/>
            <p:nvPr/>
          </p:nvGrpSpPr>
          <p:grpSpPr>
            <a:xfrm>
              <a:off x="664885" y="1281949"/>
              <a:ext cx="1907435" cy="1087839"/>
              <a:chOff x="697943" y="1545178"/>
              <a:chExt cx="1907435" cy="1087839"/>
            </a:xfrm>
          </p:grpSpPr>
          <p:sp>
            <p:nvSpPr>
              <p:cNvPr id="58" name="Rectangle 57"/>
              <p:cNvSpPr/>
              <p:nvPr/>
            </p:nvSpPr>
            <p:spPr>
              <a:xfrm>
                <a:off x="1536290" y="1545178"/>
                <a:ext cx="138566" cy="565540"/>
              </a:xfrm>
              <a:prstGeom prst="rect">
                <a:avLst/>
              </a:prstGeom>
            </p:spPr>
            <p:txBody>
              <a:bodyPr wrap="none">
                <a:spAutoFit/>
              </a:bodyPr>
              <a:lstStyle/>
              <a:p>
                <a:pPr algn="ctr"/>
                <a:endParaRPr lang="en-US" sz="4300" dirty="0">
                  <a:solidFill>
                    <a:schemeClr val="tx2">
                      <a:lumMod val="75000"/>
                    </a:schemeClr>
                  </a:solidFill>
                  <a:latin typeface="+mn-ea"/>
                </a:endParaRPr>
              </a:p>
            </p:txBody>
          </p:sp>
          <p:sp>
            <p:nvSpPr>
              <p:cNvPr id="30" name="Rectangle 29"/>
              <p:cNvSpPr/>
              <p:nvPr/>
            </p:nvSpPr>
            <p:spPr>
              <a:xfrm>
                <a:off x="697943" y="2119793"/>
                <a:ext cx="1907435" cy="513224"/>
              </a:xfrm>
              <a:prstGeom prst="rect">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b="1" dirty="0">
                    <a:solidFill>
                      <a:schemeClr val="bg1"/>
                    </a:solidFill>
                    <a:latin typeface="+mn-ea"/>
                  </a:rPr>
                  <a:t>添加副标题</a:t>
                </a:r>
                <a:endParaRPr lang="en-US" sz="1900" b="1" dirty="0">
                  <a:solidFill>
                    <a:schemeClr val="bg1"/>
                  </a:solidFill>
                  <a:latin typeface="+mn-ea"/>
                </a:endParaRPr>
              </a:p>
            </p:txBody>
          </p:sp>
        </p:grpSp>
      </p:grpSp>
      <p:grpSp>
        <p:nvGrpSpPr>
          <p:cNvPr id="51" name="Group 50"/>
          <p:cNvGrpSpPr/>
          <p:nvPr/>
        </p:nvGrpSpPr>
        <p:grpSpPr>
          <a:xfrm>
            <a:off x="3490176" y="1431959"/>
            <a:ext cx="2544174" cy="1646071"/>
            <a:chOff x="2630115" y="3357102"/>
            <a:chExt cx="1908379" cy="1234553"/>
          </a:xfrm>
        </p:grpSpPr>
        <p:sp>
          <p:nvSpPr>
            <p:cNvPr id="59" name="Rectangle 58"/>
            <p:cNvSpPr/>
            <p:nvPr/>
          </p:nvSpPr>
          <p:spPr>
            <a:xfrm>
              <a:off x="3584280" y="3357102"/>
              <a:ext cx="49" cy="830997"/>
            </a:xfrm>
            <a:prstGeom prst="rect">
              <a:avLst/>
            </a:prstGeom>
          </p:spPr>
          <p:txBody>
            <a:bodyPr wrap="none" lIns="0" tIns="0" rIns="0" bIns="0">
              <a:spAutoFit/>
            </a:bodyPr>
            <a:lstStyle/>
            <a:p>
              <a:pPr algn="ctr"/>
              <a:endParaRPr lang="en-US" sz="7200" dirty="0">
                <a:solidFill>
                  <a:schemeClr val="bg2"/>
                </a:solidFill>
                <a:latin typeface="+mn-ea"/>
              </a:endParaRPr>
            </a:p>
          </p:txBody>
        </p:sp>
        <p:grpSp>
          <p:nvGrpSpPr>
            <p:cNvPr id="47" name="Group 46"/>
            <p:cNvGrpSpPr/>
            <p:nvPr/>
          </p:nvGrpSpPr>
          <p:grpSpPr>
            <a:xfrm>
              <a:off x="2630115" y="3947676"/>
              <a:ext cx="1908379" cy="643979"/>
              <a:chOff x="2630115" y="3947676"/>
              <a:chExt cx="1908379" cy="643979"/>
            </a:xfrm>
          </p:grpSpPr>
          <p:sp>
            <p:nvSpPr>
              <p:cNvPr id="33" name="Flowchart: Data 32"/>
              <p:cNvSpPr/>
              <p:nvPr/>
            </p:nvSpPr>
            <p:spPr>
              <a:xfrm rot="16200000" flipH="1" flipV="1">
                <a:off x="4111467" y="4160729"/>
                <a:ext cx="640080" cy="213975"/>
              </a:xfrm>
              <a:prstGeom prst="flowChartInputOutp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mn-ea"/>
                </a:endParaRPr>
              </a:p>
            </p:txBody>
          </p:sp>
          <p:sp>
            <p:nvSpPr>
              <p:cNvPr id="34" name="Flowchart: Data 33"/>
              <p:cNvSpPr/>
              <p:nvPr/>
            </p:nvSpPr>
            <p:spPr>
              <a:xfrm rot="5400000" flipV="1">
                <a:off x="2417063" y="4160728"/>
                <a:ext cx="640080" cy="213975"/>
              </a:xfrm>
              <a:prstGeom prst="flowChartInputOutp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mn-ea"/>
                </a:endParaRPr>
              </a:p>
            </p:txBody>
          </p:sp>
          <p:sp>
            <p:nvSpPr>
              <p:cNvPr id="35" name="Rectangle 34"/>
              <p:cNvSpPr/>
              <p:nvPr/>
            </p:nvSpPr>
            <p:spPr>
              <a:xfrm>
                <a:off x="2630116" y="4078431"/>
                <a:ext cx="1907435" cy="513224"/>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b="1" dirty="0">
                    <a:solidFill>
                      <a:schemeClr val="bg1"/>
                    </a:solidFill>
                    <a:latin typeface="+mn-ea"/>
                  </a:rPr>
                  <a:t>添加副标题</a:t>
                </a:r>
                <a:endParaRPr lang="en-US" sz="1900" b="1" dirty="0">
                  <a:solidFill>
                    <a:schemeClr val="bg1"/>
                  </a:solidFill>
                  <a:latin typeface="+mn-ea"/>
                </a:endParaRPr>
              </a:p>
            </p:txBody>
          </p:sp>
        </p:grpSp>
      </p:grpSp>
      <p:grpSp>
        <p:nvGrpSpPr>
          <p:cNvPr id="53" name="Group 52"/>
          <p:cNvGrpSpPr/>
          <p:nvPr/>
        </p:nvGrpSpPr>
        <p:grpSpPr>
          <a:xfrm>
            <a:off x="8784976" y="1672521"/>
            <a:ext cx="2544174" cy="1405508"/>
            <a:chOff x="6794873" y="2697307"/>
            <a:chExt cx="1908379" cy="1054131"/>
          </a:xfrm>
        </p:grpSpPr>
        <p:sp>
          <p:nvSpPr>
            <p:cNvPr id="61" name="Rectangle 60"/>
            <p:cNvSpPr/>
            <p:nvPr/>
          </p:nvSpPr>
          <p:spPr>
            <a:xfrm>
              <a:off x="7787797" y="2697307"/>
              <a:ext cx="49" cy="553998"/>
            </a:xfrm>
            <a:prstGeom prst="rect">
              <a:avLst/>
            </a:prstGeom>
          </p:spPr>
          <p:txBody>
            <a:bodyPr wrap="none" lIns="0" tIns="0" rIns="0" bIns="0">
              <a:spAutoFit/>
            </a:bodyPr>
            <a:lstStyle/>
            <a:p>
              <a:pPr algn="ctr"/>
              <a:endParaRPr lang="en-US" sz="4800" dirty="0">
                <a:solidFill>
                  <a:schemeClr val="accent3"/>
                </a:solidFill>
                <a:latin typeface="+mn-ea"/>
              </a:endParaRPr>
            </a:p>
          </p:txBody>
        </p:sp>
        <p:grpSp>
          <p:nvGrpSpPr>
            <p:cNvPr id="46" name="Group 45"/>
            <p:cNvGrpSpPr/>
            <p:nvPr/>
          </p:nvGrpSpPr>
          <p:grpSpPr>
            <a:xfrm>
              <a:off x="6794873" y="3107459"/>
              <a:ext cx="1908379" cy="643979"/>
              <a:chOff x="4605506" y="1989038"/>
              <a:chExt cx="1908379" cy="643979"/>
            </a:xfrm>
          </p:grpSpPr>
          <p:sp>
            <p:nvSpPr>
              <p:cNvPr id="38" name="Flowchart: Data 37"/>
              <p:cNvSpPr/>
              <p:nvPr/>
            </p:nvSpPr>
            <p:spPr>
              <a:xfrm rot="16200000" flipH="1" flipV="1">
                <a:off x="6086858" y="2202091"/>
                <a:ext cx="640080" cy="213975"/>
              </a:xfrm>
              <a:prstGeom prst="flowChartInputOutpu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mn-ea"/>
                </a:endParaRPr>
              </a:p>
            </p:txBody>
          </p:sp>
          <p:sp>
            <p:nvSpPr>
              <p:cNvPr id="39" name="Flowchart: Data 38"/>
              <p:cNvSpPr/>
              <p:nvPr/>
            </p:nvSpPr>
            <p:spPr>
              <a:xfrm rot="5400000" flipV="1">
                <a:off x="4392454" y="2202090"/>
                <a:ext cx="640080" cy="213975"/>
              </a:xfrm>
              <a:prstGeom prst="flowChartInputOutpu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mn-ea"/>
                </a:endParaRPr>
              </a:p>
            </p:txBody>
          </p:sp>
          <p:sp>
            <p:nvSpPr>
              <p:cNvPr id="40" name="Rectangle 39"/>
              <p:cNvSpPr/>
              <p:nvPr/>
            </p:nvSpPr>
            <p:spPr>
              <a:xfrm>
                <a:off x="4605507" y="2119793"/>
                <a:ext cx="1907435" cy="513224"/>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b="1" dirty="0">
                    <a:solidFill>
                      <a:schemeClr val="bg1"/>
                    </a:solidFill>
                    <a:latin typeface="+mn-ea"/>
                  </a:rPr>
                  <a:t>添加副标题</a:t>
                </a:r>
                <a:endParaRPr lang="en-US" sz="1900" b="1" dirty="0">
                  <a:solidFill>
                    <a:schemeClr val="bg1"/>
                  </a:solidFill>
                  <a:latin typeface="+mn-ea"/>
                </a:endParaRPr>
              </a:p>
            </p:txBody>
          </p:sp>
        </p:grpSp>
      </p:grpSp>
      <p:grpSp>
        <p:nvGrpSpPr>
          <p:cNvPr id="70" name="Group 69"/>
          <p:cNvGrpSpPr/>
          <p:nvPr/>
        </p:nvGrpSpPr>
        <p:grpSpPr>
          <a:xfrm>
            <a:off x="6137577" y="1655066"/>
            <a:ext cx="2544174" cy="1422963"/>
            <a:chOff x="4602110" y="1271789"/>
            <a:chExt cx="1908379" cy="1067222"/>
          </a:xfrm>
        </p:grpSpPr>
        <p:sp>
          <p:nvSpPr>
            <p:cNvPr id="60" name="Rectangle 59"/>
            <p:cNvSpPr/>
            <p:nvPr/>
          </p:nvSpPr>
          <p:spPr>
            <a:xfrm>
              <a:off x="5520581" y="1271789"/>
              <a:ext cx="49" cy="553998"/>
            </a:xfrm>
            <a:prstGeom prst="rect">
              <a:avLst/>
            </a:prstGeom>
          </p:spPr>
          <p:txBody>
            <a:bodyPr wrap="none" lIns="0" tIns="0" rIns="0" bIns="0">
              <a:spAutoFit/>
            </a:bodyPr>
            <a:lstStyle/>
            <a:p>
              <a:pPr algn="ctr"/>
              <a:endParaRPr lang="en-US" sz="4800" dirty="0">
                <a:solidFill>
                  <a:schemeClr val="accent1"/>
                </a:solidFill>
                <a:latin typeface="+mn-ea"/>
              </a:endParaRPr>
            </a:p>
          </p:txBody>
        </p:sp>
        <p:grpSp>
          <p:nvGrpSpPr>
            <p:cNvPr id="48" name="Group 47"/>
            <p:cNvGrpSpPr/>
            <p:nvPr/>
          </p:nvGrpSpPr>
          <p:grpSpPr>
            <a:xfrm>
              <a:off x="4602110" y="1695032"/>
              <a:ext cx="1908379" cy="643979"/>
              <a:chOff x="6580897" y="3947676"/>
              <a:chExt cx="1908379" cy="643979"/>
            </a:xfrm>
          </p:grpSpPr>
          <p:sp>
            <p:nvSpPr>
              <p:cNvPr id="43" name="Flowchart: Data 42"/>
              <p:cNvSpPr/>
              <p:nvPr/>
            </p:nvSpPr>
            <p:spPr>
              <a:xfrm rot="16200000" flipH="1" flipV="1">
                <a:off x="8062249" y="4160729"/>
                <a:ext cx="640080" cy="213975"/>
              </a:xfrm>
              <a:prstGeom prst="flowChartInputOutpu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mn-ea"/>
                </a:endParaRPr>
              </a:p>
            </p:txBody>
          </p:sp>
          <p:sp>
            <p:nvSpPr>
              <p:cNvPr id="44" name="Flowchart: Data 43"/>
              <p:cNvSpPr/>
              <p:nvPr/>
            </p:nvSpPr>
            <p:spPr>
              <a:xfrm rot="5400000" flipV="1">
                <a:off x="6367845" y="4160728"/>
                <a:ext cx="640080" cy="213975"/>
              </a:xfrm>
              <a:prstGeom prst="flowChartInputOutpu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mn-ea"/>
                </a:endParaRPr>
              </a:p>
            </p:txBody>
          </p:sp>
          <p:sp>
            <p:nvSpPr>
              <p:cNvPr id="45" name="Rectangle 44"/>
              <p:cNvSpPr/>
              <p:nvPr/>
            </p:nvSpPr>
            <p:spPr>
              <a:xfrm>
                <a:off x="6580898" y="4078431"/>
                <a:ext cx="1907435" cy="513224"/>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b="1" dirty="0">
                    <a:solidFill>
                      <a:schemeClr val="bg1"/>
                    </a:solidFill>
                    <a:latin typeface="+mn-ea"/>
                  </a:rPr>
                  <a:t>添加副标题</a:t>
                </a:r>
                <a:endParaRPr lang="en-US" sz="1900" b="1" dirty="0">
                  <a:solidFill>
                    <a:schemeClr val="bg1"/>
                  </a:solidFill>
                  <a:latin typeface="+mn-ea"/>
                </a:endParaRPr>
              </a:p>
            </p:txBody>
          </p:sp>
        </p:grpSp>
      </p:grpSp>
      <p:sp>
        <p:nvSpPr>
          <p:cNvPr id="67" name="TextBox 66"/>
          <p:cNvSpPr txBox="1"/>
          <p:nvPr/>
        </p:nvSpPr>
        <p:spPr>
          <a:xfrm>
            <a:off x="1035440" y="4902930"/>
            <a:ext cx="10121124" cy="615553"/>
          </a:xfrm>
          <a:prstGeom prst="rect">
            <a:avLst/>
          </a:prstGeom>
          <a:noFill/>
        </p:spPr>
        <p:txBody>
          <a:bodyPr wrap="square" lIns="0" tIns="0" rIns="0" bIns="0" rtlCol="0">
            <a:spAutoFit/>
          </a:bodyPr>
          <a:lstStyle/>
          <a:p>
            <a:pPr algn="ctr"/>
            <a:r>
              <a:rPr lang="zh-CN" altLang="en-US" sz="1300" dirty="0">
                <a:solidFill>
                  <a:schemeClr val="tx1">
                    <a:lumMod val="50000"/>
                    <a:lumOff val="50000"/>
                  </a:schemeClr>
                </a:solidFill>
                <a:latin typeface="+mn-ea"/>
              </a:rPr>
              <a:t>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a:t>
            </a:r>
          </a:p>
        </p:txBody>
      </p:sp>
      <p:cxnSp>
        <p:nvCxnSpPr>
          <p:cNvPr id="68" name="Straight Connector 67"/>
          <p:cNvCxnSpPr/>
          <p:nvPr/>
        </p:nvCxnSpPr>
        <p:spPr>
          <a:xfrm>
            <a:off x="1043634" y="4725144"/>
            <a:ext cx="10104735"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37" name="Freeform 143"/>
          <p:cNvSpPr>
            <a:spLocks noEditPoints="1"/>
          </p:cNvSpPr>
          <p:nvPr/>
        </p:nvSpPr>
        <p:spPr bwMode="auto">
          <a:xfrm>
            <a:off x="1944407" y="1645854"/>
            <a:ext cx="615385" cy="566876"/>
          </a:xfrm>
          <a:custGeom>
            <a:avLst/>
            <a:gdLst>
              <a:gd name="T0" fmla="*/ 151 w 157"/>
              <a:gd name="T1" fmla="*/ 59 h 145"/>
              <a:gd name="T2" fmla="*/ 130 w 157"/>
              <a:gd name="T3" fmla="*/ 41 h 145"/>
              <a:gd name="T4" fmla="*/ 110 w 157"/>
              <a:gd name="T5" fmla="*/ 23 h 145"/>
              <a:gd name="T6" fmla="*/ 88 w 157"/>
              <a:gd name="T7" fmla="*/ 5 h 145"/>
              <a:gd name="T8" fmla="*/ 69 w 157"/>
              <a:gd name="T9" fmla="*/ 5 h 145"/>
              <a:gd name="T10" fmla="*/ 47 w 157"/>
              <a:gd name="T11" fmla="*/ 23 h 145"/>
              <a:gd name="T12" fmla="*/ 27 w 157"/>
              <a:gd name="T13" fmla="*/ 41 h 145"/>
              <a:gd name="T14" fmla="*/ 6 w 157"/>
              <a:gd name="T15" fmla="*/ 59 h 145"/>
              <a:gd name="T16" fmla="*/ 9 w 157"/>
              <a:gd name="T17" fmla="*/ 68 h 145"/>
              <a:gd name="T18" fmla="*/ 21 w 157"/>
              <a:gd name="T19" fmla="*/ 68 h 145"/>
              <a:gd name="T20" fmla="*/ 21 w 157"/>
              <a:gd name="T21" fmla="*/ 139 h 145"/>
              <a:gd name="T22" fmla="*/ 27 w 157"/>
              <a:gd name="T23" fmla="*/ 145 h 145"/>
              <a:gd name="T24" fmla="*/ 38 w 157"/>
              <a:gd name="T25" fmla="*/ 145 h 145"/>
              <a:gd name="T26" fmla="*/ 38 w 157"/>
              <a:gd name="T27" fmla="*/ 81 h 145"/>
              <a:gd name="T28" fmla="*/ 71 w 157"/>
              <a:gd name="T29" fmla="*/ 81 h 145"/>
              <a:gd name="T30" fmla="*/ 71 w 157"/>
              <a:gd name="T31" fmla="*/ 145 h 145"/>
              <a:gd name="T32" fmla="*/ 130 w 157"/>
              <a:gd name="T33" fmla="*/ 145 h 145"/>
              <a:gd name="T34" fmla="*/ 136 w 157"/>
              <a:gd name="T35" fmla="*/ 139 h 145"/>
              <a:gd name="T36" fmla="*/ 136 w 157"/>
              <a:gd name="T37" fmla="*/ 68 h 145"/>
              <a:gd name="T38" fmla="*/ 148 w 157"/>
              <a:gd name="T39" fmla="*/ 68 h 145"/>
              <a:gd name="T40" fmla="*/ 151 w 157"/>
              <a:gd name="T41" fmla="*/ 59 h 145"/>
              <a:gd name="T42" fmla="*/ 118 w 157"/>
              <a:gd name="T43" fmla="*/ 97 h 145"/>
              <a:gd name="T44" fmla="*/ 89 w 157"/>
              <a:gd name="T45" fmla="*/ 97 h 145"/>
              <a:gd name="T46" fmla="*/ 89 w 157"/>
              <a:gd name="T47" fmla="*/ 72 h 145"/>
              <a:gd name="T48" fmla="*/ 118 w 157"/>
              <a:gd name="T49" fmla="*/ 72 h 145"/>
              <a:gd name="T50" fmla="*/ 118 w 157"/>
              <a:gd name="T51" fmla="*/ 9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7" h="145">
                <a:moveTo>
                  <a:pt x="151" y="59"/>
                </a:moveTo>
                <a:cubicBezTo>
                  <a:pt x="130" y="41"/>
                  <a:pt x="130" y="41"/>
                  <a:pt x="130" y="41"/>
                </a:cubicBezTo>
                <a:cubicBezTo>
                  <a:pt x="124" y="36"/>
                  <a:pt x="115" y="28"/>
                  <a:pt x="110" y="23"/>
                </a:cubicBezTo>
                <a:cubicBezTo>
                  <a:pt x="88" y="5"/>
                  <a:pt x="88" y="5"/>
                  <a:pt x="88" y="5"/>
                </a:cubicBezTo>
                <a:cubicBezTo>
                  <a:pt x="83" y="0"/>
                  <a:pt x="74" y="0"/>
                  <a:pt x="69" y="5"/>
                </a:cubicBezTo>
                <a:cubicBezTo>
                  <a:pt x="47" y="23"/>
                  <a:pt x="47" y="23"/>
                  <a:pt x="47" y="23"/>
                </a:cubicBezTo>
                <a:cubicBezTo>
                  <a:pt x="42" y="28"/>
                  <a:pt x="33" y="36"/>
                  <a:pt x="27" y="41"/>
                </a:cubicBezTo>
                <a:cubicBezTo>
                  <a:pt x="6" y="59"/>
                  <a:pt x="6" y="59"/>
                  <a:pt x="6" y="59"/>
                </a:cubicBezTo>
                <a:cubicBezTo>
                  <a:pt x="0" y="64"/>
                  <a:pt x="2" y="68"/>
                  <a:pt x="9" y="68"/>
                </a:cubicBezTo>
                <a:cubicBezTo>
                  <a:pt x="21" y="68"/>
                  <a:pt x="21" y="68"/>
                  <a:pt x="21" y="68"/>
                </a:cubicBezTo>
                <a:cubicBezTo>
                  <a:pt x="21" y="139"/>
                  <a:pt x="21" y="139"/>
                  <a:pt x="21" y="139"/>
                </a:cubicBezTo>
                <a:cubicBezTo>
                  <a:pt x="21" y="142"/>
                  <a:pt x="24" y="145"/>
                  <a:pt x="27" y="145"/>
                </a:cubicBezTo>
                <a:cubicBezTo>
                  <a:pt x="38" y="145"/>
                  <a:pt x="38" y="145"/>
                  <a:pt x="38" y="145"/>
                </a:cubicBezTo>
                <a:cubicBezTo>
                  <a:pt x="38" y="81"/>
                  <a:pt x="38" y="81"/>
                  <a:pt x="38" y="81"/>
                </a:cubicBezTo>
                <a:cubicBezTo>
                  <a:pt x="71" y="81"/>
                  <a:pt x="71" y="81"/>
                  <a:pt x="71" y="81"/>
                </a:cubicBezTo>
                <a:cubicBezTo>
                  <a:pt x="71" y="145"/>
                  <a:pt x="71" y="145"/>
                  <a:pt x="71" y="145"/>
                </a:cubicBezTo>
                <a:cubicBezTo>
                  <a:pt x="130" y="145"/>
                  <a:pt x="130" y="145"/>
                  <a:pt x="130" y="145"/>
                </a:cubicBezTo>
                <a:cubicBezTo>
                  <a:pt x="134" y="145"/>
                  <a:pt x="136" y="142"/>
                  <a:pt x="136" y="139"/>
                </a:cubicBezTo>
                <a:cubicBezTo>
                  <a:pt x="136" y="68"/>
                  <a:pt x="136" y="68"/>
                  <a:pt x="136" y="68"/>
                </a:cubicBezTo>
                <a:cubicBezTo>
                  <a:pt x="148" y="68"/>
                  <a:pt x="148" y="68"/>
                  <a:pt x="148" y="68"/>
                </a:cubicBezTo>
                <a:cubicBezTo>
                  <a:pt x="155" y="68"/>
                  <a:pt x="157" y="64"/>
                  <a:pt x="151" y="59"/>
                </a:cubicBezTo>
                <a:close/>
                <a:moveTo>
                  <a:pt x="118" y="97"/>
                </a:moveTo>
                <a:cubicBezTo>
                  <a:pt x="89" y="97"/>
                  <a:pt x="89" y="97"/>
                  <a:pt x="89" y="97"/>
                </a:cubicBezTo>
                <a:cubicBezTo>
                  <a:pt x="89" y="72"/>
                  <a:pt x="89" y="72"/>
                  <a:pt x="89" y="72"/>
                </a:cubicBezTo>
                <a:cubicBezTo>
                  <a:pt x="118" y="72"/>
                  <a:pt x="118" y="72"/>
                  <a:pt x="118" y="72"/>
                </a:cubicBezTo>
                <a:lnTo>
                  <a:pt x="118" y="97"/>
                </a:lnTo>
                <a:close/>
              </a:path>
            </a:pathLst>
          </a:custGeom>
          <a:solidFill>
            <a:schemeClr val="tx2">
              <a:lumMod val="75000"/>
            </a:schemeClr>
          </a:solidFill>
          <a:ln>
            <a:noFill/>
          </a:ln>
        </p:spPr>
        <p:txBody>
          <a:bodyPr vert="horz" wrap="square" lIns="121908" tIns="60954" rIns="121908" bIns="60954" numCol="1" anchor="t" anchorCtr="0" compatLnSpc="1"/>
          <a:lstStyle/>
          <a:p>
            <a:endParaRPr lang="en-US">
              <a:latin typeface="+mn-ea"/>
            </a:endParaRPr>
          </a:p>
        </p:txBody>
      </p:sp>
      <p:sp>
        <p:nvSpPr>
          <p:cNvPr id="41" name="Freeform 92"/>
          <p:cNvSpPr>
            <a:spLocks noEditPoints="1"/>
          </p:cNvSpPr>
          <p:nvPr/>
        </p:nvSpPr>
        <p:spPr bwMode="auto">
          <a:xfrm>
            <a:off x="7071886" y="1580815"/>
            <a:ext cx="580299" cy="591172"/>
          </a:xfrm>
          <a:custGeom>
            <a:avLst/>
            <a:gdLst>
              <a:gd name="T0" fmla="*/ 143 w 148"/>
              <a:gd name="T1" fmla="*/ 130 h 151"/>
              <a:gd name="T2" fmla="*/ 100 w 148"/>
              <a:gd name="T3" fmla="*/ 86 h 151"/>
              <a:gd name="T4" fmla="*/ 110 w 148"/>
              <a:gd name="T5" fmla="*/ 55 h 151"/>
              <a:gd name="T6" fmla="*/ 55 w 148"/>
              <a:gd name="T7" fmla="*/ 0 h 151"/>
              <a:gd name="T8" fmla="*/ 0 w 148"/>
              <a:gd name="T9" fmla="*/ 55 h 151"/>
              <a:gd name="T10" fmla="*/ 55 w 148"/>
              <a:gd name="T11" fmla="*/ 109 h 151"/>
              <a:gd name="T12" fmla="*/ 81 w 148"/>
              <a:gd name="T13" fmla="*/ 103 h 151"/>
              <a:gd name="T14" fmla="*/ 126 w 148"/>
              <a:gd name="T15" fmla="*/ 147 h 151"/>
              <a:gd name="T16" fmla="*/ 143 w 148"/>
              <a:gd name="T17" fmla="*/ 147 h 151"/>
              <a:gd name="T18" fmla="*/ 143 w 148"/>
              <a:gd name="T19" fmla="*/ 130 h 151"/>
              <a:gd name="T20" fmla="*/ 19 w 148"/>
              <a:gd name="T21" fmla="*/ 55 h 151"/>
              <a:gd name="T22" fmla="*/ 55 w 148"/>
              <a:gd name="T23" fmla="*/ 18 h 151"/>
              <a:gd name="T24" fmla="*/ 92 w 148"/>
              <a:gd name="T25" fmla="*/ 55 h 151"/>
              <a:gd name="T26" fmla="*/ 55 w 148"/>
              <a:gd name="T27" fmla="*/ 91 h 151"/>
              <a:gd name="T28" fmla="*/ 19 w 148"/>
              <a:gd name="T29" fmla="*/ 5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8" h="151">
                <a:moveTo>
                  <a:pt x="143" y="130"/>
                </a:moveTo>
                <a:cubicBezTo>
                  <a:pt x="100" y="86"/>
                  <a:pt x="100" y="86"/>
                  <a:pt x="100" y="86"/>
                </a:cubicBezTo>
                <a:cubicBezTo>
                  <a:pt x="106" y="77"/>
                  <a:pt x="110" y="67"/>
                  <a:pt x="110" y="55"/>
                </a:cubicBezTo>
                <a:cubicBezTo>
                  <a:pt x="110" y="24"/>
                  <a:pt x="85" y="0"/>
                  <a:pt x="55" y="0"/>
                </a:cubicBezTo>
                <a:cubicBezTo>
                  <a:pt x="25" y="0"/>
                  <a:pt x="0" y="24"/>
                  <a:pt x="0" y="55"/>
                </a:cubicBezTo>
                <a:cubicBezTo>
                  <a:pt x="0" y="85"/>
                  <a:pt x="25" y="109"/>
                  <a:pt x="55" y="109"/>
                </a:cubicBezTo>
                <a:cubicBezTo>
                  <a:pt x="65" y="109"/>
                  <a:pt x="74" y="107"/>
                  <a:pt x="81" y="103"/>
                </a:cubicBezTo>
                <a:cubicBezTo>
                  <a:pt x="126" y="147"/>
                  <a:pt x="126" y="147"/>
                  <a:pt x="126" y="147"/>
                </a:cubicBezTo>
                <a:cubicBezTo>
                  <a:pt x="130" y="151"/>
                  <a:pt x="138" y="151"/>
                  <a:pt x="143" y="147"/>
                </a:cubicBezTo>
                <a:cubicBezTo>
                  <a:pt x="148" y="142"/>
                  <a:pt x="148" y="134"/>
                  <a:pt x="143" y="130"/>
                </a:cubicBezTo>
                <a:close/>
                <a:moveTo>
                  <a:pt x="19" y="55"/>
                </a:moveTo>
                <a:cubicBezTo>
                  <a:pt x="19" y="34"/>
                  <a:pt x="35" y="18"/>
                  <a:pt x="55" y="18"/>
                </a:cubicBezTo>
                <a:cubicBezTo>
                  <a:pt x="75" y="18"/>
                  <a:pt x="92" y="34"/>
                  <a:pt x="92" y="55"/>
                </a:cubicBezTo>
                <a:cubicBezTo>
                  <a:pt x="92" y="75"/>
                  <a:pt x="75" y="91"/>
                  <a:pt x="55" y="91"/>
                </a:cubicBezTo>
                <a:cubicBezTo>
                  <a:pt x="35" y="91"/>
                  <a:pt x="19" y="75"/>
                  <a:pt x="19" y="55"/>
                </a:cubicBezTo>
                <a:close/>
              </a:path>
            </a:pathLst>
          </a:custGeom>
          <a:solidFill>
            <a:schemeClr val="accent1"/>
          </a:solidFill>
          <a:ln>
            <a:noFill/>
          </a:ln>
        </p:spPr>
        <p:txBody>
          <a:bodyPr vert="horz" wrap="square" lIns="121908" tIns="60954" rIns="121908" bIns="60954" numCol="1" anchor="t" anchorCtr="0" compatLnSpc="1"/>
          <a:lstStyle/>
          <a:p>
            <a:endParaRPr lang="en-US">
              <a:latin typeface="+mn-ea"/>
            </a:endParaRPr>
          </a:p>
        </p:txBody>
      </p:sp>
      <p:grpSp>
        <p:nvGrpSpPr>
          <p:cNvPr id="42" name="组合 41"/>
          <p:cNvGrpSpPr/>
          <p:nvPr/>
        </p:nvGrpSpPr>
        <p:grpSpPr>
          <a:xfrm>
            <a:off x="4519314" y="1650564"/>
            <a:ext cx="545212" cy="510191"/>
            <a:chOff x="6661150" y="233363"/>
            <a:chExt cx="320675" cy="300038"/>
          </a:xfrm>
          <a:solidFill>
            <a:schemeClr val="accent4"/>
          </a:solidFill>
        </p:grpSpPr>
        <p:sp>
          <p:nvSpPr>
            <p:cNvPr id="49" name="Freeform 153"/>
            <p:cNvSpPr/>
            <p:nvPr/>
          </p:nvSpPr>
          <p:spPr bwMode="auto">
            <a:xfrm>
              <a:off x="6677025" y="315913"/>
              <a:ext cx="79375" cy="187325"/>
            </a:xfrm>
            <a:custGeom>
              <a:avLst/>
              <a:gdLst>
                <a:gd name="T0" fmla="*/ 34 w 34"/>
                <a:gd name="T1" fmla="*/ 81 h 81"/>
                <a:gd name="T2" fmla="*/ 34 w 34"/>
                <a:gd name="T3" fmla="*/ 8 h 81"/>
                <a:gd name="T4" fmla="*/ 26 w 34"/>
                <a:gd name="T5" fmla="*/ 0 h 81"/>
                <a:gd name="T6" fmla="*/ 9 w 34"/>
                <a:gd name="T7" fmla="*/ 0 h 81"/>
                <a:gd name="T8" fmla="*/ 0 w 34"/>
                <a:gd name="T9" fmla="*/ 8 h 81"/>
                <a:gd name="T10" fmla="*/ 0 w 34"/>
                <a:gd name="T11" fmla="*/ 81 h 81"/>
                <a:gd name="T12" fmla="*/ 34 w 3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34" h="81">
                  <a:moveTo>
                    <a:pt x="34" y="81"/>
                  </a:moveTo>
                  <a:cubicBezTo>
                    <a:pt x="34" y="8"/>
                    <a:pt x="34" y="8"/>
                    <a:pt x="34" y="8"/>
                  </a:cubicBezTo>
                  <a:cubicBezTo>
                    <a:pt x="34" y="4"/>
                    <a:pt x="30" y="0"/>
                    <a:pt x="26" y="0"/>
                  </a:cubicBezTo>
                  <a:cubicBezTo>
                    <a:pt x="9" y="0"/>
                    <a:pt x="9" y="0"/>
                    <a:pt x="9" y="0"/>
                  </a:cubicBezTo>
                  <a:cubicBezTo>
                    <a:pt x="4" y="0"/>
                    <a:pt x="0" y="4"/>
                    <a:pt x="0" y="8"/>
                  </a:cubicBezTo>
                  <a:cubicBezTo>
                    <a:pt x="0" y="81"/>
                    <a:pt x="0" y="81"/>
                    <a:pt x="0" y="81"/>
                  </a:cubicBezTo>
                  <a:lnTo>
                    <a:pt x="34"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50" name="Freeform 154"/>
            <p:cNvSpPr/>
            <p:nvPr/>
          </p:nvSpPr>
          <p:spPr bwMode="auto">
            <a:xfrm>
              <a:off x="6783388" y="233363"/>
              <a:ext cx="77788" cy="269875"/>
            </a:xfrm>
            <a:custGeom>
              <a:avLst/>
              <a:gdLst>
                <a:gd name="T0" fmla="*/ 34 w 34"/>
                <a:gd name="T1" fmla="*/ 117 h 117"/>
                <a:gd name="T2" fmla="*/ 34 w 34"/>
                <a:gd name="T3" fmla="*/ 8 h 117"/>
                <a:gd name="T4" fmla="*/ 25 w 34"/>
                <a:gd name="T5" fmla="*/ 0 h 117"/>
                <a:gd name="T6" fmla="*/ 8 w 34"/>
                <a:gd name="T7" fmla="*/ 0 h 117"/>
                <a:gd name="T8" fmla="*/ 0 w 34"/>
                <a:gd name="T9" fmla="*/ 8 h 117"/>
                <a:gd name="T10" fmla="*/ 0 w 34"/>
                <a:gd name="T11" fmla="*/ 117 h 117"/>
                <a:gd name="T12" fmla="*/ 34 w 34"/>
                <a:gd name="T13" fmla="*/ 117 h 117"/>
              </a:gdLst>
              <a:ahLst/>
              <a:cxnLst>
                <a:cxn ang="0">
                  <a:pos x="T0" y="T1"/>
                </a:cxn>
                <a:cxn ang="0">
                  <a:pos x="T2" y="T3"/>
                </a:cxn>
                <a:cxn ang="0">
                  <a:pos x="T4" y="T5"/>
                </a:cxn>
                <a:cxn ang="0">
                  <a:pos x="T6" y="T7"/>
                </a:cxn>
                <a:cxn ang="0">
                  <a:pos x="T8" y="T9"/>
                </a:cxn>
                <a:cxn ang="0">
                  <a:pos x="T10" y="T11"/>
                </a:cxn>
                <a:cxn ang="0">
                  <a:pos x="T12" y="T13"/>
                </a:cxn>
              </a:cxnLst>
              <a:rect l="0" t="0" r="r" b="b"/>
              <a:pathLst>
                <a:path w="34" h="117">
                  <a:moveTo>
                    <a:pt x="34" y="117"/>
                  </a:moveTo>
                  <a:cubicBezTo>
                    <a:pt x="34" y="8"/>
                    <a:pt x="34" y="8"/>
                    <a:pt x="34" y="8"/>
                  </a:cubicBezTo>
                  <a:cubicBezTo>
                    <a:pt x="34" y="4"/>
                    <a:pt x="30" y="0"/>
                    <a:pt x="25" y="0"/>
                  </a:cubicBezTo>
                  <a:cubicBezTo>
                    <a:pt x="8" y="0"/>
                    <a:pt x="8" y="0"/>
                    <a:pt x="8" y="0"/>
                  </a:cubicBezTo>
                  <a:cubicBezTo>
                    <a:pt x="3" y="0"/>
                    <a:pt x="0" y="4"/>
                    <a:pt x="0" y="8"/>
                  </a:cubicBezTo>
                  <a:cubicBezTo>
                    <a:pt x="0" y="117"/>
                    <a:pt x="0" y="117"/>
                    <a:pt x="0" y="117"/>
                  </a:cubicBezTo>
                  <a:lnTo>
                    <a:pt x="34" y="1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52" name="Freeform 155"/>
            <p:cNvSpPr/>
            <p:nvPr/>
          </p:nvSpPr>
          <p:spPr bwMode="auto">
            <a:xfrm>
              <a:off x="6886575" y="358776"/>
              <a:ext cx="79375" cy="144463"/>
            </a:xfrm>
            <a:custGeom>
              <a:avLst/>
              <a:gdLst>
                <a:gd name="T0" fmla="*/ 34 w 34"/>
                <a:gd name="T1" fmla="*/ 63 h 63"/>
                <a:gd name="T2" fmla="*/ 34 w 34"/>
                <a:gd name="T3" fmla="*/ 8 h 63"/>
                <a:gd name="T4" fmla="*/ 25 w 34"/>
                <a:gd name="T5" fmla="*/ 0 h 63"/>
                <a:gd name="T6" fmla="*/ 8 w 34"/>
                <a:gd name="T7" fmla="*/ 0 h 63"/>
                <a:gd name="T8" fmla="*/ 0 w 34"/>
                <a:gd name="T9" fmla="*/ 8 h 63"/>
                <a:gd name="T10" fmla="*/ 0 w 34"/>
                <a:gd name="T11" fmla="*/ 63 h 63"/>
                <a:gd name="T12" fmla="*/ 34 w 34"/>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34" h="63">
                  <a:moveTo>
                    <a:pt x="34" y="63"/>
                  </a:moveTo>
                  <a:cubicBezTo>
                    <a:pt x="34" y="8"/>
                    <a:pt x="34" y="8"/>
                    <a:pt x="34" y="8"/>
                  </a:cubicBezTo>
                  <a:cubicBezTo>
                    <a:pt x="34" y="4"/>
                    <a:pt x="30" y="0"/>
                    <a:pt x="25" y="0"/>
                  </a:cubicBezTo>
                  <a:cubicBezTo>
                    <a:pt x="8" y="0"/>
                    <a:pt x="8" y="0"/>
                    <a:pt x="8" y="0"/>
                  </a:cubicBezTo>
                  <a:cubicBezTo>
                    <a:pt x="4" y="0"/>
                    <a:pt x="0" y="4"/>
                    <a:pt x="0" y="8"/>
                  </a:cubicBezTo>
                  <a:cubicBezTo>
                    <a:pt x="0" y="63"/>
                    <a:pt x="0" y="63"/>
                    <a:pt x="0" y="63"/>
                  </a:cubicBezTo>
                  <a:lnTo>
                    <a:pt x="34"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62" name="Rectangle 156"/>
            <p:cNvSpPr>
              <a:spLocks noChangeArrowheads="1"/>
            </p:cNvSpPr>
            <p:nvPr/>
          </p:nvSpPr>
          <p:spPr bwMode="auto">
            <a:xfrm>
              <a:off x="6661150" y="512763"/>
              <a:ext cx="320675" cy="20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n-ea"/>
              </a:endParaRPr>
            </a:p>
          </p:txBody>
        </p:sp>
      </p:grpSp>
      <p:sp>
        <p:nvSpPr>
          <p:cNvPr id="63" name="Freeform 140"/>
          <p:cNvSpPr>
            <a:spLocks noEditPoints="1"/>
          </p:cNvSpPr>
          <p:nvPr/>
        </p:nvSpPr>
        <p:spPr bwMode="auto">
          <a:xfrm>
            <a:off x="9806236" y="1580816"/>
            <a:ext cx="605083" cy="605161"/>
          </a:xfrm>
          <a:custGeom>
            <a:avLst/>
            <a:gdLst>
              <a:gd name="T0" fmla="*/ 103 w 112"/>
              <a:gd name="T1" fmla="*/ 47 h 112"/>
              <a:gd name="T2" fmla="*/ 106 w 112"/>
              <a:gd name="T3" fmla="*/ 36 h 112"/>
              <a:gd name="T4" fmla="*/ 102 w 112"/>
              <a:gd name="T5" fmla="*/ 22 h 112"/>
              <a:gd name="T6" fmla="*/ 92 w 112"/>
              <a:gd name="T7" fmla="*/ 25 h 112"/>
              <a:gd name="T8" fmla="*/ 90 w 112"/>
              <a:gd name="T9" fmla="*/ 14 h 112"/>
              <a:gd name="T10" fmla="*/ 79 w 112"/>
              <a:gd name="T11" fmla="*/ 4 h 112"/>
              <a:gd name="T12" fmla="*/ 71 w 112"/>
              <a:gd name="T13" fmla="*/ 11 h 112"/>
              <a:gd name="T14" fmla="*/ 64 w 112"/>
              <a:gd name="T15" fmla="*/ 3 h 112"/>
              <a:gd name="T16" fmla="*/ 50 w 112"/>
              <a:gd name="T17" fmla="*/ 0 h 112"/>
              <a:gd name="T18" fmla="*/ 47 w 112"/>
              <a:gd name="T19" fmla="*/ 10 h 112"/>
              <a:gd name="T20" fmla="*/ 37 w 112"/>
              <a:gd name="T21" fmla="*/ 6 h 112"/>
              <a:gd name="T22" fmla="*/ 23 w 112"/>
              <a:gd name="T23" fmla="*/ 11 h 112"/>
              <a:gd name="T24" fmla="*/ 25 w 112"/>
              <a:gd name="T25" fmla="*/ 20 h 112"/>
              <a:gd name="T26" fmla="*/ 14 w 112"/>
              <a:gd name="T27" fmla="*/ 22 h 112"/>
              <a:gd name="T28" fmla="*/ 5 w 112"/>
              <a:gd name="T29" fmla="*/ 33 h 112"/>
              <a:gd name="T30" fmla="*/ 12 w 112"/>
              <a:gd name="T31" fmla="*/ 41 h 112"/>
              <a:gd name="T32" fmla="*/ 3 w 112"/>
              <a:gd name="T33" fmla="*/ 48 h 112"/>
              <a:gd name="T34" fmla="*/ 0 w 112"/>
              <a:gd name="T35" fmla="*/ 62 h 112"/>
              <a:gd name="T36" fmla="*/ 10 w 112"/>
              <a:gd name="T37" fmla="*/ 65 h 112"/>
              <a:gd name="T38" fmla="*/ 6 w 112"/>
              <a:gd name="T39" fmla="*/ 75 h 112"/>
              <a:gd name="T40" fmla="*/ 11 w 112"/>
              <a:gd name="T41" fmla="*/ 89 h 112"/>
              <a:gd name="T42" fmla="*/ 21 w 112"/>
              <a:gd name="T43" fmla="*/ 87 h 112"/>
              <a:gd name="T44" fmla="*/ 23 w 112"/>
              <a:gd name="T45" fmla="*/ 98 h 112"/>
              <a:gd name="T46" fmla="*/ 34 w 112"/>
              <a:gd name="T47" fmla="*/ 108 h 112"/>
              <a:gd name="T48" fmla="*/ 41 w 112"/>
              <a:gd name="T49" fmla="*/ 101 h 112"/>
              <a:gd name="T50" fmla="*/ 48 w 112"/>
              <a:gd name="T51" fmla="*/ 109 h 112"/>
              <a:gd name="T52" fmla="*/ 63 w 112"/>
              <a:gd name="T53" fmla="*/ 112 h 112"/>
              <a:gd name="T54" fmla="*/ 66 w 112"/>
              <a:gd name="T55" fmla="*/ 102 h 112"/>
              <a:gd name="T56" fmla="*/ 76 w 112"/>
              <a:gd name="T57" fmla="*/ 106 h 112"/>
              <a:gd name="T58" fmla="*/ 90 w 112"/>
              <a:gd name="T59" fmla="*/ 101 h 112"/>
              <a:gd name="T60" fmla="*/ 88 w 112"/>
              <a:gd name="T61" fmla="*/ 91 h 112"/>
              <a:gd name="T62" fmla="*/ 98 w 112"/>
              <a:gd name="T63" fmla="*/ 89 h 112"/>
              <a:gd name="T64" fmla="*/ 108 w 112"/>
              <a:gd name="T65" fmla="*/ 78 h 112"/>
              <a:gd name="T66" fmla="*/ 101 w 112"/>
              <a:gd name="T67" fmla="*/ 71 h 112"/>
              <a:gd name="T68" fmla="*/ 110 w 112"/>
              <a:gd name="T69" fmla="*/ 64 h 112"/>
              <a:gd name="T70" fmla="*/ 112 w 112"/>
              <a:gd name="T71" fmla="*/ 49 h 112"/>
              <a:gd name="T72" fmla="*/ 56 w 112"/>
              <a:gd name="T73" fmla="*/ 86 h 112"/>
              <a:gd name="T74" fmla="*/ 56 w 112"/>
              <a:gd name="T75" fmla="*/ 26 h 112"/>
              <a:gd name="T76" fmla="*/ 56 w 112"/>
              <a:gd name="T7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solidFill>
            <a:schemeClr val="accent3"/>
          </a:solidFill>
          <a:ln>
            <a:noFill/>
          </a:ln>
        </p:spPr>
        <p:txBody>
          <a:bodyPr vert="horz" wrap="square" lIns="121908" tIns="60954" rIns="121908" bIns="60954" numCol="1" anchor="t" anchorCtr="0" compatLnSpc="1"/>
          <a:lstStyle/>
          <a:p>
            <a:endParaRPr lang="en-US">
              <a:latin typeface="+mn-ea"/>
            </a:endParaRPr>
          </a:p>
        </p:txBody>
      </p:sp>
      <p:sp>
        <p:nvSpPr>
          <p:cNvPr id="2" name="标题 1"/>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nodeType="afterEffect">
                                  <p:stCondLst>
                                    <p:cond delay="0"/>
                                  </p:stCondLst>
                                  <p:childTnLst>
                                    <p:set>
                                      <p:cBhvr>
                                        <p:cTn id="11" dur="1" fill="hold">
                                          <p:stCondLst>
                                            <p:cond delay="0"/>
                                          </p:stCondLst>
                                        </p:cTn>
                                        <p:tgtEl>
                                          <p:spTgt spid="69"/>
                                        </p:tgtEl>
                                        <p:attrNameLst>
                                          <p:attrName>style.visibility</p:attrName>
                                        </p:attrNameLst>
                                      </p:cBhvr>
                                      <p:to>
                                        <p:strVal val="visible"/>
                                      </p:to>
                                    </p:set>
                                    <p:anim calcmode="lin" valueType="num">
                                      <p:cBhvr additive="base">
                                        <p:cTn id="12" dur="500" fill="hold"/>
                                        <p:tgtEl>
                                          <p:spTgt spid="69"/>
                                        </p:tgtEl>
                                        <p:attrNameLst>
                                          <p:attrName>ppt_x</p:attrName>
                                        </p:attrNameLst>
                                      </p:cBhvr>
                                      <p:tavLst>
                                        <p:tav tm="0">
                                          <p:val>
                                            <p:strVal val="#ppt_x"/>
                                          </p:val>
                                        </p:tav>
                                        <p:tav tm="100000">
                                          <p:val>
                                            <p:strVal val="#ppt_x"/>
                                          </p:val>
                                        </p:tav>
                                      </p:tavLst>
                                    </p:anim>
                                    <p:anim calcmode="lin" valueType="num">
                                      <p:cBhvr additive="base">
                                        <p:cTn id="13" dur="500" fill="hold"/>
                                        <p:tgtEl>
                                          <p:spTgt spid="6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lide(fromBottom)">
                                      <p:cBhvr>
                                        <p:cTn id="17" dur="500"/>
                                        <p:tgtEl>
                                          <p:spTgt spid="54"/>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500" fill="hold"/>
                                        <p:tgtEl>
                                          <p:spTgt spid="42"/>
                                        </p:tgtEl>
                                        <p:attrNameLst>
                                          <p:attrName>ppt_x</p:attrName>
                                        </p:attrNameLst>
                                      </p:cBhvr>
                                      <p:tavLst>
                                        <p:tav tm="0">
                                          <p:val>
                                            <p:strVal val="#ppt_x"/>
                                          </p:val>
                                        </p:tav>
                                        <p:tav tm="100000">
                                          <p:val>
                                            <p:strVal val="#ppt_x"/>
                                          </p:val>
                                        </p:tav>
                                      </p:tavLst>
                                    </p:anim>
                                    <p:anim calcmode="lin" valueType="num">
                                      <p:cBhvr additive="base">
                                        <p:cTn id="22" dur="50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accel="50000" decel="50000" fill="hold"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12" presetClass="entr" presetSubtype="4"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slide(fromBottom)">
                                      <p:cBhvr>
                                        <p:cTn id="31" dur="500"/>
                                        <p:tgtEl>
                                          <p:spTgt spid="55"/>
                                        </p:tgtEl>
                                      </p:cBhvr>
                                    </p:animEffect>
                                  </p:childTnLst>
                                </p:cTn>
                              </p:par>
                            </p:childTnLst>
                          </p:cTn>
                        </p:par>
                        <p:par>
                          <p:cTn id="32" fill="hold">
                            <p:stCondLst>
                              <p:cond delay="3000"/>
                            </p:stCondLst>
                            <p:childTnLst>
                              <p:par>
                                <p:cTn id="33" presetID="2" presetClass="entr" presetSubtype="4" accel="50000" decel="50000" fill="hold" grpId="0" nodeType="afterEffect">
                                  <p:stCondLst>
                                    <p:cond delay="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500" fill="hold"/>
                                        <p:tgtEl>
                                          <p:spTgt spid="41"/>
                                        </p:tgtEl>
                                        <p:attrNameLst>
                                          <p:attrName>ppt_x</p:attrName>
                                        </p:attrNameLst>
                                      </p:cBhvr>
                                      <p:tavLst>
                                        <p:tav tm="0">
                                          <p:val>
                                            <p:strVal val="#ppt_x"/>
                                          </p:val>
                                        </p:tav>
                                        <p:tav tm="100000">
                                          <p:val>
                                            <p:strVal val="#ppt_x"/>
                                          </p:val>
                                        </p:tav>
                                      </p:tavLst>
                                    </p:anim>
                                    <p:anim calcmode="lin" valueType="num">
                                      <p:cBhvr additive="base">
                                        <p:cTn id="36" dur="500" fill="hold"/>
                                        <p:tgtEl>
                                          <p:spTgt spid="41"/>
                                        </p:tgtEl>
                                        <p:attrNameLst>
                                          <p:attrName>ppt_y</p:attrName>
                                        </p:attrNameLst>
                                      </p:cBhvr>
                                      <p:tavLst>
                                        <p:tav tm="0">
                                          <p:val>
                                            <p:strVal val="1+#ppt_h/2"/>
                                          </p:val>
                                        </p:tav>
                                        <p:tav tm="100000">
                                          <p:val>
                                            <p:strVal val="#ppt_y"/>
                                          </p:val>
                                        </p:tav>
                                      </p:tavLst>
                                    </p:anim>
                                  </p:childTnLst>
                                </p:cTn>
                              </p:par>
                            </p:childTnLst>
                          </p:cTn>
                        </p:par>
                        <p:par>
                          <p:cTn id="37" fill="hold">
                            <p:stCondLst>
                              <p:cond delay="3500"/>
                            </p:stCondLst>
                            <p:childTnLst>
                              <p:par>
                                <p:cTn id="38" presetID="2" presetClass="entr" presetSubtype="4" accel="50000" decel="50000" fill="hold" nodeType="afterEffect">
                                  <p:stCondLst>
                                    <p:cond delay="0"/>
                                  </p:stCondLst>
                                  <p:childTnLst>
                                    <p:set>
                                      <p:cBhvr>
                                        <p:cTn id="39" dur="1" fill="hold">
                                          <p:stCondLst>
                                            <p:cond delay="0"/>
                                          </p:stCondLst>
                                        </p:cTn>
                                        <p:tgtEl>
                                          <p:spTgt spid="70"/>
                                        </p:tgtEl>
                                        <p:attrNameLst>
                                          <p:attrName>style.visibility</p:attrName>
                                        </p:attrNameLst>
                                      </p:cBhvr>
                                      <p:to>
                                        <p:strVal val="visible"/>
                                      </p:to>
                                    </p:set>
                                    <p:anim calcmode="lin" valueType="num">
                                      <p:cBhvr additive="base">
                                        <p:cTn id="40" dur="500" fill="hold"/>
                                        <p:tgtEl>
                                          <p:spTgt spid="70"/>
                                        </p:tgtEl>
                                        <p:attrNameLst>
                                          <p:attrName>ppt_x</p:attrName>
                                        </p:attrNameLst>
                                      </p:cBhvr>
                                      <p:tavLst>
                                        <p:tav tm="0">
                                          <p:val>
                                            <p:strVal val="#ppt_x"/>
                                          </p:val>
                                        </p:tav>
                                        <p:tav tm="100000">
                                          <p:val>
                                            <p:strVal val="#ppt_x"/>
                                          </p:val>
                                        </p:tav>
                                      </p:tavLst>
                                    </p:anim>
                                    <p:anim calcmode="lin" valueType="num">
                                      <p:cBhvr additive="base">
                                        <p:cTn id="41" dur="500" fill="hold"/>
                                        <p:tgtEl>
                                          <p:spTgt spid="70"/>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12" presetClass="entr" presetSubtype="4" fill="hold" grpId="0" nodeType="after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slide(fromBottom)">
                                      <p:cBhvr>
                                        <p:cTn id="45" dur="500"/>
                                        <p:tgtEl>
                                          <p:spTgt spid="56"/>
                                        </p:tgtEl>
                                      </p:cBhvr>
                                    </p:animEffect>
                                  </p:childTnLst>
                                </p:cTn>
                              </p:par>
                            </p:childTnLst>
                          </p:cTn>
                        </p:par>
                        <p:par>
                          <p:cTn id="46" fill="hold">
                            <p:stCondLst>
                              <p:cond delay="450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additive="base">
                                        <p:cTn id="49" dur="500" fill="hold"/>
                                        <p:tgtEl>
                                          <p:spTgt spid="63"/>
                                        </p:tgtEl>
                                        <p:attrNameLst>
                                          <p:attrName>ppt_x</p:attrName>
                                        </p:attrNameLst>
                                      </p:cBhvr>
                                      <p:tavLst>
                                        <p:tav tm="0">
                                          <p:val>
                                            <p:strVal val="#ppt_x"/>
                                          </p:val>
                                        </p:tav>
                                        <p:tav tm="100000">
                                          <p:val>
                                            <p:strVal val="#ppt_x"/>
                                          </p:val>
                                        </p:tav>
                                      </p:tavLst>
                                    </p:anim>
                                    <p:anim calcmode="lin" valueType="num">
                                      <p:cBhvr additive="base">
                                        <p:cTn id="50" dur="500" fill="hold"/>
                                        <p:tgtEl>
                                          <p:spTgt spid="63"/>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2" presetClass="entr" presetSubtype="4" accel="50000" decel="50000" fill="hold" nodeType="afterEffect">
                                  <p:stCondLst>
                                    <p:cond delay="0"/>
                                  </p:stCondLst>
                                  <p:childTnLst>
                                    <p:set>
                                      <p:cBhvr>
                                        <p:cTn id="53" dur="1" fill="hold">
                                          <p:stCondLst>
                                            <p:cond delay="0"/>
                                          </p:stCondLst>
                                        </p:cTn>
                                        <p:tgtEl>
                                          <p:spTgt spid="53"/>
                                        </p:tgtEl>
                                        <p:attrNameLst>
                                          <p:attrName>style.visibility</p:attrName>
                                        </p:attrNameLst>
                                      </p:cBhvr>
                                      <p:to>
                                        <p:strVal val="visible"/>
                                      </p:to>
                                    </p:set>
                                    <p:anim calcmode="lin" valueType="num">
                                      <p:cBhvr additive="base">
                                        <p:cTn id="54" dur="500" fill="hold"/>
                                        <p:tgtEl>
                                          <p:spTgt spid="53"/>
                                        </p:tgtEl>
                                        <p:attrNameLst>
                                          <p:attrName>ppt_x</p:attrName>
                                        </p:attrNameLst>
                                      </p:cBhvr>
                                      <p:tavLst>
                                        <p:tav tm="0">
                                          <p:val>
                                            <p:strVal val="#ppt_x"/>
                                          </p:val>
                                        </p:tav>
                                        <p:tav tm="100000">
                                          <p:val>
                                            <p:strVal val="#ppt_x"/>
                                          </p:val>
                                        </p:tav>
                                      </p:tavLst>
                                    </p:anim>
                                    <p:anim calcmode="lin" valueType="num">
                                      <p:cBhvr additive="base">
                                        <p:cTn id="55" dur="500" fill="hold"/>
                                        <p:tgtEl>
                                          <p:spTgt spid="53"/>
                                        </p:tgtEl>
                                        <p:attrNameLst>
                                          <p:attrName>ppt_y</p:attrName>
                                        </p:attrNameLst>
                                      </p:cBhvr>
                                      <p:tavLst>
                                        <p:tav tm="0">
                                          <p:val>
                                            <p:strVal val="1+#ppt_h/2"/>
                                          </p:val>
                                        </p:tav>
                                        <p:tav tm="100000">
                                          <p:val>
                                            <p:strVal val="#ppt_y"/>
                                          </p:val>
                                        </p:tav>
                                      </p:tavLst>
                                    </p:anim>
                                  </p:childTnLst>
                                </p:cTn>
                              </p:par>
                            </p:childTnLst>
                          </p:cTn>
                        </p:par>
                        <p:par>
                          <p:cTn id="56" fill="hold">
                            <p:stCondLst>
                              <p:cond delay="5500"/>
                            </p:stCondLst>
                            <p:childTnLst>
                              <p:par>
                                <p:cTn id="57" presetID="12" presetClass="entr" presetSubtype="4"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slide(fromBottom)">
                                      <p:cBhvr>
                                        <p:cTn id="59" dur="500"/>
                                        <p:tgtEl>
                                          <p:spTgt spid="57"/>
                                        </p:tgtEl>
                                      </p:cBhvr>
                                    </p:animEffect>
                                  </p:childTnLst>
                                </p:cTn>
                              </p:par>
                            </p:childTnLst>
                          </p:cTn>
                        </p:par>
                        <p:par>
                          <p:cTn id="60" fill="hold">
                            <p:stCondLst>
                              <p:cond delay="6000"/>
                            </p:stCondLst>
                            <p:childTnLst>
                              <p:par>
                                <p:cTn id="61" presetID="18" presetClass="entr" presetSubtype="3" fill="hold"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strips(upRight)">
                                      <p:cBhvr>
                                        <p:cTn id="63" dur="500"/>
                                        <p:tgtEl>
                                          <p:spTgt spid="68"/>
                                        </p:tgtEl>
                                      </p:cBhvr>
                                    </p:animEffect>
                                  </p:childTnLst>
                                </p:cTn>
                              </p:par>
                            </p:childTnLst>
                          </p:cTn>
                        </p:par>
                        <p:par>
                          <p:cTn id="64" fill="hold">
                            <p:stCondLst>
                              <p:cond delay="6500"/>
                            </p:stCondLst>
                            <p:childTnLst>
                              <p:par>
                                <p:cTn id="65" presetID="10" presetClass="entr" presetSubtype="0"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Effect transition="in" filter="fade">
                                      <p:cBhvr>
                                        <p:cTn id="6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p:bldP spid="67" grpId="0"/>
      <p:bldP spid="37" grpId="0" animBg="1"/>
      <p:bldP spid="41" grpId="0" animBg="1"/>
      <p:bldP spid="6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66"/>
          <p:cNvGrpSpPr/>
          <p:nvPr/>
        </p:nvGrpSpPr>
        <p:grpSpPr>
          <a:xfrm>
            <a:off x="8798525" y="3210900"/>
            <a:ext cx="2596630" cy="911661"/>
            <a:chOff x="5603652" y="1661703"/>
            <a:chExt cx="1947726" cy="683746"/>
          </a:xfrm>
        </p:grpSpPr>
        <p:sp>
          <p:nvSpPr>
            <p:cNvPr id="37" name="Text Placeholder 3"/>
            <p:cNvSpPr txBox="1"/>
            <p:nvPr/>
          </p:nvSpPr>
          <p:spPr>
            <a:xfrm>
              <a:off x="5603652" y="1661703"/>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dirty="0">
                  <a:solidFill>
                    <a:schemeClr val="accent3"/>
                  </a:solidFill>
                  <a:latin typeface="+mn-ea"/>
                </a:rPr>
                <a:t>添加副标题</a:t>
              </a:r>
              <a:endParaRPr lang="en-US" dirty="0">
                <a:solidFill>
                  <a:schemeClr val="accent3"/>
                </a:solidFill>
                <a:latin typeface="+mn-ea"/>
              </a:endParaRPr>
            </a:p>
          </p:txBody>
        </p:sp>
        <p:sp>
          <p:nvSpPr>
            <p:cNvPr id="38" name="Text Placeholder 3"/>
            <p:cNvSpPr txBox="1"/>
            <p:nvPr/>
          </p:nvSpPr>
          <p:spPr>
            <a:xfrm>
              <a:off x="5603652" y="1883784"/>
              <a:ext cx="1947726"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grpSp>
        <p:nvGrpSpPr>
          <p:cNvPr id="39" name="Group 69"/>
          <p:cNvGrpSpPr/>
          <p:nvPr/>
        </p:nvGrpSpPr>
        <p:grpSpPr>
          <a:xfrm>
            <a:off x="8414528" y="1775102"/>
            <a:ext cx="2596630" cy="913253"/>
            <a:chOff x="5603652" y="1660509"/>
            <a:chExt cx="1947726" cy="684940"/>
          </a:xfrm>
        </p:grpSpPr>
        <p:sp>
          <p:nvSpPr>
            <p:cNvPr id="40" name="Text Placeholder 3"/>
            <p:cNvSpPr txBox="1"/>
            <p:nvPr/>
          </p:nvSpPr>
          <p:spPr>
            <a:xfrm>
              <a:off x="5603652" y="1660509"/>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dirty="0">
                  <a:solidFill>
                    <a:schemeClr val="accent5">
                      <a:lumMod val="75000"/>
                    </a:schemeClr>
                  </a:solidFill>
                  <a:latin typeface="+mn-ea"/>
                </a:rPr>
                <a:t>添加副标题</a:t>
              </a:r>
              <a:endParaRPr lang="en-US" dirty="0">
                <a:solidFill>
                  <a:schemeClr val="accent5">
                    <a:lumMod val="75000"/>
                  </a:schemeClr>
                </a:solidFill>
                <a:latin typeface="+mn-ea"/>
              </a:endParaRPr>
            </a:p>
          </p:txBody>
        </p:sp>
        <p:sp>
          <p:nvSpPr>
            <p:cNvPr id="41" name="Text Placeholder 3"/>
            <p:cNvSpPr txBox="1"/>
            <p:nvPr/>
          </p:nvSpPr>
          <p:spPr>
            <a:xfrm>
              <a:off x="5603652" y="1883784"/>
              <a:ext cx="1947726"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grpSp>
        <p:nvGrpSpPr>
          <p:cNvPr id="42" name="Group 72"/>
          <p:cNvGrpSpPr/>
          <p:nvPr/>
        </p:nvGrpSpPr>
        <p:grpSpPr>
          <a:xfrm>
            <a:off x="1041792" y="4693856"/>
            <a:ext cx="2596630" cy="915868"/>
            <a:chOff x="5603652" y="1658548"/>
            <a:chExt cx="1947726" cy="686901"/>
          </a:xfrm>
        </p:grpSpPr>
        <p:sp>
          <p:nvSpPr>
            <p:cNvPr id="43" name="Text Placeholder 3"/>
            <p:cNvSpPr txBox="1"/>
            <p:nvPr/>
          </p:nvSpPr>
          <p:spPr>
            <a:xfrm>
              <a:off x="6878029" y="1658548"/>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dirty="0">
                  <a:solidFill>
                    <a:schemeClr val="accent2"/>
                  </a:solidFill>
                  <a:latin typeface="+mn-ea"/>
                </a:rPr>
                <a:t>添加副标题</a:t>
              </a:r>
              <a:endParaRPr lang="en-US" dirty="0">
                <a:solidFill>
                  <a:schemeClr val="accent2"/>
                </a:solidFill>
                <a:latin typeface="+mn-ea"/>
              </a:endParaRPr>
            </a:p>
          </p:txBody>
        </p:sp>
        <p:sp>
          <p:nvSpPr>
            <p:cNvPr id="44" name="Text Placeholder 3"/>
            <p:cNvSpPr txBox="1"/>
            <p:nvPr/>
          </p:nvSpPr>
          <p:spPr>
            <a:xfrm>
              <a:off x="5603652" y="1883784"/>
              <a:ext cx="1947726"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grpSp>
        <p:nvGrpSpPr>
          <p:cNvPr id="45" name="Group 75"/>
          <p:cNvGrpSpPr/>
          <p:nvPr/>
        </p:nvGrpSpPr>
        <p:grpSpPr>
          <a:xfrm>
            <a:off x="720047" y="3281581"/>
            <a:ext cx="2596630" cy="942961"/>
            <a:chOff x="5603652" y="1638228"/>
            <a:chExt cx="1947726" cy="707221"/>
          </a:xfrm>
        </p:grpSpPr>
        <p:sp>
          <p:nvSpPr>
            <p:cNvPr id="46" name="Text Placeholder 3"/>
            <p:cNvSpPr txBox="1"/>
            <p:nvPr/>
          </p:nvSpPr>
          <p:spPr>
            <a:xfrm>
              <a:off x="6878029" y="1638228"/>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dirty="0">
                  <a:solidFill>
                    <a:schemeClr val="accent1"/>
                  </a:solidFill>
                  <a:latin typeface="+mn-ea"/>
                </a:rPr>
                <a:t>添加副标题</a:t>
              </a:r>
              <a:endParaRPr lang="en-US" dirty="0">
                <a:solidFill>
                  <a:schemeClr val="accent1"/>
                </a:solidFill>
                <a:latin typeface="+mn-ea"/>
              </a:endParaRPr>
            </a:p>
          </p:txBody>
        </p:sp>
        <p:sp>
          <p:nvSpPr>
            <p:cNvPr id="47" name="Text Placeholder 3"/>
            <p:cNvSpPr txBox="1"/>
            <p:nvPr/>
          </p:nvSpPr>
          <p:spPr>
            <a:xfrm>
              <a:off x="5603652" y="1883784"/>
              <a:ext cx="1947726"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grpSp>
        <p:nvGrpSpPr>
          <p:cNvPr id="48" name="Group 72"/>
          <p:cNvGrpSpPr/>
          <p:nvPr/>
        </p:nvGrpSpPr>
        <p:grpSpPr>
          <a:xfrm>
            <a:off x="1041792" y="1881220"/>
            <a:ext cx="2596630" cy="915868"/>
            <a:chOff x="5603652" y="1658548"/>
            <a:chExt cx="1947726" cy="686901"/>
          </a:xfrm>
        </p:grpSpPr>
        <p:sp>
          <p:nvSpPr>
            <p:cNvPr id="49" name="Text Placeholder 3"/>
            <p:cNvSpPr txBox="1"/>
            <p:nvPr/>
          </p:nvSpPr>
          <p:spPr>
            <a:xfrm>
              <a:off x="6878029" y="1658548"/>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dirty="0">
                  <a:solidFill>
                    <a:schemeClr val="bg2"/>
                  </a:solidFill>
                  <a:latin typeface="+mn-ea"/>
                </a:rPr>
                <a:t>添加副标题</a:t>
              </a:r>
              <a:endParaRPr lang="en-US" dirty="0">
                <a:solidFill>
                  <a:schemeClr val="bg2"/>
                </a:solidFill>
                <a:latin typeface="+mn-ea"/>
              </a:endParaRPr>
            </a:p>
          </p:txBody>
        </p:sp>
        <p:sp>
          <p:nvSpPr>
            <p:cNvPr id="50" name="Text Placeholder 3"/>
            <p:cNvSpPr txBox="1"/>
            <p:nvPr/>
          </p:nvSpPr>
          <p:spPr>
            <a:xfrm>
              <a:off x="5603652" y="1883784"/>
              <a:ext cx="1947726"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grpSp>
        <p:nvGrpSpPr>
          <p:cNvPr id="51" name="Group 69"/>
          <p:cNvGrpSpPr/>
          <p:nvPr/>
        </p:nvGrpSpPr>
        <p:grpSpPr>
          <a:xfrm>
            <a:off x="8414528" y="4672370"/>
            <a:ext cx="2596630" cy="913253"/>
            <a:chOff x="5603652" y="1660509"/>
            <a:chExt cx="1947726" cy="684940"/>
          </a:xfrm>
        </p:grpSpPr>
        <p:sp>
          <p:nvSpPr>
            <p:cNvPr id="52" name="Text Placeholder 3"/>
            <p:cNvSpPr txBox="1"/>
            <p:nvPr/>
          </p:nvSpPr>
          <p:spPr>
            <a:xfrm>
              <a:off x="5603652" y="1660509"/>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dirty="0">
                  <a:solidFill>
                    <a:schemeClr val="accent4"/>
                  </a:solidFill>
                  <a:latin typeface="+mn-ea"/>
                </a:rPr>
                <a:t>添加副标题</a:t>
              </a:r>
              <a:endParaRPr lang="en-US" dirty="0">
                <a:solidFill>
                  <a:schemeClr val="accent4"/>
                </a:solidFill>
                <a:latin typeface="+mn-ea"/>
              </a:endParaRPr>
            </a:p>
          </p:txBody>
        </p:sp>
        <p:sp>
          <p:nvSpPr>
            <p:cNvPr id="53" name="Text Placeholder 3"/>
            <p:cNvSpPr txBox="1"/>
            <p:nvPr/>
          </p:nvSpPr>
          <p:spPr>
            <a:xfrm>
              <a:off x="5603652" y="1883784"/>
              <a:ext cx="1947726"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sp>
        <p:nvSpPr>
          <p:cNvPr id="82" name="Freeform 81"/>
          <p:cNvSpPr/>
          <p:nvPr/>
        </p:nvSpPr>
        <p:spPr>
          <a:xfrm rot="2539609">
            <a:off x="6846619" y="4522709"/>
            <a:ext cx="641147" cy="106841"/>
          </a:xfrm>
          <a:custGeom>
            <a:avLst/>
            <a:gdLst/>
            <a:ahLst/>
            <a:cxnLst/>
            <a:rect l="0" t="0" r="0" b="0"/>
            <a:pathLst>
              <a:path>
                <a:moveTo>
                  <a:pt x="0" y="32211"/>
                </a:moveTo>
                <a:lnTo>
                  <a:pt x="386650" y="32211"/>
                </a:lnTo>
              </a:path>
            </a:pathLst>
          </a:custGeom>
          <a:noFill/>
          <a:ln>
            <a:solidFill>
              <a:schemeClr val="accent4"/>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3" name="Freeform 82"/>
          <p:cNvSpPr/>
          <p:nvPr/>
        </p:nvSpPr>
        <p:spPr>
          <a:xfrm>
            <a:off x="6930185" y="3724089"/>
            <a:ext cx="701802" cy="106841"/>
          </a:xfrm>
          <a:custGeom>
            <a:avLst/>
            <a:gdLst/>
            <a:ahLst/>
            <a:cxnLst/>
            <a:rect l="0" t="0" r="0" b="0"/>
            <a:pathLst>
              <a:path>
                <a:moveTo>
                  <a:pt x="0" y="32211"/>
                </a:moveTo>
                <a:lnTo>
                  <a:pt x="423229" y="32211"/>
                </a:lnTo>
              </a:path>
            </a:pathLst>
          </a:custGeom>
          <a:noFill/>
          <a:ln>
            <a:solidFill>
              <a:schemeClr val="accent3"/>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4" name="Freeform 83"/>
          <p:cNvSpPr/>
          <p:nvPr/>
        </p:nvSpPr>
        <p:spPr>
          <a:xfrm rot="19060391">
            <a:off x="6846619" y="2925469"/>
            <a:ext cx="641147" cy="106841"/>
          </a:xfrm>
          <a:custGeom>
            <a:avLst/>
            <a:gdLst/>
            <a:ahLst/>
            <a:cxnLst/>
            <a:rect l="0" t="0" r="0" b="0"/>
            <a:pathLst>
              <a:path>
                <a:moveTo>
                  <a:pt x="0" y="32211"/>
                </a:moveTo>
                <a:lnTo>
                  <a:pt x="386650" y="32211"/>
                </a:lnTo>
              </a:path>
            </a:pathLst>
          </a:custGeom>
          <a:noFill/>
          <a:ln>
            <a:solidFill>
              <a:schemeClr val="accent5">
                <a:lumMod val="75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6" name="Freeform 85"/>
          <p:cNvSpPr/>
          <p:nvPr/>
        </p:nvSpPr>
        <p:spPr>
          <a:xfrm>
            <a:off x="7171193" y="1845315"/>
            <a:ext cx="1096675" cy="1096817"/>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accent5">
              <a:lumMod val="75000"/>
            </a:schemeClr>
          </a:solidFill>
          <a:ln w="127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24" tIns="141824" rIns="141824" bIns="141824" numCol="1" spcCol="1693" anchor="ctr" anchorCtr="0">
            <a:noAutofit/>
          </a:bodyPr>
          <a:lstStyle/>
          <a:p>
            <a:pPr algn="ctr" defTabSz="888365">
              <a:lnSpc>
                <a:spcPct val="90000"/>
              </a:lnSpc>
              <a:spcBef>
                <a:spcPct val="0"/>
              </a:spcBef>
              <a:spcAft>
                <a:spcPct val="35000"/>
              </a:spcAft>
            </a:pPr>
            <a:r>
              <a:rPr lang="en-US" sz="3200" dirty="0">
                <a:latin typeface="+mn-ea"/>
              </a:rPr>
              <a:t>04</a:t>
            </a:r>
          </a:p>
        </p:txBody>
      </p:sp>
      <p:sp>
        <p:nvSpPr>
          <p:cNvPr id="88" name="Freeform 87"/>
          <p:cNvSpPr/>
          <p:nvPr/>
        </p:nvSpPr>
        <p:spPr>
          <a:xfrm>
            <a:off x="7631989" y="3229101"/>
            <a:ext cx="1096675" cy="1096817"/>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accent3"/>
          </a:solidFill>
          <a:ln w="127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24" tIns="141824" rIns="141824" bIns="141824" numCol="1" spcCol="1693" anchor="ctr" anchorCtr="0">
            <a:noAutofit/>
          </a:bodyPr>
          <a:lstStyle/>
          <a:p>
            <a:pPr algn="ctr" defTabSz="888365">
              <a:lnSpc>
                <a:spcPct val="90000"/>
              </a:lnSpc>
              <a:spcBef>
                <a:spcPct val="0"/>
              </a:spcBef>
              <a:spcAft>
                <a:spcPct val="35000"/>
              </a:spcAft>
            </a:pPr>
            <a:r>
              <a:rPr lang="en-US" sz="3200" dirty="0">
                <a:solidFill>
                  <a:schemeClr val="bg1">
                    <a:lumMod val="95000"/>
                  </a:schemeClr>
                </a:solidFill>
                <a:latin typeface="+mn-ea"/>
              </a:rPr>
              <a:t>05</a:t>
            </a:r>
            <a:endParaRPr lang="en-US" sz="3200" dirty="0">
              <a:latin typeface="+mn-ea"/>
            </a:endParaRPr>
          </a:p>
        </p:txBody>
      </p:sp>
      <p:sp>
        <p:nvSpPr>
          <p:cNvPr id="90" name="Freeform 89"/>
          <p:cNvSpPr/>
          <p:nvPr/>
        </p:nvSpPr>
        <p:spPr>
          <a:xfrm>
            <a:off x="7171193" y="4636465"/>
            <a:ext cx="1096675" cy="1096817"/>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accent4"/>
          </a:solidFill>
          <a:ln w="127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24" tIns="141824" rIns="141824" bIns="141824" numCol="1" spcCol="1693" anchor="ctr" anchorCtr="0">
            <a:noAutofit/>
          </a:bodyPr>
          <a:lstStyle/>
          <a:p>
            <a:pPr algn="ctr" defTabSz="888365">
              <a:lnSpc>
                <a:spcPct val="90000"/>
              </a:lnSpc>
              <a:spcBef>
                <a:spcPct val="0"/>
              </a:spcBef>
              <a:spcAft>
                <a:spcPct val="35000"/>
              </a:spcAft>
            </a:pPr>
            <a:r>
              <a:rPr lang="en-US" sz="3200" dirty="0">
                <a:solidFill>
                  <a:schemeClr val="bg1"/>
                </a:solidFill>
                <a:latin typeface="+mn-ea"/>
              </a:rPr>
              <a:t>06</a:t>
            </a:r>
          </a:p>
        </p:txBody>
      </p:sp>
      <p:sp>
        <p:nvSpPr>
          <p:cNvPr id="110" name="Freeform 109"/>
          <p:cNvSpPr/>
          <p:nvPr/>
        </p:nvSpPr>
        <p:spPr>
          <a:xfrm>
            <a:off x="5243110" y="2924100"/>
            <a:ext cx="1716950" cy="1717167"/>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tx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24" tIns="141824" rIns="141824" bIns="141824" numCol="1" spcCol="1693" anchor="ctr" anchorCtr="0">
            <a:noAutofit/>
          </a:bodyPr>
          <a:lstStyle/>
          <a:p>
            <a:pPr algn="ctr" defTabSz="888365">
              <a:lnSpc>
                <a:spcPct val="90000"/>
              </a:lnSpc>
              <a:spcBef>
                <a:spcPct val="0"/>
              </a:spcBef>
              <a:spcAft>
                <a:spcPct val="35000"/>
              </a:spcAft>
            </a:pPr>
            <a:endParaRPr lang="en-US" sz="4800" dirty="0">
              <a:latin typeface="+mn-ea"/>
            </a:endParaRPr>
          </a:p>
        </p:txBody>
      </p:sp>
      <p:sp>
        <p:nvSpPr>
          <p:cNvPr id="29" name="Freeform 28"/>
          <p:cNvSpPr/>
          <p:nvPr/>
        </p:nvSpPr>
        <p:spPr>
          <a:xfrm rot="19060391" flipH="1">
            <a:off x="4657664" y="4522709"/>
            <a:ext cx="641147" cy="106841"/>
          </a:xfrm>
          <a:custGeom>
            <a:avLst/>
            <a:gdLst/>
            <a:ahLst/>
            <a:cxnLst/>
            <a:rect l="0" t="0" r="0" b="0"/>
            <a:pathLst>
              <a:path>
                <a:moveTo>
                  <a:pt x="0" y="32211"/>
                </a:moveTo>
                <a:lnTo>
                  <a:pt x="386650" y="32211"/>
                </a:lnTo>
              </a:path>
            </a:pathLst>
          </a:custGeom>
          <a:noFill/>
          <a:ln>
            <a:solidFill>
              <a:schemeClr val="accent2"/>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0" name="Freeform 29"/>
          <p:cNvSpPr/>
          <p:nvPr/>
        </p:nvSpPr>
        <p:spPr>
          <a:xfrm flipH="1">
            <a:off x="4513440" y="3724089"/>
            <a:ext cx="701802" cy="106841"/>
          </a:xfrm>
          <a:custGeom>
            <a:avLst/>
            <a:gdLst/>
            <a:ahLst/>
            <a:cxnLst/>
            <a:rect l="0" t="0" r="0" b="0"/>
            <a:pathLst>
              <a:path>
                <a:moveTo>
                  <a:pt x="0" y="32211"/>
                </a:moveTo>
                <a:lnTo>
                  <a:pt x="423229" y="32211"/>
                </a:lnTo>
              </a:path>
            </a:pathLst>
          </a:custGeom>
          <a:noFill/>
          <a:ln>
            <a:solidFill>
              <a:schemeClr val="accent1"/>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1" name="Freeform 30"/>
          <p:cNvSpPr/>
          <p:nvPr/>
        </p:nvSpPr>
        <p:spPr>
          <a:xfrm rot="2539609" flipH="1">
            <a:off x="4657664" y="2925469"/>
            <a:ext cx="641147" cy="106841"/>
          </a:xfrm>
          <a:custGeom>
            <a:avLst/>
            <a:gdLst/>
            <a:ahLst/>
            <a:cxnLst/>
            <a:rect l="0" t="0" r="0" b="0"/>
            <a:pathLst>
              <a:path>
                <a:moveTo>
                  <a:pt x="0" y="32211"/>
                </a:moveTo>
                <a:lnTo>
                  <a:pt x="386650" y="32211"/>
                </a:lnTo>
              </a:path>
            </a:pathLst>
          </a:custGeom>
          <a:noFill/>
          <a:ln>
            <a:solidFill>
              <a:schemeClr val="accent4"/>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2" name="Freeform 31"/>
          <p:cNvSpPr/>
          <p:nvPr/>
        </p:nvSpPr>
        <p:spPr>
          <a:xfrm>
            <a:off x="3770538" y="1845315"/>
            <a:ext cx="1096675" cy="1096817"/>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accent4"/>
          </a:solidFill>
          <a:ln w="127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24" tIns="141824" rIns="141824" bIns="141824" numCol="1" spcCol="1693" anchor="ctr" anchorCtr="0">
            <a:noAutofit/>
          </a:bodyPr>
          <a:lstStyle/>
          <a:p>
            <a:pPr algn="ctr" defTabSz="888365">
              <a:lnSpc>
                <a:spcPct val="90000"/>
              </a:lnSpc>
              <a:spcBef>
                <a:spcPct val="0"/>
              </a:spcBef>
              <a:spcAft>
                <a:spcPct val="35000"/>
              </a:spcAft>
            </a:pPr>
            <a:r>
              <a:rPr lang="en-US" sz="3200" dirty="0">
                <a:latin typeface="+mn-ea"/>
              </a:rPr>
              <a:t>01</a:t>
            </a:r>
          </a:p>
        </p:txBody>
      </p:sp>
      <p:sp>
        <p:nvSpPr>
          <p:cNvPr id="33" name="Freeform 32"/>
          <p:cNvSpPr/>
          <p:nvPr/>
        </p:nvSpPr>
        <p:spPr>
          <a:xfrm>
            <a:off x="3408025" y="3229101"/>
            <a:ext cx="1096675" cy="1096817"/>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accent1"/>
          </a:solidFill>
          <a:ln w="127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24" tIns="141824" rIns="141824" bIns="141824" numCol="1" spcCol="1693" anchor="ctr" anchorCtr="0">
            <a:noAutofit/>
          </a:bodyPr>
          <a:lstStyle/>
          <a:p>
            <a:pPr algn="ctr" defTabSz="888365">
              <a:lnSpc>
                <a:spcPct val="90000"/>
              </a:lnSpc>
              <a:spcBef>
                <a:spcPct val="0"/>
              </a:spcBef>
              <a:spcAft>
                <a:spcPct val="35000"/>
              </a:spcAft>
            </a:pPr>
            <a:r>
              <a:rPr lang="en-US" sz="3200" dirty="0">
                <a:solidFill>
                  <a:schemeClr val="bg1"/>
                </a:solidFill>
                <a:latin typeface="+mn-ea"/>
              </a:rPr>
              <a:t>02</a:t>
            </a:r>
            <a:endParaRPr lang="en-US" sz="3200" dirty="0">
              <a:latin typeface="+mn-ea"/>
            </a:endParaRPr>
          </a:p>
        </p:txBody>
      </p:sp>
      <p:sp>
        <p:nvSpPr>
          <p:cNvPr id="34" name="Freeform 33"/>
          <p:cNvSpPr/>
          <p:nvPr/>
        </p:nvSpPr>
        <p:spPr>
          <a:xfrm>
            <a:off x="3792022" y="4636465"/>
            <a:ext cx="1096675" cy="1096817"/>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accent2"/>
          </a:solidFill>
          <a:ln w="127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24" tIns="141824" rIns="141824" bIns="141824" numCol="1" spcCol="1693" anchor="ctr" anchorCtr="0">
            <a:noAutofit/>
          </a:bodyPr>
          <a:lstStyle/>
          <a:p>
            <a:pPr algn="ctr" defTabSz="888365">
              <a:lnSpc>
                <a:spcPct val="90000"/>
              </a:lnSpc>
              <a:spcBef>
                <a:spcPct val="0"/>
              </a:spcBef>
              <a:spcAft>
                <a:spcPct val="35000"/>
              </a:spcAft>
            </a:pPr>
            <a:r>
              <a:rPr lang="en-US" dirty="0">
                <a:solidFill>
                  <a:schemeClr val="bg1"/>
                </a:solidFill>
                <a:latin typeface="+mn-ea"/>
              </a:rPr>
              <a:t>03</a:t>
            </a:r>
          </a:p>
        </p:txBody>
      </p:sp>
      <p:grpSp>
        <p:nvGrpSpPr>
          <p:cNvPr id="54" name="组合 53"/>
          <p:cNvGrpSpPr/>
          <p:nvPr/>
        </p:nvGrpSpPr>
        <p:grpSpPr>
          <a:xfrm>
            <a:off x="5860536" y="3493237"/>
            <a:ext cx="545212" cy="510191"/>
            <a:chOff x="6661150" y="233363"/>
            <a:chExt cx="320675" cy="300038"/>
          </a:xfrm>
          <a:solidFill>
            <a:schemeClr val="bg1"/>
          </a:solidFill>
        </p:grpSpPr>
        <p:sp>
          <p:nvSpPr>
            <p:cNvPr id="55" name="Freeform 153"/>
            <p:cNvSpPr/>
            <p:nvPr/>
          </p:nvSpPr>
          <p:spPr bwMode="auto">
            <a:xfrm>
              <a:off x="6677025" y="315913"/>
              <a:ext cx="79375" cy="187325"/>
            </a:xfrm>
            <a:custGeom>
              <a:avLst/>
              <a:gdLst>
                <a:gd name="T0" fmla="*/ 34 w 34"/>
                <a:gd name="T1" fmla="*/ 81 h 81"/>
                <a:gd name="T2" fmla="*/ 34 w 34"/>
                <a:gd name="T3" fmla="*/ 8 h 81"/>
                <a:gd name="T4" fmla="*/ 26 w 34"/>
                <a:gd name="T5" fmla="*/ 0 h 81"/>
                <a:gd name="T6" fmla="*/ 9 w 34"/>
                <a:gd name="T7" fmla="*/ 0 h 81"/>
                <a:gd name="T8" fmla="*/ 0 w 34"/>
                <a:gd name="T9" fmla="*/ 8 h 81"/>
                <a:gd name="T10" fmla="*/ 0 w 34"/>
                <a:gd name="T11" fmla="*/ 81 h 81"/>
                <a:gd name="T12" fmla="*/ 34 w 3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34" h="81">
                  <a:moveTo>
                    <a:pt x="34" y="81"/>
                  </a:moveTo>
                  <a:cubicBezTo>
                    <a:pt x="34" y="8"/>
                    <a:pt x="34" y="8"/>
                    <a:pt x="34" y="8"/>
                  </a:cubicBezTo>
                  <a:cubicBezTo>
                    <a:pt x="34" y="4"/>
                    <a:pt x="30" y="0"/>
                    <a:pt x="26" y="0"/>
                  </a:cubicBezTo>
                  <a:cubicBezTo>
                    <a:pt x="9" y="0"/>
                    <a:pt x="9" y="0"/>
                    <a:pt x="9" y="0"/>
                  </a:cubicBezTo>
                  <a:cubicBezTo>
                    <a:pt x="4" y="0"/>
                    <a:pt x="0" y="4"/>
                    <a:pt x="0" y="8"/>
                  </a:cubicBezTo>
                  <a:cubicBezTo>
                    <a:pt x="0" y="81"/>
                    <a:pt x="0" y="81"/>
                    <a:pt x="0" y="81"/>
                  </a:cubicBezTo>
                  <a:lnTo>
                    <a:pt x="34"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56" name="Freeform 154"/>
            <p:cNvSpPr/>
            <p:nvPr/>
          </p:nvSpPr>
          <p:spPr bwMode="auto">
            <a:xfrm>
              <a:off x="6783388" y="233363"/>
              <a:ext cx="77788" cy="269875"/>
            </a:xfrm>
            <a:custGeom>
              <a:avLst/>
              <a:gdLst>
                <a:gd name="T0" fmla="*/ 34 w 34"/>
                <a:gd name="T1" fmla="*/ 117 h 117"/>
                <a:gd name="T2" fmla="*/ 34 w 34"/>
                <a:gd name="T3" fmla="*/ 8 h 117"/>
                <a:gd name="T4" fmla="*/ 25 w 34"/>
                <a:gd name="T5" fmla="*/ 0 h 117"/>
                <a:gd name="T6" fmla="*/ 8 w 34"/>
                <a:gd name="T7" fmla="*/ 0 h 117"/>
                <a:gd name="T8" fmla="*/ 0 w 34"/>
                <a:gd name="T9" fmla="*/ 8 h 117"/>
                <a:gd name="T10" fmla="*/ 0 w 34"/>
                <a:gd name="T11" fmla="*/ 117 h 117"/>
                <a:gd name="T12" fmla="*/ 34 w 34"/>
                <a:gd name="T13" fmla="*/ 117 h 117"/>
              </a:gdLst>
              <a:ahLst/>
              <a:cxnLst>
                <a:cxn ang="0">
                  <a:pos x="T0" y="T1"/>
                </a:cxn>
                <a:cxn ang="0">
                  <a:pos x="T2" y="T3"/>
                </a:cxn>
                <a:cxn ang="0">
                  <a:pos x="T4" y="T5"/>
                </a:cxn>
                <a:cxn ang="0">
                  <a:pos x="T6" y="T7"/>
                </a:cxn>
                <a:cxn ang="0">
                  <a:pos x="T8" y="T9"/>
                </a:cxn>
                <a:cxn ang="0">
                  <a:pos x="T10" y="T11"/>
                </a:cxn>
                <a:cxn ang="0">
                  <a:pos x="T12" y="T13"/>
                </a:cxn>
              </a:cxnLst>
              <a:rect l="0" t="0" r="r" b="b"/>
              <a:pathLst>
                <a:path w="34" h="117">
                  <a:moveTo>
                    <a:pt x="34" y="117"/>
                  </a:moveTo>
                  <a:cubicBezTo>
                    <a:pt x="34" y="8"/>
                    <a:pt x="34" y="8"/>
                    <a:pt x="34" y="8"/>
                  </a:cubicBezTo>
                  <a:cubicBezTo>
                    <a:pt x="34" y="4"/>
                    <a:pt x="30" y="0"/>
                    <a:pt x="25" y="0"/>
                  </a:cubicBezTo>
                  <a:cubicBezTo>
                    <a:pt x="8" y="0"/>
                    <a:pt x="8" y="0"/>
                    <a:pt x="8" y="0"/>
                  </a:cubicBezTo>
                  <a:cubicBezTo>
                    <a:pt x="3" y="0"/>
                    <a:pt x="0" y="4"/>
                    <a:pt x="0" y="8"/>
                  </a:cubicBezTo>
                  <a:cubicBezTo>
                    <a:pt x="0" y="117"/>
                    <a:pt x="0" y="117"/>
                    <a:pt x="0" y="117"/>
                  </a:cubicBezTo>
                  <a:lnTo>
                    <a:pt x="34" y="1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57" name="Freeform 155"/>
            <p:cNvSpPr/>
            <p:nvPr/>
          </p:nvSpPr>
          <p:spPr bwMode="auto">
            <a:xfrm>
              <a:off x="6886575" y="358776"/>
              <a:ext cx="79375" cy="144463"/>
            </a:xfrm>
            <a:custGeom>
              <a:avLst/>
              <a:gdLst>
                <a:gd name="T0" fmla="*/ 34 w 34"/>
                <a:gd name="T1" fmla="*/ 63 h 63"/>
                <a:gd name="T2" fmla="*/ 34 w 34"/>
                <a:gd name="T3" fmla="*/ 8 h 63"/>
                <a:gd name="T4" fmla="*/ 25 w 34"/>
                <a:gd name="T5" fmla="*/ 0 h 63"/>
                <a:gd name="T6" fmla="*/ 8 w 34"/>
                <a:gd name="T7" fmla="*/ 0 h 63"/>
                <a:gd name="T8" fmla="*/ 0 w 34"/>
                <a:gd name="T9" fmla="*/ 8 h 63"/>
                <a:gd name="T10" fmla="*/ 0 w 34"/>
                <a:gd name="T11" fmla="*/ 63 h 63"/>
                <a:gd name="T12" fmla="*/ 34 w 34"/>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34" h="63">
                  <a:moveTo>
                    <a:pt x="34" y="63"/>
                  </a:moveTo>
                  <a:cubicBezTo>
                    <a:pt x="34" y="8"/>
                    <a:pt x="34" y="8"/>
                    <a:pt x="34" y="8"/>
                  </a:cubicBezTo>
                  <a:cubicBezTo>
                    <a:pt x="34" y="4"/>
                    <a:pt x="30" y="0"/>
                    <a:pt x="25" y="0"/>
                  </a:cubicBezTo>
                  <a:cubicBezTo>
                    <a:pt x="8" y="0"/>
                    <a:pt x="8" y="0"/>
                    <a:pt x="8" y="0"/>
                  </a:cubicBezTo>
                  <a:cubicBezTo>
                    <a:pt x="4" y="0"/>
                    <a:pt x="0" y="4"/>
                    <a:pt x="0" y="8"/>
                  </a:cubicBezTo>
                  <a:cubicBezTo>
                    <a:pt x="0" y="63"/>
                    <a:pt x="0" y="63"/>
                    <a:pt x="0" y="63"/>
                  </a:cubicBezTo>
                  <a:lnTo>
                    <a:pt x="34"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58" name="Rectangle 156"/>
            <p:cNvSpPr>
              <a:spLocks noChangeArrowheads="1"/>
            </p:cNvSpPr>
            <p:nvPr/>
          </p:nvSpPr>
          <p:spPr bwMode="auto">
            <a:xfrm>
              <a:off x="6661150" y="512763"/>
              <a:ext cx="320675" cy="20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n-ea"/>
              </a:endParaRPr>
            </a:p>
          </p:txBody>
        </p:sp>
      </p:grpSp>
      <p:sp>
        <p:nvSpPr>
          <p:cNvPr id="2" name="标题 1"/>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10"/>
                                        </p:tgtEl>
                                        <p:attrNameLst>
                                          <p:attrName>style.visibility</p:attrName>
                                        </p:attrNameLst>
                                      </p:cBhvr>
                                      <p:to>
                                        <p:strVal val="visible"/>
                                      </p:to>
                                    </p:set>
                                    <p:anim calcmode="lin" valueType="num">
                                      <p:cBhvr>
                                        <p:cTn id="7" dur="500" fill="hold"/>
                                        <p:tgtEl>
                                          <p:spTgt spid="110"/>
                                        </p:tgtEl>
                                        <p:attrNameLst>
                                          <p:attrName>ppt_w</p:attrName>
                                        </p:attrNameLst>
                                      </p:cBhvr>
                                      <p:tavLst>
                                        <p:tav tm="0">
                                          <p:val>
                                            <p:fltVal val="0"/>
                                          </p:val>
                                        </p:tav>
                                        <p:tav tm="100000">
                                          <p:val>
                                            <p:strVal val="#ppt_w"/>
                                          </p:val>
                                        </p:tav>
                                      </p:tavLst>
                                    </p:anim>
                                    <p:anim calcmode="lin" valueType="num">
                                      <p:cBhvr>
                                        <p:cTn id="8" dur="500" fill="hold"/>
                                        <p:tgtEl>
                                          <p:spTgt spid="110"/>
                                        </p:tgtEl>
                                        <p:attrNameLst>
                                          <p:attrName>ppt_h</p:attrName>
                                        </p:attrNameLst>
                                      </p:cBhvr>
                                      <p:tavLst>
                                        <p:tav tm="0">
                                          <p:val>
                                            <p:fltVal val="0"/>
                                          </p:val>
                                        </p:tav>
                                        <p:tav tm="100000">
                                          <p:val>
                                            <p:strVal val="#ppt_h"/>
                                          </p:val>
                                        </p:tav>
                                      </p:tavLst>
                                    </p:anim>
                                    <p:anim calcmode="lin" valueType="num">
                                      <p:cBhvr>
                                        <p:cTn id="9" dur="500" fill="hold"/>
                                        <p:tgtEl>
                                          <p:spTgt spid="110"/>
                                        </p:tgtEl>
                                        <p:attrNameLst>
                                          <p:attrName>style.rotation</p:attrName>
                                        </p:attrNameLst>
                                      </p:cBhvr>
                                      <p:tavLst>
                                        <p:tav tm="0">
                                          <p:val>
                                            <p:fltVal val="360"/>
                                          </p:val>
                                        </p:tav>
                                        <p:tav tm="100000">
                                          <p:val>
                                            <p:fltVal val="0"/>
                                          </p:val>
                                        </p:tav>
                                      </p:tavLst>
                                    </p:anim>
                                    <p:animEffect transition="in" filter="fade">
                                      <p:cBhvr>
                                        <p:cTn id="10" dur="500"/>
                                        <p:tgtEl>
                                          <p:spTgt spid="110"/>
                                        </p:tgtEl>
                                      </p:cBhvr>
                                    </p:animEffect>
                                  </p:childTnLst>
                                </p:cTn>
                              </p:par>
                            </p:childTnLst>
                          </p:cTn>
                        </p:par>
                        <p:par>
                          <p:cTn id="11" fill="hold">
                            <p:stCondLst>
                              <p:cond delay="500"/>
                            </p:stCondLst>
                            <p:childTnLst>
                              <p:par>
                                <p:cTn id="12" presetID="18" presetClass="entr" presetSubtype="9"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strips(upLeft)">
                                      <p:cBhvr>
                                        <p:cTn id="14" dur="500"/>
                                        <p:tgtEl>
                                          <p:spTgt spid="31"/>
                                        </p:tgtEl>
                                      </p:cBhvr>
                                    </p:animEffect>
                                  </p:childTnLst>
                                </p:cTn>
                              </p:par>
                            </p:childTnLst>
                          </p:cTn>
                        </p:par>
                        <p:par>
                          <p:cTn id="15" fill="hold">
                            <p:stCondLst>
                              <p:cond delay="1000"/>
                            </p:stCondLst>
                            <p:childTnLst>
                              <p:par>
                                <p:cTn id="16" presetID="23" presetClass="entr" presetSubtype="16"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 calcmode="lin" valueType="num">
                                      <p:cBhvr>
                                        <p:cTn id="18" dur="500" fill="hold"/>
                                        <p:tgtEl>
                                          <p:spTgt spid="32"/>
                                        </p:tgtEl>
                                        <p:attrNameLst>
                                          <p:attrName>ppt_w</p:attrName>
                                        </p:attrNameLst>
                                      </p:cBhvr>
                                      <p:tavLst>
                                        <p:tav tm="0">
                                          <p:val>
                                            <p:fltVal val="0"/>
                                          </p:val>
                                        </p:tav>
                                        <p:tav tm="100000">
                                          <p:val>
                                            <p:strVal val="#ppt_w"/>
                                          </p:val>
                                        </p:tav>
                                      </p:tavLst>
                                    </p:anim>
                                    <p:anim calcmode="lin" valueType="num">
                                      <p:cBhvr>
                                        <p:cTn id="19" dur="500" fill="hold"/>
                                        <p:tgtEl>
                                          <p:spTgt spid="32"/>
                                        </p:tgtEl>
                                        <p:attrNameLst>
                                          <p:attrName>ppt_h</p:attrName>
                                        </p:attrNameLst>
                                      </p:cBhvr>
                                      <p:tavLst>
                                        <p:tav tm="0">
                                          <p:val>
                                            <p:fltVal val="0"/>
                                          </p:val>
                                        </p:tav>
                                        <p:tav tm="100000">
                                          <p:val>
                                            <p:strVal val="#ppt_h"/>
                                          </p:val>
                                        </p:tav>
                                      </p:tavLst>
                                    </p:anim>
                                  </p:childTnLst>
                                </p:cTn>
                              </p:par>
                            </p:childTnLst>
                          </p:cTn>
                        </p:par>
                        <p:par>
                          <p:cTn id="20" fill="hold">
                            <p:stCondLst>
                              <p:cond delay="1500"/>
                            </p:stCondLst>
                            <p:childTnLst>
                              <p:par>
                                <p:cTn id="21" presetID="12" presetClass="entr" presetSubtype="2"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Right)">
                                      <p:cBhvr>
                                        <p:cTn id="23" dur="500"/>
                                        <p:tgtEl>
                                          <p:spTgt spid="48"/>
                                        </p:tgtEl>
                                      </p:cBhvr>
                                    </p:animEffect>
                                  </p:childTnLst>
                                </p:cTn>
                              </p:par>
                            </p:childTnLst>
                          </p:cTn>
                        </p:par>
                        <p:par>
                          <p:cTn id="24" fill="hold">
                            <p:stCondLst>
                              <p:cond delay="2000"/>
                            </p:stCondLst>
                            <p:childTnLst>
                              <p:par>
                                <p:cTn id="25" presetID="18" presetClass="entr" presetSubtype="12"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strips(downLeft)">
                                      <p:cBhvr>
                                        <p:cTn id="27" dur="500"/>
                                        <p:tgtEl>
                                          <p:spTgt spid="30"/>
                                        </p:tgtEl>
                                      </p:cBhvr>
                                    </p:animEffect>
                                  </p:childTnLst>
                                </p:cTn>
                              </p:par>
                            </p:childTnLst>
                          </p:cTn>
                        </p:par>
                        <p:par>
                          <p:cTn id="28" fill="hold">
                            <p:stCondLst>
                              <p:cond delay="2500"/>
                            </p:stCondLst>
                            <p:childTnLst>
                              <p:par>
                                <p:cTn id="29" presetID="23" presetClass="entr" presetSubtype="16"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12" presetClass="entr" presetSubtype="2" fill="hold" nodeType="after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slide(fromRight)">
                                      <p:cBhvr>
                                        <p:cTn id="36" dur="500"/>
                                        <p:tgtEl>
                                          <p:spTgt spid="45"/>
                                        </p:tgtEl>
                                      </p:cBhvr>
                                    </p:animEffect>
                                  </p:childTnLst>
                                </p:cTn>
                              </p:par>
                            </p:childTnLst>
                          </p:cTn>
                        </p:par>
                        <p:par>
                          <p:cTn id="37" fill="hold">
                            <p:stCondLst>
                              <p:cond delay="3500"/>
                            </p:stCondLst>
                            <p:childTnLst>
                              <p:par>
                                <p:cTn id="38" presetID="18" presetClass="entr" presetSubtype="12" fill="hold"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strips(downLeft)">
                                      <p:cBhvr>
                                        <p:cTn id="40" dur="500"/>
                                        <p:tgtEl>
                                          <p:spTgt spid="29"/>
                                        </p:tgtEl>
                                      </p:cBhvr>
                                    </p:animEffect>
                                  </p:childTnLst>
                                </p:cTn>
                              </p:par>
                            </p:childTnLst>
                          </p:cTn>
                        </p:par>
                        <p:par>
                          <p:cTn id="41" fill="hold">
                            <p:stCondLst>
                              <p:cond delay="4000"/>
                            </p:stCondLst>
                            <p:childTnLst>
                              <p:par>
                                <p:cTn id="42" presetID="23" presetClass="entr" presetSubtype="16"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p:cTn id="44" dur="500" fill="hold"/>
                                        <p:tgtEl>
                                          <p:spTgt spid="34"/>
                                        </p:tgtEl>
                                        <p:attrNameLst>
                                          <p:attrName>ppt_w</p:attrName>
                                        </p:attrNameLst>
                                      </p:cBhvr>
                                      <p:tavLst>
                                        <p:tav tm="0">
                                          <p:val>
                                            <p:fltVal val="0"/>
                                          </p:val>
                                        </p:tav>
                                        <p:tav tm="100000">
                                          <p:val>
                                            <p:strVal val="#ppt_w"/>
                                          </p:val>
                                        </p:tav>
                                      </p:tavLst>
                                    </p:anim>
                                    <p:anim calcmode="lin" valueType="num">
                                      <p:cBhvr>
                                        <p:cTn id="45" dur="500" fill="hold"/>
                                        <p:tgtEl>
                                          <p:spTgt spid="3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12" presetClass="entr" presetSubtype="2"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slide(fromRight)">
                                      <p:cBhvr>
                                        <p:cTn id="49" dur="500"/>
                                        <p:tgtEl>
                                          <p:spTgt spid="42"/>
                                        </p:tgtEl>
                                      </p:cBhvr>
                                    </p:animEffect>
                                  </p:childTnLst>
                                </p:cTn>
                              </p:par>
                            </p:childTnLst>
                          </p:cTn>
                        </p:par>
                        <p:par>
                          <p:cTn id="50" fill="hold">
                            <p:stCondLst>
                              <p:cond delay="5000"/>
                            </p:stCondLst>
                            <p:childTnLst>
                              <p:par>
                                <p:cTn id="51" presetID="18" presetClass="entr" presetSubtype="3"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strips(upRight)">
                                      <p:cBhvr>
                                        <p:cTn id="53" dur="500"/>
                                        <p:tgtEl>
                                          <p:spTgt spid="84"/>
                                        </p:tgtEl>
                                      </p:cBhvr>
                                    </p:animEffect>
                                  </p:childTnLst>
                                </p:cTn>
                              </p:par>
                            </p:childTnLst>
                          </p:cTn>
                        </p:par>
                        <p:par>
                          <p:cTn id="54" fill="hold">
                            <p:stCondLst>
                              <p:cond delay="5500"/>
                            </p:stCondLst>
                            <p:childTnLst>
                              <p:par>
                                <p:cTn id="55" presetID="23" presetClass="entr" presetSubtype="16"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 calcmode="lin" valueType="num">
                                      <p:cBhvr>
                                        <p:cTn id="57" dur="500" fill="hold"/>
                                        <p:tgtEl>
                                          <p:spTgt spid="86"/>
                                        </p:tgtEl>
                                        <p:attrNameLst>
                                          <p:attrName>ppt_w</p:attrName>
                                        </p:attrNameLst>
                                      </p:cBhvr>
                                      <p:tavLst>
                                        <p:tav tm="0">
                                          <p:val>
                                            <p:fltVal val="0"/>
                                          </p:val>
                                        </p:tav>
                                        <p:tav tm="100000">
                                          <p:val>
                                            <p:strVal val="#ppt_w"/>
                                          </p:val>
                                        </p:tav>
                                      </p:tavLst>
                                    </p:anim>
                                    <p:anim calcmode="lin" valueType="num">
                                      <p:cBhvr>
                                        <p:cTn id="58" dur="500" fill="hold"/>
                                        <p:tgtEl>
                                          <p:spTgt spid="86"/>
                                        </p:tgtEl>
                                        <p:attrNameLst>
                                          <p:attrName>ppt_h</p:attrName>
                                        </p:attrNameLst>
                                      </p:cBhvr>
                                      <p:tavLst>
                                        <p:tav tm="0">
                                          <p:val>
                                            <p:fltVal val="0"/>
                                          </p:val>
                                        </p:tav>
                                        <p:tav tm="100000">
                                          <p:val>
                                            <p:strVal val="#ppt_h"/>
                                          </p:val>
                                        </p:tav>
                                      </p:tavLst>
                                    </p:anim>
                                  </p:childTnLst>
                                </p:cTn>
                              </p:par>
                            </p:childTnLst>
                          </p:cTn>
                        </p:par>
                        <p:par>
                          <p:cTn id="59" fill="hold">
                            <p:stCondLst>
                              <p:cond delay="6000"/>
                            </p:stCondLst>
                            <p:childTnLst>
                              <p:par>
                                <p:cTn id="60" presetID="12" presetClass="entr" presetSubtype="8"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slide(fromLeft)">
                                      <p:cBhvr>
                                        <p:cTn id="62" dur="500"/>
                                        <p:tgtEl>
                                          <p:spTgt spid="39"/>
                                        </p:tgtEl>
                                      </p:cBhvr>
                                    </p:animEffect>
                                  </p:childTnLst>
                                </p:cTn>
                              </p:par>
                            </p:childTnLst>
                          </p:cTn>
                        </p:par>
                        <p:par>
                          <p:cTn id="63" fill="hold">
                            <p:stCondLst>
                              <p:cond delay="6500"/>
                            </p:stCondLst>
                            <p:childTnLst>
                              <p:par>
                                <p:cTn id="64" presetID="18" presetClass="entr" presetSubtype="3" fill="hold" nodeType="afterEffect">
                                  <p:stCondLst>
                                    <p:cond delay="0"/>
                                  </p:stCondLst>
                                  <p:childTnLst>
                                    <p:set>
                                      <p:cBhvr>
                                        <p:cTn id="65" dur="1" fill="hold">
                                          <p:stCondLst>
                                            <p:cond delay="0"/>
                                          </p:stCondLst>
                                        </p:cTn>
                                        <p:tgtEl>
                                          <p:spTgt spid="83"/>
                                        </p:tgtEl>
                                        <p:attrNameLst>
                                          <p:attrName>style.visibility</p:attrName>
                                        </p:attrNameLst>
                                      </p:cBhvr>
                                      <p:to>
                                        <p:strVal val="visible"/>
                                      </p:to>
                                    </p:set>
                                    <p:animEffect transition="in" filter="strips(upRight)">
                                      <p:cBhvr>
                                        <p:cTn id="66" dur="500"/>
                                        <p:tgtEl>
                                          <p:spTgt spid="83"/>
                                        </p:tgtEl>
                                      </p:cBhvr>
                                    </p:animEffect>
                                  </p:childTnLst>
                                </p:cTn>
                              </p:par>
                            </p:childTnLst>
                          </p:cTn>
                        </p:par>
                        <p:par>
                          <p:cTn id="67" fill="hold">
                            <p:stCondLst>
                              <p:cond delay="7000"/>
                            </p:stCondLst>
                            <p:childTnLst>
                              <p:par>
                                <p:cTn id="68" presetID="23" presetClass="entr" presetSubtype="16" fill="hold" grpId="0" nodeType="afterEffect">
                                  <p:stCondLst>
                                    <p:cond delay="0"/>
                                  </p:stCondLst>
                                  <p:childTnLst>
                                    <p:set>
                                      <p:cBhvr>
                                        <p:cTn id="69" dur="1" fill="hold">
                                          <p:stCondLst>
                                            <p:cond delay="0"/>
                                          </p:stCondLst>
                                        </p:cTn>
                                        <p:tgtEl>
                                          <p:spTgt spid="88"/>
                                        </p:tgtEl>
                                        <p:attrNameLst>
                                          <p:attrName>style.visibility</p:attrName>
                                        </p:attrNameLst>
                                      </p:cBhvr>
                                      <p:to>
                                        <p:strVal val="visible"/>
                                      </p:to>
                                    </p:set>
                                    <p:anim calcmode="lin" valueType="num">
                                      <p:cBhvr>
                                        <p:cTn id="70" dur="500" fill="hold"/>
                                        <p:tgtEl>
                                          <p:spTgt spid="88"/>
                                        </p:tgtEl>
                                        <p:attrNameLst>
                                          <p:attrName>ppt_w</p:attrName>
                                        </p:attrNameLst>
                                      </p:cBhvr>
                                      <p:tavLst>
                                        <p:tav tm="0">
                                          <p:val>
                                            <p:fltVal val="0"/>
                                          </p:val>
                                        </p:tav>
                                        <p:tav tm="100000">
                                          <p:val>
                                            <p:strVal val="#ppt_w"/>
                                          </p:val>
                                        </p:tav>
                                      </p:tavLst>
                                    </p:anim>
                                    <p:anim calcmode="lin" valueType="num">
                                      <p:cBhvr>
                                        <p:cTn id="71" dur="500" fill="hold"/>
                                        <p:tgtEl>
                                          <p:spTgt spid="88"/>
                                        </p:tgtEl>
                                        <p:attrNameLst>
                                          <p:attrName>ppt_h</p:attrName>
                                        </p:attrNameLst>
                                      </p:cBhvr>
                                      <p:tavLst>
                                        <p:tav tm="0">
                                          <p:val>
                                            <p:fltVal val="0"/>
                                          </p:val>
                                        </p:tav>
                                        <p:tav tm="100000">
                                          <p:val>
                                            <p:strVal val="#ppt_h"/>
                                          </p:val>
                                        </p:tav>
                                      </p:tavLst>
                                    </p:anim>
                                  </p:childTnLst>
                                </p:cTn>
                              </p:par>
                            </p:childTnLst>
                          </p:cTn>
                        </p:par>
                        <p:par>
                          <p:cTn id="72" fill="hold">
                            <p:stCondLst>
                              <p:cond delay="7500"/>
                            </p:stCondLst>
                            <p:childTnLst>
                              <p:par>
                                <p:cTn id="73" presetID="12" presetClass="entr" presetSubtype="8" fill="hold"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slide(fromLeft)">
                                      <p:cBhvr>
                                        <p:cTn id="75" dur="500"/>
                                        <p:tgtEl>
                                          <p:spTgt spid="36"/>
                                        </p:tgtEl>
                                      </p:cBhvr>
                                    </p:animEffect>
                                  </p:childTnLst>
                                </p:cTn>
                              </p:par>
                            </p:childTnLst>
                          </p:cTn>
                        </p:par>
                        <p:par>
                          <p:cTn id="76" fill="hold">
                            <p:stCondLst>
                              <p:cond delay="8000"/>
                            </p:stCondLst>
                            <p:childTnLst>
                              <p:par>
                                <p:cTn id="77" presetID="18" presetClass="entr" presetSubtype="6" fill="hold" nodeType="afterEffect">
                                  <p:stCondLst>
                                    <p:cond delay="0"/>
                                  </p:stCondLst>
                                  <p:childTnLst>
                                    <p:set>
                                      <p:cBhvr>
                                        <p:cTn id="78" dur="1" fill="hold">
                                          <p:stCondLst>
                                            <p:cond delay="0"/>
                                          </p:stCondLst>
                                        </p:cTn>
                                        <p:tgtEl>
                                          <p:spTgt spid="82"/>
                                        </p:tgtEl>
                                        <p:attrNameLst>
                                          <p:attrName>style.visibility</p:attrName>
                                        </p:attrNameLst>
                                      </p:cBhvr>
                                      <p:to>
                                        <p:strVal val="visible"/>
                                      </p:to>
                                    </p:set>
                                    <p:animEffect transition="in" filter="strips(downRight)">
                                      <p:cBhvr>
                                        <p:cTn id="79" dur="500"/>
                                        <p:tgtEl>
                                          <p:spTgt spid="82"/>
                                        </p:tgtEl>
                                      </p:cBhvr>
                                    </p:animEffect>
                                  </p:childTnLst>
                                </p:cTn>
                              </p:par>
                            </p:childTnLst>
                          </p:cTn>
                        </p:par>
                        <p:par>
                          <p:cTn id="80" fill="hold">
                            <p:stCondLst>
                              <p:cond delay="8500"/>
                            </p:stCondLst>
                            <p:childTnLst>
                              <p:par>
                                <p:cTn id="81" presetID="23" presetClass="entr" presetSubtype="16" fill="hold" grpId="0" nodeType="afterEffect">
                                  <p:stCondLst>
                                    <p:cond delay="0"/>
                                  </p:stCondLst>
                                  <p:childTnLst>
                                    <p:set>
                                      <p:cBhvr>
                                        <p:cTn id="82" dur="1" fill="hold">
                                          <p:stCondLst>
                                            <p:cond delay="0"/>
                                          </p:stCondLst>
                                        </p:cTn>
                                        <p:tgtEl>
                                          <p:spTgt spid="90"/>
                                        </p:tgtEl>
                                        <p:attrNameLst>
                                          <p:attrName>style.visibility</p:attrName>
                                        </p:attrNameLst>
                                      </p:cBhvr>
                                      <p:to>
                                        <p:strVal val="visible"/>
                                      </p:to>
                                    </p:set>
                                    <p:anim calcmode="lin" valueType="num">
                                      <p:cBhvr>
                                        <p:cTn id="83" dur="500" fill="hold"/>
                                        <p:tgtEl>
                                          <p:spTgt spid="90"/>
                                        </p:tgtEl>
                                        <p:attrNameLst>
                                          <p:attrName>ppt_w</p:attrName>
                                        </p:attrNameLst>
                                      </p:cBhvr>
                                      <p:tavLst>
                                        <p:tav tm="0">
                                          <p:val>
                                            <p:fltVal val="0"/>
                                          </p:val>
                                        </p:tav>
                                        <p:tav tm="100000">
                                          <p:val>
                                            <p:strVal val="#ppt_w"/>
                                          </p:val>
                                        </p:tav>
                                      </p:tavLst>
                                    </p:anim>
                                    <p:anim calcmode="lin" valueType="num">
                                      <p:cBhvr>
                                        <p:cTn id="84" dur="500" fill="hold"/>
                                        <p:tgtEl>
                                          <p:spTgt spid="90"/>
                                        </p:tgtEl>
                                        <p:attrNameLst>
                                          <p:attrName>ppt_h</p:attrName>
                                        </p:attrNameLst>
                                      </p:cBhvr>
                                      <p:tavLst>
                                        <p:tav tm="0">
                                          <p:val>
                                            <p:fltVal val="0"/>
                                          </p:val>
                                        </p:tav>
                                        <p:tav tm="100000">
                                          <p:val>
                                            <p:strVal val="#ppt_h"/>
                                          </p:val>
                                        </p:tav>
                                      </p:tavLst>
                                    </p:anim>
                                  </p:childTnLst>
                                </p:cTn>
                              </p:par>
                            </p:childTnLst>
                          </p:cTn>
                        </p:par>
                        <p:par>
                          <p:cTn id="85" fill="hold">
                            <p:stCondLst>
                              <p:cond delay="9000"/>
                            </p:stCondLst>
                            <p:childTnLst>
                              <p:par>
                                <p:cTn id="86" presetID="12" presetClass="entr" presetSubtype="8" fill="hold" nodeType="after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slide(fromLeft)">
                                      <p:cBhvr>
                                        <p:cTn id="88" dur="500"/>
                                        <p:tgtEl>
                                          <p:spTgt spid="51"/>
                                        </p:tgtEl>
                                      </p:cBhvr>
                                    </p:animEffect>
                                  </p:childTnLst>
                                </p:cTn>
                              </p:par>
                            </p:childTnLst>
                          </p:cTn>
                        </p:par>
                        <p:par>
                          <p:cTn id="89" fill="hold">
                            <p:stCondLst>
                              <p:cond delay="9500"/>
                            </p:stCondLst>
                            <p:childTnLst>
                              <p:par>
                                <p:cTn id="90" presetID="2" presetClass="entr" presetSubtype="4" accel="50000" decel="50000" fill="hold" nodeType="afterEffect">
                                  <p:stCondLst>
                                    <p:cond delay="0"/>
                                  </p:stCondLst>
                                  <p:childTnLst>
                                    <p:set>
                                      <p:cBhvr>
                                        <p:cTn id="91" dur="1" fill="hold">
                                          <p:stCondLst>
                                            <p:cond delay="0"/>
                                          </p:stCondLst>
                                        </p:cTn>
                                        <p:tgtEl>
                                          <p:spTgt spid="54"/>
                                        </p:tgtEl>
                                        <p:attrNameLst>
                                          <p:attrName>style.visibility</p:attrName>
                                        </p:attrNameLst>
                                      </p:cBhvr>
                                      <p:to>
                                        <p:strVal val="visible"/>
                                      </p:to>
                                    </p:set>
                                    <p:anim calcmode="lin" valueType="num">
                                      <p:cBhvr additive="base">
                                        <p:cTn id="92" dur="500" fill="hold"/>
                                        <p:tgtEl>
                                          <p:spTgt spid="54"/>
                                        </p:tgtEl>
                                        <p:attrNameLst>
                                          <p:attrName>ppt_x</p:attrName>
                                        </p:attrNameLst>
                                      </p:cBhvr>
                                      <p:tavLst>
                                        <p:tav tm="0">
                                          <p:val>
                                            <p:strVal val="#ppt_x"/>
                                          </p:val>
                                        </p:tav>
                                        <p:tav tm="100000">
                                          <p:val>
                                            <p:strVal val="#ppt_x"/>
                                          </p:val>
                                        </p:tav>
                                      </p:tavLst>
                                    </p:anim>
                                    <p:anim calcmode="lin" valueType="num">
                                      <p:cBhvr additive="base">
                                        <p:cTn id="93"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8" grpId="0" animBg="1"/>
      <p:bldP spid="90" grpId="0" animBg="1"/>
      <p:bldP spid="110" grpId="0" animBg="1"/>
      <p:bldP spid="32" grpId="0" animBg="1"/>
      <p:bldP spid="33" grpId="0" animBg="1"/>
      <p:bldP spid="3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立方体 4"/>
          <p:cNvSpPr/>
          <p:nvPr/>
        </p:nvSpPr>
        <p:spPr bwMode="auto">
          <a:xfrm flipH="1">
            <a:off x="2070041" y="1666750"/>
            <a:ext cx="937538" cy="3519315"/>
          </a:xfrm>
          <a:prstGeom prst="cube">
            <a:avLst>
              <a:gd name="adj" fmla="val 28604"/>
            </a:avLst>
          </a:prstGeom>
          <a:solidFill>
            <a:schemeClr val="accent4"/>
          </a:solidFill>
          <a:ln w="9525" cmpd="sng">
            <a:solidFill>
              <a:schemeClr val="tx1">
                <a:lumMod val="50000"/>
                <a:lumOff val="50000"/>
              </a:schemeClr>
            </a:solidFill>
            <a:round/>
          </a:ln>
          <a:effectLst>
            <a:outerShdw blurRad="63500" dist="76200" dir="8100000" algn="tr" rotWithShape="0">
              <a:prstClr val="black">
                <a:alpha val="40000"/>
              </a:prstClr>
            </a:outerShdw>
          </a:effectLst>
        </p:spPr>
        <p:txBody>
          <a:bodyPr rtlCol="0" anchor="ctr">
            <a:flatTx/>
          </a:bodyPr>
          <a:lstStyle/>
          <a:p>
            <a:pPr algn="ctr"/>
            <a:endParaRPr lang="zh-CN" altLang="en-US">
              <a:cs typeface="+mn-ea"/>
            </a:endParaRPr>
          </a:p>
        </p:txBody>
      </p:sp>
      <p:sp>
        <p:nvSpPr>
          <p:cNvPr id="6" name="立方体 5"/>
          <p:cNvSpPr/>
          <p:nvPr/>
        </p:nvSpPr>
        <p:spPr bwMode="auto">
          <a:xfrm flipH="1">
            <a:off x="1343051" y="2819870"/>
            <a:ext cx="937538" cy="2366194"/>
          </a:xfrm>
          <a:prstGeom prst="cube">
            <a:avLst>
              <a:gd name="adj" fmla="val 28604"/>
            </a:avLst>
          </a:prstGeom>
          <a:solidFill>
            <a:schemeClr val="accent3"/>
          </a:solidFill>
          <a:ln w="9525" cmpd="sng">
            <a:solidFill>
              <a:schemeClr val="tx1">
                <a:lumMod val="50000"/>
                <a:lumOff val="50000"/>
              </a:schemeClr>
            </a:solidFill>
            <a:round/>
          </a:ln>
          <a:effectLst>
            <a:outerShdw blurRad="63500" dist="76200" dir="8100000" algn="tr" rotWithShape="0">
              <a:prstClr val="black">
                <a:alpha val="40000"/>
              </a:prstClr>
            </a:outerShdw>
          </a:effectLst>
        </p:spPr>
        <p:txBody>
          <a:bodyPr rtlCol="0" anchor="ctr">
            <a:flatTx/>
          </a:bodyPr>
          <a:lstStyle/>
          <a:p>
            <a:pPr algn="ctr"/>
            <a:endParaRPr lang="zh-CN" altLang="en-US">
              <a:cs typeface="+mn-ea"/>
            </a:endParaRPr>
          </a:p>
        </p:txBody>
      </p:sp>
      <p:sp>
        <p:nvSpPr>
          <p:cNvPr id="7" name="立方体 6"/>
          <p:cNvSpPr/>
          <p:nvPr/>
        </p:nvSpPr>
        <p:spPr bwMode="auto">
          <a:xfrm flipH="1">
            <a:off x="2378723" y="3542322"/>
            <a:ext cx="937538" cy="1938319"/>
          </a:xfrm>
          <a:prstGeom prst="cube">
            <a:avLst>
              <a:gd name="adj" fmla="val 28604"/>
            </a:avLst>
          </a:prstGeom>
          <a:solidFill>
            <a:schemeClr val="accent1"/>
          </a:solidFill>
          <a:ln w="9525" cmpd="sng">
            <a:solidFill>
              <a:schemeClr val="tx1">
                <a:lumMod val="50000"/>
                <a:lumOff val="50000"/>
              </a:schemeClr>
            </a:solidFill>
            <a:round/>
          </a:ln>
          <a:effectLst>
            <a:outerShdw blurRad="63500" dist="76200" dir="8100000" algn="tr" rotWithShape="0">
              <a:prstClr val="black">
                <a:alpha val="40000"/>
              </a:prstClr>
            </a:outerShdw>
          </a:effectLst>
        </p:spPr>
        <p:txBody>
          <a:bodyPr rtlCol="0" anchor="ctr">
            <a:flatTx/>
          </a:bodyPr>
          <a:lstStyle/>
          <a:p>
            <a:pPr algn="ctr"/>
            <a:endParaRPr lang="zh-CN" altLang="en-US">
              <a:cs typeface="+mn-ea"/>
            </a:endParaRPr>
          </a:p>
        </p:txBody>
      </p:sp>
      <p:sp>
        <p:nvSpPr>
          <p:cNvPr id="8" name="立方体 7"/>
          <p:cNvSpPr/>
          <p:nvPr/>
        </p:nvSpPr>
        <p:spPr bwMode="auto">
          <a:xfrm flipH="1">
            <a:off x="1651734" y="3967015"/>
            <a:ext cx="937538" cy="1513625"/>
          </a:xfrm>
          <a:prstGeom prst="cube">
            <a:avLst>
              <a:gd name="adj" fmla="val 28604"/>
            </a:avLst>
          </a:prstGeom>
          <a:solidFill>
            <a:schemeClr val="accent2"/>
          </a:solidFill>
          <a:ln w="9525" cmpd="sng">
            <a:solidFill>
              <a:schemeClr val="tx1">
                <a:lumMod val="50000"/>
                <a:lumOff val="50000"/>
              </a:schemeClr>
            </a:solidFill>
            <a:round/>
          </a:ln>
          <a:effectLst>
            <a:outerShdw blurRad="63500" dist="76200" dir="8100000" algn="tr" rotWithShape="0">
              <a:prstClr val="black">
                <a:alpha val="40000"/>
              </a:prstClr>
            </a:outerShdw>
          </a:effectLst>
        </p:spPr>
        <p:txBody>
          <a:bodyPr rtlCol="0" anchor="ctr">
            <a:flatTx/>
          </a:bodyPr>
          <a:lstStyle/>
          <a:p>
            <a:pPr algn="ctr"/>
            <a:endParaRPr lang="zh-CN" altLang="en-US">
              <a:cs typeface="+mn-ea"/>
            </a:endParaRPr>
          </a:p>
        </p:txBody>
      </p:sp>
      <p:grpSp>
        <p:nvGrpSpPr>
          <p:cNvPr id="9" name="组合 8"/>
          <p:cNvGrpSpPr/>
          <p:nvPr/>
        </p:nvGrpSpPr>
        <p:grpSpPr>
          <a:xfrm>
            <a:off x="3783346" y="2534208"/>
            <a:ext cx="1740096" cy="2946430"/>
            <a:chOff x="4078041" y="2132856"/>
            <a:chExt cx="1740323" cy="2946430"/>
          </a:xfrm>
        </p:grpSpPr>
        <p:cxnSp>
          <p:nvCxnSpPr>
            <p:cNvPr id="10" name="直接连接符 9"/>
            <p:cNvCxnSpPr/>
            <p:nvPr/>
          </p:nvCxnSpPr>
          <p:spPr>
            <a:xfrm>
              <a:off x="5818364" y="2996952"/>
              <a:ext cx="0" cy="208233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bwMode="auto">
            <a:xfrm>
              <a:off x="4078041" y="2132856"/>
              <a:ext cx="1740323" cy="864096"/>
            </a:xfrm>
            <a:prstGeom prst="rect">
              <a:avLst/>
            </a:prstGeom>
          </p:spPr>
          <p:style>
            <a:lnRef idx="1">
              <a:schemeClr val="accent1"/>
            </a:lnRef>
            <a:fillRef idx="3">
              <a:schemeClr val="accent1"/>
            </a:fillRef>
            <a:effectRef idx="2">
              <a:schemeClr val="accent1"/>
            </a:effectRef>
            <a:fontRef idx="minor">
              <a:schemeClr val="lt1"/>
            </a:fontRef>
          </p:style>
          <p:txBody>
            <a:bodyPr rtlCol="0" anchor="ctr">
              <a:flatTx/>
            </a:bodyPr>
            <a:lstStyle/>
            <a:p>
              <a:pPr algn="ctr"/>
              <a:r>
                <a:rPr lang="zh-CN" altLang="en-US" b="1" dirty="0">
                  <a:latin typeface="+mn-ea"/>
                  <a:cs typeface="+mn-ea"/>
                </a:rPr>
                <a:t>输入标题</a:t>
              </a:r>
            </a:p>
          </p:txBody>
        </p:sp>
        <p:sp>
          <p:nvSpPr>
            <p:cNvPr id="12" name="文本框 11"/>
            <p:cNvSpPr txBox="1"/>
            <p:nvPr/>
          </p:nvSpPr>
          <p:spPr>
            <a:xfrm>
              <a:off x="4087730" y="3448407"/>
              <a:ext cx="1704313" cy="1323439"/>
            </a:xfrm>
            <a:prstGeom prst="rect">
              <a:avLst/>
            </a:prstGeom>
            <a:noFill/>
          </p:spPr>
          <p:txBody>
            <a:bodyPr wrap="none" rtlCol="0">
              <a:spAutoFit/>
            </a:bodyPr>
            <a:lstStyle/>
            <a:p>
              <a:pPr marL="285750" indent="-285750">
                <a:buFont typeface="Arial" panose="020B0604020202020204" pitchFamily="34" charset="0"/>
                <a:buChar char="•"/>
              </a:pPr>
              <a:r>
                <a:rPr lang="zh-CN" altLang="en-US" sz="1600" dirty="0">
                  <a:latin typeface="+mn-ea"/>
                  <a:cs typeface="+mn-ea"/>
                </a:rPr>
                <a:t>输入文字内容</a:t>
              </a:r>
              <a:endParaRPr lang="en-US" altLang="zh-CN" sz="1600" dirty="0">
                <a:latin typeface="+mn-ea"/>
                <a:cs typeface="+mn-ea"/>
              </a:endParaRPr>
            </a:p>
            <a:p>
              <a:pPr marL="285750" indent="-285750">
                <a:buFont typeface="Arial" panose="020B0604020202020204" pitchFamily="34" charset="0"/>
                <a:buChar char="•"/>
              </a:pPr>
              <a:r>
                <a:rPr lang="zh-CN" altLang="en-US" sz="1600" dirty="0">
                  <a:latin typeface="+mn-ea"/>
                  <a:cs typeface="+mn-ea"/>
                </a:rPr>
                <a:t>输入文字内容</a:t>
              </a:r>
              <a:endParaRPr lang="en-US" altLang="zh-CN" sz="1600" dirty="0">
                <a:latin typeface="+mn-ea"/>
                <a:cs typeface="+mn-ea"/>
              </a:endParaRPr>
            </a:p>
            <a:p>
              <a:pPr marL="285750" indent="-285750">
                <a:buFont typeface="Arial" panose="020B0604020202020204" pitchFamily="34" charset="0"/>
                <a:buChar char="•"/>
              </a:pPr>
              <a:r>
                <a:rPr lang="zh-CN" altLang="en-US" sz="1600" dirty="0">
                  <a:latin typeface="+mn-ea"/>
                  <a:cs typeface="+mn-ea"/>
                </a:rPr>
                <a:t>输入文字内容</a:t>
              </a:r>
            </a:p>
            <a:p>
              <a:pPr marL="285750" indent="-285750">
                <a:buFont typeface="Arial" panose="020B0604020202020204" pitchFamily="34" charset="0"/>
                <a:buChar char="•"/>
              </a:pPr>
              <a:r>
                <a:rPr lang="zh-CN" altLang="en-US" sz="1600" dirty="0">
                  <a:latin typeface="+mn-ea"/>
                  <a:cs typeface="+mn-ea"/>
                </a:rPr>
                <a:t>输入文字内容</a:t>
              </a:r>
            </a:p>
            <a:p>
              <a:pPr marL="285750" indent="-285750">
                <a:buFont typeface="Arial" panose="020B0604020202020204" pitchFamily="34" charset="0"/>
                <a:buChar char="•"/>
              </a:pPr>
              <a:r>
                <a:rPr lang="zh-CN" altLang="en-US" sz="1600" dirty="0">
                  <a:latin typeface="+mn-ea"/>
                  <a:cs typeface="+mn-ea"/>
                </a:rPr>
                <a:t>输入文字内容</a:t>
              </a:r>
            </a:p>
          </p:txBody>
        </p:sp>
      </p:grpSp>
      <p:grpSp>
        <p:nvGrpSpPr>
          <p:cNvPr id="13" name="组合 12"/>
          <p:cNvGrpSpPr/>
          <p:nvPr/>
        </p:nvGrpSpPr>
        <p:grpSpPr>
          <a:xfrm>
            <a:off x="5537839" y="2534208"/>
            <a:ext cx="1740096" cy="2946430"/>
            <a:chOff x="5832762" y="2132856"/>
            <a:chExt cx="1740323" cy="2946430"/>
          </a:xfrm>
        </p:grpSpPr>
        <p:cxnSp>
          <p:nvCxnSpPr>
            <p:cNvPr id="14" name="直接连接符 13"/>
            <p:cNvCxnSpPr/>
            <p:nvPr/>
          </p:nvCxnSpPr>
          <p:spPr>
            <a:xfrm>
              <a:off x="7560386" y="2996952"/>
              <a:ext cx="0" cy="208233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bwMode="auto">
            <a:xfrm>
              <a:off x="5832762" y="2132856"/>
              <a:ext cx="1740323" cy="864096"/>
            </a:xfrm>
            <a:prstGeom prst="rect">
              <a:avLst/>
            </a:prstGeom>
          </p:spPr>
          <p:style>
            <a:lnRef idx="1">
              <a:schemeClr val="accent2"/>
            </a:lnRef>
            <a:fillRef idx="3">
              <a:schemeClr val="accent2"/>
            </a:fillRef>
            <a:effectRef idx="2">
              <a:schemeClr val="accent2"/>
            </a:effectRef>
            <a:fontRef idx="minor">
              <a:schemeClr val="lt1"/>
            </a:fontRef>
          </p:style>
          <p:txBody>
            <a:bodyPr rtlCol="0" anchor="ctr">
              <a:flatTx/>
            </a:bodyPr>
            <a:lstStyle/>
            <a:p>
              <a:pPr algn="ctr"/>
              <a:r>
                <a:rPr lang="zh-CN" altLang="en-US" b="1" dirty="0">
                  <a:latin typeface="+mn-ea"/>
                  <a:cs typeface="+mn-ea"/>
                </a:rPr>
                <a:t>输入标题</a:t>
              </a:r>
            </a:p>
          </p:txBody>
        </p:sp>
        <p:sp>
          <p:nvSpPr>
            <p:cNvPr id="16" name="文本框 15"/>
            <p:cNvSpPr txBox="1"/>
            <p:nvPr/>
          </p:nvSpPr>
          <p:spPr>
            <a:xfrm>
              <a:off x="5842943" y="3448407"/>
              <a:ext cx="1704313" cy="1323439"/>
            </a:xfrm>
            <a:prstGeom prst="rect">
              <a:avLst/>
            </a:prstGeom>
            <a:noFill/>
          </p:spPr>
          <p:txBody>
            <a:bodyPr wrap="none" rtlCol="0">
              <a:spAutoFit/>
            </a:bodyPr>
            <a:lstStyle/>
            <a:p>
              <a:pPr marL="285750" indent="-285750">
                <a:buFont typeface="Arial" panose="020B0604020202020204" pitchFamily="34" charset="0"/>
                <a:buChar char="•"/>
              </a:pPr>
              <a:r>
                <a:rPr lang="zh-CN" altLang="en-US" sz="1600" dirty="0">
                  <a:latin typeface="+mn-ea"/>
                  <a:cs typeface="+mn-ea"/>
                </a:rPr>
                <a:t>输入文字内容</a:t>
              </a:r>
              <a:endParaRPr lang="en-US" altLang="zh-CN" sz="1600" dirty="0">
                <a:latin typeface="+mn-ea"/>
                <a:cs typeface="+mn-ea"/>
              </a:endParaRPr>
            </a:p>
            <a:p>
              <a:pPr marL="285750" indent="-285750">
                <a:buFont typeface="Arial" panose="020B0604020202020204" pitchFamily="34" charset="0"/>
                <a:buChar char="•"/>
              </a:pPr>
              <a:r>
                <a:rPr lang="zh-CN" altLang="en-US" sz="1600" dirty="0">
                  <a:latin typeface="+mn-ea"/>
                  <a:cs typeface="+mn-ea"/>
                </a:rPr>
                <a:t>输入文字内容</a:t>
              </a:r>
              <a:endParaRPr lang="en-US" altLang="zh-CN" sz="1600" dirty="0">
                <a:latin typeface="+mn-ea"/>
                <a:cs typeface="+mn-ea"/>
              </a:endParaRPr>
            </a:p>
            <a:p>
              <a:pPr marL="285750" indent="-285750">
                <a:buFont typeface="Arial" panose="020B0604020202020204" pitchFamily="34" charset="0"/>
                <a:buChar char="•"/>
              </a:pPr>
              <a:r>
                <a:rPr lang="zh-CN" altLang="en-US" sz="1600" dirty="0">
                  <a:latin typeface="+mn-ea"/>
                  <a:cs typeface="+mn-ea"/>
                </a:rPr>
                <a:t>输入文字内容</a:t>
              </a:r>
            </a:p>
            <a:p>
              <a:pPr marL="285750" indent="-285750">
                <a:buFont typeface="Arial" panose="020B0604020202020204" pitchFamily="34" charset="0"/>
                <a:buChar char="•"/>
              </a:pPr>
              <a:r>
                <a:rPr lang="zh-CN" altLang="en-US" sz="1600" dirty="0">
                  <a:latin typeface="+mn-ea"/>
                  <a:cs typeface="+mn-ea"/>
                </a:rPr>
                <a:t>输入文字内容</a:t>
              </a:r>
            </a:p>
            <a:p>
              <a:pPr marL="285750" indent="-285750">
                <a:buFont typeface="Arial" panose="020B0604020202020204" pitchFamily="34" charset="0"/>
                <a:buChar char="•"/>
              </a:pPr>
              <a:r>
                <a:rPr lang="zh-CN" altLang="en-US" sz="1600" dirty="0">
                  <a:latin typeface="+mn-ea"/>
                  <a:cs typeface="+mn-ea"/>
                </a:rPr>
                <a:t>输入文字内容</a:t>
              </a:r>
            </a:p>
          </p:txBody>
        </p:sp>
      </p:grpSp>
      <p:grpSp>
        <p:nvGrpSpPr>
          <p:cNvPr id="17" name="组合 16"/>
          <p:cNvGrpSpPr/>
          <p:nvPr/>
        </p:nvGrpSpPr>
        <p:grpSpPr>
          <a:xfrm>
            <a:off x="7268047" y="2534208"/>
            <a:ext cx="1740096" cy="2946430"/>
            <a:chOff x="7563195" y="2132856"/>
            <a:chExt cx="1740323" cy="2946430"/>
          </a:xfrm>
        </p:grpSpPr>
        <p:cxnSp>
          <p:nvCxnSpPr>
            <p:cNvPr id="18" name="直接连接符 17"/>
            <p:cNvCxnSpPr/>
            <p:nvPr/>
          </p:nvCxnSpPr>
          <p:spPr>
            <a:xfrm>
              <a:off x="9302408" y="2996952"/>
              <a:ext cx="0" cy="208233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矩形 18"/>
            <p:cNvSpPr/>
            <p:nvPr/>
          </p:nvSpPr>
          <p:spPr bwMode="auto">
            <a:xfrm>
              <a:off x="7563195" y="2132856"/>
              <a:ext cx="1740323" cy="864096"/>
            </a:xfrm>
            <a:prstGeom prst="rect">
              <a:avLst/>
            </a:prstGeom>
          </p:spPr>
          <p:style>
            <a:lnRef idx="1">
              <a:schemeClr val="accent3"/>
            </a:lnRef>
            <a:fillRef idx="3">
              <a:schemeClr val="accent3"/>
            </a:fillRef>
            <a:effectRef idx="2">
              <a:schemeClr val="accent3"/>
            </a:effectRef>
            <a:fontRef idx="minor">
              <a:schemeClr val="lt1"/>
            </a:fontRef>
          </p:style>
          <p:txBody>
            <a:bodyPr rtlCol="0" anchor="ctr">
              <a:flatTx/>
            </a:bodyPr>
            <a:lstStyle/>
            <a:p>
              <a:pPr algn="ctr"/>
              <a:r>
                <a:rPr lang="zh-CN" altLang="en-US" b="1" dirty="0">
                  <a:latin typeface="+mn-ea"/>
                  <a:cs typeface="+mn-ea"/>
                </a:rPr>
                <a:t>输入标题</a:t>
              </a:r>
            </a:p>
          </p:txBody>
        </p:sp>
        <p:sp>
          <p:nvSpPr>
            <p:cNvPr id="20" name="文本框 19"/>
            <p:cNvSpPr txBox="1"/>
            <p:nvPr/>
          </p:nvSpPr>
          <p:spPr>
            <a:xfrm>
              <a:off x="7598156" y="3448407"/>
              <a:ext cx="1704313" cy="1323439"/>
            </a:xfrm>
            <a:prstGeom prst="rect">
              <a:avLst/>
            </a:prstGeom>
            <a:noFill/>
          </p:spPr>
          <p:txBody>
            <a:bodyPr wrap="none" rtlCol="0">
              <a:spAutoFit/>
            </a:bodyPr>
            <a:lstStyle/>
            <a:p>
              <a:pPr marL="285750" indent="-285750">
                <a:buFont typeface="Arial" panose="020B0604020202020204" pitchFamily="34" charset="0"/>
                <a:buChar char="•"/>
              </a:pPr>
              <a:r>
                <a:rPr lang="zh-CN" altLang="en-US" sz="1600" dirty="0">
                  <a:latin typeface="+mn-ea"/>
                  <a:cs typeface="+mn-ea"/>
                </a:rPr>
                <a:t>输入文字内容</a:t>
              </a:r>
              <a:endParaRPr lang="en-US" altLang="zh-CN" sz="1600" dirty="0">
                <a:latin typeface="+mn-ea"/>
                <a:cs typeface="+mn-ea"/>
              </a:endParaRPr>
            </a:p>
            <a:p>
              <a:pPr marL="285750" indent="-285750">
                <a:buFont typeface="Arial" panose="020B0604020202020204" pitchFamily="34" charset="0"/>
                <a:buChar char="•"/>
              </a:pPr>
              <a:r>
                <a:rPr lang="zh-CN" altLang="en-US" sz="1600" dirty="0">
                  <a:latin typeface="+mn-ea"/>
                  <a:cs typeface="+mn-ea"/>
                </a:rPr>
                <a:t>输入文字内容</a:t>
              </a:r>
              <a:endParaRPr lang="en-US" altLang="zh-CN" sz="1600" dirty="0">
                <a:latin typeface="+mn-ea"/>
                <a:cs typeface="+mn-ea"/>
              </a:endParaRPr>
            </a:p>
            <a:p>
              <a:pPr marL="285750" indent="-285750">
                <a:buFont typeface="Arial" panose="020B0604020202020204" pitchFamily="34" charset="0"/>
                <a:buChar char="•"/>
              </a:pPr>
              <a:r>
                <a:rPr lang="zh-CN" altLang="en-US" sz="1600" dirty="0">
                  <a:latin typeface="+mn-ea"/>
                  <a:cs typeface="+mn-ea"/>
                </a:rPr>
                <a:t>输入文字内容</a:t>
              </a:r>
            </a:p>
            <a:p>
              <a:pPr marL="285750" indent="-285750">
                <a:buFont typeface="Arial" panose="020B0604020202020204" pitchFamily="34" charset="0"/>
                <a:buChar char="•"/>
              </a:pPr>
              <a:r>
                <a:rPr lang="zh-CN" altLang="en-US" sz="1600" dirty="0">
                  <a:latin typeface="+mn-ea"/>
                  <a:cs typeface="+mn-ea"/>
                </a:rPr>
                <a:t>输入文字内容</a:t>
              </a:r>
            </a:p>
            <a:p>
              <a:pPr marL="285750" indent="-285750">
                <a:buFont typeface="Arial" panose="020B0604020202020204" pitchFamily="34" charset="0"/>
                <a:buChar char="•"/>
              </a:pPr>
              <a:r>
                <a:rPr lang="zh-CN" altLang="en-US" sz="1600" dirty="0">
                  <a:latin typeface="+mn-ea"/>
                  <a:cs typeface="+mn-ea"/>
                </a:rPr>
                <a:t>输入文字内容</a:t>
              </a:r>
            </a:p>
          </p:txBody>
        </p:sp>
      </p:grpSp>
      <p:grpSp>
        <p:nvGrpSpPr>
          <p:cNvPr id="21" name="组合 20"/>
          <p:cNvGrpSpPr/>
          <p:nvPr/>
        </p:nvGrpSpPr>
        <p:grpSpPr>
          <a:xfrm>
            <a:off x="9020339" y="2534208"/>
            <a:ext cx="1741740" cy="2946430"/>
            <a:chOff x="9315716" y="2132856"/>
            <a:chExt cx="1741967" cy="2946430"/>
          </a:xfrm>
        </p:grpSpPr>
        <p:cxnSp>
          <p:nvCxnSpPr>
            <p:cNvPr id="22" name="直接连接符 21"/>
            <p:cNvCxnSpPr/>
            <p:nvPr/>
          </p:nvCxnSpPr>
          <p:spPr>
            <a:xfrm>
              <a:off x="11044431" y="2996952"/>
              <a:ext cx="0" cy="208233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矩形 22"/>
            <p:cNvSpPr/>
            <p:nvPr/>
          </p:nvSpPr>
          <p:spPr bwMode="auto">
            <a:xfrm>
              <a:off x="9315716" y="2132856"/>
              <a:ext cx="1740323" cy="864096"/>
            </a:xfrm>
            <a:prstGeom prst="rect">
              <a:avLst/>
            </a:prstGeom>
          </p:spPr>
          <p:style>
            <a:lnRef idx="1">
              <a:schemeClr val="accent4"/>
            </a:lnRef>
            <a:fillRef idx="3">
              <a:schemeClr val="accent4"/>
            </a:fillRef>
            <a:effectRef idx="2">
              <a:schemeClr val="accent4"/>
            </a:effectRef>
            <a:fontRef idx="minor">
              <a:schemeClr val="lt1"/>
            </a:fontRef>
          </p:style>
          <p:txBody>
            <a:bodyPr rtlCol="0" anchor="ctr">
              <a:flatTx/>
            </a:bodyPr>
            <a:lstStyle/>
            <a:p>
              <a:pPr algn="ctr"/>
              <a:r>
                <a:rPr lang="zh-CN" altLang="en-US" b="1" dirty="0">
                  <a:latin typeface="+mn-ea"/>
                  <a:cs typeface="+mn-ea"/>
                </a:rPr>
                <a:t>输入标题</a:t>
              </a:r>
            </a:p>
          </p:txBody>
        </p:sp>
        <p:sp>
          <p:nvSpPr>
            <p:cNvPr id="24" name="文本框 23"/>
            <p:cNvSpPr txBox="1"/>
            <p:nvPr/>
          </p:nvSpPr>
          <p:spPr>
            <a:xfrm>
              <a:off x="9353370" y="3448407"/>
              <a:ext cx="1704313" cy="1323439"/>
            </a:xfrm>
            <a:prstGeom prst="rect">
              <a:avLst/>
            </a:prstGeom>
            <a:noFill/>
          </p:spPr>
          <p:txBody>
            <a:bodyPr wrap="none" rtlCol="0">
              <a:spAutoFit/>
            </a:bodyPr>
            <a:lstStyle/>
            <a:p>
              <a:pPr marL="285750" indent="-285750">
                <a:buFont typeface="Arial" panose="020B0604020202020204" pitchFamily="34" charset="0"/>
                <a:buChar char="•"/>
              </a:pPr>
              <a:r>
                <a:rPr lang="zh-CN" altLang="en-US" sz="1600" dirty="0">
                  <a:latin typeface="+mn-ea"/>
                  <a:cs typeface="+mn-ea"/>
                </a:rPr>
                <a:t>输入文字内容</a:t>
              </a:r>
              <a:endParaRPr lang="en-US" altLang="zh-CN" sz="1600" dirty="0">
                <a:latin typeface="+mn-ea"/>
                <a:cs typeface="+mn-ea"/>
              </a:endParaRPr>
            </a:p>
            <a:p>
              <a:pPr marL="285750" indent="-285750">
                <a:buFont typeface="Arial" panose="020B0604020202020204" pitchFamily="34" charset="0"/>
                <a:buChar char="•"/>
              </a:pPr>
              <a:r>
                <a:rPr lang="zh-CN" altLang="en-US" sz="1600" dirty="0">
                  <a:latin typeface="+mn-ea"/>
                  <a:cs typeface="+mn-ea"/>
                </a:rPr>
                <a:t>输入文字内容</a:t>
              </a:r>
              <a:endParaRPr lang="en-US" altLang="zh-CN" sz="1600" dirty="0">
                <a:latin typeface="+mn-ea"/>
                <a:cs typeface="+mn-ea"/>
              </a:endParaRPr>
            </a:p>
            <a:p>
              <a:pPr marL="285750" indent="-285750">
                <a:buFont typeface="Arial" panose="020B0604020202020204" pitchFamily="34" charset="0"/>
                <a:buChar char="•"/>
              </a:pPr>
              <a:r>
                <a:rPr lang="zh-CN" altLang="en-US" sz="1600" dirty="0">
                  <a:latin typeface="+mn-ea"/>
                  <a:cs typeface="+mn-ea"/>
                </a:rPr>
                <a:t>输入文字内容</a:t>
              </a:r>
            </a:p>
            <a:p>
              <a:pPr marL="285750" indent="-285750">
                <a:buFont typeface="Arial" panose="020B0604020202020204" pitchFamily="34" charset="0"/>
                <a:buChar char="•"/>
              </a:pPr>
              <a:r>
                <a:rPr lang="zh-CN" altLang="en-US" sz="1600" dirty="0">
                  <a:latin typeface="+mn-ea"/>
                  <a:cs typeface="+mn-ea"/>
                </a:rPr>
                <a:t>输入文字内容</a:t>
              </a:r>
            </a:p>
            <a:p>
              <a:pPr marL="285750" indent="-285750">
                <a:buFont typeface="Arial" panose="020B0604020202020204" pitchFamily="34" charset="0"/>
                <a:buChar char="•"/>
              </a:pPr>
              <a:r>
                <a:rPr lang="zh-CN" altLang="en-US" sz="1600" dirty="0">
                  <a:latin typeface="+mn-ea"/>
                  <a:cs typeface="+mn-ea"/>
                </a:rPr>
                <a:t>输入文字内容</a:t>
              </a:r>
            </a:p>
          </p:txBody>
        </p:sp>
      </p:grpSp>
      <p:sp>
        <p:nvSpPr>
          <p:cNvPr id="25" name="文本框 24"/>
          <p:cNvSpPr txBox="1"/>
          <p:nvPr/>
        </p:nvSpPr>
        <p:spPr>
          <a:xfrm>
            <a:off x="9834028" y="1666750"/>
            <a:ext cx="1040535" cy="1015663"/>
          </a:xfrm>
          <a:prstGeom prst="rect">
            <a:avLst/>
          </a:prstGeom>
          <a:noFill/>
        </p:spPr>
        <p:txBody>
          <a:bodyPr wrap="none" rtlCol="0">
            <a:spAutoFit/>
          </a:bodyPr>
          <a:lstStyle/>
          <a:p>
            <a:r>
              <a:rPr lang="en-US" altLang="zh-CN" sz="6000" dirty="0">
                <a:solidFill>
                  <a:schemeClr val="accent4"/>
                </a:solidFill>
                <a:latin typeface="Haettenschweiler" panose="020B0706040902060204" pitchFamily="34" charset="0"/>
                <a:cs typeface="+mn-ea"/>
              </a:rPr>
              <a:t>90%</a:t>
            </a:r>
            <a:endParaRPr lang="zh-CN" altLang="en-US" sz="6000" dirty="0">
              <a:solidFill>
                <a:schemeClr val="accent4"/>
              </a:solidFill>
              <a:latin typeface="Haettenschweiler" panose="020B0706040902060204" pitchFamily="34" charset="0"/>
              <a:cs typeface="+mn-ea"/>
            </a:endParaRPr>
          </a:p>
        </p:txBody>
      </p:sp>
      <p:sp>
        <p:nvSpPr>
          <p:cNvPr id="26" name="文本框 25"/>
          <p:cNvSpPr txBox="1"/>
          <p:nvPr/>
        </p:nvSpPr>
        <p:spPr>
          <a:xfrm>
            <a:off x="8093931" y="1666750"/>
            <a:ext cx="1040535" cy="1015663"/>
          </a:xfrm>
          <a:prstGeom prst="rect">
            <a:avLst/>
          </a:prstGeom>
          <a:noFill/>
        </p:spPr>
        <p:txBody>
          <a:bodyPr wrap="none" rtlCol="0">
            <a:spAutoFit/>
          </a:bodyPr>
          <a:lstStyle/>
          <a:p>
            <a:r>
              <a:rPr lang="en-US" altLang="zh-CN" sz="6000" dirty="0">
                <a:solidFill>
                  <a:schemeClr val="accent3"/>
                </a:solidFill>
                <a:latin typeface="Haettenschweiler" panose="020B0706040902060204" pitchFamily="34" charset="0"/>
                <a:cs typeface="+mn-ea"/>
              </a:rPr>
              <a:t>70%</a:t>
            </a:r>
            <a:endParaRPr lang="zh-CN" altLang="en-US" sz="6000" dirty="0">
              <a:solidFill>
                <a:schemeClr val="accent3"/>
              </a:solidFill>
              <a:latin typeface="Haettenschweiler" panose="020B0706040902060204" pitchFamily="34" charset="0"/>
              <a:cs typeface="+mn-ea"/>
            </a:endParaRPr>
          </a:p>
        </p:txBody>
      </p:sp>
      <p:sp>
        <p:nvSpPr>
          <p:cNvPr id="27" name="文本框 26"/>
          <p:cNvSpPr txBox="1"/>
          <p:nvPr/>
        </p:nvSpPr>
        <p:spPr>
          <a:xfrm>
            <a:off x="6357302" y="1666750"/>
            <a:ext cx="1027711" cy="1015663"/>
          </a:xfrm>
          <a:prstGeom prst="rect">
            <a:avLst/>
          </a:prstGeom>
          <a:noFill/>
        </p:spPr>
        <p:txBody>
          <a:bodyPr wrap="none" rtlCol="0">
            <a:spAutoFit/>
          </a:bodyPr>
          <a:lstStyle/>
          <a:p>
            <a:r>
              <a:rPr lang="en-US" altLang="zh-CN" sz="6000" dirty="0">
                <a:solidFill>
                  <a:schemeClr val="accent2"/>
                </a:solidFill>
                <a:latin typeface="Haettenschweiler" panose="020B0706040902060204" pitchFamily="34" charset="0"/>
                <a:cs typeface="+mn-ea"/>
              </a:rPr>
              <a:t>35%</a:t>
            </a:r>
            <a:endParaRPr lang="zh-CN" altLang="en-US" sz="6000" dirty="0">
              <a:solidFill>
                <a:schemeClr val="accent2"/>
              </a:solidFill>
              <a:latin typeface="Haettenschweiler" panose="020B0706040902060204" pitchFamily="34" charset="0"/>
              <a:cs typeface="+mn-ea"/>
            </a:endParaRPr>
          </a:p>
        </p:txBody>
      </p:sp>
      <p:sp>
        <p:nvSpPr>
          <p:cNvPr id="28" name="文本框 27"/>
          <p:cNvSpPr txBox="1"/>
          <p:nvPr/>
        </p:nvSpPr>
        <p:spPr>
          <a:xfrm>
            <a:off x="4560357" y="1666750"/>
            <a:ext cx="1088618" cy="1015663"/>
          </a:xfrm>
          <a:prstGeom prst="rect">
            <a:avLst/>
          </a:prstGeom>
          <a:noFill/>
        </p:spPr>
        <p:txBody>
          <a:bodyPr wrap="none" rtlCol="0">
            <a:spAutoFit/>
          </a:bodyPr>
          <a:lstStyle/>
          <a:p>
            <a:r>
              <a:rPr lang="en-US" altLang="zh-CN" sz="6000" dirty="0">
                <a:solidFill>
                  <a:schemeClr val="accent1"/>
                </a:solidFill>
                <a:latin typeface="Haettenschweiler" panose="020B0706040902060204" pitchFamily="34" charset="0"/>
                <a:cs typeface="+mn-ea"/>
              </a:rPr>
              <a:t>40%</a:t>
            </a:r>
            <a:endParaRPr lang="zh-CN" altLang="en-US" sz="6000" dirty="0">
              <a:solidFill>
                <a:schemeClr val="accent1"/>
              </a:solidFill>
              <a:latin typeface="Haettenschweiler" panose="020B0706040902060204" pitchFamily="34" charset="0"/>
              <a:cs typeface="+mn-ea"/>
            </a:endParaRPr>
          </a:p>
        </p:txBody>
      </p:sp>
      <p:sp>
        <p:nvSpPr>
          <p:cNvPr id="2" name="标题 1"/>
          <p:cNvSpPr>
            <a:spLocks noGrp="1"/>
          </p:cNvSpPr>
          <p:nvPr>
            <p:ph type="title"/>
          </p:nvPr>
        </p:nvSpPr>
        <p:spPr/>
        <p:txBody>
          <a:bodyPr>
            <a:normAutofit fontScale="90000"/>
          </a:bodyPr>
          <a:lstStyle/>
          <a:p>
            <a:r>
              <a:rPr lang="zh-CN" altLang="en-US" dirty="0">
                <a:ea typeface="+mn-ea"/>
                <a:cs typeface="+mn-ea"/>
              </a:rPr>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1000"/>
                                        <p:tgtEl>
                                          <p:spTgt spid="7"/>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down)">
                                      <p:cBhvr>
                                        <p:cTn id="15" dur="1000"/>
                                        <p:tgtEl>
                                          <p:spTgt spid="28"/>
                                        </p:tgtEl>
                                      </p:cBhvr>
                                    </p:animEffect>
                                  </p:childTnLst>
                                </p:cTn>
                              </p:par>
                            </p:childTnLst>
                          </p:cTn>
                        </p:par>
                        <p:par>
                          <p:cTn id="16" fill="hold">
                            <p:stCondLst>
                              <p:cond delay="1500"/>
                            </p:stCondLst>
                            <p:childTnLst>
                              <p:par>
                                <p:cTn id="17" presetID="2" presetClass="entr" presetSubtype="2"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1+#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22" presetClass="entr" presetSubtype="4"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down)">
                                      <p:cBhvr>
                                        <p:cTn id="24" dur="1000"/>
                                        <p:tgtEl>
                                          <p:spTgt spid="27"/>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1000"/>
                                        <p:tgtEl>
                                          <p:spTgt spid="8"/>
                                        </p:tgtEl>
                                      </p:cBhvr>
                                    </p:animEffect>
                                  </p:childTnLst>
                                </p:cTn>
                              </p:par>
                            </p:childTnLst>
                          </p:cTn>
                        </p:par>
                        <p:par>
                          <p:cTn id="28" fill="hold">
                            <p:stCondLst>
                              <p:cond delay="3000"/>
                            </p:stCondLst>
                            <p:childTnLst>
                              <p:par>
                                <p:cTn id="29" presetID="2" presetClass="entr" presetSubtype="2"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1+#ppt_w/2"/>
                                          </p:val>
                                        </p:tav>
                                        <p:tav tm="100000">
                                          <p:val>
                                            <p:strVal val="#ppt_x"/>
                                          </p:val>
                                        </p:tav>
                                      </p:tavLst>
                                    </p:anim>
                                    <p:anim calcmode="lin" valueType="num">
                                      <p:cBhvr additive="base">
                                        <p:cTn id="32" dur="500" fill="hold"/>
                                        <p:tgtEl>
                                          <p:spTgt spid="17"/>
                                        </p:tgtEl>
                                        <p:attrNameLst>
                                          <p:attrName>ppt_y</p:attrName>
                                        </p:attrNameLst>
                                      </p:cBhvr>
                                      <p:tavLst>
                                        <p:tav tm="0">
                                          <p:val>
                                            <p:strVal val="#ppt_y"/>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down)">
                                      <p:cBhvr>
                                        <p:cTn id="36" dur="1000"/>
                                        <p:tgtEl>
                                          <p:spTgt spid="26"/>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down)">
                                      <p:cBhvr>
                                        <p:cTn id="39" dur="1000"/>
                                        <p:tgtEl>
                                          <p:spTgt spid="6"/>
                                        </p:tgtEl>
                                      </p:cBhvr>
                                    </p:animEffect>
                                  </p:childTnLst>
                                </p:cTn>
                              </p:par>
                            </p:childTnLst>
                          </p:cTn>
                        </p:par>
                        <p:par>
                          <p:cTn id="40" fill="hold">
                            <p:stCondLst>
                              <p:cond delay="4500"/>
                            </p:stCondLst>
                            <p:childTnLst>
                              <p:par>
                                <p:cTn id="41" presetID="2" presetClass="entr" presetSubtype="2"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1+#ppt_w/2"/>
                                          </p:val>
                                        </p:tav>
                                        <p:tav tm="100000">
                                          <p:val>
                                            <p:strVal val="#ppt_x"/>
                                          </p:val>
                                        </p:tav>
                                      </p:tavLst>
                                    </p:anim>
                                    <p:anim calcmode="lin" valueType="num">
                                      <p:cBhvr additive="base">
                                        <p:cTn id="44" dur="500" fill="hold"/>
                                        <p:tgtEl>
                                          <p:spTgt spid="21"/>
                                        </p:tgtEl>
                                        <p:attrNameLst>
                                          <p:attrName>ppt_y</p:attrName>
                                        </p:attrNameLst>
                                      </p:cBhvr>
                                      <p:tavLst>
                                        <p:tav tm="0">
                                          <p:val>
                                            <p:strVal val="#ppt_y"/>
                                          </p:val>
                                        </p:tav>
                                        <p:tav tm="100000">
                                          <p:val>
                                            <p:strVal val="#ppt_y"/>
                                          </p:val>
                                        </p:tav>
                                      </p:tavLst>
                                    </p:anim>
                                  </p:childTnLst>
                                </p:cTn>
                              </p:par>
                            </p:childTnLst>
                          </p:cTn>
                        </p:par>
                        <p:par>
                          <p:cTn id="45" fill="hold">
                            <p:stCondLst>
                              <p:cond delay="5000"/>
                            </p:stCondLst>
                            <p:childTnLst>
                              <p:par>
                                <p:cTn id="46" presetID="22" presetClass="entr" presetSubtype="4" fill="hold" grpId="0" nodeType="after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wipe(down)">
                                      <p:cBhvr>
                                        <p:cTn id="48" dur="1000"/>
                                        <p:tgtEl>
                                          <p:spTgt spid="25"/>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wipe(down)">
                                      <p:cBhvr>
                                        <p:cTn id="5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25" grpId="0"/>
      <p:bldP spid="26" grpId="0"/>
      <p:bldP spid="27" grpId="0"/>
      <p:bldP spid="2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4384304" y="1627787"/>
            <a:ext cx="1647860" cy="1649019"/>
            <a:chOff x="1456978" y="458677"/>
            <a:chExt cx="1648075" cy="1649019"/>
          </a:xfrm>
        </p:grpSpPr>
        <p:grpSp>
          <p:nvGrpSpPr>
            <p:cNvPr id="6" name="组合 5"/>
            <p:cNvGrpSpPr/>
            <p:nvPr/>
          </p:nvGrpSpPr>
          <p:grpSpPr>
            <a:xfrm rot="534441">
              <a:off x="1456978" y="458677"/>
              <a:ext cx="1648075" cy="1512041"/>
              <a:chOff x="2483166" y="650137"/>
              <a:chExt cx="2814975" cy="2582623"/>
            </a:xfrm>
          </p:grpSpPr>
          <p:grpSp>
            <p:nvGrpSpPr>
              <p:cNvPr id="8" name="组合 7"/>
              <p:cNvGrpSpPr/>
              <p:nvPr/>
            </p:nvGrpSpPr>
            <p:grpSpPr>
              <a:xfrm>
                <a:off x="2483166" y="650137"/>
                <a:ext cx="2814975" cy="2582623"/>
                <a:chOff x="2483166" y="650137"/>
                <a:chExt cx="1660503" cy="1523443"/>
              </a:xfrm>
              <a:effectLst>
                <a:outerShdw blurRad="50800" dist="38100" dir="2700000" algn="tl" rotWithShape="0">
                  <a:prstClr val="black">
                    <a:alpha val="40000"/>
                  </a:prstClr>
                </a:outerShdw>
              </a:effectLst>
            </p:grpSpPr>
            <p:sp>
              <p:nvSpPr>
                <p:cNvPr id="10" name="直角三角形 9"/>
                <p:cNvSpPr/>
                <p:nvPr/>
              </p:nvSpPr>
              <p:spPr>
                <a:xfrm rot="2604214" flipV="1">
                  <a:off x="2538244" y="1746208"/>
                  <a:ext cx="710541" cy="399266"/>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11" name="直角三角形 10"/>
                <p:cNvSpPr/>
                <p:nvPr/>
              </p:nvSpPr>
              <p:spPr>
                <a:xfrm rot="2709259">
                  <a:off x="3438355" y="854722"/>
                  <a:ext cx="710542" cy="399266"/>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12" name="等腰三角形 11"/>
                <p:cNvSpPr/>
                <p:nvPr/>
              </p:nvSpPr>
              <p:spPr>
                <a:xfrm rot="12180000" flipV="1">
                  <a:off x="2483166" y="1932992"/>
                  <a:ext cx="1156369" cy="158183"/>
                </a:xfrm>
                <a:prstGeom prst="triangle">
                  <a:avLst>
                    <a:gd name="adj" fmla="val 80321"/>
                  </a:avLst>
                </a:prstGeom>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13" name="等腰三角形 12"/>
                <p:cNvSpPr/>
                <p:nvPr/>
              </p:nvSpPr>
              <p:spPr>
                <a:xfrm rot="14820000">
                  <a:off x="3265225" y="1149230"/>
                  <a:ext cx="1156370" cy="158183"/>
                </a:xfrm>
                <a:prstGeom prst="triangle">
                  <a:avLst>
                    <a:gd name="adj" fmla="val 80321"/>
                  </a:avLst>
                </a:prstGeom>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14" name="梯形 13"/>
                <p:cNvSpPr/>
                <p:nvPr/>
              </p:nvSpPr>
              <p:spPr>
                <a:xfrm rot="8103541">
                  <a:off x="2931700" y="1229537"/>
                  <a:ext cx="1211969" cy="944043"/>
                </a:xfrm>
                <a:prstGeom prst="trapezoid">
                  <a:avLst>
                    <a:gd name="adj" fmla="val 216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endParaRPr>
                </a:p>
              </p:txBody>
            </p:sp>
          </p:grpSp>
          <p:cxnSp>
            <p:nvCxnSpPr>
              <p:cNvPr id="9" name="直接连接符 8"/>
              <p:cNvCxnSpPr/>
              <p:nvPr/>
            </p:nvCxnSpPr>
            <p:spPr>
              <a:xfrm flipV="1">
                <a:off x="2968582" y="1135553"/>
                <a:ext cx="1464874" cy="1467760"/>
              </a:xfrm>
              <a:prstGeom prst="line">
                <a:avLst/>
              </a:prstGeom>
              <a:ln>
                <a:solidFill>
                  <a:schemeClr val="accent1"/>
                </a:solidFill>
              </a:ln>
              <a:effectLst>
                <a:outerShdw blurRad="63500" dist="38100" dir="15480000" algn="br" rotWithShape="0">
                  <a:prstClr val="black"/>
                </a:outerShdw>
              </a:effectLst>
            </p:spPr>
            <p:style>
              <a:lnRef idx="1">
                <a:schemeClr val="accent1"/>
              </a:lnRef>
              <a:fillRef idx="0">
                <a:schemeClr val="accent1"/>
              </a:fillRef>
              <a:effectRef idx="0">
                <a:schemeClr val="accent1"/>
              </a:effectRef>
              <a:fontRef idx="minor">
                <a:schemeClr val="tx1"/>
              </a:fontRef>
            </p:style>
          </p:cxnSp>
        </p:grpSp>
        <p:sp>
          <p:nvSpPr>
            <p:cNvPr id="7" name="矩形 6"/>
            <p:cNvSpPr/>
            <p:nvPr/>
          </p:nvSpPr>
          <p:spPr>
            <a:xfrm rot="19442360">
              <a:off x="2292217" y="1092033"/>
              <a:ext cx="498855" cy="1015663"/>
            </a:xfrm>
            <a:prstGeom prst="rect">
              <a:avLst/>
            </a:prstGeom>
          </p:spPr>
          <p:txBody>
            <a:bodyPr wrap="none">
              <a:spAutoFit/>
            </a:bodyPr>
            <a:lstStyle/>
            <a:p>
              <a:r>
                <a:rPr lang="en-US" altLang="zh-CN" sz="6000" dirty="0">
                  <a:solidFill>
                    <a:schemeClr val="bg1"/>
                  </a:solidFill>
                  <a:latin typeface="Jokerman" panose="04090605060D06020702" pitchFamily="82" charset="0"/>
                  <a:cs typeface="+mn-ea"/>
                </a:rPr>
                <a:t>1</a:t>
              </a:r>
              <a:endParaRPr lang="zh-CN" altLang="en-US" sz="6000" dirty="0">
                <a:solidFill>
                  <a:schemeClr val="bg1"/>
                </a:solidFill>
                <a:cs typeface="+mn-ea"/>
              </a:endParaRPr>
            </a:p>
          </p:txBody>
        </p:sp>
      </p:grpSp>
      <p:grpSp>
        <p:nvGrpSpPr>
          <p:cNvPr id="15" name="组合 14"/>
          <p:cNvGrpSpPr/>
          <p:nvPr/>
        </p:nvGrpSpPr>
        <p:grpSpPr>
          <a:xfrm rot="8669672">
            <a:off x="6445449" y="3170114"/>
            <a:ext cx="1647860" cy="1648032"/>
            <a:chOff x="6023036" y="461248"/>
            <a:chExt cx="1648075" cy="1648032"/>
          </a:xfrm>
        </p:grpSpPr>
        <p:grpSp>
          <p:nvGrpSpPr>
            <p:cNvPr id="16" name="组合 15"/>
            <p:cNvGrpSpPr/>
            <p:nvPr/>
          </p:nvGrpSpPr>
          <p:grpSpPr>
            <a:xfrm rot="534441">
              <a:off x="6023036" y="461248"/>
              <a:ext cx="1648075" cy="1512041"/>
              <a:chOff x="2483166" y="650137"/>
              <a:chExt cx="2814975" cy="2582623"/>
            </a:xfrm>
          </p:grpSpPr>
          <p:grpSp>
            <p:nvGrpSpPr>
              <p:cNvPr id="18" name="组合 17"/>
              <p:cNvGrpSpPr/>
              <p:nvPr/>
            </p:nvGrpSpPr>
            <p:grpSpPr>
              <a:xfrm>
                <a:off x="2483166" y="650137"/>
                <a:ext cx="2814975" cy="2582623"/>
                <a:chOff x="2483166" y="650137"/>
                <a:chExt cx="1660503" cy="1523443"/>
              </a:xfrm>
              <a:effectLst>
                <a:outerShdw blurRad="50800" dist="38100" dir="2700000" algn="tl" rotWithShape="0">
                  <a:prstClr val="black">
                    <a:alpha val="40000"/>
                  </a:prstClr>
                </a:outerShdw>
              </a:effectLst>
            </p:grpSpPr>
            <p:sp>
              <p:nvSpPr>
                <p:cNvPr id="20" name="直角三角形 19"/>
                <p:cNvSpPr/>
                <p:nvPr/>
              </p:nvSpPr>
              <p:spPr>
                <a:xfrm rot="2604214" flipV="1">
                  <a:off x="2538244" y="1746208"/>
                  <a:ext cx="710541" cy="399266"/>
                </a:xfrm>
                <a:prstGeom prst="r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cs typeface="+mn-ea"/>
                  </a:endParaRPr>
                </a:p>
              </p:txBody>
            </p:sp>
            <p:sp>
              <p:nvSpPr>
                <p:cNvPr id="21" name="直角三角形 20"/>
                <p:cNvSpPr/>
                <p:nvPr/>
              </p:nvSpPr>
              <p:spPr>
                <a:xfrm rot="2709259">
                  <a:off x="3438355" y="854722"/>
                  <a:ext cx="710542" cy="399266"/>
                </a:xfrm>
                <a:prstGeom prst="r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cs typeface="+mn-ea"/>
                  </a:endParaRPr>
                </a:p>
              </p:txBody>
            </p:sp>
            <p:sp>
              <p:nvSpPr>
                <p:cNvPr id="22" name="等腰三角形 21"/>
                <p:cNvSpPr/>
                <p:nvPr/>
              </p:nvSpPr>
              <p:spPr>
                <a:xfrm rot="12180000" flipV="1">
                  <a:off x="2483166" y="1932992"/>
                  <a:ext cx="1156369" cy="158183"/>
                </a:xfrm>
                <a:prstGeom prst="triangle">
                  <a:avLst>
                    <a:gd name="adj" fmla="val 80321"/>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cs typeface="+mn-ea"/>
                  </a:endParaRPr>
                </a:p>
              </p:txBody>
            </p:sp>
            <p:sp>
              <p:nvSpPr>
                <p:cNvPr id="23" name="等腰三角形 22"/>
                <p:cNvSpPr/>
                <p:nvPr/>
              </p:nvSpPr>
              <p:spPr>
                <a:xfrm rot="14820000">
                  <a:off x="3265225" y="1149230"/>
                  <a:ext cx="1156370" cy="158183"/>
                </a:xfrm>
                <a:prstGeom prst="triangle">
                  <a:avLst>
                    <a:gd name="adj" fmla="val 80321"/>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cs typeface="+mn-ea"/>
                  </a:endParaRPr>
                </a:p>
              </p:txBody>
            </p:sp>
            <p:sp>
              <p:nvSpPr>
                <p:cNvPr id="24" name="梯形 23"/>
                <p:cNvSpPr/>
                <p:nvPr/>
              </p:nvSpPr>
              <p:spPr>
                <a:xfrm rot="8103541">
                  <a:off x="2931700" y="1229537"/>
                  <a:ext cx="1211969" cy="944043"/>
                </a:xfrm>
                <a:prstGeom prst="trapezoid">
                  <a:avLst>
                    <a:gd name="adj" fmla="val 21699"/>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dirty="0">
                    <a:cs typeface="+mn-ea"/>
                  </a:endParaRPr>
                </a:p>
              </p:txBody>
            </p:sp>
          </p:grpSp>
          <p:cxnSp>
            <p:nvCxnSpPr>
              <p:cNvPr id="19" name="直接连接符 18"/>
              <p:cNvCxnSpPr/>
              <p:nvPr/>
            </p:nvCxnSpPr>
            <p:spPr>
              <a:xfrm flipV="1">
                <a:off x="2968582" y="1135553"/>
                <a:ext cx="1464874" cy="1467760"/>
              </a:xfrm>
              <a:prstGeom prst="line">
                <a:avLst/>
              </a:prstGeom>
              <a:ln>
                <a:solidFill>
                  <a:schemeClr val="accent3"/>
                </a:solidFill>
              </a:ln>
              <a:effectLst>
                <a:outerShdw blurRad="63500" dist="38100" dir="15480000" algn="br" rotWithShape="0">
                  <a:prstClr val="black"/>
                </a:outerShdw>
              </a:effectLst>
            </p:spPr>
            <p:style>
              <a:lnRef idx="1">
                <a:schemeClr val="accent1"/>
              </a:lnRef>
              <a:fillRef idx="0">
                <a:schemeClr val="accent1"/>
              </a:fillRef>
              <a:effectRef idx="0">
                <a:schemeClr val="accent1"/>
              </a:effectRef>
              <a:fontRef idx="minor">
                <a:schemeClr val="tx1"/>
              </a:fontRef>
            </p:style>
          </p:cxnSp>
        </p:grpSp>
        <p:sp>
          <p:nvSpPr>
            <p:cNvPr id="17" name="矩形 16"/>
            <p:cNvSpPr/>
            <p:nvPr/>
          </p:nvSpPr>
          <p:spPr>
            <a:xfrm rot="19442360">
              <a:off x="6727667" y="1093617"/>
              <a:ext cx="705642" cy="1015663"/>
            </a:xfrm>
            <a:prstGeom prst="rect">
              <a:avLst/>
            </a:prstGeom>
          </p:spPr>
          <p:txBody>
            <a:bodyPr wrap="none">
              <a:spAutoFit/>
            </a:bodyPr>
            <a:lstStyle/>
            <a:p>
              <a:r>
                <a:rPr lang="en-US" altLang="zh-CN" sz="6000" dirty="0">
                  <a:solidFill>
                    <a:schemeClr val="bg1"/>
                  </a:solidFill>
                  <a:latin typeface="Jokerman" panose="04090605060D06020702" pitchFamily="82" charset="0"/>
                  <a:cs typeface="+mn-ea"/>
                </a:rPr>
                <a:t>3</a:t>
              </a:r>
              <a:endParaRPr lang="zh-CN" altLang="en-US" sz="6000" dirty="0">
                <a:solidFill>
                  <a:schemeClr val="bg1"/>
                </a:solidFill>
                <a:cs typeface="+mn-ea"/>
              </a:endParaRPr>
            </a:p>
          </p:txBody>
        </p:sp>
      </p:grpSp>
      <p:grpSp>
        <p:nvGrpSpPr>
          <p:cNvPr id="25" name="组合 24"/>
          <p:cNvGrpSpPr/>
          <p:nvPr/>
        </p:nvGrpSpPr>
        <p:grpSpPr>
          <a:xfrm rot="12941876">
            <a:off x="5147958" y="4122222"/>
            <a:ext cx="1647860" cy="1615792"/>
            <a:chOff x="3606636" y="2492981"/>
            <a:chExt cx="1648075" cy="1615792"/>
          </a:xfrm>
        </p:grpSpPr>
        <p:grpSp>
          <p:nvGrpSpPr>
            <p:cNvPr id="26" name="组合 25"/>
            <p:cNvGrpSpPr/>
            <p:nvPr/>
          </p:nvGrpSpPr>
          <p:grpSpPr>
            <a:xfrm rot="534441">
              <a:off x="3606636" y="2492981"/>
              <a:ext cx="1648075" cy="1512041"/>
              <a:chOff x="2483166" y="650137"/>
              <a:chExt cx="2814975" cy="2582623"/>
            </a:xfrm>
          </p:grpSpPr>
          <p:grpSp>
            <p:nvGrpSpPr>
              <p:cNvPr id="28" name="组合 27"/>
              <p:cNvGrpSpPr/>
              <p:nvPr/>
            </p:nvGrpSpPr>
            <p:grpSpPr>
              <a:xfrm>
                <a:off x="2483166" y="650137"/>
                <a:ext cx="2814975" cy="2582623"/>
                <a:chOff x="2483166" y="650137"/>
                <a:chExt cx="1660503" cy="1523443"/>
              </a:xfrm>
              <a:effectLst>
                <a:outerShdw blurRad="50800" dist="38100" dir="2700000" algn="tl" rotWithShape="0">
                  <a:prstClr val="black">
                    <a:alpha val="40000"/>
                  </a:prstClr>
                </a:outerShdw>
              </a:effectLst>
            </p:grpSpPr>
            <p:sp>
              <p:nvSpPr>
                <p:cNvPr id="30" name="直角三角形 29"/>
                <p:cNvSpPr/>
                <p:nvPr/>
              </p:nvSpPr>
              <p:spPr>
                <a:xfrm rot="2604214" flipV="1">
                  <a:off x="2538244" y="1746208"/>
                  <a:ext cx="710541" cy="399266"/>
                </a:xfrm>
                <a:prstGeom prst="rtTriangl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cs typeface="+mn-ea"/>
                  </a:endParaRPr>
                </a:p>
              </p:txBody>
            </p:sp>
            <p:sp>
              <p:nvSpPr>
                <p:cNvPr id="31" name="直角三角形 30"/>
                <p:cNvSpPr/>
                <p:nvPr/>
              </p:nvSpPr>
              <p:spPr>
                <a:xfrm rot="2709259">
                  <a:off x="3438355" y="854722"/>
                  <a:ext cx="710542" cy="399266"/>
                </a:xfrm>
                <a:prstGeom prst="rtTriangl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cs typeface="+mn-ea"/>
                  </a:endParaRPr>
                </a:p>
              </p:txBody>
            </p:sp>
            <p:sp>
              <p:nvSpPr>
                <p:cNvPr id="32" name="等腰三角形 31"/>
                <p:cNvSpPr/>
                <p:nvPr/>
              </p:nvSpPr>
              <p:spPr>
                <a:xfrm rot="12180000" flipV="1">
                  <a:off x="2483166" y="1932992"/>
                  <a:ext cx="1156369" cy="158183"/>
                </a:xfrm>
                <a:prstGeom prst="triangle">
                  <a:avLst>
                    <a:gd name="adj" fmla="val 80321"/>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cs typeface="+mn-ea"/>
                  </a:endParaRPr>
                </a:p>
              </p:txBody>
            </p:sp>
            <p:sp>
              <p:nvSpPr>
                <p:cNvPr id="33" name="等腰三角形 32"/>
                <p:cNvSpPr/>
                <p:nvPr/>
              </p:nvSpPr>
              <p:spPr>
                <a:xfrm rot="14820000">
                  <a:off x="3265225" y="1149230"/>
                  <a:ext cx="1156370" cy="158183"/>
                </a:xfrm>
                <a:prstGeom prst="triangle">
                  <a:avLst>
                    <a:gd name="adj" fmla="val 80321"/>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cs typeface="+mn-ea"/>
                  </a:endParaRPr>
                </a:p>
              </p:txBody>
            </p:sp>
            <p:sp>
              <p:nvSpPr>
                <p:cNvPr id="34" name="梯形 33"/>
                <p:cNvSpPr/>
                <p:nvPr/>
              </p:nvSpPr>
              <p:spPr>
                <a:xfrm rot="8103541">
                  <a:off x="2931700" y="1229537"/>
                  <a:ext cx="1211969" cy="944043"/>
                </a:xfrm>
                <a:prstGeom prst="trapezoid">
                  <a:avLst>
                    <a:gd name="adj" fmla="val 21699"/>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dirty="0">
                    <a:cs typeface="+mn-ea"/>
                  </a:endParaRPr>
                </a:p>
              </p:txBody>
            </p:sp>
          </p:grpSp>
          <p:cxnSp>
            <p:nvCxnSpPr>
              <p:cNvPr id="29" name="直接连接符 28"/>
              <p:cNvCxnSpPr/>
              <p:nvPr/>
            </p:nvCxnSpPr>
            <p:spPr>
              <a:xfrm flipV="1">
                <a:off x="2968582" y="1135553"/>
                <a:ext cx="1464874" cy="1467760"/>
              </a:xfrm>
              <a:prstGeom prst="line">
                <a:avLst/>
              </a:prstGeom>
              <a:ln>
                <a:solidFill>
                  <a:schemeClr val="accent4"/>
                </a:solidFill>
              </a:ln>
              <a:effectLst>
                <a:outerShdw blurRad="63500" dist="38100" dir="15480000" algn="br" rotWithShape="0">
                  <a:prstClr val="black"/>
                </a:outerShdw>
              </a:effectLst>
            </p:spPr>
            <p:style>
              <a:lnRef idx="1">
                <a:schemeClr val="accent1"/>
              </a:lnRef>
              <a:fillRef idx="0">
                <a:schemeClr val="accent1"/>
              </a:fillRef>
              <a:effectRef idx="0">
                <a:schemeClr val="accent1"/>
              </a:effectRef>
              <a:fontRef idx="minor">
                <a:schemeClr val="tx1"/>
              </a:fontRef>
            </p:style>
          </p:cxnSp>
        </p:grpSp>
        <p:sp>
          <p:nvSpPr>
            <p:cNvPr id="27" name="矩形 26"/>
            <p:cNvSpPr/>
            <p:nvPr/>
          </p:nvSpPr>
          <p:spPr>
            <a:xfrm rot="19442360">
              <a:off x="4299581" y="3093110"/>
              <a:ext cx="734496" cy="1015663"/>
            </a:xfrm>
            <a:prstGeom prst="rect">
              <a:avLst/>
            </a:prstGeom>
          </p:spPr>
          <p:txBody>
            <a:bodyPr wrap="none">
              <a:spAutoFit/>
            </a:bodyPr>
            <a:lstStyle/>
            <a:p>
              <a:r>
                <a:rPr lang="en-US" altLang="zh-CN" sz="6000" dirty="0">
                  <a:solidFill>
                    <a:schemeClr val="bg1"/>
                  </a:solidFill>
                  <a:latin typeface="Jokerman" panose="04090605060D06020702" pitchFamily="82" charset="0"/>
                  <a:cs typeface="+mn-ea"/>
                </a:rPr>
                <a:t>4</a:t>
              </a:r>
              <a:endParaRPr lang="zh-CN" altLang="en-US" sz="6000" dirty="0">
                <a:solidFill>
                  <a:schemeClr val="bg1"/>
                </a:solidFill>
                <a:cs typeface="+mn-ea"/>
              </a:endParaRPr>
            </a:p>
          </p:txBody>
        </p:sp>
      </p:grpSp>
      <p:grpSp>
        <p:nvGrpSpPr>
          <p:cNvPr id="35" name="组合 34"/>
          <p:cNvGrpSpPr/>
          <p:nvPr/>
        </p:nvGrpSpPr>
        <p:grpSpPr>
          <a:xfrm rot="17268395">
            <a:off x="3877505" y="3141137"/>
            <a:ext cx="1648075" cy="1675672"/>
            <a:chOff x="6175993" y="2551870"/>
            <a:chExt cx="1648075" cy="1675890"/>
          </a:xfrm>
        </p:grpSpPr>
        <p:grpSp>
          <p:nvGrpSpPr>
            <p:cNvPr id="36" name="组合 35"/>
            <p:cNvGrpSpPr/>
            <p:nvPr/>
          </p:nvGrpSpPr>
          <p:grpSpPr>
            <a:xfrm rot="534441">
              <a:off x="6175993" y="2551870"/>
              <a:ext cx="1648075" cy="1512041"/>
              <a:chOff x="2483166" y="650137"/>
              <a:chExt cx="2814975" cy="2582623"/>
            </a:xfrm>
          </p:grpSpPr>
          <p:grpSp>
            <p:nvGrpSpPr>
              <p:cNvPr id="38" name="组合 37"/>
              <p:cNvGrpSpPr/>
              <p:nvPr/>
            </p:nvGrpSpPr>
            <p:grpSpPr>
              <a:xfrm>
                <a:off x="2483166" y="650137"/>
                <a:ext cx="2814975" cy="2582623"/>
                <a:chOff x="2483166" y="650137"/>
                <a:chExt cx="1660503" cy="1523443"/>
              </a:xfrm>
              <a:effectLst>
                <a:outerShdw blurRad="50800" dist="38100" dir="2700000" algn="tl" rotWithShape="0">
                  <a:prstClr val="black">
                    <a:alpha val="40000"/>
                  </a:prstClr>
                </a:outerShdw>
              </a:effectLst>
            </p:grpSpPr>
            <p:sp>
              <p:nvSpPr>
                <p:cNvPr id="40" name="直角三角形 39"/>
                <p:cNvSpPr/>
                <p:nvPr/>
              </p:nvSpPr>
              <p:spPr>
                <a:xfrm rot="2604214" flipV="1">
                  <a:off x="2538244" y="1746208"/>
                  <a:ext cx="710541" cy="399266"/>
                </a:xfrm>
                <a:prstGeom prst="rtTriangl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cs typeface="+mn-ea"/>
                  </a:endParaRPr>
                </a:p>
              </p:txBody>
            </p:sp>
            <p:sp>
              <p:nvSpPr>
                <p:cNvPr id="41" name="直角三角形 40"/>
                <p:cNvSpPr/>
                <p:nvPr/>
              </p:nvSpPr>
              <p:spPr>
                <a:xfrm rot="2709259">
                  <a:off x="3438355" y="854722"/>
                  <a:ext cx="710542" cy="399266"/>
                </a:xfrm>
                <a:prstGeom prst="rtTriangl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cs typeface="+mn-ea"/>
                  </a:endParaRPr>
                </a:p>
              </p:txBody>
            </p:sp>
            <p:sp>
              <p:nvSpPr>
                <p:cNvPr id="42" name="等腰三角形 41"/>
                <p:cNvSpPr/>
                <p:nvPr/>
              </p:nvSpPr>
              <p:spPr>
                <a:xfrm rot="12180000" flipV="1">
                  <a:off x="2483166" y="1932992"/>
                  <a:ext cx="1156369" cy="158183"/>
                </a:xfrm>
                <a:prstGeom prst="triangle">
                  <a:avLst>
                    <a:gd name="adj" fmla="val 80321"/>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cs typeface="+mn-ea"/>
                  </a:endParaRPr>
                </a:p>
              </p:txBody>
            </p:sp>
            <p:sp>
              <p:nvSpPr>
                <p:cNvPr id="43" name="等腰三角形 42"/>
                <p:cNvSpPr/>
                <p:nvPr/>
              </p:nvSpPr>
              <p:spPr>
                <a:xfrm rot="14820000">
                  <a:off x="3265225" y="1149230"/>
                  <a:ext cx="1156370" cy="158183"/>
                </a:xfrm>
                <a:prstGeom prst="triangle">
                  <a:avLst>
                    <a:gd name="adj" fmla="val 80321"/>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cs typeface="+mn-ea"/>
                  </a:endParaRPr>
                </a:p>
              </p:txBody>
            </p:sp>
            <p:sp>
              <p:nvSpPr>
                <p:cNvPr id="44" name="梯形 43"/>
                <p:cNvSpPr/>
                <p:nvPr/>
              </p:nvSpPr>
              <p:spPr>
                <a:xfrm rot="8103541">
                  <a:off x="2931700" y="1229537"/>
                  <a:ext cx="1211969" cy="944043"/>
                </a:xfrm>
                <a:prstGeom prst="trapezoid">
                  <a:avLst>
                    <a:gd name="adj" fmla="val 21699"/>
                  </a:avLst>
                </a:prstGeom>
                <a:solidFill>
                  <a:schemeClr val="accent5"/>
                </a:solidFill>
                <a:ln>
                  <a:solidFill>
                    <a:schemeClr val="accent5">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dirty="0">
                    <a:cs typeface="+mn-ea"/>
                  </a:endParaRPr>
                </a:p>
              </p:txBody>
            </p:sp>
          </p:grpSp>
          <p:cxnSp>
            <p:nvCxnSpPr>
              <p:cNvPr id="39" name="直接连接符 38"/>
              <p:cNvCxnSpPr/>
              <p:nvPr/>
            </p:nvCxnSpPr>
            <p:spPr>
              <a:xfrm flipV="1">
                <a:off x="2968582" y="1135553"/>
                <a:ext cx="1464874" cy="1467760"/>
              </a:xfrm>
              <a:prstGeom prst="line">
                <a:avLst/>
              </a:prstGeom>
              <a:ln>
                <a:solidFill>
                  <a:schemeClr val="accent5"/>
                </a:solidFill>
              </a:ln>
              <a:effectLst>
                <a:outerShdw blurRad="63500" dist="38100" dir="15480000" algn="br" rotWithShape="0">
                  <a:prstClr val="black"/>
                </a:outerShdw>
              </a:effectLst>
            </p:spPr>
            <p:style>
              <a:lnRef idx="1">
                <a:schemeClr val="accent1"/>
              </a:lnRef>
              <a:fillRef idx="0">
                <a:schemeClr val="accent1"/>
              </a:fillRef>
              <a:effectRef idx="0">
                <a:schemeClr val="accent1"/>
              </a:effectRef>
              <a:fontRef idx="minor">
                <a:schemeClr val="tx1"/>
              </a:fontRef>
            </p:style>
          </p:cxnSp>
        </p:grpSp>
        <p:sp>
          <p:nvSpPr>
            <p:cNvPr id="37" name="矩形 36"/>
            <p:cNvSpPr/>
            <p:nvPr/>
          </p:nvSpPr>
          <p:spPr>
            <a:xfrm rot="19442360">
              <a:off x="6908504" y="3212097"/>
              <a:ext cx="673582" cy="1015663"/>
            </a:xfrm>
            <a:prstGeom prst="rect">
              <a:avLst/>
            </a:prstGeom>
          </p:spPr>
          <p:txBody>
            <a:bodyPr wrap="none">
              <a:spAutoFit/>
            </a:bodyPr>
            <a:lstStyle/>
            <a:p>
              <a:r>
                <a:rPr lang="en-US" altLang="zh-CN" sz="6000" dirty="0">
                  <a:solidFill>
                    <a:schemeClr val="bg1"/>
                  </a:solidFill>
                  <a:latin typeface="Jokerman" panose="04090605060D06020702" pitchFamily="82" charset="0"/>
                  <a:cs typeface="+mn-ea"/>
                </a:rPr>
                <a:t>5</a:t>
              </a:r>
              <a:endParaRPr lang="zh-CN" altLang="en-US" sz="6000" dirty="0">
                <a:solidFill>
                  <a:schemeClr val="bg1"/>
                </a:solidFill>
                <a:cs typeface="+mn-ea"/>
              </a:endParaRPr>
            </a:p>
          </p:txBody>
        </p:sp>
      </p:grpSp>
      <p:grpSp>
        <p:nvGrpSpPr>
          <p:cNvPr id="45" name="组合 44"/>
          <p:cNvGrpSpPr/>
          <p:nvPr/>
        </p:nvGrpSpPr>
        <p:grpSpPr>
          <a:xfrm rot="4332197">
            <a:off x="5981028" y="1665538"/>
            <a:ext cx="1648075" cy="1649234"/>
            <a:chOff x="3708836" y="503942"/>
            <a:chExt cx="1648075" cy="1649449"/>
          </a:xfrm>
        </p:grpSpPr>
        <p:grpSp>
          <p:nvGrpSpPr>
            <p:cNvPr id="46" name="组合 45"/>
            <p:cNvGrpSpPr/>
            <p:nvPr/>
          </p:nvGrpSpPr>
          <p:grpSpPr>
            <a:xfrm rot="534441">
              <a:off x="3708836" y="503942"/>
              <a:ext cx="1648075" cy="1512041"/>
              <a:chOff x="2483166" y="650137"/>
              <a:chExt cx="2814975" cy="2582623"/>
            </a:xfrm>
          </p:grpSpPr>
          <p:grpSp>
            <p:nvGrpSpPr>
              <p:cNvPr id="48" name="组合 47"/>
              <p:cNvGrpSpPr/>
              <p:nvPr/>
            </p:nvGrpSpPr>
            <p:grpSpPr>
              <a:xfrm>
                <a:off x="2483166" y="650137"/>
                <a:ext cx="2814975" cy="2582623"/>
                <a:chOff x="2483166" y="650137"/>
                <a:chExt cx="1660503" cy="1523443"/>
              </a:xfrm>
              <a:effectLst>
                <a:outerShdw blurRad="50800" dist="38100" dir="2700000" algn="tl" rotWithShape="0">
                  <a:prstClr val="black">
                    <a:alpha val="40000"/>
                  </a:prstClr>
                </a:outerShdw>
              </a:effectLst>
            </p:grpSpPr>
            <p:sp>
              <p:nvSpPr>
                <p:cNvPr id="50" name="直角三角形 49"/>
                <p:cNvSpPr/>
                <p:nvPr/>
              </p:nvSpPr>
              <p:spPr>
                <a:xfrm rot="2604214" flipV="1">
                  <a:off x="2538244" y="1746208"/>
                  <a:ext cx="710541" cy="399266"/>
                </a:xfrm>
                <a:prstGeom prst="r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cs typeface="+mn-ea"/>
                  </a:endParaRPr>
                </a:p>
              </p:txBody>
            </p:sp>
            <p:sp>
              <p:nvSpPr>
                <p:cNvPr id="51" name="直角三角形 50"/>
                <p:cNvSpPr/>
                <p:nvPr/>
              </p:nvSpPr>
              <p:spPr>
                <a:xfrm rot="2709259">
                  <a:off x="3438355" y="854722"/>
                  <a:ext cx="710542" cy="399266"/>
                </a:xfrm>
                <a:prstGeom prst="r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cs typeface="+mn-ea"/>
                  </a:endParaRPr>
                </a:p>
              </p:txBody>
            </p:sp>
            <p:sp>
              <p:nvSpPr>
                <p:cNvPr id="52" name="等腰三角形 51"/>
                <p:cNvSpPr/>
                <p:nvPr/>
              </p:nvSpPr>
              <p:spPr>
                <a:xfrm rot="12180000" flipV="1">
                  <a:off x="2483166" y="1932992"/>
                  <a:ext cx="1156369" cy="158183"/>
                </a:xfrm>
                <a:prstGeom prst="triangle">
                  <a:avLst>
                    <a:gd name="adj" fmla="val 8032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cs typeface="+mn-ea"/>
                  </a:endParaRPr>
                </a:p>
              </p:txBody>
            </p:sp>
            <p:sp>
              <p:nvSpPr>
                <p:cNvPr id="53" name="等腰三角形 52"/>
                <p:cNvSpPr/>
                <p:nvPr/>
              </p:nvSpPr>
              <p:spPr>
                <a:xfrm rot="14820000">
                  <a:off x="3265225" y="1149230"/>
                  <a:ext cx="1156370" cy="158183"/>
                </a:xfrm>
                <a:prstGeom prst="triangle">
                  <a:avLst>
                    <a:gd name="adj" fmla="val 8032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cs typeface="+mn-ea"/>
                  </a:endParaRPr>
                </a:p>
              </p:txBody>
            </p:sp>
            <p:sp>
              <p:nvSpPr>
                <p:cNvPr id="54" name="梯形 53"/>
                <p:cNvSpPr/>
                <p:nvPr/>
              </p:nvSpPr>
              <p:spPr>
                <a:xfrm rot="8103541">
                  <a:off x="2931700" y="1229537"/>
                  <a:ext cx="1211969" cy="944043"/>
                </a:xfrm>
                <a:prstGeom prst="trapezoid">
                  <a:avLst>
                    <a:gd name="adj" fmla="val 21699"/>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dirty="0">
                    <a:cs typeface="+mn-ea"/>
                  </a:endParaRPr>
                </a:p>
              </p:txBody>
            </p:sp>
          </p:grpSp>
          <p:cxnSp>
            <p:nvCxnSpPr>
              <p:cNvPr id="49" name="直接连接符 48"/>
              <p:cNvCxnSpPr/>
              <p:nvPr/>
            </p:nvCxnSpPr>
            <p:spPr>
              <a:xfrm flipV="1">
                <a:off x="2968582" y="1135553"/>
                <a:ext cx="1464874" cy="1467760"/>
              </a:xfrm>
              <a:prstGeom prst="line">
                <a:avLst/>
              </a:prstGeom>
              <a:ln>
                <a:solidFill>
                  <a:schemeClr val="accent2"/>
                </a:solidFill>
              </a:ln>
              <a:effectLst>
                <a:outerShdw blurRad="63500" dist="38100" dir="15480000" algn="br" rotWithShape="0">
                  <a:prstClr val="black"/>
                </a:outerShdw>
              </a:effectLst>
            </p:spPr>
            <p:style>
              <a:lnRef idx="1">
                <a:schemeClr val="accent1"/>
              </a:lnRef>
              <a:fillRef idx="0">
                <a:schemeClr val="accent1"/>
              </a:fillRef>
              <a:effectRef idx="0">
                <a:schemeClr val="accent1"/>
              </a:effectRef>
              <a:fontRef idx="minor">
                <a:schemeClr val="tx1"/>
              </a:fontRef>
            </p:style>
          </p:cxnSp>
        </p:grpSp>
        <p:sp>
          <p:nvSpPr>
            <p:cNvPr id="47" name="矩形 46"/>
            <p:cNvSpPr/>
            <p:nvPr/>
          </p:nvSpPr>
          <p:spPr>
            <a:xfrm rot="19442360">
              <a:off x="4473995" y="1137728"/>
              <a:ext cx="614271" cy="1015663"/>
            </a:xfrm>
            <a:prstGeom prst="rect">
              <a:avLst/>
            </a:prstGeom>
          </p:spPr>
          <p:txBody>
            <a:bodyPr wrap="none">
              <a:spAutoFit/>
            </a:bodyPr>
            <a:lstStyle/>
            <a:p>
              <a:r>
                <a:rPr lang="en-US" altLang="zh-CN" sz="6000" dirty="0">
                  <a:solidFill>
                    <a:schemeClr val="bg1"/>
                  </a:solidFill>
                  <a:latin typeface="Jokerman" panose="04090605060D06020702" pitchFamily="82" charset="0"/>
                  <a:cs typeface="+mn-ea"/>
                </a:rPr>
                <a:t>2</a:t>
              </a:r>
              <a:endParaRPr lang="zh-CN" altLang="en-US" sz="6000" dirty="0">
                <a:solidFill>
                  <a:schemeClr val="bg1"/>
                </a:solidFill>
                <a:cs typeface="+mn-ea"/>
              </a:endParaRPr>
            </a:p>
          </p:txBody>
        </p:sp>
      </p:grpSp>
      <p:grpSp>
        <p:nvGrpSpPr>
          <p:cNvPr id="55" name="组合 54"/>
          <p:cNvGrpSpPr/>
          <p:nvPr/>
        </p:nvGrpSpPr>
        <p:grpSpPr>
          <a:xfrm>
            <a:off x="5318445" y="2862644"/>
            <a:ext cx="1332407" cy="1269123"/>
            <a:chOff x="5318343" y="2862642"/>
            <a:chExt cx="1332580" cy="1269123"/>
          </a:xfrm>
        </p:grpSpPr>
        <p:sp>
          <p:nvSpPr>
            <p:cNvPr id="56" name="正五边形 55"/>
            <p:cNvSpPr/>
            <p:nvPr/>
          </p:nvSpPr>
          <p:spPr bwMode="auto">
            <a:xfrm>
              <a:off x="5318343" y="2862642"/>
              <a:ext cx="1332580" cy="1269123"/>
            </a:xfrm>
            <a:prstGeom prst="pentagon">
              <a:avLst/>
            </a:prstGeom>
            <a:noFill/>
            <a:ln>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rtlCol="0" anchor="ctr">
              <a:flatTx/>
            </a:bodyPr>
            <a:lstStyle/>
            <a:p>
              <a:pPr algn="ctr"/>
              <a:endParaRPr lang="zh-CN" altLang="en-US" dirty="0">
                <a:cs typeface="+mn-ea"/>
              </a:endParaRPr>
            </a:p>
          </p:txBody>
        </p:sp>
        <p:sp>
          <p:nvSpPr>
            <p:cNvPr id="57" name="文本框 56"/>
            <p:cNvSpPr txBox="1"/>
            <p:nvPr/>
          </p:nvSpPr>
          <p:spPr>
            <a:xfrm>
              <a:off x="5598943" y="3148784"/>
              <a:ext cx="800219" cy="830997"/>
            </a:xfrm>
            <a:prstGeom prst="rect">
              <a:avLst/>
            </a:prstGeom>
            <a:noFill/>
          </p:spPr>
          <p:txBody>
            <a:bodyPr wrap="none" rtlCol="0">
              <a:spAutoFit/>
            </a:bodyPr>
            <a:lstStyle/>
            <a:p>
              <a:r>
                <a:rPr lang="zh-CN" altLang="en-US" sz="2400" b="1" dirty="0">
                  <a:latin typeface="+mn-ea"/>
                  <a:cs typeface="+mn-ea"/>
                </a:rPr>
                <a:t>输入</a:t>
              </a:r>
              <a:endParaRPr lang="en-US" altLang="zh-CN" sz="2400" b="1" dirty="0">
                <a:latin typeface="+mn-ea"/>
                <a:cs typeface="+mn-ea"/>
              </a:endParaRPr>
            </a:p>
            <a:p>
              <a:r>
                <a:rPr lang="zh-CN" altLang="en-US" sz="2400" b="1" dirty="0">
                  <a:latin typeface="+mn-ea"/>
                  <a:cs typeface="+mn-ea"/>
                </a:rPr>
                <a:t>标题</a:t>
              </a:r>
            </a:p>
          </p:txBody>
        </p:sp>
      </p:grpSp>
      <p:grpSp>
        <p:nvGrpSpPr>
          <p:cNvPr id="58" name="组合 57"/>
          <p:cNvGrpSpPr/>
          <p:nvPr/>
        </p:nvGrpSpPr>
        <p:grpSpPr>
          <a:xfrm>
            <a:off x="2678128" y="1456569"/>
            <a:ext cx="2200317" cy="1014243"/>
            <a:chOff x="1761209" y="1838839"/>
            <a:chExt cx="2200603" cy="1014243"/>
          </a:xfrm>
        </p:grpSpPr>
        <p:sp>
          <p:nvSpPr>
            <p:cNvPr id="59" name="文本框 58"/>
            <p:cNvSpPr txBox="1"/>
            <p:nvPr/>
          </p:nvSpPr>
          <p:spPr>
            <a:xfrm>
              <a:off x="1761209" y="1838839"/>
              <a:ext cx="1107996" cy="369332"/>
            </a:xfrm>
            <a:prstGeom prst="rect">
              <a:avLst/>
            </a:prstGeom>
            <a:noFill/>
          </p:spPr>
          <p:txBody>
            <a:bodyPr wrap="none" rtlCol="0">
              <a:spAutoFit/>
            </a:bodyPr>
            <a:lstStyle/>
            <a:p>
              <a:r>
                <a:rPr lang="zh-CN" altLang="en-US" b="1" dirty="0">
                  <a:solidFill>
                    <a:schemeClr val="accent1"/>
                  </a:solidFill>
                  <a:latin typeface="+mn-ea"/>
                  <a:cs typeface="+mn-ea"/>
                </a:rPr>
                <a:t>输入标题</a:t>
              </a:r>
            </a:p>
          </p:txBody>
        </p:sp>
        <p:sp>
          <p:nvSpPr>
            <p:cNvPr id="60" name="文本框 59"/>
            <p:cNvSpPr txBox="1"/>
            <p:nvPr/>
          </p:nvSpPr>
          <p:spPr>
            <a:xfrm>
              <a:off x="1776598" y="2206751"/>
              <a:ext cx="2185214" cy="646331"/>
            </a:xfrm>
            <a:prstGeom prst="rect">
              <a:avLst/>
            </a:prstGeom>
            <a:noFill/>
          </p:spPr>
          <p:txBody>
            <a:bodyPr wrap="none" rtlCol="0">
              <a:spAutoFit/>
            </a:bodyPr>
            <a:lstStyle/>
            <a:p>
              <a:r>
                <a:rPr lang="zh-CN" altLang="en-US" sz="1200" dirty="0">
                  <a:solidFill>
                    <a:schemeClr val="tx1">
                      <a:lumMod val="50000"/>
                      <a:lumOff val="50000"/>
                    </a:schemeClr>
                  </a:solidFill>
                  <a:latin typeface="+mn-ea"/>
                  <a:cs typeface="+mn-ea"/>
                </a:rPr>
                <a:t>输入文字内容  输入文字内容</a:t>
              </a:r>
              <a:endParaRPr lang="en-US" altLang="zh-CN" sz="1200" dirty="0">
                <a:solidFill>
                  <a:schemeClr val="tx1">
                    <a:lumMod val="50000"/>
                    <a:lumOff val="50000"/>
                  </a:schemeClr>
                </a:solidFill>
                <a:latin typeface="+mn-ea"/>
                <a:cs typeface="+mn-ea"/>
              </a:endParaRPr>
            </a:p>
            <a:p>
              <a:r>
                <a:rPr lang="zh-CN" altLang="en-US" sz="1200" dirty="0">
                  <a:solidFill>
                    <a:schemeClr val="tx1">
                      <a:lumMod val="50000"/>
                      <a:lumOff val="50000"/>
                    </a:schemeClr>
                  </a:solidFill>
                  <a:latin typeface="+mn-ea"/>
                  <a:cs typeface="+mn-ea"/>
                </a:rPr>
                <a:t>输入文字内容  输入文字内容</a:t>
              </a:r>
              <a:endParaRPr lang="en-US" altLang="zh-CN" sz="1200" dirty="0">
                <a:solidFill>
                  <a:schemeClr val="tx1">
                    <a:lumMod val="50000"/>
                    <a:lumOff val="50000"/>
                  </a:schemeClr>
                </a:solidFill>
                <a:latin typeface="+mn-ea"/>
                <a:cs typeface="+mn-ea"/>
              </a:endParaRPr>
            </a:p>
            <a:p>
              <a:r>
                <a:rPr lang="zh-CN" altLang="en-US" sz="1200" dirty="0">
                  <a:solidFill>
                    <a:schemeClr val="tx1">
                      <a:lumMod val="50000"/>
                      <a:lumOff val="50000"/>
                    </a:schemeClr>
                  </a:solidFill>
                  <a:latin typeface="+mn-ea"/>
                  <a:cs typeface="+mn-ea"/>
                </a:rPr>
                <a:t>输入文字内容  输入文字内容</a:t>
              </a:r>
              <a:endParaRPr lang="en-US" altLang="zh-CN" sz="1200" dirty="0">
                <a:solidFill>
                  <a:schemeClr val="tx1">
                    <a:lumMod val="50000"/>
                    <a:lumOff val="50000"/>
                  </a:schemeClr>
                </a:solidFill>
                <a:latin typeface="+mn-ea"/>
                <a:cs typeface="+mn-ea"/>
              </a:endParaRPr>
            </a:p>
          </p:txBody>
        </p:sp>
      </p:grpSp>
      <p:grpSp>
        <p:nvGrpSpPr>
          <p:cNvPr id="61" name="组合 60"/>
          <p:cNvGrpSpPr/>
          <p:nvPr/>
        </p:nvGrpSpPr>
        <p:grpSpPr>
          <a:xfrm>
            <a:off x="7719818" y="3718313"/>
            <a:ext cx="2200317" cy="1014243"/>
            <a:chOff x="1761209" y="1838839"/>
            <a:chExt cx="2200603" cy="1014243"/>
          </a:xfrm>
        </p:grpSpPr>
        <p:sp>
          <p:nvSpPr>
            <p:cNvPr id="62" name="文本框 61"/>
            <p:cNvSpPr txBox="1"/>
            <p:nvPr/>
          </p:nvSpPr>
          <p:spPr>
            <a:xfrm>
              <a:off x="1761209" y="1838839"/>
              <a:ext cx="1107996" cy="369332"/>
            </a:xfrm>
            <a:prstGeom prst="rect">
              <a:avLst/>
            </a:prstGeom>
            <a:noFill/>
          </p:spPr>
          <p:txBody>
            <a:bodyPr wrap="none" rtlCol="0">
              <a:spAutoFit/>
            </a:bodyPr>
            <a:lstStyle/>
            <a:p>
              <a:r>
                <a:rPr lang="zh-CN" altLang="en-US" b="1" dirty="0">
                  <a:solidFill>
                    <a:schemeClr val="accent3"/>
                  </a:solidFill>
                  <a:latin typeface="+mn-ea"/>
                  <a:cs typeface="+mn-ea"/>
                </a:rPr>
                <a:t>输入标题</a:t>
              </a:r>
            </a:p>
          </p:txBody>
        </p:sp>
        <p:sp>
          <p:nvSpPr>
            <p:cNvPr id="63" name="文本框 62"/>
            <p:cNvSpPr txBox="1"/>
            <p:nvPr/>
          </p:nvSpPr>
          <p:spPr>
            <a:xfrm>
              <a:off x="1776598" y="2206751"/>
              <a:ext cx="2185214" cy="646331"/>
            </a:xfrm>
            <a:prstGeom prst="rect">
              <a:avLst/>
            </a:prstGeom>
            <a:noFill/>
          </p:spPr>
          <p:txBody>
            <a:bodyPr wrap="none" rtlCol="0">
              <a:spAutoFit/>
            </a:bodyPr>
            <a:lstStyle/>
            <a:p>
              <a:r>
                <a:rPr lang="zh-CN" altLang="en-US" sz="1200" dirty="0">
                  <a:solidFill>
                    <a:schemeClr val="tx1">
                      <a:lumMod val="50000"/>
                      <a:lumOff val="50000"/>
                    </a:schemeClr>
                  </a:solidFill>
                  <a:latin typeface="+mn-ea"/>
                  <a:cs typeface="+mn-ea"/>
                </a:rPr>
                <a:t>输入文字内容  输入文字内容</a:t>
              </a:r>
              <a:endParaRPr lang="en-US" altLang="zh-CN" sz="1200" dirty="0">
                <a:solidFill>
                  <a:schemeClr val="tx1">
                    <a:lumMod val="50000"/>
                    <a:lumOff val="50000"/>
                  </a:schemeClr>
                </a:solidFill>
                <a:latin typeface="+mn-ea"/>
                <a:cs typeface="+mn-ea"/>
              </a:endParaRPr>
            </a:p>
            <a:p>
              <a:r>
                <a:rPr lang="zh-CN" altLang="en-US" sz="1200" dirty="0">
                  <a:solidFill>
                    <a:schemeClr val="tx1">
                      <a:lumMod val="50000"/>
                      <a:lumOff val="50000"/>
                    </a:schemeClr>
                  </a:solidFill>
                  <a:latin typeface="+mn-ea"/>
                  <a:cs typeface="+mn-ea"/>
                </a:rPr>
                <a:t>输入文字内容  输入文字内容</a:t>
              </a:r>
              <a:endParaRPr lang="en-US" altLang="zh-CN" sz="1200" dirty="0">
                <a:solidFill>
                  <a:schemeClr val="tx1">
                    <a:lumMod val="50000"/>
                    <a:lumOff val="50000"/>
                  </a:schemeClr>
                </a:solidFill>
                <a:latin typeface="+mn-ea"/>
                <a:cs typeface="+mn-ea"/>
              </a:endParaRPr>
            </a:p>
            <a:p>
              <a:r>
                <a:rPr lang="zh-CN" altLang="en-US" sz="1200" dirty="0">
                  <a:solidFill>
                    <a:schemeClr val="tx1">
                      <a:lumMod val="50000"/>
                      <a:lumOff val="50000"/>
                    </a:schemeClr>
                  </a:solidFill>
                  <a:latin typeface="+mn-ea"/>
                  <a:cs typeface="+mn-ea"/>
                </a:rPr>
                <a:t>输入文字内容  输入文字内容</a:t>
              </a:r>
              <a:endParaRPr lang="en-US" altLang="zh-CN" sz="1200" dirty="0">
                <a:solidFill>
                  <a:schemeClr val="tx1">
                    <a:lumMod val="50000"/>
                    <a:lumOff val="50000"/>
                  </a:schemeClr>
                </a:solidFill>
                <a:latin typeface="+mn-ea"/>
                <a:cs typeface="+mn-ea"/>
              </a:endParaRPr>
            </a:p>
          </p:txBody>
        </p:sp>
      </p:grpSp>
      <p:grpSp>
        <p:nvGrpSpPr>
          <p:cNvPr id="64" name="组合 63"/>
          <p:cNvGrpSpPr/>
          <p:nvPr/>
        </p:nvGrpSpPr>
        <p:grpSpPr>
          <a:xfrm>
            <a:off x="5043176" y="5256328"/>
            <a:ext cx="2184930" cy="934486"/>
            <a:chOff x="1761209" y="1838839"/>
            <a:chExt cx="2185214" cy="934486"/>
          </a:xfrm>
        </p:grpSpPr>
        <p:sp>
          <p:nvSpPr>
            <p:cNvPr id="65" name="文本框 64"/>
            <p:cNvSpPr txBox="1"/>
            <p:nvPr/>
          </p:nvSpPr>
          <p:spPr>
            <a:xfrm>
              <a:off x="1761209" y="1838839"/>
              <a:ext cx="1107996" cy="369332"/>
            </a:xfrm>
            <a:prstGeom prst="rect">
              <a:avLst/>
            </a:prstGeom>
            <a:noFill/>
          </p:spPr>
          <p:txBody>
            <a:bodyPr wrap="none" rtlCol="0">
              <a:spAutoFit/>
            </a:bodyPr>
            <a:lstStyle/>
            <a:p>
              <a:r>
                <a:rPr lang="zh-CN" altLang="en-US" b="1" dirty="0">
                  <a:solidFill>
                    <a:schemeClr val="accent4"/>
                  </a:solidFill>
                  <a:latin typeface="+mn-ea"/>
                  <a:cs typeface="+mn-ea"/>
                </a:rPr>
                <a:t>输入标题</a:t>
              </a:r>
            </a:p>
          </p:txBody>
        </p:sp>
        <p:sp>
          <p:nvSpPr>
            <p:cNvPr id="66" name="文本框 65"/>
            <p:cNvSpPr txBox="1"/>
            <p:nvPr/>
          </p:nvSpPr>
          <p:spPr>
            <a:xfrm>
              <a:off x="1761209" y="2126994"/>
              <a:ext cx="2185214" cy="646331"/>
            </a:xfrm>
            <a:prstGeom prst="rect">
              <a:avLst/>
            </a:prstGeom>
            <a:noFill/>
          </p:spPr>
          <p:txBody>
            <a:bodyPr wrap="none" rtlCol="0">
              <a:spAutoFit/>
            </a:bodyPr>
            <a:lstStyle/>
            <a:p>
              <a:r>
                <a:rPr lang="zh-CN" altLang="en-US" sz="1200" dirty="0">
                  <a:solidFill>
                    <a:schemeClr val="tx1">
                      <a:lumMod val="50000"/>
                      <a:lumOff val="50000"/>
                    </a:schemeClr>
                  </a:solidFill>
                  <a:latin typeface="+mn-ea"/>
                  <a:cs typeface="+mn-ea"/>
                </a:rPr>
                <a:t>输入文字内容  输入文字内容</a:t>
              </a:r>
              <a:endParaRPr lang="en-US" altLang="zh-CN" sz="1200" dirty="0">
                <a:solidFill>
                  <a:schemeClr val="tx1">
                    <a:lumMod val="50000"/>
                    <a:lumOff val="50000"/>
                  </a:schemeClr>
                </a:solidFill>
                <a:latin typeface="+mn-ea"/>
                <a:cs typeface="+mn-ea"/>
              </a:endParaRPr>
            </a:p>
            <a:p>
              <a:r>
                <a:rPr lang="zh-CN" altLang="en-US" sz="1200" dirty="0">
                  <a:solidFill>
                    <a:schemeClr val="tx1">
                      <a:lumMod val="50000"/>
                      <a:lumOff val="50000"/>
                    </a:schemeClr>
                  </a:solidFill>
                  <a:latin typeface="+mn-ea"/>
                  <a:cs typeface="+mn-ea"/>
                </a:rPr>
                <a:t>输入文字内容  输入文字内容</a:t>
              </a:r>
              <a:endParaRPr lang="en-US" altLang="zh-CN" sz="1200" dirty="0">
                <a:solidFill>
                  <a:schemeClr val="tx1">
                    <a:lumMod val="50000"/>
                    <a:lumOff val="50000"/>
                  </a:schemeClr>
                </a:solidFill>
                <a:latin typeface="+mn-ea"/>
                <a:cs typeface="+mn-ea"/>
              </a:endParaRPr>
            </a:p>
            <a:p>
              <a:r>
                <a:rPr lang="zh-CN" altLang="en-US" sz="1200" dirty="0">
                  <a:solidFill>
                    <a:schemeClr val="tx1">
                      <a:lumMod val="50000"/>
                      <a:lumOff val="50000"/>
                    </a:schemeClr>
                  </a:solidFill>
                  <a:latin typeface="+mn-ea"/>
                  <a:cs typeface="+mn-ea"/>
                </a:rPr>
                <a:t>输入文字内容  输入文字内容</a:t>
              </a:r>
              <a:endParaRPr lang="en-US" altLang="zh-CN" sz="1200" dirty="0">
                <a:solidFill>
                  <a:schemeClr val="tx1">
                    <a:lumMod val="50000"/>
                    <a:lumOff val="50000"/>
                  </a:schemeClr>
                </a:solidFill>
                <a:latin typeface="+mn-ea"/>
                <a:cs typeface="+mn-ea"/>
              </a:endParaRPr>
            </a:p>
          </p:txBody>
        </p:sp>
      </p:grpSp>
      <p:grpSp>
        <p:nvGrpSpPr>
          <p:cNvPr id="67" name="组合 66"/>
          <p:cNvGrpSpPr/>
          <p:nvPr/>
        </p:nvGrpSpPr>
        <p:grpSpPr>
          <a:xfrm>
            <a:off x="1900519" y="3733671"/>
            <a:ext cx="2200317" cy="949507"/>
            <a:chOff x="1761209" y="1838839"/>
            <a:chExt cx="2200603" cy="949507"/>
          </a:xfrm>
        </p:grpSpPr>
        <p:sp>
          <p:nvSpPr>
            <p:cNvPr id="68" name="文本框 67"/>
            <p:cNvSpPr txBox="1"/>
            <p:nvPr/>
          </p:nvSpPr>
          <p:spPr>
            <a:xfrm>
              <a:off x="1761209" y="1838839"/>
              <a:ext cx="1107996" cy="369332"/>
            </a:xfrm>
            <a:prstGeom prst="rect">
              <a:avLst/>
            </a:prstGeom>
            <a:noFill/>
          </p:spPr>
          <p:txBody>
            <a:bodyPr wrap="none" rtlCol="0">
              <a:spAutoFit/>
            </a:bodyPr>
            <a:lstStyle/>
            <a:p>
              <a:r>
                <a:rPr lang="zh-CN" altLang="en-US" b="1" dirty="0">
                  <a:solidFill>
                    <a:schemeClr val="accent5"/>
                  </a:solidFill>
                  <a:latin typeface="+mn-ea"/>
                  <a:cs typeface="+mn-ea"/>
                </a:rPr>
                <a:t>输入标题</a:t>
              </a:r>
            </a:p>
          </p:txBody>
        </p:sp>
        <p:sp>
          <p:nvSpPr>
            <p:cNvPr id="69" name="文本框 68"/>
            <p:cNvSpPr txBox="1"/>
            <p:nvPr/>
          </p:nvSpPr>
          <p:spPr>
            <a:xfrm>
              <a:off x="1776598" y="2142015"/>
              <a:ext cx="2185214" cy="646331"/>
            </a:xfrm>
            <a:prstGeom prst="rect">
              <a:avLst/>
            </a:prstGeom>
            <a:noFill/>
          </p:spPr>
          <p:txBody>
            <a:bodyPr wrap="none" rtlCol="0">
              <a:spAutoFit/>
            </a:bodyPr>
            <a:lstStyle/>
            <a:p>
              <a:r>
                <a:rPr lang="zh-CN" altLang="en-US" sz="1200" dirty="0">
                  <a:solidFill>
                    <a:schemeClr val="tx1">
                      <a:lumMod val="50000"/>
                      <a:lumOff val="50000"/>
                    </a:schemeClr>
                  </a:solidFill>
                  <a:latin typeface="+mn-ea"/>
                  <a:cs typeface="+mn-ea"/>
                </a:rPr>
                <a:t>输入文字内容  输入文字内容</a:t>
              </a:r>
              <a:endParaRPr lang="en-US" altLang="zh-CN" sz="1200" dirty="0">
                <a:solidFill>
                  <a:schemeClr val="tx1">
                    <a:lumMod val="50000"/>
                    <a:lumOff val="50000"/>
                  </a:schemeClr>
                </a:solidFill>
                <a:latin typeface="+mn-ea"/>
                <a:cs typeface="+mn-ea"/>
              </a:endParaRPr>
            </a:p>
            <a:p>
              <a:r>
                <a:rPr lang="zh-CN" altLang="en-US" sz="1200" dirty="0">
                  <a:solidFill>
                    <a:schemeClr val="tx1">
                      <a:lumMod val="50000"/>
                      <a:lumOff val="50000"/>
                    </a:schemeClr>
                  </a:solidFill>
                  <a:latin typeface="+mn-ea"/>
                  <a:cs typeface="+mn-ea"/>
                </a:rPr>
                <a:t>输入文字内容  输入文字内容</a:t>
              </a:r>
              <a:endParaRPr lang="en-US" altLang="zh-CN" sz="1200" dirty="0">
                <a:solidFill>
                  <a:schemeClr val="tx1">
                    <a:lumMod val="50000"/>
                    <a:lumOff val="50000"/>
                  </a:schemeClr>
                </a:solidFill>
                <a:latin typeface="+mn-ea"/>
                <a:cs typeface="+mn-ea"/>
              </a:endParaRPr>
            </a:p>
            <a:p>
              <a:r>
                <a:rPr lang="zh-CN" altLang="en-US" sz="1200" dirty="0">
                  <a:solidFill>
                    <a:schemeClr val="tx1">
                      <a:lumMod val="50000"/>
                      <a:lumOff val="50000"/>
                    </a:schemeClr>
                  </a:solidFill>
                  <a:latin typeface="+mn-ea"/>
                  <a:cs typeface="+mn-ea"/>
                </a:rPr>
                <a:t>输入文字内容  输入文字内容</a:t>
              </a:r>
              <a:endParaRPr lang="en-US" altLang="zh-CN" sz="1200" dirty="0">
                <a:solidFill>
                  <a:schemeClr val="tx1">
                    <a:lumMod val="50000"/>
                    <a:lumOff val="50000"/>
                  </a:schemeClr>
                </a:solidFill>
                <a:latin typeface="+mn-ea"/>
                <a:cs typeface="+mn-ea"/>
              </a:endParaRPr>
            </a:p>
          </p:txBody>
        </p:sp>
      </p:grpSp>
      <p:grpSp>
        <p:nvGrpSpPr>
          <p:cNvPr id="70" name="组合 69"/>
          <p:cNvGrpSpPr/>
          <p:nvPr/>
        </p:nvGrpSpPr>
        <p:grpSpPr>
          <a:xfrm>
            <a:off x="7112559" y="1533037"/>
            <a:ext cx="2191787" cy="938972"/>
            <a:chOff x="1769740" y="1914110"/>
            <a:chExt cx="2192072" cy="938972"/>
          </a:xfrm>
        </p:grpSpPr>
        <p:sp>
          <p:nvSpPr>
            <p:cNvPr id="71" name="文本框 70"/>
            <p:cNvSpPr txBox="1"/>
            <p:nvPr/>
          </p:nvSpPr>
          <p:spPr>
            <a:xfrm>
              <a:off x="1769740" y="1914110"/>
              <a:ext cx="1107996" cy="369332"/>
            </a:xfrm>
            <a:prstGeom prst="rect">
              <a:avLst/>
            </a:prstGeom>
            <a:noFill/>
          </p:spPr>
          <p:txBody>
            <a:bodyPr wrap="none" rtlCol="0">
              <a:spAutoFit/>
            </a:bodyPr>
            <a:lstStyle/>
            <a:p>
              <a:r>
                <a:rPr lang="zh-CN" altLang="en-US" b="1" dirty="0">
                  <a:solidFill>
                    <a:schemeClr val="accent2"/>
                  </a:solidFill>
                  <a:latin typeface="+mn-ea"/>
                  <a:cs typeface="+mn-ea"/>
                </a:rPr>
                <a:t>输入标题</a:t>
              </a:r>
            </a:p>
          </p:txBody>
        </p:sp>
        <p:sp>
          <p:nvSpPr>
            <p:cNvPr id="72" name="文本框 71"/>
            <p:cNvSpPr txBox="1"/>
            <p:nvPr/>
          </p:nvSpPr>
          <p:spPr>
            <a:xfrm>
              <a:off x="1776598" y="2206751"/>
              <a:ext cx="2185214" cy="646331"/>
            </a:xfrm>
            <a:prstGeom prst="rect">
              <a:avLst/>
            </a:prstGeom>
            <a:noFill/>
          </p:spPr>
          <p:txBody>
            <a:bodyPr wrap="none" rtlCol="0">
              <a:spAutoFit/>
            </a:bodyPr>
            <a:lstStyle/>
            <a:p>
              <a:r>
                <a:rPr lang="zh-CN" altLang="en-US" sz="1200" dirty="0">
                  <a:solidFill>
                    <a:schemeClr val="tx1">
                      <a:lumMod val="50000"/>
                      <a:lumOff val="50000"/>
                    </a:schemeClr>
                  </a:solidFill>
                  <a:latin typeface="+mn-ea"/>
                  <a:cs typeface="+mn-ea"/>
                </a:rPr>
                <a:t>输入文字内容  输入文字内容</a:t>
              </a:r>
              <a:endParaRPr lang="en-US" altLang="zh-CN" sz="1200" dirty="0">
                <a:solidFill>
                  <a:schemeClr val="tx1">
                    <a:lumMod val="50000"/>
                    <a:lumOff val="50000"/>
                  </a:schemeClr>
                </a:solidFill>
                <a:latin typeface="+mn-ea"/>
                <a:cs typeface="+mn-ea"/>
              </a:endParaRPr>
            </a:p>
            <a:p>
              <a:r>
                <a:rPr lang="zh-CN" altLang="en-US" sz="1200" dirty="0">
                  <a:solidFill>
                    <a:schemeClr val="tx1">
                      <a:lumMod val="50000"/>
                      <a:lumOff val="50000"/>
                    </a:schemeClr>
                  </a:solidFill>
                  <a:latin typeface="+mn-ea"/>
                  <a:cs typeface="+mn-ea"/>
                </a:rPr>
                <a:t>输入文字内容  输入文字内容</a:t>
              </a:r>
              <a:endParaRPr lang="en-US" altLang="zh-CN" sz="1200" dirty="0">
                <a:solidFill>
                  <a:schemeClr val="tx1">
                    <a:lumMod val="50000"/>
                    <a:lumOff val="50000"/>
                  </a:schemeClr>
                </a:solidFill>
                <a:latin typeface="+mn-ea"/>
                <a:cs typeface="+mn-ea"/>
              </a:endParaRPr>
            </a:p>
            <a:p>
              <a:r>
                <a:rPr lang="zh-CN" altLang="en-US" sz="1200" dirty="0">
                  <a:solidFill>
                    <a:schemeClr val="tx1">
                      <a:lumMod val="50000"/>
                      <a:lumOff val="50000"/>
                    </a:schemeClr>
                  </a:solidFill>
                  <a:latin typeface="+mn-ea"/>
                  <a:cs typeface="+mn-ea"/>
                </a:rPr>
                <a:t>输入文字内容  输入文字内容</a:t>
              </a:r>
              <a:endParaRPr lang="en-US" altLang="zh-CN" sz="1200" dirty="0">
                <a:solidFill>
                  <a:schemeClr val="tx1">
                    <a:lumMod val="50000"/>
                    <a:lumOff val="50000"/>
                  </a:schemeClr>
                </a:solidFill>
                <a:latin typeface="+mn-ea"/>
                <a:cs typeface="+mn-ea"/>
              </a:endParaRPr>
            </a:p>
          </p:txBody>
        </p:sp>
      </p:grpSp>
      <p:sp>
        <p:nvSpPr>
          <p:cNvPr id="2" name="标题 1"/>
          <p:cNvSpPr>
            <a:spLocks noGrp="1"/>
          </p:cNvSpPr>
          <p:nvPr>
            <p:ph type="title"/>
          </p:nvPr>
        </p:nvSpPr>
        <p:spPr/>
        <p:txBody>
          <a:bodyPr>
            <a:normAutofit fontScale="90000"/>
          </a:bodyPr>
          <a:lstStyle/>
          <a:p>
            <a:r>
              <a:rPr lang="zh-CN" altLang="en-US" dirty="0">
                <a:ea typeface="+mn-ea"/>
                <a:cs typeface="+mn-ea"/>
              </a:rPr>
              <a:t>单击此处添加标题</a:t>
            </a:r>
            <a:endParaRPr lang="zh-CN" altLang="en-US" b="1" dirty="0">
              <a:ea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1000" fill="hold"/>
                                        <p:tgtEl>
                                          <p:spTgt spid="45"/>
                                        </p:tgtEl>
                                        <p:attrNameLst>
                                          <p:attrName>ppt_x</p:attrName>
                                        </p:attrNameLst>
                                      </p:cBhvr>
                                      <p:tavLst>
                                        <p:tav tm="0">
                                          <p:val>
                                            <p:strVal val="1+#ppt_w/2"/>
                                          </p:val>
                                        </p:tav>
                                        <p:tav tm="100000">
                                          <p:val>
                                            <p:strVal val="#ppt_x"/>
                                          </p:val>
                                        </p:tav>
                                      </p:tavLst>
                                    </p:anim>
                                    <p:anim calcmode="lin" valueType="num">
                                      <p:cBhvr additive="base">
                                        <p:cTn id="12" dur="1000" fill="hold"/>
                                        <p:tgtEl>
                                          <p:spTgt spid="45"/>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1+#ppt_w/2"/>
                                          </p:val>
                                        </p:tav>
                                        <p:tav tm="100000">
                                          <p:val>
                                            <p:strVal val="#ppt_x"/>
                                          </p:val>
                                        </p:tav>
                                      </p:tavLst>
                                    </p:anim>
                                    <p:anim calcmode="lin" valueType="num">
                                      <p:cBhvr additive="base">
                                        <p:cTn id="16" dur="10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1000" fill="hold"/>
                                        <p:tgtEl>
                                          <p:spTgt spid="25"/>
                                        </p:tgtEl>
                                        <p:attrNameLst>
                                          <p:attrName>ppt_x</p:attrName>
                                        </p:attrNameLst>
                                      </p:cBhvr>
                                      <p:tavLst>
                                        <p:tav tm="0">
                                          <p:val>
                                            <p:strVal val="#ppt_x"/>
                                          </p:val>
                                        </p:tav>
                                        <p:tav tm="100000">
                                          <p:val>
                                            <p:strVal val="#ppt_x"/>
                                          </p:val>
                                        </p:tav>
                                      </p:tavLst>
                                    </p:anim>
                                    <p:anim calcmode="lin" valueType="num">
                                      <p:cBhvr additive="base">
                                        <p:cTn id="20" dur="1000" fill="hold"/>
                                        <p:tgtEl>
                                          <p:spTgt spid="25"/>
                                        </p:tgtEl>
                                        <p:attrNameLst>
                                          <p:attrName>ppt_y</p:attrName>
                                        </p:attrNameLst>
                                      </p:cBhvr>
                                      <p:tavLst>
                                        <p:tav tm="0">
                                          <p:val>
                                            <p:strVal val="1+#ppt_h/2"/>
                                          </p:val>
                                        </p:tav>
                                        <p:tav tm="100000">
                                          <p:val>
                                            <p:strVal val="#ppt_y"/>
                                          </p:val>
                                        </p:tav>
                                      </p:tavLst>
                                    </p:anim>
                                  </p:childTnLst>
                                </p:cTn>
                              </p:par>
                              <p:par>
                                <p:cTn id="21" presetID="2" presetClass="entr" presetSubtype="12"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1000" fill="hold"/>
                                        <p:tgtEl>
                                          <p:spTgt spid="35"/>
                                        </p:tgtEl>
                                        <p:attrNameLst>
                                          <p:attrName>ppt_x</p:attrName>
                                        </p:attrNameLst>
                                      </p:cBhvr>
                                      <p:tavLst>
                                        <p:tav tm="0">
                                          <p:val>
                                            <p:strVal val="0-#ppt_w/2"/>
                                          </p:val>
                                        </p:tav>
                                        <p:tav tm="100000">
                                          <p:val>
                                            <p:strVal val="#ppt_x"/>
                                          </p:val>
                                        </p:tav>
                                      </p:tavLst>
                                    </p:anim>
                                    <p:anim calcmode="lin" valueType="num">
                                      <p:cBhvr additive="base">
                                        <p:cTn id="24" dur="1000" fill="hold"/>
                                        <p:tgtEl>
                                          <p:spTgt spid="35"/>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fade">
                                      <p:cBhvr>
                                        <p:cTn id="28" dur="500"/>
                                        <p:tgtEl>
                                          <p:spTgt spid="55"/>
                                        </p:tgtEl>
                                      </p:cBhvr>
                                    </p:animEffect>
                                  </p:childTnLst>
                                </p:cTn>
                              </p:par>
                            </p:childTnLst>
                          </p:cTn>
                        </p:par>
                        <p:par>
                          <p:cTn id="29" fill="hold">
                            <p:stCondLst>
                              <p:cond delay="1500"/>
                            </p:stCondLst>
                            <p:childTnLst>
                              <p:par>
                                <p:cTn id="30" presetID="47" presetClass="entr" presetSubtype="0" fill="hold" nodeType="after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fade">
                                      <p:cBhvr>
                                        <p:cTn id="32" dur="1000"/>
                                        <p:tgtEl>
                                          <p:spTgt spid="58"/>
                                        </p:tgtEl>
                                      </p:cBhvr>
                                    </p:animEffect>
                                    <p:anim calcmode="lin" valueType="num">
                                      <p:cBhvr>
                                        <p:cTn id="33" dur="1000" fill="hold"/>
                                        <p:tgtEl>
                                          <p:spTgt spid="58"/>
                                        </p:tgtEl>
                                        <p:attrNameLst>
                                          <p:attrName>ppt_x</p:attrName>
                                        </p:attrNameLst>
                                      </p:cBhvr>
                                      <p:tavLst>
                                        <p:tav tm="0">
                                          <p:val>
                                            <p:strVal val="#ppt_x"/>
                                          </p:val>
                                        </p:tav>
                                        <p:tav tm="100000">
                                          <p:val>
                                            <p:strVal val="#ppt_x"/>
                                          </p:val>
                                        </p:tav>
                                      </p:tavLst>
                                    </p:anim>
                                    <p:anim calcmode="lin" valueType="num">
                                      <p:cBhvr>
                                        <p:cTn id="34" dur="1000" fill="hold"/>
                                        <p:tgtEl>
                                          <p:spTgt spid="58"/>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fade">
                                      <p:cBhvr>
                                        <p:cTn id="37" dur="1000"/>
                                        <p:tgtEl>
                                          <p:spTgt spid="70"/>
                                        </p:tgtEl>
                                      </p:cBhvr>
                                    </p:animEffect>
                                    <p:anim calcmode="lin" valueType="num">
                                      <p:cBhvr>
                                        <p:cTn id="38" dur="1000" fill="hold"/>
                                        <p:tgtEl>
                                          <p:spTgt spid="70"/>
                                        </p:tgtEl>
                                        <p:attrNameLst>
                                          <p:attrName>ppt_x</p:attrName>
                                        </p:attrNameLst>
                                      </p:cBhvr>
                                      <p:tavLst>
                                        <p:tav tm="0">
                                          <p:val>
                                            <p:strVal val="#ppt_x"/>
                                          </p:val>
                                        </p:tav>
                                        <p:tav tm="100000">
                                          <p:val>
                                            <p:strVal val="#ppt_x"/>
                                          </p:val>
                                        </p:tav>
                                      </p:tavLst>
                                    </p:anim>
                                    <p:anim calcmode="lin" valueType="num">
                                      <p:cBhvr>
                                        <p:cTn id="39" dur="1000" fill="hold"/>
                                        <p:tgtEl>
                                          <p:spTgt spid="70"/>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67"/>
                                        </p:tgtEl>
                                        <p:attrNameLst>
                                          <p:attrName>style.visibility</p:attrName>
                                        </p:attrNameLst>
                                      </p:cBhvr>
                                      <p:to>
                                        <p:strVal val="visible"/>
                                      </p:to>
                                    </p:set>
                                    <p:animEffect transition="in" filter="fade">
                                      <p:cBhvr>
                                        <p:cTn id="42" dur="1000"/>
                                        <p:tgtEl>
                                          <p:spTgt spid="67"/>
                                        </p:tgtEl>
                                      </p:cBhvr>
                                    </p:animEffect>
                                    <p:anim calcmode="lin" valueType="num">
                                      <p:cBhvr>
                                        <p:cTn id="43" dur="1000" fill="hold"/>
                                        <p:tgtEl>
                                          <p:spTgt spid="67"/>
                                        </p:tgtEl>
                                        <p:attrNameLst>
                                          <p:attrName>ppt_x</p:attrName>
                                        </p:attrNameLst>
                                      </p:cBhvr>
                                      <p:tavLst>
                                        <p:tav tm="0">
                                          <p:val>
                                            <p:strVal val="#ppt_x"/>
                                          </p:val>
                                        </p:tav>
                                        <p:tav tm="100000">
                                          <p:val>
                                            <p:strVal val="#ppt_x"/>
                                          </p:val>
                                        </p:tav>
                                      </p:tavLst>
                                    </p:anim>
                                    <p:anim calcmode="lin" valueType="num">
                                      <p:cBhvr>
                                        <p:cTn id="44" dur="1000" fill="hold"/>
                                        <p:tgtEl>
                                          <p:spTgt spid="67"/>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1000"/>
                                        <p:tgtEl>
                                          <p:spTgt spid="61"/>
                                        </p:tgtEl>
                                      </p:cBhvr>
                                    </p:animEffect>
                                    <p:anim calcmode="lin" valueType="num">
                                      <p:cBhvr>
                                        <p:cTn id="48" dur="1000" fill="hold"/>
                                        <p:tgtEl>
                                          <p:spTgt spid="61"/>
                                        </p:tgtEl>
                                        <p:attrNameLst>
                                          <p:attrName>ppt_x</p:attrName>
                                        </p:attrNameLst>
                                      </p:cBhvr>
                                      <p:tavLst>
                                        <p:tav tm="0">
                                          <p:val>
                                            <p:strVal val="#ppt_x"/>
                                          </p:val>
                                        </p:tav>
                                        <p:tav tm="100000">
                                          <p:val>
                                            <p:strVal val="#ppt_x"/>
                                          </p:val>
                                        </p:tav>
                                      </p:tavLst>
                                    </p:anim>
                                    <p:anim calcmode="lin" valueType="num">
                                      <p:cBhvr>
                                        <p:cTn id="49" dur="1000" fill="hold"/>
                                        <p:tgtEl>
                                          <p:spTgt spid="61"/>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026586" y="1862704"/>
            <a:ext cx="3151582" cy="711815"/>
            <a:chOff x="897861" y="1612960"/>
            <a:chExt cx="3334278" cy="711815"/>
          </a:xfrm>
        </p:grpSpPr>
        <p:sp>
          <p:nvSpPr>
            <p:cNvPr id="21" name="AutoShape 1"/>
            <p:cNvSpPr>
              <a:spLocks noChangeArrowheads="1"/>
            </p:cNvSpPr>
            <p:nvPr/>
          </p:nvSpPr>
          <p:spPr bwMode="auto">
            <a:xfrm>
              <a:off x="1801188" y="1612960"/>
              <a:ext cx="2430951" cy="711815"/>
            </a:xfrm>
            <a:prstGeom prst="roundRect">
              <a:avLst>
                <a:gd name="adj" fmla="val 11741"/>
              </a:avLst>
            </a:prstGeom>
          </p:spPr>
          <p:style>
            <a:lnRef idx="1">
              <a:schemeClr val="accent5"/>
            </a:lnRef>
            <a:fillRef idx="3">
              <a:schemeClr val="accent5"/>
            </a:fillRef>
            <a:effectRef idx="2">
              <a:schemeClr val="accent5"/>
            </a:effectRef>
            <a:fontRef idx="minor">
              <a:schemeClr val="lt1"/>
            </a:fontRef>
          </p:style>
          <p:txBody>
            <a:bodyPr lIns="90000" tIns="45000" rIns="90000" bIns="45000"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宋体"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宋体"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宋体"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宋体"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宋体" panose="02010600030101010101" pitchFamily="2" charset="-122"/>
                </a:defRPr>
              </a:lvl5pPr>
              <a:lvl6pPr marL="25146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宋体" panose="02010600030101010101" pitchFamily="2" charset="-122"/>
                </a:defRPr>
              </a:lvl6pPr>
              <a:lvl7pPr marL="29718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宋体" panose="02010600030101010101" pitchFamily="2" charset="-122"/>
                </a:defRPr>
              </a:lvl7pPr>
              <a:lvl8pPr marL="34290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宋体" panose="02010600030101010101" pitchFamily="2" charset="-122"/>
                </a:defRPr>
              </a:lvl8pPr>
              <a:lvl9pPr marL="38862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宋体" panose="02010600030101010101" pitchFamily="2" charset="-122"/>
                </a:defRPr>
              </a:lvl9pPr>
            </a:lstStyle>
            <a:p>
              <a:pPr algn="ctr" eaLnBrk="1"/>
              <a:r>
                <a:rPr lang="zh-CN" altLang="en-US" sz="2200" b="1" dirty="0">
                  <a:solidFill>
                    <a:srgbClr val="FFFFFF"/>
                  </a:solidFill>
                  <a:latin typeface="+mn-ea"/>
                  <a:ea typeface="+mn-ea"/>
                  <a:cs typeface="+mn-ea"/>
                </a:rPr>
                <a:t>输入标题</a:t>
              </a:r>
              <a:endParaRPr lang="en-US" altLang="zh-CN" sz="2200" b="1" dirty="0">
                <a:solidFill>
                  <a:srgbClr val="FFFFFF"/>
                </a:solidFill>
                <a:latin typeface="+mn-ea"/>
                <a:ea typeface="+mn-ea"/>
                <a:cs typeface="+mn-ea"/>
              </a:endParaRPr>
            </a:p>
          </p:txBody>
        </p:sp>
        <p:sp>
          <p:nvSpPr>
            <p:cNvPr id="22" name="AutoShape 5"/>
            <p:cNvSpPr>
              <a:spLocks noChangeArrowheads="1"/>
            </p:cNvSpPr>
            <p:nvPr/>
          </p:nvSpPr>
          <p:spPr bwMode="auto">
            <a:xfrm>
              <a:off x="897861" y="1612960"/>
              <a:ext cx="802205" cy="711815"/>
            </a:xfrm>
            <a:prstGeom prst="roundRect">
              <a:avLst>
                <a:gd name="adj" fmla="val 16667"/>
              </a:avLst>
            </a:prstGeom>
          </p:spPr>
          <p:style>
            <a:lnRef idx="1">
              <a:schemeClr val="accent5"/>
            </a:lnRef>
            <a:fillRef idx="3">
              <a:schemeClr val="accent5"/>
            </a:fillRef>
            <a:effectRef idx="2">
              <a:schemeClr val="accent5"/>
            </a:effectRef>
            <a:fontRef idx="minor">
              <a:schemeClr val="lt1"/>
            </a:fontRef>
          </p:style>
          <p:txBody>
            <a:bodyPr lIns="90000" tIns="45000" rIns="90000" bIns="45000" anchor="ctr"/>
            <a:lstStyle>
              <a:lvl1pPr eaLnBrk="0">
                <a:tabLst>
                  <a:tab pos="723900" algn="l"/>
                </a:tabLst>
                <a:defRPr>
                  <a:solidFill>
                    <a:schemeClr val="tx1"/>
                  </a:solidFill>
                  <a:latin typeface="Arial" panose="020B0604020202020204" pitchFamily="34" charset="0"/>
                  <a:ea typeface="宋体" panose="02010600030101010101" pitchFamily="2" charset="-122"/>
                </a:defRPr>
              </a:lvl1pPr>
              <a:lvl2pPr eaLnBrk="0">
                <a:tabLst>
                  <a:tab pos="723900" algn="l"/>
                </a:tabLst>
                <a:defRPr>
                  <a:solidFill>
                    <a:schemeClr val="tx1"/>
                  </a:solidFill>
                  <a:latin typeface="Arial" panose="020B0604020202020204" pitchFamily="34" charset="0"/>
                  <a:ea typeface="宋体" panose="02010600030101010101" pitchFamily="2" charset="-122"/>
                </a:defRPr>
              </a:lvl2pPr>
              <a:lvl3pPr eaLnBrk="0">
                <a:tabLst>
                  <a:tab pos="723900" algn="l"/>
                </a:tabLst>
                <a:defRPr>
                  <a:solidFill>
                    <a:schemeClr val="tx1"/>
                  </a:solidFill>
                  <a:latin typeface="Arial" panose="020B0604020202020204" pitchFamily="34" charset="0"/>
                  <a:ea typeface="宋体" panose="02010600030101010101" pitchFamily="2" charset="-122"/>
                </a:defRPr>
              </a:lvl3pPr>
              <a:lvl4pPr eaLnBrk="0">
                <a:tabLst>
                  <a:tab pos="723900" algn="l"/>
                </a:tabLst>
                <a:defRPr>
                  <a:solidFill>
                    <a:schemeClr val="tx1"/>
                  </a:solidFill>
                  <a:latin typeface="Arial" panose="020B0604020202020204" pitchFamily="34" charset="0"/>
                  <a:ea typeface="宋体" panose="02010600030101010101" pitchFamily="2" charset="-122"/>
                </a:defRPr>
              </a:lvl4pPr>
              <a:lvl5pPr eaLnBrk="0">
                <a:tabLst>
                  <a:tab pos="723900" algn="l"/>
                </a:tabLst>
                <a:defRPr>
                  <a:solidFill>
                    <a:schemeClr val="tx1"/>
                  </a:solidFill>
                  <a:latin typeface="Arial" panose="020B0604020202020204" pitchFamily="34" charset="0"/>
                  <a:ea typeface="宋体" panose="02010600030101010101" pitchFamily="2" charset="-122"/>
                </a:defRPr>
              </a:lvl5pPr>
              <a:lvl6pPr marL="25146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宋体" panose="02010600030101010101" pitchFamily="2" charset="-122"/>
                </a:defRPr>
              </a:lvl6pPr>
              <a:lvl7pPr marL="29718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宋体" panose="02010600030101010101" pitchFamily="2" charset="-122"/>
                </a:defRPr>
              </a:lvl7pPr>
              <a:lvl8pPr marL="34290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宋体" panose="02010600030101010101" pitchFamily="2" charset="-122"/>
                </a:defRPr>
              </a:lvl8pPr>
              <a:lvl9pPr marL="38862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宋体" panose="02010600030101010101" pitchFamily="2" charset="-122"/>
                </a:defRPr>
              </a:lvl9pPr>
            </a:lstStyle>
            <a:p>
              <a:pPr algn="ctr" eaLnBrk="1">
                <a:lnSpc>
                  <a:spcPct val="118000"/>
                </a:lnSpc>
              </a:pPr>
              <a:r>
                <a:rPr lang="en-US" altLang="zh-CN" sz="2200">
                  <a:solidFill>
                    <a:srgbClr val="FFFFFF"/>
                  </a:solidFill>
                  <a:latin typeface="Arial Black" panose="020B0A04020102020204" charset="0"/>
                  <a:ea typeface="+mn-ea"/>
                  <a:cs typeface="+mn-ea"/>
                </a:rPr>
                <a:t>1</a:t>
              </a:r>
            </a:p>
          </p:txBody>
        </p:sp>
      </p:grpSp>
      <p:grpSp>
        <p:nvGrpSpPr>
          <p:cNvPr id="23" name="组合 22"/>
          <p:cNvGrpSpPr/>
          <p:nvPr/>
        </p:nvGrpSpPr>
        <p:grpSpPr>
          <a:xfrm>
            <a:off x="4425419" y="1850990"/>
            <a:ext cx="3151582" cy="726702"/>
            <a:chOff x="897861" y="2527111"/>
            <a:chExt cx="3335527" cy="726702"/>
          </a:xfrm>
        </p:grpSpPr>
        <p:sp>
          <p:nvSpPr>
            <p:cNvPr id="24" name="AutoShape 2"/>
            <p:cNvSpPr>
              <a:spLocks noChangeArrowheads="1"/>
            </p:cNvSpPr>
            <p:nvPr/>
          </p:nvSpPr>
          <p:spPr bwMode="auto">
            <a:xfrm>
              <a:off x="1801188" y="2532889"/>
              <a:ext cx="2432200" cy="720924"/>
            </a:xfrm>
            <a:prstGeom prst="roundRect">
              <a:avLst>
                <a:gd name="adj" fmla="val 11741"/>
              </a:avLst>
            </a:prstGeom>
          </p:spPr>
          <p:style>
            <a:lnRef idx="1">
              <a:schemeClr val="accent2"/>
            </a:lnRef>
            <a:fillRef idx="3">
              <a:schemeClr val="accent2"/>
            </a:fillRef>
            <a:effectRef idx="2">
              <a:schemeClr val="accent2"/>
            </a:effectRef>
            <a:fontRef idx="minor">
              <a:schemeClr val="lt1"/>
            </a:fontRef>
          </p:style>
          <p:txBody>
            <a:bodyPr lIns="99000" tIns="54000" rIns="99000" bIns="54000"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宋体"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宋体"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宋体"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宋体"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宋体" panose="02010600030101010101" pitchFamily="2" charset="-122"/>
                </a:defRPr>
              </a:lvl5pPr>
              <a:lvl6pPr marL="25146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宋体" panose="02010600030101010101" pitchFamily="2" charset="-122"/>
                </a:defRPr>
              </a:lvl6pPr>
              <a:lvl7pPr marL="29718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宋体" panose="02010600030101010101" pitchFamily="2" charset="-122"/>
                </a:defRPr>
              </a:lvl7pPr>
              <a:lvl8pPr marL="34290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宋体" panose="02010600030101010101" pitchFamily="2" charset="-122"/>
                </a:defRPr>
              </a:lvl8pPr>
              <a:lvl9pPr marL="38862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宋体" panose="02010600030101010101" pitchFamily="2" charset="-122"/>
                </a:defRPr>
              </a:lvl9pPr>
            </a:lstStyle>
            <a:p>
              <a:pPr algn="ctr" eaLnBrk="1"/>
              <a:r>
                <a:rPr lang="zh-CN" altLang="en-US" sz="2200" b="1" dirty="0">
                  <a:solidFill>
                    <a:srgbClr val="FFFFFF"/>
                  </a:solidFill>
                  <a:latin typeface="+mn-ea"/>
                  <a:ea typeface="+mn-ea"/>
                  <a:cs typeface="+mn-ea"/>
                </a:rPr>
                <a:t>输入标题</a:t>
              </a:r>
              <a:endParaRPr lang="en-US" altLang="zh-CN" sz="2200" b="1" dirty="0">
                <a:solidFill>
                  <a:srgbClr val="FFFFFF"/>
                </a:solidFill>
                <a:latin typeface="+mn-ea"/>
                <a:ea typeface="+mn-ea"/>
                <a:cs typeface="+mn-ea"/>
              </a:endParaRPr>
            </a:p>
          </p:txBody>
        </p:sp>
        <p:sp>
          <p:nvSpPr>
            <p:cNvPr id="25" name="AutoShape 6"/>
            <p:cNvSpPr>
              <a:spLocks noChangeArrowheads="1"/>
            </p:cNvSpPr>
            <p:nvPr/>
          </p:nvSpPr>
          <p:spPr bwMode="auto">
            <a:xfrm>
              <a:off x="897861" y="2527111"/>
              <a:ext cx="802205" cy="723526"/>
            </a:xfrm>
            <a:prstGeom prst="roundRect">
              <a:avLst>
                <a:gd name="adj" fmla="val 16667"/>
              </a:avLst>
            </a:prstGeom>
          </p:spPr>
          <p:style>
            <a:lnRef idx="1">
              <a:schemeClr val="accent2"/>
            </a:lnRef>
            <a:fillRef idx="3">
              <a:schemeClr val="accent2"/>
            </a:fillRef>
            <a:effectRef idx="2">
              <a:schemeClr val="accent2"/>
            </a:effectRef>
            <a:fontRef idx="minor">
              <a:schemeClr val="lt1"/>
            </a:fontRef>
          </p:style>
          <p:txBody>
            <a:bodyPr lIns="99000" tIns="54000" rIns="99000" bIns="54000" anchor="ctr"/>
            <a:lstStyle>
              <a:lvl1pPr eaLnBrk="0">
                <a:tabLst>
                  <a:tab pos="723900" algn="l"/>
                </a:tabLst>
                <a:defRPr>
                  <a:solidFill>
                    <a:schemeClr val="tx1"/>
                  </a:solidFill>
                  <a:latin typeface="Arial" panose="020B0604020202020204" pitchFamily="34" charset="0"/>
                  <a:ea typeface="宋体" panose="02010600030101010101" pitchFamily="2" charset="-122"/>
                </a:defRPr>
              </a:lvl1pPr>
              <a:lvl2pPr eaLnBrk="0">
                <a:tabLst>
                  <a:tab pos="723900" algn="l"/>
                </a:tabLst>
                <a:defRPr>
                  <a:solidFill>
                    <a:schemeClr val="tx1"/>
                  </a:solidFill>
                  <a:latin typeface="Arial" panose="020B0604020202020204" pitchFamily="34" charset="0"/>
                  <a:ea typeface="宋体" panose="02010600030101010101" pitchFamily="2" charset="-122"/>
                </a:defRPr>
              </a:lvl2pPr>
              <a:lvl3pPr eaLnBrk="0">
                <a:tabLst>
                  <a:tab pos="723900" algn="l"/>
                </a:tabLst>
                <a:defRPr>
                  <a:solidFill>
                    <a:schemeClr val="tx1"/>
                  </a:solidFill>
                  <a:latin typeface="Arial" panose="020B0604020202020204" pitchFamily="34" charset="0"/>
                  <a:ea typeface="宋体" panose="02010600030101010101" pitchFamily="2" charset="-122"/>
                </a:defRPr>
              </a:lvl3pPr>
              <a:lvl4pPr eaLnBrk="0">
                <a:tabLst>
                  <a:tab pos="723900" algn="l"/>
                </a:tabLst>
                <a:defRPr>
                  <a:solidFill>
                    <a:schemeClr val="tx1"/>
                  </a:solidFill>
                  <a:latin typeface="Arial" panose="020B0604020202020204" pitchFamily="34" charset="0"/>
                  <a:ea typeface="宋体" panose="02010600030101010101" pitchFamily="2" charset="-122"/>
                </a:defRPr>
              </a:lvl4pPr>
              <a:lvl5pPr eaLnBrk="0">
                <a:tabLst>
                  <a:tab pos="723900" algn="l"/>
                </a:tabLst>
                <a:defRPr>
                  <a:solidFill>
                    <a:schemeClr val="tx1"/>
                  </a:solidFill>
                  <a:latin typeface="Arial" panose="020B0604020202020204" pitchFamily="34" charset="0"/>
                  <a:ea typeface="宋体" panose="02010600030101010101" pitchFamily="2" charset="-122"/>
                </a:defRPr>
              </a:lvl5pPr>
              <a:lvl6pPr marL="25146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宋体" panose="02010600030101010101" pitchFamily="2" charset="-122"/>
                </a:defRPr>
              </a:lvl6pPr>
              <a:lvl7pPr marL="29718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宋体" panose="02010600030101010101" pitchFamily="2" charset="-122"/>
                </a:defRPr>
              </a:lvl7pPr>
              <a:lvl8pPr marL="34290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宋体" panose="02010600030101010101" pitchFamily="2" charset="-122"/>
                </a:defRPr>
              </a:lvl8pPr>
              <a:lvl9pPr marL="38862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宋体" panose="02010600030101010101" pitchFamily="2" charset="-122"/>
                </a:defRPr>
              </a:lvl9pPr>
            </a:lstStyle>
            <a:p>
              <a:pPr algn="ctr" eaLnBrk="1">
                <a:lnSpc>
                  <a:spcPct val="118000"/>
                </a:lnSpc>
              </a:pPr>
              <a:r>
                <a:rPr lang="en-US" altLang="zh-CN" sz="2200">
                  <a:solidFill>
                    <a:srgbClr val="FFFFFF"/>
                  </a:solidFill>
                  <a:latin typeface="Arial Black" panose="020B0A04020102020204" charset="0"/>
                  <a:ea typeface="+mn-ea"/>
                  <a:cs typeface="+mn-ea"/>
                </a:rPr>
                <a:t>2</a:t>
              </a:r>
            </a:p>
          </p:txBody>
        </p:sp>
      </p:grpSp>
      <p:grpSp>
        <p:nvGrpSpPr>
          <p:cNvPr id="26" name="组合 25"/>
          <p:cNvGrpSpPr/>
          <p:nvPr/>
        </p:nvGrpSpPr>
        <p:grpSpPr>
          <a:xfrm>
            <a:off x="7823967" y="1831470"/>
            <a:ext cx="3151582" cy="743046"/>
            <a:chOff x="897861" y="3427549"/>
            <a:chExt cx="3335527" cy="743046"/>
          </a:xfrm>
        </p:grpSpPr>
        <p:sp>
          <p:nvSpPr>
            <p:cNvPr id="27" name="AutoShape 3"/>
            <p:cNvSpPr>
              <a:spLocks noChangeArrowheads="1"/>
            </p:cNvSpPr>
            <p:nvPr/>
          </p:nvSpPr>
          <p:spPr bwMode="auto">
            <a:xfrm>
              <a:off x="1801187" y="3430152"/>
              <a:ext cx="2432201" cy="740443"/>
            </a:xfrm>
            <a:prstGeom prst="roundRect">
              <a:avLst>
                <a:gd name="adj" fmla="val 11741"/>
              </a:avLst>
            </a:prstGeom>
          </p:spPr>
          <p:style>
            <a:lnRef idx="1">
              <a:schemeClr val="accent6"/>
            </a:lnRef>
            <a:fillRef idx="3">
              <a:schemeClr val="accent6"/>
            </a:fillRef>
            <a:effectRef idx="2">
              <a:schemeClr val="accent6"/>
            </a:effectRef>
            <a:fontRef idx="minor">
              <a:schemeClr val="lt1"/>
            </a:fontRef>
          </p:style>
          <p:txBody>
            <a:bodyPr lIns="99000" tIns="54000" rIns="99000" bIns="54000" anchor="ctr"/>
            <a:lstStyle>
              <a:lvl1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宋体" panose="02010600030101010101" pitchFamily="2" charset="-122"/>
                </a:defRPr>
              </a:lvl1pPr>
              <a:lvl2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宋体" panose="02010600030101010101" pitchFamily="2" charset="-122"/>
                </a:defRPr>
              </a:lvl2pPr>
              <a:lvl3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宋体" panose="02010600030101010101" pitchFamily="2" charset="-122"/>
                </a:defRPr>
              </a:lvl3pPr>
              <a:lvl4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宋体" panose="02010600030101010101" pitchFamily="2" charset="-122"/>
                </a:defRPr>
              </a:lvl4pPr>
              <a:lvl5pPr eaLnBrk="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宋体" panose="02010600030101010101" pitchFamily="2" charset="-122"/>
                </a:defRPr>
              </a:lvl5pPr>
              <a:lvl6pPr marL="25146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宋体" panose="02010600030101010101" pitchFamily="2" charset="-122"/>
                </a:defRPr>
              </a:lvl6pPr>
              <a:lvl7pPr marL="29718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宋体" panose="02010600030101010101" pitchFamily="2" charset="-122"/>
                </a:defRPr>
              </a:lvl7pPr>
              <a:lvl8pPr marL="34290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宋体" panose="02010600030101010101" pitchFamily="2" charset="-122"/>
                </a:defRPr>
              </a:lvl8pPr>
              <a:lvl9pPr marL="38862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宋体" panose="02010600030101010101" pitchFamily="2" charset="-122"/>
                </a:defRPr>
              </a:lvl9pPr>
            </a:lstStyle>
            <a:p>
              <a:pPr algn="ctr" eaLnBrk="1"/>
              <a:r>
                <a:rPr lang="zh-CN" altLang="en-US" sz="2200" b="1" dirty="0">
                  <a:solidFill>
                    <a:srgbClr val="FFFFFF"/>
                  </a:solidFill>
                  <a:latin typeface="+mn-ea"/>
                  <a:ea typeface="+mn-ea"/>
                  <a:cs typeface="+mn-ea"/>
                </a:rPr>
                <a:t>输入标题</a:t>
              </a:r>
              <a:endParaRPr lang="en-US" altLang="zh-CN" sz="2200" b="1" dirty="0">
                <a:solidFill>
                  <a:srgbClr val="FFFFFF"/>
                </a:solidFill>
                <a:latin typeface="+mn-ea"/>
                <a:ea typeface="+mn-ea"/>
                <a:cs typeface="+mn-ea"/>
              </a:endParaRPr>
            </a:p>
          </p:txBody>
        </p:sp>
        <p:sp>
          <p:nvSpPr>
            <p:cNvPr id="28" name="AutoShape 7"/>
            <p:cNvSpPr>
              <a:spLocks noChangeArrowheads="1"/>
            </p:cNvSpPr>
            <p:nvPr/>
          </p:nvSpPr>
          <p:spPr bwMode="auto">
            <a:xfrm>
              <a:off x="897861" y="3427549"/>
              <a:ext cx="802205" cy="743046"/>
            </a:xfrm>
            <a:prstGeom prst="roundRect">
              <a:avLst>
                <a:gd name="adj" fmla="val 16667"/>
              </a:avLst>
            </a:prstGeom>
          </p:spPr>
          <p:style>
            <a:lnRef idx="1">
              <a:schemeClr val="accent6"/>
            </a:lnRef>
            <a:fillRef idx="3">
              <a:schemeClr val="accent6"/>
            </a:fillRef>
            <a:effectRef idx="2">
              <a:schemeClr val="accent6"/>
            </a:effectRef>
            <a:fontRef idx="minor">
              <a:schemeClr val="lt1"/>
            </a:fontRef>
          </p:style>
          <p:txBody>
            <a:bodyPr lIns="99000" tIns="54000" rIns="99000" bIns="54000" anchor="ctr"/>
            <a:lstStyle>
              <a:lvl1pPr eaLnBrk="0">
                <a:tabLst>
                  <a:tab pos="723900" algn="l"/>
                </a:tabLst>
                <a:defRPr>
                  <a:solidFill>
                    <a:schemeClr val="tx1"/>
                  </a:solidFill>
                  <a:latin typeface="Arial" panose="020B0604020202020204" pitchFamily="34" charset="0"/>
                  <a:ea typeface="宋体" panose="02010600030101010101" pitchFamily="2" charset="-122"/>
                </a:defRPr>
              </a:lvl1pPr>
              <a:lvl2pPr eaLnBrk="0">
                <a:tabLst>
                  <a:tab pos="723900" algn="l"/>
                </a:tabLst>
                <a:defRPr>
                  <a:solidFill>
                    <a:schemeClr val="tx1"/>
                  </a:solidFill>
                  <a:latin typeface="Arial" panose="020B0604020202020204" pitchFamily="34" charset="0"/>
                  <a:ea typeface="宋体" panose="02010600030101010101" pitchFamily="2" charset="-122"/>
                </a:defRPr>
              </a:lvl2pPr>
              <a:lvl3pPr eaLnBrk="0">
                <a:tabLst>
                  <a:tab pos="723900" algn="l"/>
                </a:tabLst>
                <a:defRPr>
                  <a:solidFill>
                    <a:schemeClr val="tx1"/>
                  </a:solidFill>
                  <a:latin typeface="Arial" panose="020B0604020202020204" pitchFamily="34" charset="0"/>
                  <a:ea typeface="宋体" panose="02010600030101010101" pitchFamily="2" charset="-122"/>
                </a:defRPr>
              </a:lvl3pPr>
              <a:lvl4pPr eaLnBrk="0">
                <a:tabLst>
                  <a:tab pos="723900" algn="l"/>
                </a:tabLst>
                <a:defRPr>
                  <a:solidFill>
                    <a:schemeClr val="tx1"/>
                  </a:solidFill>
                  <a:latin typeface="Arial" panose="020B0604020202020204" pitchFamily="34" charset="0"/>
                  <a:ea typeface="宋体" panose="02010600030101010101" pitchFamily="2" charset="-122"/>
                </a:defRPr>
              </a:lvl4pPr>
              <a:lvl5pPr eaLnBrk="0">
                <a:tabLst>
                  <a:tab pos="723900" algn="l"/>
                </a:tabLst>
                <a:defRPr>
                  <a:solidFill>
                    <a:schemeClr val="tx1"/>
                  </a:solidFill>
                  <a:latin typeface="Arial" panose="020B0604020202020204" pitchFamily="34" charset="0"/>
                  <a:ea typeface="宋体" panose="02010600030101010101" pitchFamily="2" charset="-122"/>
                </a:defRPr>
              </a:lvl5pPr>
              <a:lvl6pPr marL="25146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宋体" panose="02010600030101010101" pitchFamily="2" charset="-122"/>
                </a:defRPr>
              </a:lvl6pPr>
              <a:lvl7pPr marL="29718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宋体" panose="02010600030101010101" pitchFamily="2" charset="-122"/>
                </a:defRPr>
              </a:lvl7pPr>
              <a:lvl8pPr marL="34290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宋体" panose="02010600030101010101" pitchFamily="2" charset="-122"/>
                </a:defRPr>
              </a:lvl8pPr>
              <a:lvl9pPr marL="38862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宋体" panose="02010600030101010101" pitchFamily="2" charset="-122"/>
                </a:defRPr>
              </a:lvl9pPr>
            </a:lstStyle>
            <a:p>
              <a:pPr algn="ctr" eaLnBrk="1">
                <a:lnSpc>
                  <a:spcPct val="118000"/>
                </a:lnSpc>
              </a:pPr>
              <a:r>
                <a:rPr lang="en-US" altLang="zh-CN" sz="2200">
                  <a:solidFill>
                    <a:srgbClr val="FFFFFF"/>
                  </a:solidFill>
                  <a:latin typeface="Arial Black" panose="020B0A04020102020204" charset="0"/>
                  <a:ea typeface="+mn-ea"/>
                  <a:cs typeface="+mn-ea"/>
                </a:rPr>
                <a:t>3</a:t>
              </a:r>
            </a:p>
          </p:txBody>
        </p:sp>
      </p:grpSp>
      <p:sp>
        <p:nvSpPr>
          <p:cNvPr id="29" name="Text Box 3"/>
          <p:cNvSpPr txBox="1">
            <a:spLocks noChangeArrowheads="1"/>
          </p:cNvSpPr>
          <p:nvPr/>
        </p:nvSpPr>
        <p:spPr bwMode="auto">
          <a:xfrm>
            <a:off x="1026586" y="2780927"/>
            <a:ext cx="3151582" cy="2376264"/>
          </a:xfrm>
          <a:prstGeom prst="rect">
            <a:avLst/>
          </a:prstGeom>
        </p:spPr>
        <p:style>
          <a:lnRef idx="2">
            <a:schemeClr val="accent5"/>
          </a:lnRef>
          <a:fillRef idx="1">
            <a:schemeClr val="lt1"/>
          </a:fillRef>
          <a:effectRef idx="0">
            <a:schemeClr val="accent5"/>
          </a:effectRef>
          <a:fontRef idx="minor">
            <a:schemeClr val="dk1"/>
          </a:fontRef>
        </p:style>
        <p:txBody>
          <a:bodyPr wrap="square" lIns="90000" tIns="45000" rIns="90000" bIns="45000">
            <a:noAutofit/>
          </a:bodyPr>
          <a:lstStyle>
            <a:lvl1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宋体" panose="02010600030101010101" pitchFamily="2" charset="-122"/>
              </a:defRPr>
            </a:lvl1pPr>
            <a:lvl2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宋体" panose="02010600030101010101" pitchFamily="2" charset="-122"/>
              </a:defRPr>
            </a:lvl2pPr>
            <a:lvl3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宋体" panose="02010600030101010101" pitchFamily="2" charset="-122"/>
              </a:defRPr>
            </a:lvl3pPr>
            <a:lvl4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宋体" panose="02010600030101010101" pitchFamily="2" charset="-122"/>
              </a:defRPr>
            </a:lvl4pPr>
            <a:lvl5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宋体" panose="02010600030101010101" pitchFamily="2" charset="-122"/>
              </a:defRPr>
            </a:lvl5pPr>
            <a:lvl6pPr marL="25146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宋体" panose="02010600030101010101" pitchFamily="2" charset="-122"/>
              </a:defRPr>
            </a:lvl6pPr>
            <a:lvl7pPr marL="29718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宋体" panose="02010600030101010101" pitchFamily="2" charset="-122"/>
              </a:defRPr>
            </a:lvl7pPr>
            <a:lvl8pPr marL="34290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宋体" panose="02010600030101010101" pitchFamily="2" charset="-122"/>
              </a:defRPr>
            </a:lvl8pPr>
            <a:lvl9pPr marL="38862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宋体" panose="02010600030101010101" pitchFamily="2" charset="-122"/>
              </a:defRPr>
            </a:lvl9pPr>
          </a:lstStyle>
          <a:p>
            <a:pPr marL="285750" indent="-285750" eaLnBrk="1">
              <a:lnSpc>
                <a:spcPct val="150000"/>
              </a:lnSpc>
              <a:buFont typeface="Arial" panose="020B0604020202020204" pitchFamily="34" charset="0"/>
              <a:buChar char="•"/>
            </a:pPr>
            <a:endParaRPr lang="en-US" altLang="zh-CN" sz="1600" dirty="0">
              <a:solidFill>
                <a:srgbClr val="000000"/>
              </a:solidFill>
              <a:latin typeface="+mn-ea"/>
              <a:ea typeface="+mn-ea"/>
              <a:cs typeface="+mn-ea"/>
            </a:endParaRPr>
          </a:p>
          <a:p>
            <a:pPr marL="285750" indent="-285750" eaLnBrk="1">
              <a:lnSpc>
                <a:spcPct val="150000"/>
              </a:lnSpc>
              <a:buFont typeface="Arial" panose="020B0604020202020204" pitchFamily="34" charset="0"/>
              <a:buChar char="•"/>
            </a:pPr>
            <a:r>
              <a:rPr lang="zh-CN" altLang="en-US" sz="1600" dirty="0">
                <a:solidFill>
                  <a:srgbClr val="000000"/>
                </a:solidFill>
                <a:latin typeface="+mn-ea"/>
                <a:ea typeface="+mn-ea"/>
                <a:cs typeface="+mn-ea"/>
              </a:rPr>
              <a:t>输入文字内容</a:t>
            </a:r>
            <a:endParaRPr lang="en-US" altLang="zh-CN" sz="1600" dirty="0">
              <a:solidFill>
                <a:srgbClr val="000000"/>
              </a:solidFill>
              <a:latin typeface="+mn-ea"/>
              <a:ea typeface="+mn-ea"/>
              <a:cs typeface="+mn-ea"/>
            </a:endParaRPr>
          </a:p>
          <a:p>
            <a:pPr marL="285750" indent="-285750" eaLnBrk="1">
              <a:lnSpc>
                <a:spcPct val="150000"/>
              </a:lnSpc>
              <a:buFont typeface="Arial" panose="020B0604020202020204" pitchFamily="34" charset="0"/>
              <a:buChar char="•"/>
            </a:pPr>
            <a:r>
              <a:rPr lang="zh-CN" altLang="en-US" sz="1600" dirty="0">
                <a:solidFill>
                  <a:srgbClr val="000000"/>
                </a:solidFill>
                <a:latin typeface="+mn-ea"/>
                <a:ea typeface="+mn-ea"/>
                <a:cs typeface="+mn-ea"/>
              </a:rPr>
              <a:t>输入文字内容</a:t>
            </a:r>
            <a:endParaRPr lang="en-US" altLang="zh-CN" sz="1600" dirty="0">
              <a:solidFill>
                <a:srgbClr val="000000"/>
              </a:solidFill>
              <a:latin typeface="+mn-ea"/>
              <a:ea typeface="+mn-ea"/>
              <a:cs typeface="+mn-ea"/>
            </a:endParaRPr>
          </a:p>
          <a:p>
            <a:pPr marL="285750" indent="-285750" eaLnBrk="1">
              <a:lnSpc>
                <a:spcPct val="150000"/>
              </a:lnSpc>
              <a:buFont typeface="Arial" panose="020B0604020202020204" pitchFamily="34" charset="0"/>
              <a:buChar char="•"/>
            </a:pPr>
            <a:r>
              <a:rPr lang="zh-CN" altLang="en-US" sz="1600" dirty="0">
                <a:solidFill>
                  <a:srgbClr val="000000"/>
                </a:solidFill>
                <a:latin typeface="+mn-ea"/>
                <a:ea typeface="+mn-ea"/>
                <a:cs typeface="+mn-ea"/>
              </a:rPr>
              <a:t>输入文字内容</a:t>
            </a:r>
            <a:endParaRPr lang="en-US" altLang="zh-CN" sz="1600" dirty="0">
              <a:solidFill>
                <a:srgbClr val="000000"/>
              </a:solidFill>
              <a:latin typeface="+mn-ea"/>
              <a:ea typeface="+mn-ea"/>
              <a:cs typeface="+mn-ea"/>
            </a:endParaRPr>
          </a:p>
          <a:p>
            <a:pPr marL="285750" indent="-285750" eaLnBrk="1">
              <a:lnSpc>
                <a:spcPct val="150000"/>
              </a:lnSpc>
              <a:buFont typeface="Arial" panose="020B0604020202020204" pitchFamily="34" charset="0"/>
              <a:buChar char="•"/>
            </a:pPr>
            <a:r>
              <a:rPr lang="zh-CN" altLang="en-US" sz="1600" dirty="0">
                <a:solidFill>
                  <a:srgbClr val="000000"/>
                </a:solidFill>
                <a:latin typeface="+mn-ea"/>
                <a:ea typeface="+mn-ea"/>
                <a:cs typeface="+mn-ea"/>
              </a:rPr>
              <a:t>输入文字内容</a:t>
            </a:r>
            <a:endParaRPr lang="en-US" altLang="zh-CN" sz="1600" dirty="0">
              <a:solidFill>
                <a:srgbClr val="000000"/>
              </a:solidFill>
              <a:latin typeface="+mn-ea"/>
              <a:ea typeface="+mn-ea"/>
              <a:cs typeface="+mn-ea"/>
            </a:endParaRPr>
          </a:p>
        </p:txBody>
      </p:sp>
      <p:sp>
        <p:nvSpPr>
          <p:cNvPr id="30" name="Text Box 3"/>
          <p:cNvSpPr txBox="1">
            <a:spLocks noChangeArrowheads="1"/>
          </p:cNvSpPr>
          <p:nvPr/>
        </p:nvSpPr>
        <p:spPr bwMode="auto">
          <a:xfrm>
            <a:off x="4425419" y="2780928"/>
            <a:ext cx="3151582" cy="2376264"/>
          </a:xfrm>
          <a:prstGeom prst="rect">
            <a:avLst/>
          </a:prstGeom>
        </p:spPr>
        <p:style>
          <a:lnRef idx="2">
            <a:schemeClr val="accent2"/>
          </a:lnRef>
          <a:fillRef idx="1">
            <a:schemeClr val="lt1"/>
          </a:fillRef>
          <a:effectRef idx="0">
            <a:schemeClr val="accent2"/>
          </a:effectRef>
          <a:fontRef idx="minor">
            <a:schemeClr val="dk1"/>
          </a:fontRef>
        </p:style>
        <p:txBody>
          <a:bodyPr wrap="square" lIns="90000" tIns="45000" rIns="90000" bIns="45000">
            <a:noAutofit/>
          </a:bodyPr>
          <a:lstStyle>
            <a:lvl1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宋体" panose="02010600030101010101" pitchFamily="2" charset="-122"/>
              </a:defRPr>
            </a:lvl1pPr>
            <a:lvl2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宋体" panose="02010600030101010101" pitchFamily="2" charset="-122"/>
              </a:defRPr>
            </a:lvl2pPr>
            <a:lvl3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宋体" panose="02010600030101010101" pitchFamily="2" charset="-122"/>
              </a:defRPr>
            </a:lvl3pPr>
            <a:lvl4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宋体" panose="02010600030101010101" pitchFamily="2" charset="-122"/>
              </a:defRPr>
            </a:lvl4pPr>
            <a:lvl5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宋体" panose="02010600030101010101" pitchFamily="2" charset="-122"/>
              </a:defRPr>
            </a:lvl5pPr>
            <a:lvl6pPr marL="25146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宋体" panose="02010600030101010101" pitchFamily="2" charset="-122"/>
              </a:defRPr>
            </a:lvl6pPr>
            <a:lvl7pPr marL="29718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宋体" panose="02010600030101010101" pitchFamily="2" charset="-122"/>
              </a:defRPr>
            </a:lvl7pPr>
            <a:lvl8pPr marL="34290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宋体" panose="02010600030101010101" pitchFamily="2" charset="-122"/>
              </a:defRPr>
            </a:lvl8pPr>
            <a:lvl9pPr marL="38862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宋体" panose="02010600030101010101" pitchFamily="2" charset="-122"/>
              </a:defRPr>
            </a:lvl9pPr>
          </a:lstStyle>
          <a:p>
            <a:pPr marL="285750" indent="-285750" eaLnBrk="1">
              <a:lnSpc>
                <a:spcPct val="150000"/>
              </a:lnSpc>
              <a:buFont typeface="Arial" panose="020B0604020202020204" pitchFamily="34" charset="0"/>
              <a:buChar char="•"/>
            </a:pPr>
            <a:endParaRPr lang="en-US" altLang="zh-CN" sz="1600" dirty="0">
              <a:solidFill>
                <a:srgbClr val="000000"/>
              </a:solidFill>
              <a:latin typeface="+mn-ea"/>
              <a:ea typeface="+mn-ea"/>
              <a:cs typeface="+mn-ea"/>
            </a:endParaRPr>
          </a:p>
          <a:p>
            <a:pPr marL="285750" indent="-285750" eaLnBrk="1">
              <a:lnSpc>
                <a:spcPct val="150000"/>
              </a:lnSpc>
              <a:buFont typeface="Arial" panose="020B0604020202020204" pitchFamily="34" charset="0"/>
              <a:buChar char="•"/>
            </a:pPr>
            <a:r>
              <a:rPr lang="zh-CN" altLang="en-US" sz="1600" dirty="0">
                <a:solidFill>
                  <a:srgbClr val="000000"/>
                </a:solidFill>
                <a:latin typeface="+mn-ea"/>
                <a:ea typeface="+mn-ea"/>
                <a:cs typeface="+mn-ea"/>
              </a:rPr>
              <a:t>输入文字内容</a:t>
            </a:r>
            <a:endParaRPr lang="en-US" altLang="zh-CN" sz="1600" dirty="0">
              <a:solidFill>
                <a:srgbClr val="000000"/>
              </a:solidFill>
              <a:latin typeface="+mn-ea"/>
              <a:ea typeface="+mn-ea"/>
              <a:cs typeface="+mn-ea"/>
            </a:endParaRPr>
          </a:p>
          <a:p>
            <a:pPr marL="285750" indent="-285750" eaLnBrk="1">
              <a:lnSpc>
                <a:spcPct val="150000"/>
              </a:lnSpc>
              <a:buFont typeface="Arial" panose="020B0604020202020204" pitchFamily="34" charset="0"/>
              <a:buChar char="•"/>
            </a:pPr>
            <a:r>
              <a:rPr lang="zh-CN" altLang="en-US" sz="1600" dirty="0">
                <a:solidFill>
                  <a:srgbClr val="000000"/>
                </a:solidFill>
                <a:latin typeface="+mn-ea"/>
                <a:ea typeface="+mn-ea"/>
                <a:cs typeface="+mn-ea"/>
              </a:rPr>
              <a:t>输入文字内容</a:t>
            </a:r>
            <a:endParaRPr lang="en-US" altLang="zh-CN" sz="1600" dirty="0">
              <a:solidFill>
                <a:srgbClr val="000000"/>
              </a:solidFill>
              <a:latin typeface="+mn-ea"/>
              <a:ea typeface="+mn-ea"/>
              <a:cs typeface="+mn-ea"/>
            </a:endParaRPr>
          </a:p>
          <a:p>
            <a:pPr marL="285750" indent="-285750" eaLnBrk="1">
              <a:lnSpc>
                <a:spcPct val="150000"/>
              </a:lnSpc>
              <a:buFont typeface="Arial" panose="020B0604020202020204" pitchFamily="34" charset="0"/>
              <a:buChar char="•"/>
            </a:pPr>
            <a:r>
              <a:rPr lang="zh-CN" altLang="en-US" sz="1600" dirty="0">
                <a:solidFill>
                  <a:srgbClr val="000000"/>
                </a:solidFill>
                <a:latin typeface="+mn-ea"/>
                <a:ea typeface="+mn-ea"/>
                <a:cs typeface="+mn-ea"/>
              </a:rPr>
              <a:t>输入文字内容</a:t>
            </a:r>
            <a:endParaRPr lang="en-US" altLang="zh-CN" sz="1600" dirty="0">
              <a:solidFill>
                <a:srgbClr val="000000"/>
              </a:solidFill>
              <a:latin typeface="+mn-ea"/>
              <a:ea typeface="+mn-ea"/>
              <a:cs typeface="+mn-ea"/>
            </a:endParaRPr>
          </a:p>
          <a:p>
            <a:pPr marL="285750" indent="-285750" eaLnBrk="1">
              <a:lnSpc>
                <a:spcPct val="150000"/>
              </a:lnSpc>
              <a:buFont typeface="Arial" panose="020B0604020202020204" pitchFamily="34" charset="0"/>
              <a:buChar char="•"/>
            </a:pPr>
            <a:r>
              <a:rPr lang="zh-CN" altLang="en-US" sz="1600" dirty="0">
                <a:solidFill>
                  <a:srgbClr val="000000"/>
                </a:solidFill>
                <a:latin typeface="+mn-ea"/>
                <a:ea typeface="+mn-ea"/>
                <a:cs typeface="+mn-ea"/>
              </a:rPr>
              <a:t>输入文字内容</a:t>
            </a:r>
            <a:endParaRPr lang="en-US" altLang="zh-CN" sz="1600" dirty="0">
              <a:solidFill>
                <a:srgbClr val="000000"/>
              </a:solidFill>
              <a:latin typeface="+mn-ea"/>
              <a:ea typeface="+mn-ea"/>
              <a:cs typeface="+mn-ea"/>
            </a:endParaRPr>
          </a:p>
        </p:txBody>
      </p:sp>
      <p:sp>
        <p:nvSpPr>
          <p:cNvPr id="31" name="Text Box 3"/>
          <p:cNvSpPr txBox="1">
            <a:spLocks noChangeArrowheads="1"/>
          </p:cNvSpPr>
          <p:nvPr/>
        </p:nvSpPr>
        <p:spPr bwMode="auto">
          <a:xfrm>
            <a:off x="7823967" y="2780926"/>
            <a:ext cx="3151582" cy="2376264"/>
          </a:xfrm>
          <a:prstGeom prst="rect">
            <a:avLst/>
          </a:prstGeom>
        </p:spPr>
        <p:style>
          <a:lnRef idx="2">
            <a:schemeClr val="accent6"/>
          </a:lnRef>
          <a:fillRef idx="1">
            <a:schemeClr val="lt1"/>
          </a:fillRef>
          <a:effectRef idx="0">
            <a:schemeClr val="accent6"/>
          </a:effectRef>
          <a:fontRef idx="minor">
            <a:schemeClr val="dk1"/>
          </a:fontRef>
        </p:style>
        <p:txBody>
          <a:bodyPr wrap="square" lIns="90000" tIns="45000" rIns="90000" bIns="45000">
            <a:noAutofit/>
          </a:bodyPr>
          <a:lstStyle>
            <a:lvl1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宋体" panose="02010600030101010101" pitchFamily="2" charset="-122"/>
              </a:defRPr>
            </a:lvl1pPr>
            <a:lvl2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宋体" panose="02010600030101010101" pitchFamily="2" charset="-122"/>
              </a:defRPr>
            </a:lvl2pPr>
            <a:lvl3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宋体" panose="02010600030101010101" pitchFamily="2" charset="-122"/>
              </a:defRPr>
            </a:lvl3pPr>
            <a:lvl4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宋体" panose="02010600030101010101" pitchFamily="2" charset="-122"/>
              </a:defRPr>
            </a:lvl4pPr>
            <a:lvl5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宋体" panose="02010600030101010101" pitchFamily="2" charset="-122"/>
              </a:defRPr>
            </a:lvl5pPr>
            <a:lvl6pPr marL="25146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宋体" panose="02010600030101010101" pitchFamily="2" charset="-122"/>
              </a:defRPr>
            </a:lvl6pPr>
            <a:lvl7pPr marL="29718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宋体" panose="02010600030101010101" pitchFamily="2" charset="-122"/>
              </a:defRPr>
            </a:lvl7pPr>
            <a:lvl8pPr marL="34290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宋体" panose="02010600030101010101" pitchFamily="2" charset="-122"/>
              </a:defRPr>
            </a:lvl8pPr>
            <a:lvl9pPr marL="38862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宋体" panose="02010600030101010101" pitchFamily="2" charset="-122"/>
              </a:defRPr>
            </a:lvl9pPr>
          </a:lstStyle>
          <a:p>
            <a:pPr marL="285750" indent="-285750" eaLnBrk="1">
              <a:lnSpc>
                <a:spcPct val="150000"/>
              </a:lnSpc>
              <a:buFont typeface="Arial" panose="020B0604020202020204" pitchFamily="34" charset="0"/>
              <a:buChar char="•"/>
            </a:pPr>
            <a:endParaRPr lang="en-US" altLang="zh-CN" sz="1600" dirty="0">
              <a:solidFill>
                <a:srgbClr val="000000"/>
              </a:solidFill>
              <a:latin typeface="+mn-ea"/>
              <a:ea typeface="+mn-ea"/>
              <a:cs typeface="+mn-ea"/>
            </a:endParaRPr>
          </a:p>
          <a:p>
            <a:pPr marL="285750" indent="-285750" eaLnBrk="1">
              <a:lnSpc>
                <a:spcPct val="150000"/>
              </a:lnSpc>
              <a:buFont typeface="Arial" panose="020B0604020202020204" pitchFamily="34" charset="0"/>
              <a:buChar char="•"/>
            </a:pPr>
            <a:r>
              <a:rPr lang="zh-CN" altLang="en-US" sz="1600" dirty="0">
                <a:solidFill>
                  <a:srgbClr val="000000"/>
                </a:solidFill>
                <a:latin typeface="+mn-ea"/>
                <a:ea typeface="+mn-ea"/>
                <a:cs typeface="+mn-ea"/>
              </a:rPr>
              <a:t>输入文字内容</a:t>
            </a:r>
            <a:endParaRPr lang="en-US" altLang="zh-CN" sz="1600" dirty="0">
              <a:solidFill>
                <a:srgbClr val="000000"/>
              </a:solidFill>
              <a:latin typeface="+mn-ea"/>
              <a:ea typeface="+mn-ea"/>
              <a:cs typeface="+mn-ea"/>
            </a:endParaRPr>
          </a:p>
          <a:p>
            <a:pPr marL="285750" indent="-285750" eaLnBrk="1">
              <a:lnSpc>
                <a:spcPct val="150000"/>
              </a:lnSpc>
              <a:buFont typeface="Arial" panose="020B0604020202020204" pitchFamily="34" charset="0"/>
              <a:buChar char="•"/>
            </a:pPr>
            <a:r>
              <a:rPr lang="zh-CN" altLang="en-US" sz="1600" dirty="0">
                <a:solidFill>
                  <a:srgbClr val="000000"/>
                </a:solidFill>
                <a:latin typeface="+mn-ea"/>
                <a:ea typeface="+mn-ea"/>
                <a:cs typeface="+mn-ea"/>
              </a:rPr>
              <a:t>输入文字内容</a:t>
            </a:r>
            <a:endParaRPr lang="en-US" altLang="zh-CN" sz="1600" dirty="0">
              <a:solidFill>
                <a:srgbClr val="000000"/>
              </a:solidFill>
              <a:latin typeface="+mn-ea"/>
              <a:ea typeface="+mn-ea"/>
              <a:cs typeface="+mn-ea"/>
            </a:endParaRPr>
          </a:p>
          <a:p>
            <a:pPr marL="285750" indent="-285750" eaLnBrk="1">
              <a:lnSpc>
                <a:spcPct val="150000"/>
              </a:lnSpc>
              <a:buFont typeface="Arial" panose="020B0604020202020204" pitchFamily="34" charset="0"/>
              <a:buChar char="•"/>
            </a:pPr>
            <a:r>
              <a:rPr lang="zh-CN" altLang="en-US" sz="1600" dirty="0">
                <a:solidFill>
                  <a:srgbClr val="000000"/>
                </a:solidFill>
                <a:latin typeface="+mn-ea"/>
                <a:ea typeface="+mn-ea"/>
                <a:cs typeface="+mn-ea"/>
              </a:rPr>
              <a:t>输入文字内容</a:t>
            </a:r>
            <a:endParaRPr lang="en-US" altLang="zh-CN" sz="1600" dirty="0">
              <a:solidFill>
                <a:srgbClr val="000000"/>
              </a:solidFill>
              <a:latin typeface="+mn-ea"/>
              <a:ea typeface="+mn-ea"/>
              <a:cs typeface="+mn-ea"/>
            </a:endParaRPr>
          </a:p>
          <a:p>
            <a:pPr marL="285750" indent="-285750" eaLnBrk="1">
              <a:lnSpc>
                <a:spcPct val="150000"/>
              </a:lnSpc>
              <a:buFont typeface="Arial" panose="020B0604020202020204" pitchFamily="34" charset="0"/>
              <a:buChar char="•"/>
            </a:pPr>
            <a:r>
              <a:rPr lang="zh-CN" altLang="en-US" sz="1600" dirty="0">
                <a:solidFill>
                  <a:srgbClr val="000000"/>
                </a:solidFill>
                <a:latin typeface="+mn-ea"/>
                <a:ea typeface="+mn-ea"/>
                <a:cs typeface="+mn-ea"/>
              </a:rPr>
              <a:t>输入文字内容</a:t>
            </a:r>
            <a:endParaRPr lang="en-US" altLang="zh-CN" sz="1600" dirty="0">
              <a:solidFill>
                <a:srgbClr val="000000"/>
              </a:solidFill>
              <a:latin typeface="+mn-ea"/>
              <a:ea typeface="+mn-ea"/>
              <a:cs typeface="+mn-ea"/>
            </a:endParaRPr>
          </a:p>
        </p:txBody>
      </p:sp>
      <p:sp>
        <p:nvSpPr>
          <p:cNvPr id="2" name="标题 1"/>
          <p:cNvSpPr>
            <a:spLocks noGrp="1"/>
          </p:cNvSpPr>
          <p:nvPr>
            <p:ph type="title"/>
          </p:nvPr>
        </p:nvSpPr>
        <p:spPr/>
        <p:txBody>
          <a:bodyPr>
            <a:normAutofit fontScale="90000"/>
          </a:bodyPr>
          <a:lstStyle/>
          <a:p>
            <a:r>
              <a:rPr lang="zh-CN" altLang="en-US" dirty="0">
                <a:ea typeface="+mn-ea"/>
                <a:cs typeface="+mn-ea"/>
              </a:rPr>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601753" y="2124566"/>
            <a:ext cx="1068704" cy="949440"/>
            <a:chOff x="1174591" y="1652949"/>
            <a:chExt cx="801632" cy="712080"/>
          </a:xfrm>
        </p:grpSpPr>
        <p:sp>
          <p:nvSpPr>
            <p:cNvPr id="3" name="大圆"/>
            <p:cNvSpPr/>
            <p:nvPr/>
          </p:nvSpPr>
          <p:spPr>
            <a:xfrm>
              <a:off x="1219367" y="1652949"/>
              <a:ext cx="712080" cy="712080"/>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7"/>
            <p:cNvSpPr txBox="1"/>
            <p:nvPr/>
          </p:nvSpPr>
          <p:spPr>
            <a:xfrm>
              <a:off x="1174591" y="1758114"/>
              <a:ext cx="801632" cy="496290"/>
            </a:xfrm>
            <a:prstGeom prst="rect">
              <a:avLst/>
            </a:prstGeom>
            <a:noFill/>
          </p:spPr>
          <p:txBody>
            <a:bodyPr wrap="square" rtlCol="0">
              <a:spAutoFit/>
            </a:bodyPr>
            <a:lstStyle/>
            <a:p>
              <a:pPr algn="ctr"/>
              <a:r>
                <a:rPr lang="en-US" altLang="zh-CN" sz="3700" b="1" dirty="0">
                  <a:solidFill>
                    <a:schemeClr val="accent1"/>
                  </a:solidFill>
                  <a:latin typeface="微软雅黑" panose="020B0503020204020204" pitchFamily="34" charset="-122"/>
                  <a:ea typeface="微软雅黑" panose="020B0503020204020204" pitchFamily="34" charset="-122"/>
                </a:rPr>
                <a:t>01</a:t>
              </a:r>
              <a:endParaRPr lang="zh-CN" altLang="en-US" sz="3700" b="1" dirty="0">
                <a:solidFill>
                  <a:schemeClr val="accent1"/>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4484895" y="3225560"/>
            <a:ext cx="3302423" cy="1208888"/>
            <a:chOff x="3087346" y="2370629"/>
            <a:chExt cx="2477140" cy="906666"/>
          </a:xfrm>
        </p:grpSpPr>
        <p:sp>
          <p:nvSpPr>
            <p:cNvPr id="6" name="TextBox 193"/>
            <p:cNvSpPr txBox="1"/>
            <p:nvPr/>
          </p:nvSpPr>
          <p:spPr>
            <a:xfrm>
              <a:off x="3178660" y="2370629"/>
              <a:ext cx="2294510" cy="484748"/>
            </a:xfrm>
            <a:prstGeom prst="rect">
              <a:avLst/>
            </a:prstGeom>
            <a:noFill/>
          </p:spPr>
          <p:txBody>
            <a:bodyPr wrap="square" rtlCol="0">
              <a:spAutoFit/>
            </a:bodyPr>
            <a:lstStyle/>
            <a:p>
              <a:pPr algn="ctr"/>
              <a:r>
                <a:rPr lang="zh-CN" altLang="en-US" sz="3600" b="1" dirty="0">
                  <a:solidFill>
                    <a:schemeClr val="accent1"/>
                  </a:solidFill>
                  <a:latin typeface="微软雅黑" panose="020B0503020204020204" pitchFamily="34" charset="-122"/>
                  <a:ea typeface="微软雅黑" panose="020B0503020204020204" pitchFamily="34" charset="-122"/>
                </a:rPr>
                <a:t>年度工作概述</a:t>
              </a:r>
            </a:p>
          </p:txBody>
        </p:sp>
        <p:sp>
          <p:nvSpPr>
            <p:cNvPr id="7" name="Text Placeholder 2"/>
            <p:cNvSpPr txBox="1"/>
            <p:nvPr/>
          </p:nvSpPr>
          <p:spPr bwMode="auto">
            <a:xfrm>
              <a:off x="3087346" y="2855377"/>
              <a:ext cx="2477140" cy="421918"/>
            </a:xfrm>
            <a:prstGeom prst="rect">
              <a:avLst/>
            </a:prstGeom>
            <a:noFill/>
            <a:ln>
              <a:noFill/>
            </a:ln>
          </p:spPr>
          <p:txBody>
            <a:bodyPr/>
            <a:lstStyle>
              <a:lvl1pPr>
                <a:defRPr>
                  <a:solidFill>
                    <a:schemeClr val="tx1"/>
                  </a:solidFill>
                  <a:latin typeface="Open Sans" charset="0"/>
                  <a:ea typeface="MS PGothic" panose="020B0600070205080204" pitchFamily="34" charset="-128"/>
                </a:defRPr>
              </a:lvl1pPr>
              <a:lvl2pPr marL="742950" indent="-285750">
                <a:defRPr>
                  <a:solidFill>
                    <a:schemeClr val="tx1"/>
                  </a:solidFill>
                  <a:latin typeface="Open Sans" charset="0"/>
                  <a:ea typeface="MS PGothic" panose="020B0600070205080204" pitchFamily="34" charset="-128"/>
                </a:defRPr>
              </a:lvl2pPr>
              <a:lvl3pPr marL="1143000" indent="-228600">
                <a:defRPr>
                  <a:solidFill>
                    <a:schemeClr val="tx1"/>
                  </a:solidFill>
                  <a:latin typeface="Open Sans" charset="0"/>
                  <a:ea typeface="MS PGothic" panose="020B0600070205080204" pitchFamily="34" charset="-128"/>
                </a:defRPr>
              </a:lvl3pPr>
              <a:lvl4pPr marL="1600200" indent="-228600">
                <a:defRPr>
                  <a:solidFill>
                    <a:schemeClr val="tx1"/>
                  </a:solidFill>
                  <a:latin typeface="Open Sans" charset="0"/>
                  <a:ea typeface="MS PGothic" panose="020B0600070205080204" pitchFamily="34" charset="-128"/>
                </a:defRPr>
              </a:lvl4pPr>
              <a:lvl5pPr marL="2057400" indent="-228600">
                <a:defRPr>
                  <a:solidFill>
                    <a:schemeClr val="tx1"/>
                  </a:solidFill>
                  <a:latin typeface="Open Sans"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charset="0"/>
                  <a:ea typeface="MS PGothic" panose="020B0600070205080204" pitchFamily="34" charset="-128"/>
                </a:defRPr>
              </a:lvl9pPr>
            </a:lstStyle>
            <a:p>
              <a:pPr algn="ctr">
                <a:buNone/>
              </a:pPr>
              <a:r>
                <a:rPr lang="zh-CN" altLang="en-US" sz="1500" dirty="0">
                  <a:solidFill>
                    <a:srgbClr val="292929"/>
                  </a:solidFill>
                  <a:latin typeface="微软雅黑" panose="020B0503020204020204" pitchFamily="34" charset="-122"/>
                  <a:ea typeface="微软雅黑" panose="020B0503020204020204" pitchFamily="34" charset="-122"/>
                </a:rPr>
                <a:t>点击输入简要文字内容文字内容需概括精炼不用多余的文字</a:t>
              </a:r>
              <a:endParaRPr lang="en-US" altLang="zh-CN" sz="1500" dirty="0">
                <a:solidFill>
                  <a:srgbClr val="292929"/>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bwMode="auto">
          <a:xfrm>
            <a:off x="1426618" y="1534119"/>
            <a:ext cx="4241248" cy="4176713"/>
            <a:chOff x="0" y="0"/>
            <a:chExt cx="3725013" cy="3667701"/>
          </a:xfrm>
        </p:grpSpPr>
        <p:grpSp>
          <p:nvGrpSpPr>
            <p:cNvPr id="3" name="Group 10"/>
            <p:cNvGrpSpPr/>
            <p:nvPr/>
          </p:nvGrpSpPr>
          <p:grpSpPr bwMode="auto">
            <a:xfrm>
              <a:off x="0" y="0"/>
              <a:ext cx="3725013" cy="3667701"/>
              <a:chOff x="0" y="0"/>
              <a:chExt cx="3725013" cy="3667701"/>
            </a:xfrm>
          </p:grpSpPr>
          <p:sp>
            <p:nvSpPr>
              <p:cNvPr id="9" name="Freeform 24"/>
              <p:cNvSpPr>
                <a:spLocks noChangeArrowheads="1"/>
              </p:cNvSpPr>
              <p:nvPr/>
            </p:nvSpPr>
            <p:spPr bwMode="auto">
              <a:xfrm>
                <a:off x="0" y="0"/>
                <a:ext cx="1855343" cy="2020101"/>
              </a:xfrm>
              <a:custGeom>
                <a:avLst/>
                <a:gdLst>
                  <a:gd name="T0" fmla="*/ 259 w 259"/>
                  <a:gd name="T1" fmla="*/ 282 h 282"/>
                  <a:gd name="T2" fmla="*/ 259 w 259"/>
                  <a:gd name="T3" fmla="*/ 0 h 282"/>
                  <a:gd name="T4" fmla="*/ 129 w 259"/>
                  <a:gd name="T5" fmla="*/ 98 h 282"/>
                  <a:gd name="T6" fmla="*/ 0 w 259"/>
                  <a:gd name="T7" fmla="*/ 196 h 282"/>
                  <a:gd name="T8" fmla="*/ 259 w 259"/>
                  <a:gd name="T9" fmla="*/ 282 h 282"/>
                  <a:gd name="T10" fmla="*/ 0 60000 65536"/>
                  <a:gd name="T11" fmla="*/ 0 60000 65536"/>
                  <a:gd name="T12" fmla="*/ 0 60000 65536"/>
                  <a:gd name="T13" fmla="*/ 0 60000 65536"/>
                  <a:gd name="T14" fmla="*/ 0 60000 65536"/>
                  <a:gd name="T15" fmla="*/ 0 w 259"/>
                  <a:gd name="T16" fmla="*/ 0 h 282"/>
                  <a:gd name="T17" fmla="*/ 259 w 259"/>
                  <a:gd name="T18" fmla="*/ 282 h 282"/>
                </a:gdLst>
                <a:ahLst/>
                <a:cxnLst>
                  <a:cxn ang="T10">
                    <a:pos x="T0" y="T1"/>
                  </a:cxn>
                  <a:cxn ang="T11">
                    <a:pos x="T2" y="T3"/>
                  </a:cxn>
                  <a:cxn ang="T12">
                    <a:pos x="T4" y="T5"/>
                  </a:cxn>
                  <a:cxn ang="T13">
                    <a:pos x="T6" y="T7"/>
                  </a:cxn>
                  <a:cxn ang="T14">
                    <a:pos x="T8" y="T9"/>
                  </a:cxn>
                </a:cxnLst>
                <a:rect l="T15" t="T16" r="T17" b="T18"/>
                <a:pathLst>
                  <a:path w="259" h="282">
                    <a:moveTo>
                      <a:pt x="259" y="282"/>
                    </a:moveTo>
                    <a:lnTo>
                      <a:pt x="259" y="0"/>
                    </a:lnTo>
                    <a:lnTo>
                      <a:pt x="129" y="98"/>
                    </a:lnTo>
                    <a:lnTo>
                      <a:pt x="0" y="196"/>
                    </a:lnTo>
                    <a:lnTo>
                      <a:pt x="259" y="282"/>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方正兰亭细黑_GBK" panose="02000000000000000000" charset="-122"/>
                  <a:cs typeface="+mn-ea"/>
                  <a:sym typeface="宋体" panose="02010600030101010101" pitchFamily="2" charset="-122"/>
                </a:endParaRPr>
              </a:p>
            </p:txBody>
          </p:sp>
          <p:sp>
            <p:nvSpPr>
              <p:cNvPr id="10" name="Freeform 25"/>
              <p:cNvSpPr>
                <a:spLocks noChangeArrowheads="1"/>
              </p:cNvSpPr>
              <p:nvPr/>
            </p:nvSpPr>
            <p:spPr bwMode="auto">
              <a:xfrm>
                <a:off x="1855343" y="0"/>
                <a:ext cx="1869670" cy="2020101"/>
              </a:xfrm>
              <a:custGeom>
                <a:avLst/>
                <a:gdLst>
                  <a:gd name="T0" fmla="*/ 0 w 261"/>
                  <a:gd name="T1" fmla="*/ 0 h 282"/>
                  <a:gd name="T2" fmla="*/ 0 w 261"/>
                  <a:gd name="T3" fmla="*/ 282 h 282"/>
                  <a:gd name="T4" fmla="*/ 261 w 261"/>
                  <a:gd name="T5" fmla="*/ 196 h 282"/>
                  <a:gd name="T6" fmla="*/ 132 w 261"/>
                  <a:gd name="T7" fmla="*/ 98 h 282"/>
                  <a:gd name="T8" fmla="*/ 0 w 261"/>
                  <a:gd name="T9" fmla="*/ 0 h 282"/>
                  <a:gd name="T10" fmla="*/ 0 60000 65536"/>
                  <a:gd name="T11" fmla="*/ 0 60000 65536"/>
                  <a:gd name="T12" fmla="*/ 0 60000 65536"/>
                  <a:gd name="T13" fmla="*/ 0 60000 65536"/>
                  <a:gd name="T14" fmla="*/ 0 60000 65536"/>
                  <a:gd name="T15" fmla="*/ 0 w 261"/>
                  <a:gd name="T16" fmla="*/ 0 h 282"/>
                  <a:gd name="T17" fmla="*/ 261 w 261"/>
                  <a:gd name="T18" fmla="*/ 282 h 282"/>
                </a:gdLst>
                <a:ahLst/>
                <a:cxnLst>
                  <a:cxn ang="T10">
                    <a:pos x="T0" y="T1"/>
                  </a:cxn>
                  <a:cxn ang="T11">
                    <a:pos x="T2" y="T3"/>
                  </a:cxn>
                  <a:cxn ang="T12">
                    <a:pos x="T4" y="T5"/>
                  </a:cxn>
                  <a:cxn ang="T13">
                    <a:pos x="T6" y="T7"/>
                  </a:cxn>
                  <a:cxn ang="T14">
                    <a:pos x="T8" y="T9"/>
                  </a:cxn>
                </a:cxnLst>
                <a:rect l="T15" t="T16" r="T17" b="T18"/>
                <a:pathLst>
                  <a:path w="261" h="282">
                    <a:moveTo>
                      <a:pt x="0" y="0"/>
                    </a:moveTo>
                    <a:lnTo>
                      <a:pt x="0" y="282"/>
                    </a:lnTo>
                    <a:lnTo>
                      <a:pt x="261" y="196"/>
                    </a:lnTo>
                    <a:lnTo>
                      <a:pt x="132" y="98"/>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方正兰亭细黑_GBK" panose="02000000000000000000" charset="-122"/>
                  <a:cs typeface="+mn-ea"/>
                  <a:sym typeface="宋体" panose="02010600030101010101" pitchFamily="2" charset="-122"/>
                </a:endParaRPr>
              </a:p>
            </p:txBody>
          </p:sp>
          <p:sp>
            <p:nvSpPr>
              <p:cNvPr id="11" name="Freeform 26"/>
              <p:cNvSpPr>
                <a:spLocks noChangeArrowheads="1"/>
              </p:cNvSpPr>
              <p:nvPr/>
            </p:nvSpPr>
            <p:spPr bwMode="auto">
              <a:xfrm>
                <a:off x="1855343" y="1404042"/>
                <a:ext cx="1869670" cy="2263659"/>
              </a:xfrm>
              <a:custGeom>
                <a:avLst/>
                <a:gdLst>
                  <a:gd name="T0" fmla="*/ 261 w 261"/>
                  <a:gd name="T1" fmla="*/ 0 h 316"/>
                  <a:gd name="T2" fmla="*/ 0 w 261"/>
                  <a:gd name="T3" fmla="*/ 86 h 316"/>
                  <a:gd name="T4" fmla="*/ 160 w 261"/>
                  <a:gd name="T5" fmla="*/ 316 h 316"/>
                  <a:gd name="T6" fmla="*/ 211 w 261"/>
                  <a:gd name="T7" fmla="*/ 158 h 316"/>
                  <a:gd name="T8" fmla="*/ 261 w 261"/>
                  <a:gd name="T9" fmla="*/ 0 h 316"/>
                  <a:gd name="T10" fmla="*/ 0 60000 65536"/>
                  <a:gd name="T11" fmla="*/ 0 60000 65536"/>
                  <a:gd name="T12" fmla="*/ 0 60000 65536"/>
                  <a:gd name="T13" fmla="*/ 0 60000 65536"/>
                  <a:gd name="T14" fmla="*/ 0 60000 65536"/>
                  <a:gd name="T15" fmla="*/ 0 w 261"/>
                  <a:gd name="T16" fmla="*/ 0 h 316"/>
                  <a:gd name="T17" fmla="*/ 261 w 261"/>
                  <a:gd name="T18" fmla="*/ 316 h 316"/>
                </a:gdLst>
                <a:ahLst/>
                <a:cxnLst>
                  <a:cxn ang="T10">
                    <a:pos x="T0" y="T1"/>
                  </a:cxn>
                  <a:cxn ang="T11">
                    <a:pos x="T2" y="T3"/>
                  </a:cxn>
                  <a:cxn ang="T12">
                    <a:pos x="T4" y="T5"/>
                  </a:cxn>
                  <a:cxn ang="T13">
                    <a:pos x="T6" y="T7"/>
                  </a:cxn>
                  <a:cxn ang="T14">
                    <a:pos x="T8" y="T9"/>
                  </a:cxn>
                </a:cxnLst>
                <a:rect l="T15" t="T16" r="T17" b="T18"/>
                <a:pathLst>
                  <a:path w="261" h="316">
                    <a:moveTo>
                      <a:pt x="261" y="0"/>
                    </a:moveTo>
                    <a:lnTo>
                      <a:pt x="0" y="86"/>
                    </a:lnTo>
                    <a:lnTo>
                      <a:pt x="160" y="316"/>
                    </a:lnTo>
                    <a:lnTo>
                      <a:pt x="211" y="158"/>
                    </a:lnTo>
                    <a:lnTo>
                      <a:pt x="261" y="0"/>
                    </a:lnTo>
                    <a:close/>
                  </a:path>
                </a:pathLst>
              </a:cu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方正兰亭细黑_GBK" panose="02000000000000000000" charset="-122"/>
                  <a:cs typeface="+mn-ea"/>
                  <a:sym typeface="宋体" panose="02010600030101010101" pitchFamily="2" charset="-122"/>
                </a:endParaRPr>
              </a:p>
            </p:txBody>
          </p:sp>
          <p:sp>
            <p:nvSpPr>
              <p:cNvPr id="12" name="Freeform 27"/>
              <p:cNvSpPr>
                <a:spLocks noChangeArrowheads="1"/>
              </p:cNvSpPr>
              <p:nvPr/>
            </p:nvSpPr>
            <p:spPr bwMode="auto">
              <a:xfrm>
                <a:off x="702021" y="2020101"/>
                <a:ext cx="2299479" cy="1647600"/>
              </a:xfrm>
              <a:custGeom>
                <a:avLst/>
                <a:gdLst>
                  <a:gd name="T0" fmla="*/ 321 w 321"/>
                  <a:gd name="T1" fmla="*/ 230 h 230"/>
                  <a:gd name="T2" fmla="*/ 161 w 321"/>
                  <a:gd name="T3" fmla="*/ 0 h 230"/>
                  <a:gd name="T4" fmla="*/ 0 w 321"/>
                  <a:gd name="T5" fmla="*/ 230 h 230"/>
                  <a:gd name="T6" fmla="*/ 161 w 321"/>
                  <a:gd name="T7" fmla="*/ 230 h 230"/>
                  <a:gd name="T8" fmla="*/ 321 w 321"/>
                  <a:gd name="T9" fmla="*/ 230 h 230"/>
                  <a:gd name="T10" fmla="*/ 0 60000 65536"/>
                  <a:gd name="T11" fmla="*/ 0 60000 65536"/>
                  <a:gd name="T12" fmla="*/ 0 60000 65536"/>
                  <a:gd name="T13" fmla="*/ 0 60000 65536"/>
                  <a:gd name="T14" fmla="*/ 0 60000 65536"/>
                  <a:gd name="T15" fmla="*/ 0 w 321"/>
                  <a:gd name="T16" fmla="*/ 0 h 230"/>
                  <a:gd name="T17" fmla="*/ 321 w 321"/>
                  <a:gd name="T18" fmla="*/ 230 h 230"/>
                </a:gdLst>
                <a:ahLst/>
                <a:cxnLst>
                  <a:cxn ang="T10">
                    <a:pos x="T0" y="T1"/>
                  </a:cxn>
                  <a:cxn ang="T11">
                    <a:pos x="T2" y="T3"/>
                  </a:cxn>
                  <a:cxn ang="T12">
                    <a:pos x="T4" y="T5"/>
                  </a:cxn>
                  <a:cxn ang="T13">
                    <a:pos x="T6" y="T7"/>
                  </a:cxn>
                  <a:cxn ang="T14">
                    <a:pos x="T8" y="T9"/>
                  </a:cxn>
                </a:cxnLst>
                <a:rect l="T15" t="T16" r="T17" b="T18"/>
                <a:pathLst>
                  <a:path w="321" h="230">
                    <a:moveTo>
                      <a:pt x="321" y="230"/>
                    </a:moveTo>
                    <a:lnTo>
                      <a:pt x="161" y="0"/>
                    </a:lnTo>
                    <a:lnTo>
                      <a:pt x="0" y="230"/>
                    </a:lnTo>
                    <a:lnTo>
                      <a:pt x="161" y="230"/>
                    </a:lnTo>
                    <a:lnTo>
                      <a:pt x="321" y="230"/>
                    </a:lnTo>
                    <a:close/>
                  </a:path>
                </a:pathLst>
              </a:cu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方正兰亭细黑_GBK" panose="02000000000000000000" charset="-122"/>
                  <a:cs typeface="+mn-ea"/>
                  <a:sym typeface="宋体" panose="02010600030101010101" pitchFamily="2" charset="-122"/>
                </a:endParaRPr>
              </a:p>
            </p:txBody>
          </p:sp>
          <p:sp>
            <p:nvSpPr>
              <p:cNvPr id="13" name="Freeform 28"/>
              <p:cNvSpPr>
                <a:spLocks noChangeArrowheads="1"/>
              </p:cNvSpPr>
              <p:nvPr/>
            </p:nvSpPr>
            <p:spPr bwMode="auto">
              <a:xfrm>
                <a:off x="0" y="1404042"/>
                <a:ext cx="1855343" cy="2263659"/>
              </a:xfrm>
              <a:custGeom>
                <a:avLst/>
                <a:gdLst>
                  <a:gd name="T0" fmla="*/ 98 w 259"/>
                  <a:gd name="T1" fmla="*/ 316 h 316"/>
                  <a:gd name="T2" fmla="*/ 259 w 259"/>
                  <a:gd name="T3" fmla="*/ 86 h 316"/>
                  <a:gd name="T4" fmla="*/ 0 w 259"/>
                  <a:gd name="T5" fmla="*/ 0 h 316"/>
                  <a:gd name="T6" fmla="*/ 50 w 259"/>
                  <a:gd name="T7" fmla="*/ 158 h 316"/>
                  <a:gd name="T8" fmla="*/ 98 w 259"/>
                  <a:gd name="T9" fmla="*/ 316 h 316"/>
                  <a:gd name="T10" fmla="*/ 0 60000 65536"/>
                  <a:gd name="T11" fmla="*/ 0 60000 65536"/>
                  <a:gd name="T12" fmla="*/ 0 60000 65536"/>
                  <a:gd name="T13" fmla="*/ 0 60000 65536"/>
                  <a:gd name="T14" fmla="*/ 0 60000 65536"/>
                  <a:gd name="T15" fmla="*/ 0 w 259"/>
                  <a:gd name="T16" fmla="*/ 0 h 316"/>
                  <a:gd name="T17" fmla="*/ 259 w 259"/>
                  <a:gd name="T18" fmla="*/ 316 h 316"/>
                </a:gdLst>
                <a:ahLst/>
                <a:cxnLst>
                  <a:cxn ang="T10">
                    <a:pos x="T0" y="T1"/>
                  </a:cxn>
                  <a:cxn ang="T11">
                    <a:pos x="T2" y="T3"/>
                  </a:cxn>
                  <a:cxn ang="T12">
                    <a:pos x="T4" y="T5"/>
                  </a:cxn>
                  <a:cxn ang="T13">
                    <a:pos x="T6" y="T7"/>
                  </a:cxn>
                  <a:cxn ang="T14">
                    <a:pos x="T8" y="T9"/>
                  </a:cxn>
                </a:cxnLst>
                <a:rect l="T15" t="T16" r="T17" b="T18"/>
                <a:pathLst>
                  <a:path w="259" h="316">
                    <a:moveTo>
                      <a:pt x="98" y="316"/>
                    </a:moveTo>
                    <a:lnTo>
                      <a:pt x="259" y="86"/>
                    </a:lnTo>
                    <a:lnTo>
                      <a:pt x="0" y="0"/>
                    </a:lnTo>
                    <a:lnTo>
                      <a:pt x="50" y="158"/>
                    </a:lnTo>
                    <a:lnTo>
                      <a:pt x="98" y="316"/>
                    </a:lnTo>
                    <a:close/>
                  </a:path>
                </a:pathLst>
              </a:cu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方正兰亭细黑_GBK" panose="02000000000000000000" charset="-122"/>
                  <a:cs typeface="+mn-ea"/>
                  <a:sym typeface="宋体" panose="02010600030101010101" pitchFamily="2" charset="-122"/>
                </a:endParaRPr>
              </a:p>
            </p:txBody>
          </p:sp>
        </p:grpSp>
        <p:pic>
          <p:nvPicPr>
            <p:cNvPr id="4" name="图片 3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4017" y="1010050"/>
              <a:ext cx="416768" cy="416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3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40279" y="2054285"/>
              <a:ext cx="415025" cy="41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3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00584" y="2683307"/>
              <a:ext cx="411010" cy="411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3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9158" y="1957035"/>
              <a:ext cx="609524" cy="609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3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70362" y="984835"/>
              <a:ext cx="435092" cy="435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4" name="Straight Connector 54"/>
          <p:cNvCxnSpPr/>
          <p:nvPr/>
        </p:nvCxnSpPr>
        <p:spPr>
          <a:xfrm>
            <a:off x="5904004" y="1663667"/>
            <a:ext cx="0" cy="416560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5" name="Group 22"/>
          <p:cNvGrpSpPr/>
          <p:nvPr/>
        </p:nvGrpSpPr>
        <p:grpSpPr bwMode="auto">
          <a:xfrm>
            <a:off x="6429234" y="1660559"/>
            <a:ext cx="1133327" cy="503239"/>
            <a:chOff x="0" y="0"/>
            <a:chExt cx="1131895" cy="504056"/>
          </a:xfrm>
        </p:grpSpPr>
        <p:sp>
          <p:nvSpPr>
            <p:cNvPr id="16" name="矩形 46"/>
            <p:cNvSpPr>
              <a:spLocks noChangeArrowheads="1"/>
            </p:cNvSpPr>
            <p:nvPr/>
          </p:nvSpPr>
          <p:spPr bwMode="auto">
            <a:xfrm>
              <a:off x="0" y="0"/>
              <a:ext cx="1080120" cy="50405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mn-ea"/>
                <a:cs typeface="+mn-ea"/>
                <a:sym typeface="宋体" panose="02010600030101010101" pitchFamily="2" charset="-122"/>
              </a:endParaRPr>
            </a:p>
          </p:txBody>
        </p:sp>
        <p:sp>
          <p:nvSpPr>
            <p:cNvPr id="17" name="文本框 47"/>
            <p:cNvSpPr>
              <a:spLocks noChangeArrowheads="1"/>
            </p:cNvSpPr>
            <p:nvPr/>
          </p:nvSpPr>
          <p:spPr bwMode="auto">
            <a:xfrm>
              <a:off x="51774" y="41772"/>
              <a:ext cx="1080121" cy="400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dirty="0">
                  <a:solidFill>
                    <a:schemeClr val="bg1"/>
                  </a:solidFill>
                  <a:latin typeface="+mn-ea"/>
                  <a:cs typeface="+mn-ea"/>
                  <a:sym typeface="方正兰亭细黑_GBK" panose="02000000000000000000" charset="-122"/>
                </a:rPr>
                <a:t>标题一</a:t>
              </a:r>
            </a:p>
          </p:txBody>
        </p:sp>
      </p:grpSp>
      <p:sp>
        <p:nvSpPr>
          <p:cNvPr id="18" name="矩形 60"/>
          <p:cNvSpPr>
            <a:spLocks noChangeArrowheads="1"/>
          </p:cNvSpPr>
          <p:nvPr/>
        </p:nvSpPr>
        <p:spPr bwMode="auto">
          <a:xfrm>
            <a:off x="7751911" y="1604799"/>
            <a:ext cx="3335995" cy="612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p>
            <a:pPr>
              <a:lnSpc>
                <a:spcPct val="130000"/>
              </a:lnSpc>
            </a:pPr>
            <a:r>
              <a:rPr lang="zh-CN" altLang="en-US" sz="1300" dirty="0">
                <a:solidFill>
                  <a:schemeClr val="tx1">
                    <a:lumMod val="50000"/>
                    <a:lumOff val="50000"/>
                  </a:schemeClr>
                </a:solidFill>
                <a:latin typeface="微软雅黑" panose="020B0503020204020204" pitchFamily="34" charset="-122"/>
                <a:cs typeface="+mn-ea"/>
              </a:rPr>
              <a:t>单击此处添加文本单击此处添加文本</a:t>
            </a:r>
            <a:endParaRPr lang="en-US" altLang="zh-CN" sz="1300" dirty="0">
              <a:solidFill>
                <a:schemeClr val="tx1">
                  <a:lumMod val="50000"/>
                  <a:lumOff val="50000"/>
                </a:schemeClr>
              </a:solidFill>
              <a:latin typeface="微软雅黑" panose="020B0503020204020204" pitchFamily="34" charset="-122"/>
              <a:cs typeface="+mn-ea"/>
            </a:endParaRPr>
          </a:p>
          <a:p>
            <a:pPr>
              <a:lnSpc>
                <a:spcPct val="130000"/>
              </a:lnSpc>
            </a:pPr>
            <a:r>
              <a:rPr lang="zh-CN" altLang="en-US" sz="1300" dirty="0">
                <a:solidFill>
                  <a:schemeClr val="tx1">
                    <a:lumMod val="50000"/>
                    <a:lumOff val="50000"/>
                  </a:schemeClr>
                </a:solidFill>
                <a:latin typeface="微软雅黑" panose="020B0503020204020204" pitchFamily="34" charset="-122"/>
                <a:cs typeface="+mn-ea"/>
              </a:rPr>
              <a:t>单击此处添加文本单击此处添加文本</a:t>
            </a:r>
            <a:endParaRPr lang="en-US" altLang="zh-CN" sz="1300" dirty="0">
              <a:solidFill>
                <a:schemeClr val="tx1">
                  <a:lumMod val="50000"/>
                  <a:lumOff val="50000"/>
                </a:schemeClr>
              </a:solidFill>
              <a:latin typeface="微软雅黑" panose="020B0503020204020204" pitchFamily="34" charset="-122"/>
              <a:cs typeface="+mn-ea"/>
            </a:endParaRPr>
          </a:p>
        </p:txBody>
      </p:sp>
      <p:grpSp>
        <p:nvGrpSpPr>
          <p:cNvPr id="19" name="Group 22"/>
          <p:cNvGrpSpPr/>
          <p:nvPr/>
        </p:nvGrpSpPr>
        <p:grpSpPr bwMode="auto">
          <a:xfrm>
            <a:off x="6429234" y="2543127"/>
            <a:ext cx="1133327" cy="503239"/>
            <a:chOff x="0" y="0"/>
            <a:chExt cx="1131895" cy="504056"/>
          </a:xfrm>
        </p:grpSpPr>
        <p:sp>
          <p:nvSpPr>
            <p:cNvPr id="20" name="矩形 46"/>
            <p:cNvSpPr>
              <a:spLocks noChangeArrowheads="1"/>
            </p:cNvSpPr>
            <p:nvPr/>
          </p:nvSpPr>
          <p:spPr bwMode="auto">
            <a:xfrm>
              <a:off x="0" y="0"/>
              <a:ext cx="1080120" cy="50405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mn-ea"/>
                <a:cs typeface="+mn-ea"/>
                <a:sym typeface="宋体" panose="02010600030101010101" pitchFamily="2" charset="-122"/>
              </a:endParaRPr>
            </a:p>
          </p:txBody>
        </p:sp>
        <p:sp>
          <p:nvSpPr>
            <p:cNvPr id="21" name="文本框 47"/>
            <p:cNvSpPr>
              <a:spLocks noChangeArrowheads="1"/>
            </p:cNvSpPr>
            <p:nvPr/>
          </p:nvSpPr>
          <p:spPr bwMode="auto">
            <a:xfrm>
              <a:off x="51774" y="41772"/>
              <a:ext cx="1080121" cy="400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dirty="0">
                  <a:solidFill>
                    <a:schemeClr val="bg1"/>
                  </a:solidFill>
                  <a:latin typeface="+mj-ea"/>
                  <a:cs typeface="+mn-ea"/>
                  <a:sym typeface="方正兰亭细黑_GBK" panose="02000000000000000000" charset="-122"/>
                </a:rPr>
                <a:t>标题二</a:t>
              </a:r>
            </a:p>
          </p:txBody>
        </p:sp>
      </p:grpSp>
      <p:sp>
        <p:nvSpPr>
          <p:cNvPr id="22" name="矩形 60"/>
          <p:cNvSpPr>
            <a:spLocks noChangeArrowheads="1"/>
          </p:cNvSpPr>
          <p:nvPr/>
        </p:nvSpPr>
        <p:spPr bwMode="auto">
          <a:xfrm>
            <a:off x="7751911" y="2487367"/>
            <a:ext cx="3335995" cy="612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p>
            <a:pPr>
              <a:lnSpc>
                <a:spcPct val="130000"/>
              </a:lnSpc>
            </a:pPr>
            <a:r>
              <a:rPr lang="zh-CN" altLang="en-US" sz="1300" dirty="0">
                <a:solidFill>
                  <a:schemeClr val="tx1">
                    <a:lumMod val="50000"/>
                    <a:lumOff val="50000"/>
                  </a:schemeClr>
                </a:solidFill>
                <a:latin typeface="微软雅黑" panose="020B0503020204020204" pitchFamily="34" charset="-122"/>
                <a:cs typeface="+mn-ea"/>
              </a:rPr>
              <a:t>单击此处添加文本单击此处添加文本</a:t>
            </a:r>
            <a:endParaRPr lang="en-US" altLang="zh-CN" sz="1300" dirty="0">
              <a:solidFill>
                <a:schemeClr val="tx1">
                  <a:lumMod val="50000"/>
                  <a:lumOff val="50000"/>
                </a:schemeClr>
              </a:solidFill>
              <a:latin typeface="微软雅黑" panose="020B0503020204020204" pitchFamily="34" charset="-122"/>
              <a:cs typeface="+mn-ea"/>
            </a:endParaRPr>
          </a:p>
          <a:p>
            <a:pPr>
              <a:lnSpc>
                <a:spcPct val="130000"/>
              </a:lnSpc>
            </a:pPr>
            <a:r>
              <a:rPr lang="zh-CN" altLang="en-US" sz="1300" dirty="0">
                <a:solidFill>
                  <a:schemeClr val="tx1">
                    <a:lumMod val="50000"/>
                    <a:lumOff val="50000"/>
                  </a:schemeClr>
                </a:solidFill>
                <a:latin typeface="微软雅黑" panose="020B0503020204020204" pitchFamily="34" charset="-122"/>
                <a:cs typeface="+mn-ea"/>
              </a:rPr>
              <a:t>单击此处添加文本单击此处添加文本</a:t>
            </a:r>
            <a:endParaRPr lang="en-US" altLang="zh-CN" sz="1300" dirty="0">
              <a:solidFill>
                <a:schemeClr val="tx1">
                  <a:lumMod val="50000"/>
                  <a:lumOff val="50000"/>
                </a:schemeClr>
              </a:solidFill>
              <a:latin typeface="微软雅黑" panose="020B0503020204020204" pitchFamily="34" charset="-122"/>
              <a:cs typeface="+mn-ea"/>
            </a:endParaRPr>
          </a:p>
        </p:txBody>
      </p:sp>
      <p:grpSp>
        <p:nvGrpSpPr>
          <p:cNvPr id="23" name="Group 22"/>
          <p:cNvGrpSpPr/>
          <p:nvPr/>
        </p:nvGrpSpPr>
        <p:grpSpPr bwMode="auto">
          <a:xfrm>
            <a:off x="6429234" y="3438499"/>
            <a:ext cx="1133327" cy="503239"/>
            <a:chOff x="0" y="0"/>
            <a:chExt cx="1131895" cy="504056"/>
          </a:xfrm>
        </p:grpSpPr>
        <p:sp>
          <p:nvSpPr>
            <p:cNvPr id="24" name="矩形 46"/>
            <p:cNvSpPr>
              <a:spLocks noChangeArrowheads="1"/>
            </p:cNvSpPr>
            <p:nvPr/>
          </p:nvSpPr>
          <p:spPr bwMode="auto">
            <a:xfrm>
              <a:off x="0" y="0"/>
              <a:ext cx="1080120" cy="504056"/>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mn-ea"/>
                <a:cs typeface="+mn-ea"/>
                <a:sym typeface="宋体" panose="02010600030101010101" pitchFamily="2" charset="-122"/>
              </a:endParaRPr>
            </a:p>
          </p:txBody>
        </p:sp>
        <p:sp>
          <p:nvSpPr>
            <p:cNvPr id="25" name="文本框 47"/>
            <p:cNvSpPr>
              <a:spLocks noChangeArrowheads="1"/>
            </p:cNvSpPr>
            <p:nvPr/>
          </p:nvSpPr>
          <p:spPr bwMode="auto">
            <a:xfrm>
              <a:off x="51774" y="41772"/>
              <a:ext cx="1080121" cy="400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dirty="0">
                  <a:solidFill>
                    <a:schemeClr val="bg1"/>
                  </a:solidFill>
                  <a:latin typeface="+mj-ea"/>
                  <a:cs typeface="+mn-ea"/>
                  <a:sym typeface="方正兰亭细黑_GBK" panose="02000000000000000000" charset="-122"/>
                </a:rPr>
                <a:t>标题三</a:t>
              </a:r>
            </a:p>
          </p:txBody>
        </p:sp>
      </p:grpSp>
      <p:sp>
        <p:nvSpPr>
          <p:cNvPr id="26" name="矩形 60"/>
          <p:cNvSpPr>
            <a:spLocks noChangeArrowheads="1"/>
          </p:cNvSpPr>
          <p:nvPr/>
        </p:nvSpPr>
        <p:spPr bwMode="auto">
          <a:xfrm>
            <a:off x="7751911" y="3382739"/>
            <a:ext cx="3335995" cy="612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p>
            <a:pPr>
              <a:lnSpc>
                <a:spcPct val="130000"/>
              </a:lnSpc>
            </a:pPr>
            <a:r>
              <a:rPr lang="zh-CN" altLang="en-US" sz="1300" dirty="0">
                <a:solidFill>
                  <a:schemeClr val="tx1">
                    <a:lumMod val="50000"/>
                    <a:lumOff val="50000"/>
                  </a:schemeClr>
                </a:solidFill>
                <a:latin typeface="微软雅黑" panose="020B0503020204020204" pitchFamily="34" charset="-122"/>
                <a:cs typeface="+mn-ea"/>
              </a:rPr>
              <a:t>单击此处添加文本单击此处添加文本</a:t>
            </a:r>
            <a:endParaRPr lang="en-US" altLang="zh-CN" sz="1300" dirty="0">
              <a:solidFill>
                <a:schemeClr val="tx1">
                  <a:lumMod val="50000"/>
                  <a:lumOff val="50000"/>
                </a:schemeClr>
              </a:solidFill>
              <a:latin typeface="微软雅黑" panose="020B0503020204020204" pitchFamily="34" charset="-122"/>
              <a:cs typeface="+mn-ea"/>
            </a:endParaRPr>
          </a:p>
          <a:p>
            <a:pPr>
              <a:lnSpc>
                <a:spcPct val="130000"/>
              </a:lnSpc>
            </a:pPr>
            <a:r>
              <a:rPr lang="zh-CN" altLang="en-US" sz="1300" dirty="0">
                <a:solidFill>
                  <a:schemeClr val="tx1">
                    <a:lumMod val="50000"/>
                    <a:lumOff val="50000"/>
                  </a:schemeClr>
                </a:solidFill>
                <a:latin typeface="微软雅黑" panose="020B0503020204020204" pitchFamily="34" charset="-122"/>
                <a:cs typeface="+mn-ea"/>
              </a:rPr>
              <a:t>单击此处添加文本单击此处添加文本</a:t>
            </a:r>
            <a:endParaRPr lang="en-US" altLang="zh-CN" sz="1300" dirty="0">
              <a:solidFill>
                <a:schemeClr val="tx1">
                  <a:lumMod val="50000"/>
                  <a:lumOff val="50000"/>
                </a:schemeClr>
              </a:solidFill>
              <a:latin typeface="微软雅黑" panose="020B0503020204020204" pitchFamily="34" charset="-122"/>
              <a:cs typeface="+mn-ea"/>
            </a:endParaRPr>
          </a:p>
        </p:txBody>
      </p:sp>
      <p:grpSp>
        <p:nvGrpSpPr>
          <p:cNvPr id="27" name="Group 22"/>
          <p:cNvGrpSpPr/>
          <p:nvPr/>
        </p:nvGrpSpPr>
        <p:grpSpPr bwMode="auto">
          <a:xfrm>
            <a:off x="6429234" y="4302595"/>
            <a:ext cx="1133327" cy="503239"/>
            <a:chOff x="0" y="0"/>
            <a:chExt cx="1131895" cy="504056"/>
          </a:xfrm>
        </p:grpSpPr>
        <p:sp>
          <p:nvSpPr>
            <p:cNvPr id="28" name="矩形 46"/>
            <p:cNvSpPr>
              <a:spLocks noChangeArrowheads="1"/>
            </p:cNvSpPr>
            <p:nvPr/>
          </p:nvSpPr>
          <p:spPr bwMode="auto">
            <a:xfrm>
              <a:off x="0" y="0"/>
              <a:ext cx="1080120" cy="504056"/>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mn-ea"/>
                <a:cs typeface="+mn-ea"/>
                <a:sym typeface="宋体" panose="02010600030101010101" pitchFamily="2" charset="-122"/>
              </a:endParaRPr>
            </a:p>
          </p:txBody>
        </p:sp>
        <p:sp>
          <p:nvSpPr>
            <p:cNvPr id="29" name="文本框 47"/>
            <p:cNvSpPr>
              <a:spLocks noChangeArrowheads="1"/>
            </p:cNvSpPr>
            <p:nvPr/>
          </p:nvSpPr>
          <p:spPr bwMode="auto">
            <a:xfrm>
              <a:off x="51774" y="41772"/>
              <a:ext cx="1080121" cy="400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dirty="0">
                  <a:solidFill>
                    <a:schemeClr val="bg1"/>
                  </a:solidFill>
                  <a:latin typeface="+mj-ea"/>
                  <a:cs typeface="+mn-ea"/>
                  <a:sym typeface="方正兰亭细黑_GBK" panose="02000000000000000000" charset="-122"/>
                </a:rPr>
                <a:t>标题四</a:t>
              </a:r>
            </a:p>
          </p:txBody>
        </p:sp>
      </p:grpSp>
      <p:sp>
        <p:nvSpPr>
          <p:cNvPr id="30" name="矩形 60"/>
          <p:cNvSpPr>
            <a:spLocks noChangeArrowheads="1"/>
          </p:cNvSpPr>
          <p:nvPr/>
        </p:nvSpPr>
        <p:spPr bwMode="auto">
          <a:xfrm>
            <a:off x="7751911" y="4246835"/>
            <a:ext cx="3335995" cy="612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p>
            <a:pPr>
              <a:lnSpc>
                <a:spcPct val="130000"/>
              </a:lnSpc>
            </a:pPr>
            <a:r>
              <a:rPr lang="zh-CN" altLang="en-US" sz="1300" dirty="0">
                <a:solidFill>
                  <a:schemeClr val="tx1">
                    <a:lumMod val="50000"/>
                    <a:lumOff val="50000"/>
                  </a:schemeClr>
                </a:solidFill>
                <a:latin typeface="微软雅黑" panose="020B0503020204020204" pitchFamily="34" charset="-122"/>
                <a:cs typeface="+mn-ea"/>
              </a:rPr>
              <a:t>单击此处添加文本单击此处添加文本</a:t>
            </a:r>
            <a:endParaRPr lang="en-US" altLang="zh-CN" sz="1300" dirty="0">
              <a:solidFill>
                <a:schemeClr val="tx1">
                  <a:lumMod val="50000"/>
                  <a:lumOff val="50000"/>
                </a:schemeClr>
              </a:solidFill>
              <a:latin typeface="微软雅黑" panose="020B0503020204020204" pitchFamily="34" charset="-122"/>
              <a:cs typeface="+mn-ea"/>
            </a:endParaRPr>
          </a:p>
          <a:p>
            <a:pPr>
              <a:lnSpc>
                <a:spcPct val="130000"/>
              </a:lnSpc>
            </a:pPr>
            <a:r>
              <a:rPr lang="zh-CN" altLang="en-US" sz="1300" dirty="0">
                <a:solidFill>
                  <a:schemeClr val="tx1">
                    <a:lumMod val="50000"/>
                    <a:lumOff val="50000"/>
                  </a:schemeClr>
                </a:solidFill>
                <a:latin typeface="微软雅黑" panose="020B0503020204020204" pitchFamily="34" charset="-122"/>
                <a:cs typeface="+mn-ea"/>
              </a:rPr>
              <a:t>单击此处添加文本单击此处添加文本</a:t>
            </a:r>
            <a:endParaRPr lang="en-US" altLang="zh-CN" sz="1300" dirty="0">
              <a:solidFill>
                <a:schemeClr val="tx1">
                  <a:lumMod val="50000"/>
                  <a:lumOff val="50000"/>
                </a:schemeClr>
              </a:solidFill>
              <a:latin typeface="微软雅黑" panose="020B0503020204020204" pitchFamily="34" charset="-122"/>
              <a:cs typeface="+mn-ea"/>
            </a:endParaRPr>
          </a:p>
        </p:txBody>
      </p:sp>
      <p:grpSp>
        <p:nvGrpSpPr>
          <p:cNvPr id="31" name="Group 22"/>
          <p:cNvGrpSpPr/>
          <p:nvPr/>
        </p:nvGrpSpPr>
        <p:grpSpPr bwMode="auto">
          <a:xfrm>
            <a:off x="6429234" y="5179611"/>
            <a:ext cx="1133327" cy="503239"/>
            <a:chOff x="0" y="0"/>
            <a:chExt cx="1131895" cy="504056"/>
          </a:xfrm>
        </p:grpSpPr>
        <p:sp>
          <p:nvSpPr>
            <p:cNvPr id="32" name="矩形 46"/>
            <p:cNvSpPr>
              <a:spLocks noChangeArrowheads="1"/>
            </p:cNvSpPr>
            <p:nvPr/>
          </p:nvSpPr>
          <p:spPr bwMode="auto">
            <a:xfrm>
              <a:off x="0" y="0"/>
              <a:ext cx="1080120" cy="504056"/>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mn-ea"/>
                <a:cs typeface="+mn-ea"/>
                <a:sym typeface="宋体" panose="02010600030101010101" pitchFamily="2" charset="-122"/>
              </a:endParaRPr>
            </a:p>
          </p:txBody>
        </p:sp>
        <p:sp>
          <p:nvSpPr>
            <p:cNvPr id="33" name="文本框 47"/>
            <p:cNvSpPr>
              <a:spLocks noChangeArrowheads="1"/>
            </p:cNvSpPr>
            <p:nvPr/>
          </p:nvSpPr>
          <p:spPr bwMode="auto">
            <a:xfrm>
              <a:off x="51774" y="41772"/>
              <a:ext cx="1080121" cy="400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dirty="0">
                  <a:solidFill>
                    <a:schemeClr val="bg1"/>
                  </a:solidFill>
                  <a:latin typeface="+mj-ea"/>
                  <a:cs typeface="+mn-ea"/>
                  <a:sym typeface="方正兰亭细黑_GBK" panose="02000000000000000000" charset="-122"/>
                </a:rPr>
                <a:t>标题五</a:t>
              </a:r>
            </a:p>
          </p:txBody>
        </p:sp>
      </p:grpSp>
      <p:sp>
        <p:nvSpPr>
          <p:cNvPr id="34" name="矩形 60"/>
          <p:cNvSpPr>
            <a:spLocks noChangeArrowheads="1"/>
          </p:cNvSpPr>
          <p:nvPr/>
        </p:nvSpPr>
        <p:spPr bwMode="auto">
          <a:xfrm>
            <a:off x="7751911" y="5123851"/>
            <a:ext cx="3335995" cy="612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p>
            <a:pPr>
              <a:lnSpc>
                <a:spcPct val="130000"/>
              </a:lnSpc>
            </a:pPr>
            <a:r>
              <a:rPr lang="zh-CN" altLang="en-US" sz="1300" dirty="0">
                <a:solidFill>
                  <a:schemeClr val="tx1">
                    <a:lumMod val="50000"/>
                    <a:lumOff val="50000"/>
                  </a:schemeClr>
                </a:solidFill>
                <a:latin typeface="微软雅黑" panose="020B0503020204020204" pitchFamily="34" charset="-122"/>
                <a:cs typeface="+mn-ea"/>
              </a:rPr>
              <a:t>单击此处添加文本单击此处添加文本</a:t>
            </a:r>
            <a:endParaRPr lang="en-US" altLang="zh-CN" sz="1300" dirty="0">
              <a:solidFill>
                <a:schemeClr val="tx1">
                  <a:lumMod val="50000"/>
                  <a:lumOff val="50000"/>
                </a:schemeClr>
              </a:solidFill>
              <a:latin typeface="微软雅黑" panose="020B0503020204020204" pitchFamily="34" charset="-122"/>
              <a:cs typeface="+mn-ea"/>
            </a:endParaRPr>
          </a:p>
          <a:p>
            <a:pPr>
              <a:lnSpc>
                <a:spcPct val="130000"/>
              </a:lnSpc>
            </a:pPr>
            <a:r>
              <a:rPr lang="zh-CN" altLang="en-US" sz="1300" dirty="0">
                <a:solidFill>
                  <a:schemeClr val="tx1">
                    <a:lumMod val="50000"/>
                    <a:lumOff val="50000"/>
                  </a:schemeClr>
                </a:solidFill>
                <a:latin typeface="微软雅黑" panose="020B0503020204020204" pitchFamily="34" charset="-122"/>
                <a:cs typeface="+mn-ea"/>
              </a:rPr>
              <a:t>单击此处添加文本单击此处添加文本</a:t>
            </a:r>
            <a:endParaRPr lang="en-US" altLang="zh-CN" sz="1300" dirty="0">
              <a:solidFill>
                <a:schemeClr val="tx1">
                  <a:lumMod val="50000"/>
                  <a:lumOff val="50000"/>
                </a:schemeClr>
              </a:solidFill>
              <a:latin typeface="微软雅黑" panose="020B0503020204020204" pitchFamily="34" charset="-122"/>
              <a:cs typeface="+mn-ea"/>
            </a:endParaRPr>
          </a:p>
        </p:txBody>
      </p:sp>
      <p:sp>
        <p:nvSpPr>
          <p:cNvPr id="35" name="标题 34"/>
          <p:cNvSpPr>
            <a:spLocks noGrp="1"/>
          </p:cNvSpPr>
          <p:nvPr>
            <p:ph type="title"/>
          </p:nvPr>
        </p:nvSpPr>
        <p:spPr/>
        <p:txBody>
          <a:bodyPr>
            <a:normAutofit fontScale="90000"/>
          </a:bodyPr>
          <a:lstStyle/>
          <a:p>
            <a:r>
              <a:rPr lang="zh-CN" altLang="en-US" dirty="0"/>
              <a:t>单击此处添加标题</a:t>
            </a:r>
            <a:endParaRPr lang="zh-CN" altLang="en-US" dirty="0">
              <a:ea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2" presetClass="entr" presetSubtype="4"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down)">
                                      <p:cBhvr>
                                        <p:cTn id="14" dur="500"/>
                                        <p:tgtEl>
                                          <p:spTgt spid="14"/>
                                        </p:tgtEl>
                                      </p:cBhvr>
                                    </p:animEffect>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par>
                          <p:cTn id="19" fill="hold">
                            <p:stCondLst>
                              <p:cond delay="2000"/>
                            </p:stCondLst>
                            <p:childTnLst>
                              <p:par>
                                <p:cTn id="20" presetID="2" presetClass="entr" presetSubtype="2" decel="10000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1+#ppt_w/2"/>
                                          </p:val>
                                        </p:tav>
                                        <p:tav tm="100000">
                                          <p:val>
                                            <p:strVal val="#ppt_x"/>
                                          </p:val>
                                        </p:tav>
                                      </p:tavLst>
                                    </p:anim>
                                    <p:anim calcmode="lin" valueType="num">
                                      <p:cBhvr additive="base">
                                        <p:cTn id="23" dur="500" fill="hold"/>
                                        <p:tgtEl>
                                          <p:spTgt spid="18"/>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par>
                          <p:cTn id="28" fill="hold">
                            <p:stCondLst>
                              <p:cond delay="3000"/>
                            </p:stCondLst>
                            <p:childTnLst>
                              <p:par>
                                <p:cTn id="29" presetID="2" presetClass="entr" presetSubtype="2" decel="10000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1+#ppt_w/2"/>
                                          </p:val>
                                        </p:tav>
                                        <p:tav tm="100000">
                                          <p:val>
                                            <p:strVal val="#ppt_x"/>
                                          </p:val>
                                        </p:tav>
                                      </p:tavLst>
                                    </p:anim>
                                    <p:anim calcmode="lin" valueType="num">
                                      <p:cBhvr additive="base">
                                        <p:cTn id="32" dur="500" fill="hold"/>
                                        <p:tgtEl>
                                          <p:spTgt spid="22"/>
                                        </p:tgtEl>
                                        <p:attrNameLst>
                                          <p:attrName>ppt_y</p:attrName>
                                        </p:attrNameLst>
                                      </p:cBhvr>
                                      <p:tavLst>
                                        <p:tav tm="0">
                                          <p:val>
                                            <p:strVal val="#ppt_y"/>
                                          </p:val>
                                        </p:tav>
                                        <p:tav tm="100000">
                                          <p:val>
                                            <p:strVal val="#ppt_y"/>
                                          </p:val>
                                        </p:tav>
                                      </p:tavLst>
                                    </p:anim>
                                  </p:childTnLst>
                                </p:cTn>
                              </p:par>
                            </p:childTnLst>
                          </p:cTn>
                        </p:par>
                        <p:par>
                          <p:cTn id="33" fill="hold">
                            <p:stCondLst>
                              <p:cond delay="3500"/>
                            </p:stCondLst>
                            <p:childTnLst>
                              <p:par>
                                <p:cTn id="34" presetID="10" presetClass="entr" presetSubtype="0" fill="hold" nodeType="after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childTnLst>
                          </p:cTn>
                        </p:par>
                        <p:par>
                          <p:cTn id="37" fill="hold">
                            <p:stCondLst>
                              <p:cond delay="4000"/>
                            </p:stCondLst>
                            <p:childTnLst>
                              <p:par>
                                <p:cTn id="38" presetID="2" presetClass="entr" presetSubtype="2" decel="10000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500" fill="hold"/>
                                        <p:tgtEl>
                                          <p:spTgt spid="26"/>
                                        </p:tgtEl>
                                        <p:attrNameLst>
                                          <p:attrName>ppt_x</p:attrName>
                                        </p:attrNameLst>
                                      </p:cBhvr>
                                      <p:tavLst>
                                        <p:tav tm="0">
                                          <p:val>
                                            <p:strVal val="1+#ppt_w/2"/>
                                          </p:val>
                                        </p:tav>
                                        <p:tav tm="100000">
                                          <p:val>
                                            <p:strVal val="#ppt_x"/>
                                          </p:val>
                                        </p:tav>
                                      </p:tavLst>
                                    </p:anim>
                                    <p:anim calcmode="lin" valueType="num">
                                      <p:cBhvr additive="base">
                                        <p:cTn id="41" dur="5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10" presetClass="entr" presetSubtype="0" fill="hold" nodeType="after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childTnLst>
                                </p:cTn>
                              </p:par>
                            </p:childTnLst>
                          </p:cTn>
                        </p:par>
                        <p:par>
                          <p:cTn id="46" fill="hold">
                            <p:stCondLst>
                              <p:cond delay="5000"/>
                            </p:stCondLst>
                            <p:childTnLst>
                              <p:par>
                                <p:cTn id="47" presetID="2" presetClass="entr" presetSubtype="2" decel="100000" fill="hold" grpId="0" nodeType="after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additive="base">
                                        <p:cTn id="49" dur="500" fill="hold"/>
                                        <p:tgtEl>
                                          <p:spTgt spid="30"/>
                                        </p:tgtEl>
                                        <p:attrNameLst>
                                          <p:attrName>ppt_x</p:attrName>
                                        </p:attrNameLst>
                                      </p:cBhvr>
                                      <p:tavLst>
                                        <p:tav tm="0">
                                          <p:val>
                                            <p:strVal val="1+#ppt_w/2"/>
                                          </p:val>
                                        </p:tav>
                                        <p:tav tm="100000">
                                          <p:val>
                                            <p:strVal val="#ppt_x"/>
                                          </p:val>
                                        </p:tav>
                                      </p:tavLst>
                                    </p:anim>
                                    <p:anim calcmode="lin" valueType="num">
                                      <p:cBhvr additive="base">
                                        <p:cTn id="50" dur="500" fill="hold"/>
                                        <p:tgtEl>
                                          <p:spTgt spid="30"/>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10" presetClass="entr" presetSubtype="0" fill="hold" nodeType="after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500"/>
                                        <p:tgtEl>
                                          <p:spTgt spid="31"/>
                                        </p:tgtEl>
                                      </p:cBhvr>
                                    </p:animEffect>
                                  </p:childTnLst>
                                </p:cTn>
                              </p:par>
                            </p:childTnLst>
                          </p:cTn>
                        </p:par>
                        <p:par>
                          <p:cTn id="55" fill="hold">
                            <p:stCondLst>
                              <p:cond delay="6000"/>
                            </p:stCondLst>
                            <p:childTnLst>
                              <p:par>
                                <p:cTn id="56" presetID="2" presetClass="entr" presetSubtype="2" decel="100000"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1+#ppt_w/2"/>
                                          </p:val>
                                        </p:tav>
                                        <p:tav tm="100000">
                                          <p:val>
                                            <p:strVal val="#ppt_x"/>
                                          </p:val>
                                        </p:tav>
                                      </p:tavLst>
                                    </p:anim>
                                    <p:anim calcmode="lin" valueType="num">
                                      <p:cBhvr additive="base">
                                        <p:cTn id="59"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p:bldP spid="26" grpId="0"/>
      <p:bldP spid="30" grpId="0"/>
      <p:bldP spid="3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601753" y="2124566"/>
            <a:ext cx="1068704" cy="949440"/>
            <a:chOff x="1174591" y="1652949"/>
            <a:chExt cx="801632" cy="712080"/>
          </a:xfrm>
        </p:grpSpPr>
        <p:sp>
          <p:nvSpPr>
            <p:cNvPr id="3" name="大圆"/>
            <p:cNvSpPr/>
            <p:nvPr/>
          </p:nvSpPr>
          <p:spPr>
            <a:xfrm>
              <a:off x="1219367" y="1652949"/>
              <a:ext cx="712080" cy="712080"/>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7"/>
            <p:cNvSpPr txBox="1"/>
            <p:nvPr/>
          </p:nvSpPr>
          <p:spPr>
            <a:xfrm>
              <a:off x="1174591" y="1758114"/>
              <a:ext cx="801632" cy="496290"/>
            </a:xfrm>
            <a:prstGeom prst="rect">
              <a:avLst/>
            </a:prstGeom>
            <a:noFill/>
          </p:spPr>
          <p:txBody>
            <a:bodyPr wrap="square" rtlCol="0">
              <a:spAutoFit/>
            </a:bodyPr>
            <a:lstStyle/>
            <a:p>
              <a:pPr algn="ctr"/>
              <a:r>
                <a:rPr lang="en-US" altLang="zh-CN" sz="3700" b="1" dirty="0">
                  <a:solidFill>
                    <a:schemeClr val="accent1"/>
                  </a:solidFill>
                  <a:latin typeface="微软雅黑" panose="020B0503020204020204" pitchFamily="34" charset="-122"/>
                  <a:ea typeface="微软雅黑" panose="020B0503020204020204" pitchFamily="34" charset="-122"/>
                </a:rPr>
                <a:t>05</a:t>
              </a:r>
              <a:endParaRPr lang="zh-CN" altLang="en-US" sz="3700" b="1" dirty="0">
                <a:solidFill>
                  <a:schemeClr val="accent1"/>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4484895" y="3225560"/>
            <a:ext cx="3302423" cy="1208888"/>
            <a:chOff x="3087346" y="2370629"/>
            <a:chExt cx="2477140" cy="906666"/>
          </a:xfrm>
        </p:grpSpPr>
        <p:sp>
          <p:nvSpPr>
            <p:cNvPr id="6" name="TextBox 193"/>
            <p:cNvSpPr txBox="1"/>
            <p:nvPr/>
          </p:nvSpPr>
          <p:spPr>
            <a:xfrm>
              <a:off x="3178660" y="2370629"/>
              <a:ext cx="2294510" cy="484748"/>
            </a:xfrm>
            <a:prstGeom prst="rect">
              <a:avLst/>
            </a:prstGeom>
            <a:noFill/>
          </p:spPr>
          <p:txBody>
            <a:bodyPr wrap="square" rtlCol="0">
              <a:spAutoFit/>
            </a:bodyPr>
            <a:lstStyle/>
            <a:p>
              <a:pPr algn="ctr"/>
              <a:r>
                <a:rPr lang="zh-CN" altLang="en-US" sz="3600" b="1" dirty="0">
                  <a:solidFill>
                    <a:schemeClr val="accent1"/>
                  </a:solidFill>
                  <a:latin typeface="微软雅黑" panose="020B0503020204020204" pitchFamily="34" charset="-122"/>
                  <a:ea typeface="微软雅黑" panose="020B0503020204020204" pitchFamily="34" charset="-122"/>
                </a:rPr>
                <a:t>明年工作计划</a:t>
              </a:r>
            </a:p>
          </p:txBody>
        </p:sp>
        <p:sp>
          <p:nvSpPr>
            <p:cNvPr id="7" name="Text Placeholder 2"/>
            <p:cNvSpPr txBox="1"/>
            <p:nvPr/>
          </p:nvSpPr>
          <p:spPr bwMode="auto">
            <a:xfrm>
              <a:off x="3087346" y="2855377"/>
              <a:ext cx="2477140" cy="421918"/>
            </a:xfrm>
            <a:prstGeom prst="rect">
              <a:avLst/>
            </a:prstGeom>
            <a:noFill/>
            <a:ln>
              <a:noFill/>
            </a:ln>
          </p:spPr>
          <p:txBody>
            <a:bodyPr/>
            <a:lstStyle>
              <a:lvl1pPr>
                <a:defRPr>
                  <a:solidFill>
                    <a:schemeClr val="tx1"/>
                  </a:solidFill>
                  <a:latin typeface="Open Sans" charset="0"/>
                  <a:ea typeface="MS PGothic" panose="020B0600070205080204" pitchFamily="34" charset="-128"/>
                </a:defRPr>
              </a:lvl1pPr>
              <a:lvl2pPr marL="742950" indent="-285750">
                <a:defRPr>
                  <a:solidFill>
                    <a:schemeClr val="tx1"/>
                  </a:solidFill>
                  <a:latin typeface="Open Sans" charset="0"/>
                  <a:ea typeface="MS PGothic" panose="020B0600070205080204" pitchFamily="34" charset="-128"/>
                </a:defRPr>
              </a:lvl2pPr>
              <a:lvl3pPr marL="1143000" indent="-228600">
                <a:defRPr>
                  <a:solidFill>
                    <a:schemeClr val="tx1"/>
                  </a:solidFill>
                  <a:latin typeface="Open Sans" charset="0"/>
                  <a:ea typeface="MS PGothic" panose="020B0600070205080204" pitchFamily="34" charset="-128"/>
                </a:defRPr>
              </a:lvl3pPr>
              <a:lvl4pPr marL="1600200" indent="-228600">
                <a:defRPr>
                  <a:solidFill>
                    <a:schemeClr val="tx1"/>
                  </a:solidFill>
                  <a:latin typeface="Open Sans" charset="0"/>
                  <a:ea typeface="MS PGothic" panose="020B0600070205080204" pitchFamily="34" charset="-128"/>
                </a:defRPr>
              </a:lvl4pPr>
              <a:lvl5pPr marL="2057400" indent="-228600">
                <a:defRPr>
                  <a:solidFill>
                    <a:schemeClr val="tx1"/>
                  </a:solidFill>
                  <a:latin typeface="Open Sans"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charset="0"/>
                  <a:ea typeface="MS PGothic" panose="020B0600070205080204" pitchFamily="34" charset="-128"/>
                </a:defRPr>
              </a:lvl9pPr>
            </a:lstStyle>
            <a:p>
              <a:pPr algn="ctr">
                <a:buNone/>
              </a:pPr>
              <a:r>
                <a:rPr lang="zh-CN" altLang="en-US" sz="1500" dirty="0">
                  <a:solidFill>
                    <a:srgbClr val="292929"/>
                  </a:solidFill>
                  <a:latin typeface="微软雅黑" panose="020B0503020204020204" pitchFamily="34" charset="-122"/>
                  <a:ea typeface="微软雅黑" panose="020B0503020204020204" pitchFamily="34" charset="-122"/>
                </a:rPr>
                <a:t>点击输入简要文字内容文字内容需概括精炼不用多余的文字</a:t>
              </a:r>
              <a:endParaRPr lang="en-US" altLang="zh-CN" sz="1500" dirty="0">
                <a:solidFill>
                  <a:srgbClr val="292929"/>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
          <p:cNvSpPr>
            <a:spLocks noChangeArrowheads="1"/>
          </p:cNvSpPr>
          <p:nvPr/>
        </p:nvSpPr>
        <p:spPr bwMode="auto">
          <a:xfrm rot="10800000">
            <a:off x="1980915" y="3887637"/>
            <a:ext cx="3585524" cy="1005929"/>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chemeClr val="accent4"/>
          </a:solidFill>
          <a:ln>
            <a:noFill/>
          </a:ln>
        </p:spPr>
        <p:style>
          <a:lnRef idx="2">
            <a:schemeClr val="accent6">
              <a:shade val="50000"/>
            </a:schemeClr>
          </a:lnRef>
          <a:fillRef idx="1">
            <a:schemeClr val="accent6"/>
          </a:fillRef>
          <a:effectRef idx="0">
            <a:schemeClr val="accent6"/>
          </a:effectRef>
          <a:fontRef idx="minor">
            <a:schemeClr val="lt1"/>
          </a:fontRef>
        </p:style>
        <p:txBody>
          <a:bodyPr lIns="96225" tIns="48114" rIns="96225" bIns="48114" rtlCol="0" anchor="ctr"/>
          <a:lstStyle/>
          <a:p>
            <a:pPr algn="ctr"/>
            <a:endParaRPr lang="zh-CN" altLang="en-US" dirty="0">
              <a:cs typeface="+mn-ea"/>
            </a:endParaRPr>
          </a:p>
        </p:txBody>
      </p:sp>
      <p:sp>
        <p:nvSpPr>
          <p:cNvPr id="5" name="AutoShape 6"/>
          <p:cNvSpPr>
            <a:spLocks noChangeArrowheads="1"/>
          </p:cNvSpPr>
          <p:nvPr/>
        </p:nvSpPr>
        <p:spPr bwMode="auto">
          <a:xfrm>
            <a:off x="3057937" y="1700808"/>
            <a:ext cx="1431480" cy="1219128"/>
          </a:xfrm>
          <a:prstGeom prst="triangle">
            <a:avLst>
              <a:gd name="adj" fmla="val 50000"/>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lIns="96225" tIns="48114" rIns="96225" bIns="48114" rtlCol="0" anchor="ctr"/>
          <a:lstStyle/>
          <a:p>
            <a:pPr algn="ctr"/>
            <a:endParaRPr lang="zh-CN" altLang="en-US" dirty="0">
              <a:cs typeface="+mn-ea"/>
            </a:endParaRPr>
          </a:p>
        </p:txBody>
      </p:sp>
      <p:sp>
        <p:nvSpPr>
          <p:cNvPr id="6" name="AutoShape 4"/>
          <p:cNvSpPr>
            <a:spLocks noChangeArrowheads="1"/>
          </p:cNvSpPr>
          <p:nvPr/>
        </p:nvSpPr>
        <p:spPr bwMode="auto">
          <a:xfrm rot="10800000">
            <a:off x="2607830" y="3082893"/>
            <a:ext cx="2331699" cy="655332"/>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lIns="96225" tIns="48114" rIns="96225" bIns="48114" rtlCol="0" anchor="ctr"/>
          <a:lstStyle/>
          <a:p>
            <a:pPr algn="ctr"/>
            <a:endParaRPr lang="zh-CN" altLang="en-US" dirty="0">
              <a:cs typeface="+mn-ea"/>
            </a:endParaRPr>
          </a:p>
        </p:txBody>
      </p:sp>
      <p:sp>
        <p:nvSpPr>
          <p:cNvPr id="7" name="AutoShape 5"/>
          <p:cNvSpPr>
            <a:spLocks noChangeArrowheads="1"/>
          </p:cNvSpPr>
          <p:nvPr/>
        </p:nvSpPr>
        <p:spPr bwMode="auto">
          <a:xfrm rot="10800000">
            <a:off x="1392092" y="5021803"/>
            <a:ext cx="4763175" cy="943119"/>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 name="connsiteX0" fmla="*/ 0 w 20550"/>
              <a:gd name="connsiteY0" fmla="*/ 611 h 21600"/>
              <a:gd name="connsiteX1" fmla="*/ 2378 w 20550"/>
              <a:gd name="connsiteY1" fmla="*/ 21600 h 21600"/>
              <a:gd name="connsiteX2" fmla="*/ 17122 w 20550"/>
              <a:gd name="connsiteY2" fmla="*/ 21600 h 21600"/>
              <a:gd name="connsiteX3" fmla="*/ 20550 w 20550"/>
              <a:gd name="connsiteY3" fmla="*/ 0 h 21600"/>
              <a:gd name="connsiteX4" fmla="*/ 0 w 20550"/>
              <a:gd name="connsiteY4" fmla="*/ 611 h 21600"/>
              <a:gd name="connsiteX0-1" fmla="*/ 0 w 19214"/>
              <a:gd name="connsiteY0-2" fmla="*/ 306 h 21295"/>
              <a:gd name="connsiteX1-3" fmla="*/ 2378 w 19214"/>
              <a:gd name="connsiteY1-4" fmla="*/ 21295 h 21295"/>
              <a:gd name="connsiteX2-5" fmla="*/ 17122 w 19214"/>
              <a:gd name="connsiteY2-6" fmla="*/ 21295 h 21295"/>
              <a:gd name="connsiteX3-7" fmla="*/ 19214 w 19214"/>
              <a:gd name="connsiteY3-8" fmla="*/ 0 h 21295"/>
              <a:gd name="connsiteX4-9" fmla="*/ 0 w 19214"/>
              <a:gd name="connsiteY4-10" fmla="*/ 306 h 21295"/>
              <a:gd name="connsiteX0-11" fmla="*/ 0 w 19071"/>
              <a:gd name="connsiteY0-12" fmla="*/ 1 h 21295"/>
              <a:gd name="connsiteX1-13" fmla="*/ 2235 w 19071"/>
              <a:gd name="connsiteY1-14" fmla="*/ 21295 h 21295"/>
              <a:gd name="connsiteX2-15" fmla="*/ 16979 w 19071"/>
              <a:gd name="connsiteY2-16" fmla="*/ 21295 h 21295"/>
              <a:gd name="connsiteX3-17" fmla="*/ 19071 w 19071"/>
              <a:gd name="connsiteY3-18" fmla="*/ 0 h 21295"/>
              <a:gd name="connsiteX4-19" fmla="*/ 0 w 19071"/>
              <a:gd name="connsiteY4-20" fmla="*/ 1 h 2129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071" h="21295">
                <a:moveTo>
                  <a:pt x="0" y="1"/>
                </a:moveTo>
                <a:lnTo>
                  <a:pt x="2235" y="21295"/>
                </a:lnTo>
                <a:lnTo>
                  <a:pt x="16979" y="21295"/>
                </a:lnTo>
                <a:lnTo>
                  <a:pt x="19071" y="0"/>
                </a:lnTo>
                <a:lnTo>
                  <a:pt x="0" y="1"/>
                </a:lnTo>
                <a:close/>
              </a:path>
            </a:pathLst>
          </a:cu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lIns="96225" tIns="48114" rIns="96225" bIns="48114" rtlCol="0" anchor="ctr"/>
          <a:lstStyle/>
          <a:p>
            <a:pPr algn="ctr"/>
            <a:endParaRPr lang="zh-CN" altLang="en-US" dirty="0">
              <a:cs typeface="+mn-ea"/>
            </a:endParaRPr>
          </a:p>
        </p:txBody>
      </p:sp>
      <p:cxnSp>
        <p:nvCxnSpPr>
          <p:cNvPr id="8" name="直接连接符 7"/>
          <p:cNvCxnSpPr/>
          <p:nvPr/>
        </p:nvCxnSpPr>
        <p:spPr>
          <a:xfrm>
            <a:off x="4406959" y="2411963"/>
            <a:ext cx="5548102" cy="0"/>
          </a:xfrm>
          <a:prstGeom prst="line">
            <a:avLst/>
          </a:prstGeom>
          <a:noFill/>
          <a:ln w="12700">
            <a:solidFill>
              <a:schemeClr val="tx1">
                <a:lumMod val="50000"/>
                <a:lumOff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9" name="直接连接符 8"/>
          <p:cNvCxnSpPr/>
          <p:nvPr/>
        </p:nvCxnSpPr>
        <p:spPr>
          <a:xfrm>
            <a:off x="4939529" y="3412487"/>
            <a:ext cx="5015532" cy="0"/>
          </a:xfrm>
          <a:prstGeom prst="line">
            <a:avLst/>
          </a:prstGeom>
          <a:noFill/>
          <a:ln w="12700">
            <a:solidFill>
              <a:schemeClr val="tx1">
                <a:lumMod val="50000"/>
                <a:lumOff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0" name="直接连接符 9"/>
          <p:cNvCxnSpPr/>
          <p:nvPr/>
        </p:nvCxnSpPr>
        <p:spPr>
          <a:xfrm>
            <a:off x="5514447" y="4432273"/>
            <a:ext cx="4440615" cy="0"/>
          </a:xfrm>
          <a:prstGeom prst="line">
            <a:avLst/>
          </a:prstGeom>
          <a:noFill/>
          <a:ln w="12700">
            <a:solidFill>
              <a:schemeClr val="tx1">
                <a:lumMod val="50000"/>
                <a:lumOff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1" name="直接连接符 10"/>
          <p:cNvCxnSpPr/>
          <p:nvPr/>
        </p:nvCxnSpPr>
        <p:spPr>
          <a:xfrm>
            <a:off x="6155268" y="5441901"/>
            <a:ext cx="3799795" cy="0"/>
          </a:xfrm>
          <a:prstGeom prst="line">
            <a:avLst/>
          </a:prstGeom>
          <a:noFill/>
          <a:ln w="12700">
            <a:solidFill>
              <a:schemeClr val="tx1">
                <a:lumMod val="50000"/>
                <a:lumOff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12" name="Rectangle 10"/>
          <p:cNvSpPr/>
          <p:nvPr/>
        </p:nvSpPr>
        <p:spPr>
          <a:xfrm>
            <a:off x="8586389" y="1948732"/>
            <a:ext cx="1340363" cy="451405"/>
          </a:xfrm>
          <a:prstGeom prst="rect">
            <a:avLst/>
          </a:prstGeom>
        </p:spPr>
        <p:txBody>
          <a:bodyPr wrap="none" lIns="121908" tIns="60954" rIns="121908" bIns="60954">
            <a:spAutoFit/>
          </a:bodyPr>
          <a:lstStyle/>
          <a:p>
            <a:r>
              <a:rPr lang="zh-CN" altLang="en-US" sz="2100" b="1" dirty="0">
                <a:solidFill>
                  <a:schemeClr val="accent2"/>
                </a:solidFill>
                <a:latin typeface="+mn-ea"/>
                <a:cs typeface="+mn-ea"/>
              </a:rPr>
              <a:t>填加标题</a:t>
            </a:r>
            <a:endParaRPr lang="en-US" sz="2100" b="1" dirty="0">
              <a:solidFill>
                <a:schemeClr val="accent2"/>
              </a:solidFill>
              <a:latin typeface="+mn-ea"/>
              <a:cs typeface="+mn-ea"/>
            </a:endParaRPr>
          </a:p>
        </p:txBody>
      </p:sp>
      <p:sp>
        <p:nvSpPr>
          <p:cNvPr id="13" name="TextBox 12"/>
          <p:cNvSpPr txBox="1"/>
          <p:nvPr/>
        </p:nvSpPr>
        <p:spPr>
          <a:xfrm>
            <a:off x="6896422" y="2372883"/>
            <a:ext cx="3129938" cy="446264"/>
          </a:xfrm>
          <a:prstGeom prst="rect">
            <a:avLst/>
          </a:prstGeom>
          <a:noFill/>
        </p:spPr>
        <p:txBody>
          <a:bodyPr wrap="square" lIns="121908" tIns="60954" rIns="121908" bIns="60954" rtlCol="0">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cs typeface="+mn-ea"/>
              </a:rPr>
              <a:t>单击此处添加文本单击此处添加文本</a:t>
            </a:r>
            <a:endParaRPr lang="en-US" altLang="zh-CN" sz="1400" dirty="0">
              <a:solidFill>
                <a:schemeClr val="tx1">
                  <a:lumMod val="50000"/>
                  <a:lumOff val="50000"/>
                </a:schemeClr>
              </a:solidFill>
              <a:latin typeface="微软雅黑" panose="020B0503020204020204" pitchFamily="34" charset="-122"/>
              <a:cs typeface="+mn-ea"/>
            </a:endParaRPr>
          </a:p>
        </p:txBody>
      </p:sp>
      <p:sp>
        <p:nvSpPr>
          <p:cNvPr id="14" name="Rectangle 10"/>
          <p:cNvSpPr/>
          <p:nvPr/>
        </p:nvSpPr>
        <p:spPr>
          <a:xfrm>
            <a:off x="8586389" y="2942616"/>
            <a:ext cx="1340363" cy="451405"/>
          </a:xfrm>
          <a:prstGeom prst="rect">
            <a:avLst/>
          </a:prstGeom>
        </p:spPr>
        <p:txBody>
          <a:bodyPr wrap="none" lIns="121908" tIns="60954" rIns="121908" bIns="60954">
            <a:spAutoFit/>
          </a:bodyPr>
          <a:lstStyle/>
          <a:p>
            <a:r>
              <a:rPr lang="zh-CN" altLang="en-US" sz="2100" b="1" dirty="0">
                <a:solidFill>
                  <a:schemeClr val="accent3"/>
                </a:solidFill>
                <a:latin typeface="+mn-ea"/>
                <a:cs typeface="+mn-ea"/>
              </a:rPr>
              <a:t>填加标题</a:t>
            </a:r>
            <a:endParaRPr lang="en-US" sz="2100" b="1" dirty="0">
              <a:solidFill>
                <a:schemeClr val="accent3"/>
              </a:solidFill>
              <a:latin typeface="+mn-ea"/>
              <a:cs typeface="+mn-ea"/>
            </a:endParaRPr>
          </a:p>
        </p:txBody>
      </p:sp>
      <p:sp>
        <p:nvSpPr>
          <p:cNvPr id="15" name="TextBox 14"/>
          <p:cNvSpPr txBox="1"/>
          <p:nvPr/>
        </p:nvSpPr>
        <p:spPr>
          <a:xfrm>
            <a:off x="6896422" y="3366767"/>
            <a:ext cx="3129938" cy="446264"/>
          </a:xfrm>
          <a:prstGeom prst="rect">
            <a:avLst/>
          </a:prstGeom>
          <a:noFill/>
        </p:spPr>
        <p:txBody>
          <a:bodyPr wrap="square" lIns="121908" tIns="60954" rIns="121908" bIns="60954" rtlCol="0">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cs typeface="+mn-ea"/>
              </a:rPr>
              <a:t>单击此处添加文本单击此处添加文本</a:t>
            </a:r>
            <a:endParaRPr lang="en-US" altLang="zh-CN" sz="1400" dirty="0">
              <a:solidFill>
                <a:schemeClr val="tx1">
                  <a:lumMod val="50000"/>
                  <a:lumOff val="50000"/>
                </a:schemeClr>
              </a:solidFill>
              <a:latin typeface="微软雅黑" panose="020B0503020204020204" pitchFamily="34" charset="-122"/>
              <a:cs typeface="+mn-ea"/>
            </a:endParaRPr>
          </a:p>
        </p:txBody>
      </p:sp>
      <p:sp>
        <p:nvSpPr>
          <p:cNvPr id="16" name="Rectangle 10"/>
          <p:cNvSpPr/>
          <p:nvPr/>
        </p:nvSpPr>
        <p:spPr>
          <a:xfrm>
            <a:off x="8586389" y="3966449"/>
            <a:ext cx="1340363" cy="451405"/>
          </a:xfrm>
          <a:prstGeom prst="rect">
            <a:avLst/>
          </a:prstGeom>
        </p:spPr>
        <p:txBody>
          <a:bodyPr wrap="none" lIns="121908" tIns="60954" rIns="121908" bIns="60954">
            <a:spAutoFit/>
          </a:bodyPr>
          <a:lstStyle/>
          <a:p>
            <a:r>
              <a:rPr lang="zh-CN" altLang="en-US" sz="2100" b="1" dirty="0">
                <a:solidFill>
                  <a:schemeClr val="accent4"/>
                </a:solidFill>
                <a:latin typeface="+mn-ea"/>
                <a:cs typeface="+mn-ea"/>
              </a:rPr>
              <a:t>填加标题</a:t>
            </a:r>
            <a:endParaRPr lang="en-US" sz="2100" b="1" dirty="0">
              <a:solidFill>
                <a:schemeClr val="accent4"/>
              </a:solidFill>
              <a:latin typeface="+mn-ea"/>
              <a:cs typeface="+mn-ea"/>
            </a:endParaRPr>
          </a:p>
        </p:txBody>
      </p:sp>
      <p:sp>
        <p:nvSpPr>
          <p:cNvPr id="17" name="TextBox 16"/>
          <p:cNvSpPr txBox="1"/>
          <p:nvPr/>
        </p:nvSpPr>
        <p:spPr>
          <a:xfrm>
            <a:off x="6896422" y="4390601"/>
            <a:ext cx="3129938" cy="446264"/>
          </a:xfrm>
          <a:prstGeom prst="rect">
            <a:avLst/>
          </a:prstGeom>
          <a:noFill/>
        </p:spPr>
        <p:txBody>
          <a:bodyPr wrap="square" lIns="121908" tIns="60954" rIns="121908" bIns="60954" rtlCol="0">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cs typeface="+mn-ea"/>
              </a:rPr>
              <a:t>单击此处添加文本单击此处添加文本</a:t>
            </a:r>
            <a:endParaRPr lang="en-US" altLang="zh-CN" sz="1400" dirty="0">
              <a:solidFill>
                <a:schemeClr val="tx1">
                  <a:lumMod val="50000"/>
                  <a:lumOff val="50000"/>
                </a:schemeClr>
              </a:solidFill>
              <a:latin typeface="微软雅黑" panose="020B0503020204020204" pitchFamily="34" charset="-122"/>
              <a:cs typeface="+mn-ea"/>
            </a:endParaRPr>
          </a:p>
        </p:txBody>
      </p:sp>
      <p:sp>
        <p:nvSpPr>
          <p:cNvPr id="18" name="Rectangle 10"/>
          <p:cNvSpPr/>
          <p:nvPr/>
        </p:nvSpPr>
        <p:spPr>
          <a:xfrm>
            <a:off x="8586389" y="5033463"/>
            <a:ext cx="1340363" cy="451405"/>
          </a:xfrm>
          <a:prstGeom prst="rect">
            <a:avLst/>
          </a:prstGeom>
        </p:spPr>
        <p:txBody>
          <a:bodyPr wrap="none" lIns="121908" tIns="60954" rIns="121908" bIns="60954">
            <a:spAutoFit/>
          </a:bodyPr>
          <a:lstStyle/>
          <a:p>
            <a:r>
              <a:rPr lang="zh-CN" altLang="en-US" sz="2100" b="1" dirty="0">
                <a:solidFill>
                  <a:schemeClr val="accent5"/>
                </a:solidFill>
                <a:latin typeface="+mn-ea"/>
                <a:cs typeface="+mn-ea"/>
              </a:rPr>
              <a:t>填加标题</a:t>
            </a:r>
            <a:endParaRPr lang="en-US" sz="2100" b="1" dirty="0">
              <a:solidFill>
                <a:schemeClr val="accent5"/>
              </a:solidFill>
              <a:latin typeface="+mn-ea"/>
              <a:cs typeface="+mn-ea"/>
            </a:endParaRPr>
          </a:p>
        </p:txBody>
      </p:sp>
      <p:sp>
        <p:nvSpPr>
          <p:cNvPr id="19" name="TextBox 18"/>
          <p:cNvSpPr txBox="1"/>
          <p:nvPr/>
        </p:nvSpPr>
        <p:spPr>
          <a:xfrm>
            <a:off x="6896422" y="5457614"/>
            <a:ext cx="3129938" cy="446264"/>
          </a:xfrm>
          <a:prstGeom prst="rect">
            <a:avLst/>
          </a:prstGeom>
          <a:noFill/>
        </p:spPr>
        <p:txBody>
          <a:bodyPr wrap="square" lIns="121908" tIns="60954" rIns="121908" bIns="60954" rtlCol="0">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cs typeface="+mn-ea"/>
              </a:rPr>
              <a:t>单击此处添加文本单击此处添加文本</a:t>
            </a:r>
            <a:endParaRPr lang="en-US" altLang="zh-CN" sz="1400" dirty="0">
              <a:solidFill>
                <a:schemeClr val="tx1">
                  <a:lumMod val="50000"/>
                  <a:lumOff val="50000"/>
                </a:schemeClr>
              </a:solidFill>
              <a:latin typeface="微软雅黑" panose="020B0503020204020204" pitchFamily="34" charset="-122"/>
              <a:cs typeface="+mn-ea"/>
            </a:endParaRPr>
          </a:p>
        </p:txBody>
      </p:sp>
      <p:sp>
        <p:nvSpPr>
          <p:cNvPr id="2" name="标题 1"/>
          <p:cNvSpPr>
            <a:spLocks noGrp="1"/>
          </p:cNvSpPr>
          <p:nvPr>
            <p:ph type="title"/>
          </p:nvPr>
        </p:nvSpPr>
        <p:spPr/>
        <p:txBody>
          <a:bodyPr>
            <a:normAutofit fontScale="90000"/>
          </a:bodyPr>
          <a:lstStyle/>
          <a:p>
            <a:r>
              <a:rPr lang="zh-CN" altLang="en-US" dirty="0"/>
              <a:t>单击此处添加标题</a:t>
            </a:r>
            <a:endParaRPr lang="zh-CN" altLang="en-US" dirty="0">
              <a:ea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64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4000">
                                          <p:cBhvr additive="base">
                                            <p:cTn id="7" dur="1000" fill="hold"/>
                                            <p:tgtEl>
                                              <p:spTgt spid="7"/>
                                            </p:tgtEl>
                                            <p:attrNameLst>
                                              <p:attrName>ppt_x</p:attrName>
                                            </p:attrNameLst>
                                          </p:cBhvr>
                                          <p:tavLst>
                                            <p:tav tm="0">
                                              <p:val>
                                                <p:strVal val="#ppt_x"/>
                                              </p:val>
                                            </p:tav>
                                            <p:tav tm="100000">
                                              <p:val>
                                                <p:strVal val="#ppt_x"/>
                                              </p:val>
                                            </p:tav>
                                          </p:tavLst>
                                        </p:anim>
                                        <p:anim calcmode="lin" valueType="num" p14:bounceEnd="64000">
                                          <p:cBhvr additive="base">
                                            <p:cTn id="8" dur="10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64000">
                                      <p:stCondLst>
                                        <p:cond delay="200"/>
                                      </p:stCondLst>
                                      <p:childTnLst>
                                        <p:set>
                                          <p:cBhvr>
                                            <p:cTn id="10" dur="1" fill="hold">
                                              <p:stCondLst>
                                                <p:cond delay="0"/>
                                              </p:stCondLst>
                                            </p:cTn>
                                            <p:tgtEl>
                                              <p:spTgt spid="4"/>
                                            </p:tgtEl>
                                            <p:attrNameLst>
                                              <p:attrName>style.visibility</p:attrName>
                                            </p:attrNameLst>
                                          </p:cBhvr>
                                          <p:to>
                                            <p:strVal val="visible"/>
                                          </p:to>
                                        </p:set>
                                        <p:anim calcmode="lin" valueType="num" p14:bounceEnd="64000">
                                          <p:cBhvr additive="base">
                                            <p:cTn id="11" dur="1000" fill="hold"/>
                                            <p:tgtEl>
                                              <p:spTgt spid="4"/>
                                            </p:tgtEl>
                                            <p:attrNameLst>
                                              <p:attrName>ppt_x</p:attrName>
                                            </p:attrNameLst>
                                          </p:cBhvr>
                                          <p:tavLst>
                                            <p:tav tm="0">
                                              <p:val>
                                                <p:strVal val="#ppt_x"/>
                                              </p:val>
                                            </p:tav>
                                            <p:tav tm="100000">
                                              <p:val>
                                                <p:strVal val="#ppt_x"/>
                                              </p:val>
                                            </p:tav>
                                          </p:tavLst>
                                        </p:anim>
                                        <p:anim calcmode="lin" valueType="num" p14:bounceEnd="64000">
                                          <p:cBhvr additive="base">
                                            <p:cTn id="12" dur="100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64000">
                                      <p:stCondLst>
                                        <p:cond delay="400"/>
                                      </p:stCondLst>
                                      <p:childTnLst>
                                        <p:set>
                                          <p:cBhvr>
                                            <p:cTn id="14" dur="1" fill="hold">
                                              <p:stCondLst>
                                                <p:cond delay="0"/>
                                              </p:stCondLst>
                                            </p:cTn>
                                            <p:tgtEl>
                                              <p:spTgt spid="6"/>
                                            </p:tgtEl>
                                            <p:attrNameLst>
                                              <p:attrName>style.visibility</p:attrName>
                                            </p:attrNameLst>
                                          </p:cBhvr>
                                          <p:to>
                                            <p:strVal val="visible"/>
                                          </p:to>
                                        </p:set>
                                        <p:anim calcmode="lin" valueType="num" p14:bounceEnd="64000">
                                          <p:cBhvr additive="base">
                                            <p:cTn id="15" dur="1000" fill="hold"/>
                                            <p:tgtEl>
                                              <p:spTgt spid="6"/>
                                            </p:tgtEl>
                                            <p:attrNameLst>
                                              <p:attrName>ppt_x</p:attrName>
                                            </p:attrNameLst>
                                          </p:cBhvr>
                                          <p:tavLst>
                                            <p:tav tm="0">
                                              <p:val>
                                                <p:strVal val="#ppt_x"/>
                                              </p:val>
                                            </p:tav>
                                            <p:tav tm="100000">
                                              <p:val>
                                                <p:strVal val="#ppt_x"/>
                                              </p:val>
                                            </p:tav>
                                          </p:tavLst>
                                        </p:anim>
                                        <p:anim calcmode="lin" valueType="num" p14:bounceEnd="64000">
                                          <p:cBhvr additive="base">
                                            <p:cTn id="16" dur="1000" fill="hold"/>
                                            <p:tgtEl>
                                              <p:spTgt spid="6"/>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64000">
                                      <p:stCondLst>
                                        <p:cond delay="750"/>
                                      </p:stCondLst>
                                      <p:childTnLst>
                                        <p:set>
                                          <p:cBhvr>
                                            <p:cTn id="18" dur="1" fill="hold">
                                              <p:stCondLst>
                                                <p:cond delay="0"/>
                                              </p:stCondLst>
                                            </p:cTn>
                                            <p:tgtEl>
                                              <p:spTgt spid="5"/>
                                            </p:tgtEl>
                                            <p:attrNameLst>
                                              <p:attrName>style.visibility</p:attrName>
                                            </p:attrNameLst>
                                          </p:cBhvr>
                                          <p:to>
                                            <p:strVal val="visible"/>
                                          </p:to>
                                        </p:set>
                                        <p:anim calcmode="lin" valueType="num" p14:bounceEnd="64000">
                                          <p:cBhvr additive="base">
                                            <p:cTn id="19" dur="1000" fill="hold"/>
                                            <p:tgtEl>
                                              <p:spTgt spid="5"/>
                                            </p:tgtEl>
                                            <p:attrNameLst>
                                              <p:attrName>ppt_x</p:attrName>
                                            </p:attrNameLst>
                                          </p:cBhvr>
                                          <p:tavLst>
                                            <p:tav tm="0">
                                              <p:val>
                                                <p:strVal val="#ppt_x"/>
                                              </p:val>
                                            </p:tav>
                                            <p:tav tm="100000">
                                              <p:val>
                                                <p:strVal val="#ppt_x"/>
                                              </p:val>
                                            </p:tav>
                                          </p:tavLst>
                                        </p:anim>
                                        <p:anim calcmode="lin" valueType="num" p14:bounceEnd="64000">
                                          <p:cBhvr additive="base">
                                            <p:cTn id="20" dur="1000" fill="hold"/>
                                            <p:tgtEl>
                                              <p:spTgt spid="5"/>
                                            </p:tgtEl>
                                            <p:attrNameLst>
                                              <p:attrName>ppt_y</p:attrName>
                                            </p:attrNameLst>
                                          </p:cBhvr>
                                          <p:tavLst>
                                            <p:tav tm="0">
                                              <p:val>
                                                <p:strVal val="0-#ppt_h/2"/>
                                              </p:val>
                                            </p:tav>
                                            <p:tav tm="100000">
                                              <p:val>
                                                <p:strVal val="#ppt_y"/>
                                              </p:val>
                                            </p:tav>
                                          </p:tavLst>
                                        </p:anim>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par>
                                    <p:cTn id="25" presetID="22" presetClass="entr" presetSubtype="8"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par>
                                    <p:cTn id="28" presetID="22" presetClass="entr" presetSubtype="8"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par>
                                    <p:cTn id="31" presetID="22" presetClass="entr" presetSubtype="8"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childTnLst>
                              </p:cTn>
                            </p:par>
                            <p:par>
                              <p:cTn id="42" fill="hold">
                                <p:stCondLst>
                                  <p:cond delay="2500"/>
                                </p:stCondLst>
                                <p:childTnLst>
                                  <p:par>
                                    <p:cTn id="43" presetID="10"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par>
                              <p:cTn id="46" fill="hold">
                                <p:stCondLst>
                                  <p:cond delay="3000"/>
                                </p:stCondLst>
                                <p:childTnLst>
                                  <p:par>
                                    <p:cTn id="47" presetID="10"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childTnLst>
                              </p:cTn>
                            </p:par>
                            <p:par>
                              <p:cTn id="50" fill="hold">
                                <p:stCondLst>
                                  <p:cond delay="3500"/>
                                </p:stCondLst>
                                <p:childTnLst>
                                  <p:par>
                                    <p:cTn id="51" presetID="10" presetClass="entr" presetSubtype="0"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childTnLst>
                              </p:cTn>
                            </p:par>
                            <p:par>
                              <p:cTn id="54" fill="hold">
                                <p:stCondLst>
                                  <p:cond delay="4000"/>
                                </p:stCondLst>
                                <p:childTnLst>
                                  <p:par>
                                    <p:cTn id="55" presetID="10"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childTnLst>
                              </p:cTn>
                            </p:par>
                            <p:par>
                              <p:cTn id="58" fill="hold">
                                <p:stCondLst>
                                  <p:cond delay="4500"/>
                                </p:stCondLst>
                                <p:childTnLst>
                                  <p:par>
                                    <p:cTn id="59" presetID="10" presetClass="entr" presetSubtype="0"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500"/>
                                            <p:tgtEl>
                                              <p:spTgt spid="18"/>
                                            </p:tgtEl>
                                          </p:cBhvr>
                                        </p:animEffect>
                                      </p:childTnLst>
                                    </p:cTn>
                                  </p:par>
                                </p:childTnLst>
                              </p:cTn>
                            </p:par>
                            <p:par>
                              <p:cTn id="62" fill="hold">
                                <p:stCondLst>
                                  <p:cond delay="5000"/>
                                </p:stCondLst>
                                <p:childTnLst>
                                  <p:par>
                                    <p:cTn id="63" presetID="10" presetClass="entr" presetSubtype="0"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2" grpId="0"/>
          <p:bldP spid="13" grpId="0"/>
          <p:bldP spid="14" grpId="0"/>
          <p:bldP spid="15" grpId="0"/>
          <p:bldP spid="16" grpId="0"/>
          <p:bldP spid="17" grpId="0"/>
          <p:bldP spid="18" grpId="0"/>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4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ppt_x"/>
                                              </p:val>
                                            </p:tav>
                                            <p:tav tm="100000">
                                              <p:val>
                                                <p:strVal val="#ppt_x"/>
                                              </p:val>
                                            </p:tav>
                                          </p:tavLst>
                                        </p:anim>
                                        <p:anim calcmode="lin" valueType="num">
                                          <p:cBhvr additive="base">
                                            <p:cTn id="16" dur="1000" fill="hold"/>
                                            <p:tgtEl>
                                              <p:spTgt spid="6"/>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75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ppt_x"/>
                                              </p:val>
                                            </p:tav>
                                            <p:tav tm="100000">
                                              <p:val>
                                                <p:strVal val="#ppt_x"/>
                                              </p:val>
                                            </p:tav>
                                          </p:tavLst>
                                        </p:anim>
                                        <p:anim calcmode="lin" valueType="num">
                                          <p:cBhvr additive="base">
                                            <p:cTn id="20" dur="1000" fill="hold"/>
                                            <p:tgtEl>
                                              <p:spTgt spid="5"/>
                                            </p:tgtEl>
                                            <p:attrNameLst>
                                              <p:attrName>ppt_y</p:attrName>
                                            </p:attrNameLst>
                                          </p:cBhvr>
                                          <p:tavLst>
                                            <p:tav tm="0">
                                              <p:val>
                                                <p:strVal val="0-#ppt_h/2"/>
                                              </p:val>
                                            </p:tav>
                                            <p:tav tm="100000">
                                              <p:val>
                                                <p:strVal val="#ppt_y"/>
                                              </p:val>
                                            </p:tav>
                                          </p:tavLst>
                                        </p:anim>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par>
                                    <p:cTn id="25" presetID="22" presetClass="entr" presetSubtype="8"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par>
                                    <p:cTn id="28" presetID="22" presetClass="entr" presetSubtype="8"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par>
                                    <p:cTn id="31" presetID="22" presetClass="entr" presetSubtype="8"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childTnLst>
                              </p:cTn>
                            </p:par>
                            <p:par>
                              <p:cTn id="42" fill="hold">
                                <p:stCondLst>
                                  <p:cond delay="2500"/>
                                </p:stCondLst>
                                <p:childTnLst>
                                  <p:par>
                                    <p:cTn id="43" presetID="10"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par>
                              <p:cTn id="46" fill="hold">
                                <p:stCondLst>
                                  <p:cond delay="3000"/>
                                </p:stCondLst>
                                <p:childTnLst>
                                  <p:par>
                                    <p:cTn id="47" presetID="10"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childTnLst>
                              </p:cTn>
                            </p:par>
                            <p:par>
                              <p:cTn id="50" fill="hold">
                                <p:stCondLst>
                                  <p:cond delay="3500"/>
                                </p:stCondLst>
                                <p:childTnLst>
                                  <p:par>
                                    <p:cTn id="51" presetID="10" presetClass="entr" presetSubtype="0"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childTnLst>
                              </p:cTn>
                            </p:par>
                            <p:par>
                              <p:cTn id="54" fill="hold">
                                <p:stCondLst>
                                  <p:cond delay="4000"/>
                                </p:stCondLst>
                                <p:childTnLst>
                                  <p:par>
                                    <p:cTn id="55" presetID="10"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childTnLst>
                              </p:cTn>
                            </p:par>
                            <p:par>
                              <p:cTn id="58" fill="hold">
                                <p:stCondLst>
                                  <p:cond delay="4500"/>
                                </p:stCondLst>
                                <p:childTnLst>
                                  <p:par>
                                    <p:cTn id="59" presetID="10" presetClass="entr" presetSubtype="0"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500"/>
                                            <p:tgtEl>
                                              <p:spTgt spid="18"/>
                                            </p:tgtEl>
                                          </p:cBhvr>
                                        </p:animEffect>
                                      </p:childTnLst>
                                    </p:cTn>
                                  </p:par>
                                </p:childTnLst>
                              </p:cTn>
                            </p:par>
                            <p:par>
                              <p:cTn id="62" fill="hold">
                                <p:stCondLst>
                                  <p:cond delay="5000"/>
                                </p:stCondLst>
                                <p:childTnLst>
                                  <p:par>
                                    <p:cTn id="63" presetID="10" presetClass="entr" presetSubtype="0"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2" grpId="0"/>
          <p:bldP spid="13" grpId="0"/>
          <p:bldP spid="14" grpId="0"/>
          <p:bldP spid="15" grpId="0"/>
          <p:bldP spid="16" grpId="0"/>
          <p:bldP spid="17" grpId="0"/>
          <p:bldP spid="18" grpId="0"/>
          <p:bldP spid="19" grpId="0"/>
        </p:bldLst>
      </p:timing>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p:cNvSpPr/>
          <p:nvPr/>
        </p:nvSpPr>
        <p:spPr>
          <a:xfrm>
            <a:off x="7067123" y="1447572"/>
            <a:ext cx="1477136" cy="861775"/>
          </a:xfrm>
          <a:prstGeom prst="rect">
            <a:avLst/>
          </a:prstGeom>
        </p:spPr>
        <p:txBody>
          <a:bodyPr wrap="none" lIns="121908" tIns="60954" rIns="121908" bIns="60954">
            <a:spAutoFit/>
          </a:bodyPr>
          <a:lstStyle/>
          <a:p>
            <a:r>
              <a:rPr lang="zh-CN" altLang="en-US" sz="4800" b="1" dirty="0">
                <a:solidFill>
                  <a:schemeClr val="accent3"/>
                </a:solidFill>
                <a:latin typeface="+mn-ea"/>
                <a:cs typeface="+mn-ea"/>
              </a:rPr>
              <a:t>优势</a:t>
            </a:r>
            <a:endParaRPr lang="en-US" sz="4800" b="1" dirty="0">
              <a:solidFill>
                <a:schemeClr val="accent3"/>
              </a:solidFill>
              <a:latin typeface="+mn-ea"/>
              <a:cs typeface="+mn-ea"/>
            </a:endParaRPr>
          </a:p>
        </p:txBody>
      </p:sp>
      <p:sp>
        <p:nvSpPr>
          <p:cNvPr id="5" name="Rectangle 12"/>
          <p:cNvSpPr/>
          <p:nvPr/>
        </p:nvSpPr>
        <p:spPr>
          <a:xfrm>
            <a:off x="7067124" y="2309346"/>
            <a:ext cx="3594823" cy="106635"/>
          </a:xfrm>
          <a:prstGeom prst="rect">
            <a:avLst/>
          </a:prstGeom>
          <a:pattFill prst="ltDnDiag">
            <a:fgClr>
              <a:schemeClr val="bg1">
                <a:lumMod val="65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a:latin typeface="+mn-ea"/>
              <a:cs typeface="+mn-ea"/>
            </a:endParaRPr>
          </a:p>
        </p:txBody>
      </p:sp>
      <p:sp>
        <p:nvSpPr>
          <p:cNvPr id="6" name="Rectangle 19"/>
          <p:cNvSpPr/>
          <p:nvPr/>
        </p:nvSpPr>
        <p:spPr>
          <a:xfrm>
            <a:off x="7072787" y="3943850"/>
            <a:ext cx="1477136" cy="861775"/>
          </a:xfrm>
          <a:prstGeom prst="rect">
            <a:avLst/>
          </a:prstGeom>
        </p:spPr>
        <p:txBody>
          <a:bodyPr wrap="none" lIns="121908" tIns="60954" rIns="121908" bIns="60954">
            <a:spAutoFit/>
          </a:bodyPr>
          <a:lstStyle/>
          <a:p>
            <a:r>
              <a:rPr lang="zh-CN" altLang="en-US" sz="4800" b="1" dirty="0">
                <a:solidFill>
                  <a:schemeClr val="accent5"/>
                </a:solidFill>
                <a:latin typeface="+mn-ea"/>
                <a:cs typeface="+mn-ea"/>
              </a:rPr>
              <a:t>劣势</a:t>
            </a:r>
            <a:endParaRPr lang="en-US" sz="4800" b="1" dirty="0">
              <a:solidFill>
                <a:schemeClr val="accent5"/>
              </a:solidFill>
              <a:latin typeface="+mn-ea"/>
              <a:cs typeface="+mn-ea"/>
            </a:endParaRPr>
          </a:p>
        </p:txBody>
      </p:sp>
      <p:sp>
        <p:nvSpPr>
          <p:cNvPr id="7" name="Rectangle 20"/>
          <p:cNvSpPr/>
          <p:nvPr/>
        </p:nvSpPr>
        <p:spPr>
          <a:xfrm>
            <a:off x="7072788" y="4805624"/>
            <a:ext cx="3594823" cy="106635"/>
          </a:xfrm>
          <a:prstGeom prst="rect">
            <a:avLst/>
          </a:prstGeom>
          <a:pattFill prst="ltDnDiag">
            <a:fgClr>
              <a:schemeClr val="bg1">
                <a:lumMod val="65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a:latin typeface="+mn-ea"/>
              <a:cs typeface="+mn-ea"/>
            </a:endParaRPr>
          </a:p>
        </p:txBody>
      </p:sp>
      <p:grpSp>
        <p:nvGrpSpPr>
          <p:cNvPr id="8" name="组合 7"/>
          <p:cNvGrpSpPr/>
          <p:nvPr/>
        </p:nvGrpSpPr>
        <p:grpSpPr>
          <a:xfrm>
            <a:off x="5131975" y="1539874"/>
            <a:ext cx="1343970" cy="1344145"/>
            <a:chOff x="3676365" y="1131590"/>
            <a:chExt cx="1008109" cy="1008109"/>
          </a:xfrm>
        </p:grpSpPr>
        <p:sp>
          <p:nvSpPr>
            <p:cNvPr id="9" name="Rounded Rectangle 7"/>
            <p:cNvSpPr/>
            <p:nvPr/>
          </p:nvSpPr>
          <p:spPr>
            <a:xfrm>
              <a:off x="3676365" y="1131590"/>
              <a:ext cx="1008109" cy="1008109"/>
            </a:xfrm>
            <a:prstGeom prst="round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800" dirty="0">
                <a:solidFill>
                  <a:srgbClr val="E64C66"/>
                </a:solidFill>
                <a:latin typeface="+mn-ea"/>
                <a:cs typeface="+mn-ea"/>
              </a:endParaRPr>
            </a:p>
          </p:txBody>
        </p:sp>
        <p:sp>
          <p:nvSpPr>
            <p:cNvPr id="10" name="Freeform 29"/>
            <p:cNvSpPr>
              <a:spLocks noEditPoints="1"/>
            </p:cNvSpPr>
            <p:nvPr/>
          </p:nvSpPr>
          <p:spPr bwMode="auto">
            <a:xfrm>
              <a:off x="3894977" y="1381079"/>
              <a:ext cx="570884" cy="501825"/>
            </a:xfrm>
            <a:custGeom>
              <a:avLst/>
              <a:gdLst>
                <a:gd name="T0" fmla="*/ 465 w 508"/>
                <a:gd name="T1" fmla="*/ 149 h 447"/>
                <a:gd name="T2" fmla="*/ 402 w 508"/>
                <a:gd name="T3" fmla="*/ 149 h 447"/>
                <a:gd name="T4" fmla="*/ 382 w 508"/>
                <a:gd name="T5" fmla="*/ 128 h 447"/>
                <a:gd name="T6" fmla="*/ 381 w 508"/>
                <a:gd name="T7" fmla="*/ 106 h 447"/>
                <a:gd name="T8" fmla="*/ 402 w 508"/>
                <a:gd name="T9" fmla="*/ 64 h 447"/>
                <a:gd name="T10" fmla="*/ 402 w 508"/>
                <a:gd name="T11" fmla="*/ 43 h 447"/>
                <a:gd name="T12" fmla="*/ 361 w 508"/>
                <a:gd name="T13" fmla="*/ 0 h 447"/>
                <a:gd name="T14" fmla="*/ 340 w 508"/>
                <a:gd name="T15" fmla="*/ 0 h 447"/>
                <a:gd name="T16" fmla="*/ 298 w 508"/>
                <a:gd name="T17" fmla="*/ 42 h 447"/>
                <a:gd name="T18" fmla="*/ 170 w 508"/>
                <a:gd name="T19" fmla="*/ 213 h 447"/>
                <a:gd name="T20" fmla="*/ 170 w 508"/>
                <a:gd name="T21" fmla="*/ 191 h 447"/>
                <a:gd name="T22" fmla="*/ 148 w 508"/>
                <a:gd name="T23" fmla="*/ 170 h 447"/>
                <a:gd name="T24" fmla="*/ 23 w 508"/>
                <a:gd name="T25" fmla="*/ 170 h 447"/>
                <a:gd name="T26" fmla="*/ 1 w 508"/>
                <a:gd name="T27" fmla="*/ 191 h 447"/>
                <a:gd name="T28" fmla="*/ 1 w 508"/>
                <a:gd name="T29" fmla="*/ 423 h 447"/>
                <a:gd name="T30" fmla="*/ 22 w 508"/>
                <a:gd name="T31" fmla="*/ 444 h 447"/>
                <a:gd name="T32" fmla="*/ 148 w 508"/>
                <a:gd name="T33" fmla="*/ 445 h 447"/>
                <a:gd name="T34" fmla="*/ 170 w 508"/>
                <a:gd name="T35" fmla="*/ 423 h 447"/>
                <a:gd name="T36" fmla="*/ 170 w 508"/>
                <a:gd name="T37" fmla="*/ 402 h 447"/>
                <a:gd name="T38" fmla="*/ 212 w 508"/>
                <a:gd name="T39" fmla="*/ 401 h 447"/>
                <a:gd name="T40" fmla="*/ 255 w 508"/>
                <a:gd name="T41" fmla="*/ 425 h 447"/>
                <a:gd name="T42" fmla="*/ 277 w 508"/>
                <a:gd name="T43" fmla="*/ 444 h 447"/>
                <a:gd name="T44" fmla="*/ 445 w 508"/>
                <a:gd name="T45" fmla="*/ 444 h 447"/>
                <a:gd name="T46" fmla="*/ 508 w 508"/>
                <a:gd name="T47" fmla="*/ 381 h 447"/>
                <a:gd name="T48" fmla="*/ 508 w 508"/>
                <a:gd name="T49" fmla="*/ 192 h 447"/>
                <a:gd name="T50" fmla="*/ 465 w 508"/>
                <a:gd name="T51" fmla="*/ 149 h 447"/>
                <a:gd name="T52" fmla="*/ 487 w 508"/>
                <a:gd name="T53" fmla="*/ 381 h 447"/>
                <a:gd name="T54" fmla="*/ 445 w 508"/>
                <a:gd name="T55" fmla="*/ 423 h 447"/>
                <a:gd name="T56" fmla="*/ 297 w 508"/>
                <a:gd name="T57" fmla="*/ 423 h 447"/>
                <a:gd name="T58" fmla="*/ 276 w 508"/>
                <a:gd name="T59" fmla="*/ 405 h 447"/>
                <a:gd name="T60" fmla="*/ 256 w 508"/>
                <a:gd name="T61" fmla="*/ 380 h 447"/>
                <a:gd name="T62" fmla="*/ 169 w 508"/>
                <a:gd name="T63" fmla="*/ 381 h 447"/>
                <a:gd name="T64" fmla="*/ 169 w 508"/>
                <a:gd name="T65" fmla="*/ 232 h 447"/>
                <a:gd name="T66" fmla="*/ 275 w 508"/>
                <a:gd name="T67" fmla="*/ 149 h 447"/>
                <a:gd name="T68" fmla="*/ 326 w 508"/>
                <a:gd name="T69" fmla="*/ 43 h 447"/>
                <a:gd name="T70" fmla="*/ 352 w 508"/>
                <a:gd name="T71" fmla="*/ 21 h 447"/>
                <a:gd name="T72" fmla="*/ 382 w 508"/>
                <a:gd name="T73" fmla="*/ 42 h 447"/>
                <a:gd name="T74" fmla="*/ 382 w 508"/>
                <a:gd name="T75" fmla="*/ 65 h 447"/>
                <a:gd name="T76" fmla="*/ 361 w 508"/>
                <a:gd name="T77" fmla="*/ 106 h 447"/>
                <a:gd name="T78" fmla="*/ 361 w 508"/>
                <a:gd name="T79" fmla="*/ 129 h 447"/>
                <a:gd name="T80" fmla="*/ 402 w 508"/>
                <a:gd name="T81" fmla="*/ 171 h 447"/>
                <a:gd name="T82" fmla="*/ 446 w 508"/>
                <a:gd name="T83" fmla="*/ 170 h 447"/>
                <a:gd name="T84" fmla="*/ 487 w 508"/>
                <a:gd name="T85" fmla="*/ 212 h 447"/>
                <a:gd name="T86" fmla="*/ 487 w 508"/>
                <a:gd name="T87" fmla="*/ 381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08" h="447">
                  <a:moveTo>
                    <a:pt x="465" y="149"/>
                  </a:moveTo>
                  <a:cubicBezTo>
                    <a:pt x="402" y="149"/>
                    <a:pt x="402" y="149"/>
                    <a:pt x="402" y="149"/>
                  </a:cubicBezTo>
                  <a:cubicBezTo>
                    <a:pt x="402" y="149"/>
                    <a:pt x="382" y="149"/>
                    <a:pt x="382" y="128"/>
                  </a:cubicBezTo>
                  <a:cubicBezTo>
                    <a:pt x="382" y="128"/>
                    <a:pt x="381" y="118"/>
                    <a:pt x="381" y="106"/>
                  </a:cubicBezTo>
                  <a:cubicBezTo>
                    <a:pt x="381" y="93"/>
                    <a:pt x="402" y="84"/>
                    <a:pt x="402" y="64"/>
                  </a:cubicBezTo>
                  <a:cubicBezTo>
                    <a:pt x="402" y="44"/>
                    <a:pt x="402" y="43"/>
                    <a:pt x="402" y="43"/>
                  </a:cubicBezTo>
                  <a:cubicBezTo>
                    <a:pt x="402" y="43"/>
                    <a:pt x="404" y="0"/>
                    <a:pt x="361" y="0"/>
                  </a:cubicBezTo>
                  <a:cubicBezTo>
                    <a:pt x="350" y="0"/>
                    <a:pt x="344" y="0"/>
                    <a:pt x="340" y="0"/>
                  </a:cubicBezTo>
                  <a:cubicBezTo>
                    <a:pt x="340" y="0"/>
                    <a:pt x="310" y="6"/>
                    <a:pt x="298" y="42"/>
                  </a:cubicBezTo>
                  <a:cubicBezTo>
                    <a:pt x="285" y="78"/>
                    <a:pt x="233" y="213"/>
                    <a:pt x="170" y="213"/>
                  </a:cubicBezTo>
                  <a:cubicBezTo>
                    <a:pt x="170" y="191"/>
                    <a:pt x="170" y="191"/>
                    <a:pt x="170" y="191"/>
                  </a:cubicBezTo>
                  <a:cubicBezTo>
                    <a:pt x="170" y="191"/>
                    <a:pt x="169" y="170"/>
                    <a:pt x="148" y="170"/>
                  </a:cubicBezTo>
                  <a:cubicBezTo>
                    <a:pt x="23" y="170"/>
                    <a:pt x="23" y="170"/>
                    <a:pt x="23" y="170"/>
                  </a:cubicBezTo>
                  <a:cubicBezTo>
                    <a:pt x="23" y="170"/>
                    <a:pt x="1" y="171"/>
                    <a:pt x="1" y="191"/>
                  </a:cubicBezTo>
                  <a:cubicBezTo>
                    <a:pt x="1" y="423"/>
                    <a:pt x="1" y="423"/>
                    <a:pt x="1" y="423"/>
                  </a:cubicBezTo>
                  <a:cubicBezTo>
                    <a:pt x="1" y="423"/>
                    <a:pt x="0" y="444"/>
                    <a:pt x="22" y="444"/>
                  </a:cubicBezTo>
                  <a:cubicBezTo>
                    <a:pt x="25" y="444"/>
                    <a:pt x="148" y="445"/>
                    <a:pt x="148" y="445"/>
                  </a:cubicBezTo>
                  <a:cubicBezTo>
                    <a:pt x="148" y="445"/>
                    <a:pt x="170" y="443"/>
                    <a:pt x="170" y="423"/>
                  </a:cubicBezTo>
                  <a:cubicBezTo>
                    <a:pt x="170" y="402"/>
                    <a:pt x="170" y="402"/>
                    <a:pt x="170" y="402"/>
                  </a:cubicBezTo>
                  <a:cubicBezTo>
                    <a:pt x="212" y="401"/>
                    <a:pt x="212" y="401"/>
                    <a:pt x="212" y="401"/>
                  </a:cubicBezTo>
                  <a:cubicBezTo>
                    <a:pt x="212" y="401"/>
                    <a:pt x="247" y="403"/>
                    <a:pt x="255" y="425"/>
                  </a:cubicBezTo>
                  <a:cubicBezTo>
                    <a:pt x="263" y="447"/>
                    <a:pt x="277" y="444"/>
                    <a:pt x="277" y="444"/>
                  </a:cubicBezTo>
                  <a:cubicBezTo>
                    <a:pt x="445" y="444"/>
                    <a:pt x="445" y="444"/>
                    <a:pt x="445" y="444"/>
                  </a:cubicBezTo>
                  <a:cubicBezTo>
                    <a:pt x="445" y="444"/>
                    <a:pt x="508" y="445"/>
                    <a:pt x="508" y="381"/>
                  </a:cubicBezTo>
                  <a:cubicBezTo>
                    <a:pt x="508" y="192"/>
                    <a:pt x="508" y="192"/>
                    <a:pt x="508" y="192"/>
                  </a:cubicBezTo>
                  <a:cubicBezTo>
                    <a:pt x="508" y="192"/>
                    <a:pt x="508" y="149"/>
                    <a:pt x="465" y="149"/>
                  </a:cubicBezTo>
                  <a:close/>
                  <a:moveTo>
                    <a:pt x="487" y="381"/>
                  </a:moveTo>
                  <a:cubicBezTo>
                    <a:pt x="487" y="381"/>
                    <a:pt x="486" y="423"/>
                    <a:pt x="445" y="423"/>
                  </a:cubicBezTo>
                  <a:cubicBezTo>
                    <a:pt x="297" y="423"/>
                    <a:pt x="297" y="423"/>
                    <a:pt x="297" y="423"/>
                  </a:cubicBezTo>
                  <a:cubicBezTo>
                    <a:pt x="297" y="423"/>
                    <a:pt x="280" y="423"/>
                    <a:pt x="276" y="405"/>
                  </a:cubicBezTo>
                  <a:cubicBezTo>
                    <a:pt x="272" y="386"/>
                    <a:pt x="263" y="380"/>
                    <a:pt x="256" y="380"/>
                  </a:cubicBezTo>
                  <a:cubicBezTo>
                    <a:pt x="248" y="380"/>
                    <a:pt x="169" y="381"/>
                    <a:pt x="169" y="381"/>
                  </a:cubicBezTo>
                  <a:cubicBezTo>
                    <a:pt x="169" y="232"/>
                    <a:pt x="169" y="232"/>
                    <a:pt x="169" y="232"/>
                  </a:cubicBezTo>
                  <a:cubicBezTo>
                    <a:pt x="169" y="232"/>
                    <a:pt x="230" y="246"/>
                    <a:pt x="275" y="149"/>
                  </a:cubicBezTo>
                  <a:cubicBezTo>
                    <a:pt x="314" y="59"/>
                    <a:pt x="326" y="43"/>
                    <a:pt x="326" y="43"/>
                  </a:cubicBezTo>
                  <a:cubicBezTo>
                    <a:pt x="326" y="43"/>
                    <a:pt x="333" y="21"/>
                    <a:pt x="352" y="21"/>
                  </a:cubicBezTo>
                  <a:cubicBezTo>
                    <a:pt x="371" y="21"/>
                    <a:pt x="382" y="25"/>
                    <a:pt x="382" y="42"/>
                  </a:cubicBezTo>
                  <a:cubicBezTo>
                    <a:pt x="382" y="51"/>
                    <a:pt x="382" y="50"/>
                    <a:pt x="382" y="65"/>
                  </a:cubicBezTo>
                  <a:cubicBezTo>
                    <a:pt x="355" y="77"/>
                    <a:pt x="361" y="106"/>
                    <a:pt x="361" y="106"/>
                  </a:cubicBezTo>
                  <a:cubicBezTo>
                    <a:pt x="361" y="129"/>
                    <a:pt x="361" y="129"/>
                    <a:pt x="361" y="129"/>
                  </a:cubicBezTo>
                  <a:cubicBezTo>
                    <a:pt x="361" y="172"/>
                    <a:pt x="402" y="171"/>
                    <a:pt x="402" y="171"/>
                  </a:cubicBezTo>
                  <a:cubicBezTo>
                    <a:pt x="446" y="170"/>
                    <a:pt x="446" y="170"/>
                    <a:pt x="446" y="170"/>
                  </a:cubicBezTo>
                  <a:cubicBezTo>
                    <a:pt x="446" y="170"/>
                    <a:pt x="487" y="168"/>
                    <a:pt x="487" y="212"/>
                  </a:cubicBezTo>
                  <a:lnTo>
                    <a:pt x="487" y="381"/>
                  </a:ln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grpSp>
      <p:grpSp>
        <p:nvGrpSpPr>
          <p:cNvPr id="11" name="组合 10"/>
          <p:cNvGrpSpPr/>
          <p:nvPr/>
        </p:nvGrpSpPr>
        <p:grpSpPr>
          <a:xfrm>
            <a:off x="5131975" y="4073977"/>
            <a:ext cx="1343970" cy="1344145"/>
            <a:chOff x="3676365" y="2859782"/>
            <a:chExt cx="1008109" cy="1008109"/>
          </a:xfrm>
        </p:grpSpPr>
        <p:sp>
          <p:nvSpPr>
            <p:cNvPr id="12" name="Rounded Rectangle 29"/>
            <p:cNvSpPr/>
            <p:nvPr/>
          </p:nvSpPr>
          <p:spPr>
            <a:xfrm>
              <a:off x="3676365" y="2859782"/>
              <a:ext cx="1008109" cy="1008109"/>
            </a:xfrm>
            <a:prstGeom prst="round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ea"/>
                <a:cs typeface="+mn-ea"/>
              </a:endParaRPr>
            </a:p>
          </p:txBody>
        </p:sp>
        <p:sp>
          <p:nvSpPr>
            <p:cNvPr id="13" name="Freeform 29"/>
            <p:cNvSpPr>
              <a:spLocks noEditPoints="1"/>
            </p:cNvSpPr>
            <p:nvPr/>
          </p:nvSpPr>
          <p:spPr bwMode="auto">
            <a:xfrm flipV="1">
              <a:off x="3894977" y="3182065"/>
              <a:ext cx="570884" cy="501825"/>
            </a:xfrm>
            <a:custGeom>
              <a:avLst/>
              <a:gdLst>
                <a:gd name="T0" fmla="*/ 465 w 508"/>
                <a:gd name="T1" fmla="*/ 149 h 447"/>
                <a:gd name="T2" fmla="*/ 402 w 508"/>
                <a:gd name="T3" fmla="*/ 149 h 447"/>
                <a:gd name="T4" fmla="*/ 382 w 508"/>
                <a:gd name="T5" fmla="*/ 128 h 447"/>
                <a:gd name="T6" fmla="*/ 381 w 508"/>
                <a:gd name="T7" fmla="*/ 106 h 447"/>
                <a:gd name="T8" fmla="*/ 402 w 508"/>
                <a:gd name="T9" fmla="*/ 64 h 447"/>
                <a:gd name="T10" fmla="*/ 402 w 508"/>
                <a:gd name="T11" fmla="*/ 43 h 447"/>
                <a:gd name="T12" fmla="*/ 361 w 508"/>
                <a:gd name="T13" fmla="*/ 0 h 447"/>
                <a:gd name="T14" fmla="*/ 340 w 508"/>
                <a:gd name="T15" fmla="*/ 0 h 447"/>
                <a:gd name="T16" fmla="*/ 298 w 508"/>
                <a:gd name="T17" fmla="*/ 42 h 447"/>
                <a:gd name="T18" fmla="*/ 170 w 508"/>
                <a:gd name="T19" fmla="*/ 213 h 447"/>
                <a:gd name="T20" fmla="*/ 170 w 508"/>
                <a:gd name="T21" fmla="*/ 191 h 447"/>
                <a:gd name="T22" fmla="*/ 148 w 508"/>
                <a:gd name="T23" fmla="*/ 170 h 447"/>
                <a:gd name="T24" fmla="*/ 23 w 508"/>
                <a:gd name="T25" fmla="*/ 170 h 447"/>
                <a:gd name="T26" fmla="*/ 1 w 508"/>
                <a:gd name="T27" fmla="*/ 191 h 447"/>
                <a:gd name="T28" fmla="*/ 1 w 508"/>
                <a:gd name="T29" fmla="*/ 423 h 447"/>
                <a:gd name="T30" fmla="*/ 22 w 508"/>
                <a:gd name="T31" fmla="*/ 444 h 447"/>
                <a:gd name="T32" fmla="*/ 148 w 508"/>
                <a:gd name="T33" fmla="*/ 445 h 447"/>
                <a:gd name="T34" fmla="*/ 170 w 508"/>
                <a:gd name="T35" fmla="*/ 423 h 447"/>
                <a:gd name="T36" fmla="*/ 170 w 508"/>
                <a:gd name="T37" fmla="*/ 402 h 447"/>
                <a:gd name="T38" fmla="*/ 212 w 508"/>
                <a:gd name="T39" fmla="*/ 401 h 447"/>
                <a:gd name="T40" fmla="*/ 255 w 508"/>
                <a:gd name="T41" fmla="*/ 425 h 447"/>
                <a:gd name="T42" fmla="*/ 277 w 508"/>
                <a:gd name="T43" fmla="*/ 444 h 447"/>
                <a:gd name="T44" fmla="*/ 445 w 508"/>
                <a:gd name="T45" fmla="*/ 444 h 447"/>
                <a:gd name="T46" fmla="*/ 508 w 508"/>
                <a:gd name="T47" fmla="*/ 381 h 447"/>
                <a:gd name="T48" fmla="*/ 508 w 508"/>
                <a:gd name="T49" fmla="*/ 192 h 447"/>
                <a:gd name="T50" fmla="*/ 465 w 508"/>
                <a:gd name="T51" fmla="*/ 149 h 447"/>
                <a:gd name="T52" fmla="*/ 487 w 508"/>
                <a:gd name="T53" fmla="*/ 381 h 447"/>
                <a:gd name="T54" fmla="*/ 445 w 508"/>
                <a:gd name="T55" fmla="*/ 423 h 447"/>
                <a:gd name="T56" fmla="*/ 297 w 508"/>
                <a:gd name="T57" fmla="*/ 423 h 447"/>
                <a:gd name="T58" fmla="*/ 276 w 508"/>
                <a:gd name="T59" fmla="*/ 405 h 447"/>
                <a:gd name="T60" fmla="*/ 256 w 508"/>
                <a:gd name="T61" fmla="*/ 380 h 447"/>
                <a:gd name="T62" fmla="*/ 169 w 508"/>
                <a:gd name="T63" fmla="*/ 381 h 447"/>
                <a:gd name="T64" fmla="*/ 169 w 508"/>
                <a:gd name="T65" fmla="*/ 232 h 447"/>
                <a:gd name="T66" fmla="*/ 275 w 508"/>
                <a:gd name="T67" fmla="*/ 149 h 447"/>
                <a:gd name="T68" fmla="*/ 326 w 508"/>
                <a:gd name="T69" fmla="*/ 43 h 447"/>
                <a:gd name="T70" fmla="*/ 352 w 508"/>
                <a:gd name="T71" fmla="*/ 21 h 447"/>
                <a:gd name="T72" fmla="*/ 382 w 508"/>
                <a:gd name="T73" fmla="*/ 42 h 447"/>
                <a:gd name="T74" fmla="*/ 382 w 508"/>
                <a:gd name="T75" fmla="*/ 65 h 447"/>
                <a:gd name="T76" fmla="*/ 361 w 508"/>
                <a:gd name="T77" fmla="*/ 106 h 447"/>
                <a:gd name="T78" fmla="*/ 361 w 508"/>
                <a:gd name="T79" fmla="*/ 129 h 447"/>
                <a:gd name="T80" fmla="*/ 402 w 508"/>
                <a:gd name="T81" fmla="*/ 171 h 447"/>
                <a:gd name="T82" fmla="*/ 446 w 508"/>
                <a:gd name="T83" fmla="*/ 170 h 447"/>
                <a:gd name="T84" fmla="*/ 487 w 508"/>
                <a:gd name="T85" fmla="*/ 212 h 447"/>
                <a:gd name="T86" fmla="*/ 487 w 508"/>
                <a:gd name="T87" fmla="*/ 381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08" h="447">
                  <a:moveTo>
                    <a:pt x="465" y="149"/>
                  </a:moveTo>
                  <a:cubicBezTo>
                    <a:pt x="402" y="149"/>
                    <a:pt x="402" y="149"/>
                    <a:pt x="402" y="149"/>
                  </a:cubicBezTo>
                  <a:cubicBezTo>
                    <a:pt x="402" y="149"/>
                    <a:pt x="382" y="149"/>
                    <a:pt x="382" y="128"/>
                  </a:cubicBezTo>
                  <a:cubicBezTo>
                    <a:pt x="382" y="128"/>
                    <a:pt x="381" y="118"/>
                    <a:pt x="381" y="106"/>
                  </a:cubicBezTo>
                  <a:cubicBezTo>
                    <a:pt x="381" y="93"/>
                    <a:pt x="402" y="84"/>
                    <a:pt x="402" y="64"/>
                  </a:cubicBezTo>
                  <a:cubicBezTo>
                    <a:pt x="402" y="44"/>
                    <a:pt x="402" y="43"/>
                    <a:pt x="402" y="43"/>
                  </a:cubicBezTo>
                  <a:cubicBezTo>
                    <a:pt x="402" y="43"/>
                    <a:pt x="404" y="0"/>
                    <a:pt x="361" y="0"/>
                  </a:cubicBezTo>
                  <a:cubicBezTo>
                    <a:pt x="350" y="0"/>
                    <a:pt x="344" y="0"/>
                    <a:pt x="340" y="0"/>
                  </a:cubicBezTo>
                  <a:cubicBezTo>
                    <a:pt x="340" y="0"/>
                    <a:pt x="310" y="6"/>
                    <a:pt x="298" y="42"/>
                  </a:cubicBezTo>
                  <a:cubicBezTo>
                    <a:pt x="285" y="78"/>
                    <a:pt x="233" y="213"/>
                    <a:pt x="170" y="213"/>
                  </a:cubicBezTo>
                  <a:cubicBezTo>
                    <a:pt x="170" y="191"/>
                    <a:pt x="170" y="191"/>
                    <a:pt x="170" y="191"/>
                  </a:cubicBezTo>
                  <a:cubicBezTo>
                    <a:pt x="170" y="191"/>
                    <a:pt x="169" y="170"/>
                    <a:pt x="148" y="170"/>
                  </a:cubicBezTo>
                  <a:cubicBezTo>
                    <a:pt x="23" y="170"/>
                    <a:pt x="23" y="170"/>
                    <a:pt x="23" y="170"/>
                  </a:cubicBezTo>
                  <a:cubicBezTo>
                    <a:pt x="23" y="170"/>
                    <a:pt x="1" y="171"/>
                    <a:pt x="1" y="191"/>
                  </a:cubicBezTo>
                  <a:cubicBezTo>
                    <a:pt x="1" y="423"/>
                    <a:pt x="1" y="423"/>
                    <a:pt x="1" y="423"/>
                  </a:cubicBezTo>
                  <a:cubicBezTo>
                    <a:pt x="1" y="423"/>
                    <a:pt x="0" y="444"/>
                    <a:pt x="22" y="444"/>
                  </a:cubicBezTo>
                  <a:cubicBezTo>
                    <a:pt x="25" y="444"/>
                    <a:pt x="148" y="445"/>
                    <a:pt x="148" y="445"/>
                  </a:cubicBezTo>
                  <a:cubicBezTo>
                    <a:pt x="148" y="445"/>
                    <a:pt x="170" y="443"/>
                    <a:pt x="170" y="423"/>
                  </a:cubicBezTo>
                  <a:cubicBezTo>
                    <a:pt x="170" y="402"/>
                    <a:pt x="170" y="402"/>
                    <a:pt x="170" y="402"/>
                  </a:cubicBezTo>
                  <a:cubicBezTo>
                    <a:pt x="212" y="401"/>
                    <a:pt x="212" y="401"/>
                    <a:pt x="212" y="401"/>
                  </a:cubicBezTo>
                  <a:cubicBezTo>
                    <a:pt x="212" y="401"/>
                    <a:pt x="247" y="403"/>
                    <a:pt x="255" y="425"/>
                  </a:cubicBezTo>
                  <a:cubicBezTo>
                    <a:pt x="263" y="447"/>
                    <a:pt x="277" y="444"/>
                    <a:pt x="277" y="444"/>
                  </a:cubicBezTo>
                  <a:cubicBezTo>
                    <a:pt x="445" y="444"/>
                    <a:pt x="445" y="444"/>
                    <a:pt x="445" y="444"/>
                  </a:cubicBezTo>
                  <a:cubicBezTo>
                    <a:pt x="445" y="444"/>
                    <a:pt x="508" y="445"/>
                    <a:pt x="508" y="381"/>
                  </a:cubicBezTo>
                  <a:cubicBezTo>
                    <a:pt x="508" y="192"/>
                    <a:pt x="508" y="192"/>
                    <a:pt x="508" y="192"/>
                  </a:cubicBezTo>
                  <a:cubicBezTo>
                    <a:pt x="508" y="192"/>
                    <a:pt x="508" y="149"/>
                    <a:pt x="465" y="149"/>
                  </a:cubicBezTo>
                  <a:close/>
                  <a:moveTo>
                    <a:pt x="487" y="381"/>
                  </a:moveTo>
                  <a:cubicBezTo>
                    <a:pt x="487" y="381"/>
                    <a:pt x="486" y="423"/>
                    <a:pt x="445" y="423"/>
                  </a:cubicBezTo>
                  <a:cubicBezTo>
                    <a:pt x="297" y="423"/>
                    <a:pt x="297" y="423"/>
                    <a:pt x="297" y="423"/>
                  </a:cubicBezTo>
                  <a:cubicBezTo>
                    <a:pt x="297" y="423"/>
                    <a:pt x="280" y="423"/>
                    <a:pt x="276" y="405"/>
                  </a:cubicBezTo>
                  <a:cubicBezTo>
                    <a:pt x="272" y="386"/>
                    <a:pt x="263" y="380"/>
                    <a:pt x="256" y="380"/>
                  </a:cubicBezTo>
                  <a:cubicBezTo>
                    <a:pt x="248" y="380"/>
                    <a:pt x="169" y="381"/>
                    <a:pt x="169" y="381"/>
                  </a:cubicBezTo>
                  <a:cubicBezTo>
                    <a:pt x="169" y="232"/>
                    <a:pt x="169" y="232"/>
                    <a:pt x="169" y="232"/>
                  </a:cubicBezTo>
                  <a:cubicBezTo>
                    <a:pt x="169" y="232"/>
                    <a:pt x="230" y="246"/>
                    <a:pt x="275" y="149"/>
                  </a:cubicBezTo>
                  <a:cubicBezTo>
                    <a:pt x="314" y="59"/>
                    <a:pt x="326" y="43"/>
                    <a:pt x="326" y="43"/>
                  </a:cubicBezTo>
                  <a:cubicBezTo>
                    <a:pt x="326" y="43"/>
                    <a:pt x="333" y="21"/>
                    <a:pt x="352" y="21"/>
                  </a:cubicBezTo>
                  <a:cubicBezTo>
                    <a:pt x="371" y="21"/>
                    <a:pt x="382" y="25"/>
                    <a:pt x="382" y="42"/>
                  </a:cubicBezTo>
                  <a:cubicBezTo>
                    <a:pt x="382" y="51"/>
                    <a:pt x="382" y="50"/>
                    <a:pt x="382" y="65"/>
                  </a:cubicBezTo>
                  <a:cubicBezTo>
                    <a:pt x="355" y="77"/>
                    <a:pt x="361" y="106"/>
                    <a:pt x="361" y="106"/>
                  </a:cubicBezTo>
                  <a:cubicBezTo>
                    <a:pt x="361" y="129"/>
                    <a:pt x="361" y="129"/>
                    <a:pt x="361" y="129"/>
                  </a:cubicBezTo>
                  <a:cubicBezTo>
                    <a:pt x="361" y="172"/>
                    <a:pt x="402" y="171"/>
                    <a:pt x="402" y="171"/>
                  </a:cubicBezTo>
                  <a:cubicBezTo>
                    <a:pt x="446" y="170"/>
                    <a:pt x="446" y="170"/>
                    <a:pt x="446" y="170"/>
                  </a:cubicBezTo>
                  <a:cubicBezTo>
                    <a:pt x="446" y="170"/>
                    <a:pt x="487" y="168"/>
                    <a:pt x="487" y="212"/>
                  </a:cubicBezTo>
                  <a:lnTo>
                    <a:pt x="487" y="381"/>
                  </a:ln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grpSp>
      <p:sp>
        <p:nvSpPr>
          <p:cNvPr id="14" name="TextBox 13"/>
          <p:cNvSpPr txBox="1"/>
          <p:nvPr/>
        </p:nvSpPr>
        <p:spPr>
          <a:xfrm>
            <a:off x="7073428" y="2544112"/>
            <a:ext cx="3705927" cy="1969771"/>
          </a:xfrm>
          <a:prstGeom prst="rect">
            <a:avLst/>
          </a:prstGeom>
          <a:noFill/>
        </p:spPr>
        <p:txBody>
          <a:bodyPr wrap="square" lIns="121908" tIns="60954" rIns="121908" bIns="60954" rtlCol="0">
            <a:spAutoFit/>
          </a:bodyPr>
          <a:lstStyle/>
          <a:p>
            <a:pPr>
              <a:lnSpc>
                <a:spcPct val="150000"/>
              </a:lnSpc>
            </a:pPr>
            <a:r>
              <a:rPr lang="zh-CN" altLang="en-US" sz="1600" dirty="0">
                <a:solidFill>
                  <a:schemeClr val="tx1">
                    <a:lumMod val="50000"/>
                    <a:lumOff val="50000"/>
                  </a:schemeClr>
                </a:solidFill>
                <a:latin typeface="微软雅黑" panose="020B0503020204020204" pitchFamily="34" charset="-122"/>
                <a:cs typeface="+mn-ea"/>
              </a:rPr>
              <a:t>单击此处添加文本单击此处添加文本</a:t>
            </a:r>
            <a:endParaRPr lang="en-US" altLang="zh-CN" sz="1600" dirty="0">
              <a:solidFill>
                <a:schemeClr val="tx1">
                  <a:lumMod val="50000"/>
                  <a:lumOff val="50000"/>
                </a:schemeClr>
              </a:solidFill>
              <a:latin typeface="微软雅黑" panose="020B0503020204020204" pitchFamily="34" charset="-122"/>
              <a:cs typeface="+mn-ea"/>
            </a:endParaRPr>
          </a:p>
          <a:p>
            <a:pPr>
              <a:lnSpc>
                <a:spcPct val="150000"/>
              </a:lnSpc>
            </a:pPr>
            <a:r>
              <a:rPr lang="zh-CN" altLang="en-US" sz="1600" dirty="0">
                <a:solidFill>
                  <a:schemeClr val="tx1">
                    <a:lumMod val="50000"/>
                    <a:lumOff val="50000"/>
                  </a:schemeClr>
                </a:solidFill>
                <a:latin typeface="微软雅黑" panose="020B0503020204020204" pitchFamily="34" charset="-122"/>
                <a:cs typeface="+mn-ea"/>
              </a:rPr>
              <a:t>单击此处添加文本单击此处添加文本</a:t>
            </a:r>
            <a:endParaRPr lang="en-US" altLang="zh-CN" sz="1600" dirty="0">
              <a:solidFill>
                <a:schemeClr val="tx1">
                  <a:lumMod val="50000"/>
                  <a:lumOff val="50000"/>
                </a:schemeClr>
              </a:solidFill>
              <a:latin typeface="微软雅黑" panose="020B0503020204020204" pitchFamily="34" charset="-122"/>
              <a:cs typeface="+mn-ea"/>
            </a:endParaRPr>
          </a:p>
          <a:p>
            <a:pPr>
              <a:lnSpc>
                <a:spcPct val="150000"/>
              </a:lnSpc>
            </a:pPr>
            <a:r>
              <a:rPr lang="zh-CN" altLang="en-US" sz="1600" dirty="0">
                <a:solidFill>
                  <a:schemeClr val="tx1">
                    <a:lumMod val="50000"/>
                    <a:lumOff val="50000"/>
                  </a:schemeClr>
                </a:solidFill>
                <a:latin typeface="微软雅黑" panose="020B0503020204020204" pitchFamily="34" charset="-122"/>
                <a:cs typeface="+mn-ea"/>
              </a:rPr>
              <a:t>单击此处添加文本单击此处添加文本</a:t>
            </a:r>
            <a:endParaRPr lang="en-US" altLang="zh-CN" sz="1600" dirty="0">
              <a:solidFill>
                <a:schemeClr val="tx1">
                  <a:lumMod val="50000"/>
                  <a:lumOff val="50000"/>
                </a:schemeClr>
              </a:solidFill>
              <a:latin typeface="微软雅黑" panose="020B0503020204020204" pitchFamily="34" charset="-122"/>
              <a:cs typeface="+mn-ea"/>
            </a:endParaRPr>
          </a:p>
          <a:p>
            <a:pPr>
              <a:lnSpc>
                <a:spcPct val="150000"/>
              </a:lnSpc>
            </a:pPr>
            <a:endParaRPr lang="en-US" altLang="zh-CN" sz="1600" dirty="0">
              <a:solidFill>
                <a:schemeClr val="tx1">
                  <a:lumMod val="50000"/>
                  <a:lumOff val="50000"/>
                </a:schemeClr>
              </a:solidFill>
              <a:latin typeface="微软雅黑" panose="020B0503020204020204" pitchFamily="34" charset="-122"/>
              <a:cs typeface="+mn-ea"/>
            </a:endParaRPr>
          </a:p>
          <a:p>
            <a:pPr>
              <a:lnSpc>
                <a:spcPct val="150000"/>
              </a:lnSpc>
            </a:pPr>
            <a:endParaRPr lang="en-US" altLang="zh-CN" sz="1600" dirty="0">
              <a:solidFill>
                <a:schemeClr val="tx1">
                  <a:lumMod val="50000"/>
                  <a:lumOff val="50000"/>
                </a:schemeClr>
              </a:solidFill>
              <a:latin typeface="微软雅黑" panose="020B0503020204020204" pitchFamily="34" charset="-122"/>
              <a:cs typeface="+mn-ea"/>
            </a:endParaRPr>
          </a:p>
        </p:txBody>
      </p:sp>
      <p:sp>
        <p:nvSpPr>
          <p:cNvPr id="15" name="TextBox 14"/>
          <p:cNvSpPr txBox="1"/>
          <p:nvPr/>
        </p:nvSpPr>
        <p:spPr>
          <a:xfrm>
            <a:off x="7093986" y="5078214"/>
            <a:ext cx="3705927" cy="1231107"/>
          </a:xfrm>
          <a:prstGeom prst="rect">
            <a:avLst/>
          </a:prstGeom>
          <a:noFill/>
        </p:spPr>
        <p:txBody>
          <a:bodyPr wrap="square" lIns="121908" tIns="60954" rIns="121908" bIns="60954" rtlCol="0">
            <a:spAutoFit/>
          </a:bodyPr>
          <a:lstStyle/>
          <a:p>
            <a:pPr>
              <a:lnSpc>
                <a:spcPct val="150000"/>
              </a:lnSpc>
            </a:pPr>
            <a:r>
              <a:rPr lang="zh-CN" altLang="en-US" sz="1600" dirty="0">
                <a:solidFill>
                  <a:schemeClr val="tx1">
                    <a:lumMod val="50000"/>
                    <a:lumOff val="50000"/>
                  </a:schemeClr>
                </a:solidFill>
                <a:latin typeface="微软雅黑" panose="020B0503020204020204" pitchFamily="34" charset="-122"/>
                <a:cs typeface="+mn-ea"/>
              </a:rPr>
              <a:t>单击此处添加文本单击此处添加文本</a:t>
            </a:r>
            <a:endParaRPr lang="en-US" altLang="zh-CN" sz="1600" dirty="0">
              <a:solidFill>
                <a:schemeClr val="tx1">
                  <a:lumMod val="50000"/>
                  <a:lumOff val="50000"/>
                </a:schemeClr>
              </a:solidFill>
              <a:latin typeface="微软雅黑" panose="020B0503020204020204" pitchFamily="34" charset="-122"/>
              <a:cs typeface="+mn-ea"/>
            </a:endParaRPr>
          </a:p>
          <a:p>
            <a:pPr>
              <a:lnSpc>
                <a:spcPct val="150000"/>
              </a:lnSpc>
            </a:pPr>
            <a:r>
              <a:rPr lang="zh-CN" altLang="en-US" sz="1600" dirty="0">
                <a:solidFill>
                  <a:schemeClr val="tx1">
                    <a:lumMod val="50000"/>
                    <a:lumOff val="50000"/>
                  </a:schemeClr>
                </a:solidFill>
                <a:latin typeface="微软雅黑" panose="020B0503020204020204" pitchFamily="34" charset="-122"/>
                <a:cs typeface="+mn-ea"/>
              </a:rPr>
              <a:t>单击此处添加文本单击此处添加文本</a:t>
            </a:r>
            <a:endParaRPr lang="en-US" altLang="zh-CN" sz="1600" dirty="0">
              <a:solidFill>
                <a:schemeClr val="tx1">
                  <a:lumMod val="50000"/>
                  <a:lumOff val="50000"/>
                </a:schemeClr>
              </a:solidFill>
              <a:latin typeface="微软雅黑" panose="020B0503020204020204" pitchFamily="34" charset="-122"/>
              <a:cs typeface="+mn-ea"/>
            </a:endParaRPr>
          </a:p>
          <a:p>
            <a:pPr>
              <a:lnSpc>
                <a:spcPct val="150000"/>
              </a:lnSpc>
            </a:pPr>
            <a:r>
              <a:rPr lang="zh-CN" altLang="en-US" sz="1600" dirty="0">
                <a:solidFill>
                  <a:schemeClr val="tx1">
                    <a:lumMod val="50000"/>
                    <a:lumOff val="50000"/>
                  </a:schemeClr>
                </a:solidFill>
                <a:latin typeface="微软雅黑" panose="020B0503020204020204" pitchFamily="34" charset="-122"/>
                <a:cs typeface="+mn-ea"/>
              </a:rPr>
              <a:t>单击此处添加文本单击此处添加文本</a:t>
            </a:r>
            <a:endParaRPr lang="en-US" altLang="zh-CN" sz="1600" dirty="0">
              <a:solidFill>
                <a:schemeClr val="tx1">
                  <a:lumMod val="50000"/>
                  <a:lumOff val="50000"/>
                </a:schemeClr>
              </a:solidFill>
              <a:latin typeface="微软雅黑" panose="020B0503020204020204" pitchFamily="34" charset="-122"/>
              <a:cs typeface="+mn-ea"/>
            </a:endParaRPr>
          </a:p>
        </p:txBody>
      </p:sp>
      <p:sp>
        <p:nvSpPr>
          <p:cNvPr id="16" name="Freeform 53"/>
          <p:cNvSpPr>
            <a:spLocks noEditPoints="1"/>
          </p:cNvSpPr>
          <p:nvPr/>
        </p:nvSpPr>
        <p:spPr bwMode="black">
          <a:xfrm>
            <a:off x="2276766" y="3638644"/>
            <a:ext cx="2283264" cy="2609461"/>
          </a:xfrm>
          <a:custGeom>
            <a:avLst/>
            <a:gdLst>
              <a:gd name="T0" fmla="*/ 466 w 1443"/>
              <a:gd name="T1" fmla="*/ 0 h 1627"/>
              <a:gd name="T2" fmla="*/ 466 w 1443"/>
              <a:gd name="T3" fmla="*/ 294 h 1627"/>
              <a:gd name="T4" fmla="*/ 0 w 1443"/>
              <a:gd name="T5" fmla="*/ 1173 h 1627"/>
              <a:gd name="T6" fmla="*/ 48 w 1443"/>
              <a:gd name="T7" fmla="*/ 1230 h 1627"/>
              <a:gd name="T8" fmla="*/ 186 w 1443"/>
              <a:gd name="T9" fmla="*/ 1363 h 1627"/>
              <a:gd name="T10" fmla="*/ 210 w 1443"/>
              <a:gd name="T11" fmla="*/ 1455 h 1627"/>
              <a:gd name="T12" fmla="*/ 31 w 1443"/>
              <a:gd name="T13" fmla="*/ 1545 h 1627"/>
              <a:gd name="T14" fmla="*/ 49 w 1443"/>
              <a:gd name="T15" fmla="*/ 1554 h 1627"/>
              <a:gd name="T16" fmla="*/ 61 w 1443"/>
              <a:gd name="T17" fmla="*/ 1620 h 1627"/>
              <a:gd name="T18" fmla="*/ 73 w 1443"/>
              <a:gd name="T19" fmla="*/ 1553 h 1627"/>
              <a:gd name="T20" fmla="*/ 210 w 1443"/>
              <a:gd name="T21" fmla="*/ 1525 h 1627"/>
              <a:gd name="T22" fmla="*/ 215 w 1443"/>
              <a:gd name="T23" fmla="*/ 1537 h 1627"/>
              <a:gd name="T24" fmla="*/ 228 w 1443"/>
              <a:gd name="T25" fmla="*/ 1594 h 1627"/>
              <a:gd name="T26" fmla="*/ 258 w 1443"/>
              <a:gd name="T27" fmla="*/ 1627 h 1627"/>
              <a:gd name="T28" fmla="*/ 271 w 1443"/>
              <a:gd name="T29" fmla="*/ 1594 h 1627"/>
              <a:gd name="T30" fmla="*/ 276 w 1443"/>
              <a:gd name="T31" fmla="*/ 1537 h 1627"/>
              <a:gd name="T32" fmla="*/ 411 w 1443"/>
              <a:gd name="T33" fmla="*/ 1541 h 1627"/>
              <a:gd name="T34" fmla="*/ 388 w 1443"/>
              <a:gd name="T35" fmla="*/ 1586 h 1627"/>
              <a:gd name="T36" fmla="*/ 457 w 1443"/>
              <a:gd name="T37" fmla="*/ 1586 h 1627"/>
              <a:gd name="T38" fmla="*/ 435 w 1443"/>
              <a:gd name="T39" fmla="*/ 1543 h 1627"/>
              <a:gd name="T40" fmla="*/ 452 w 1443"/>
              <a:gd name="T41" fmla="*/ 1504 h 1627"/>
              <a:gd name="T42" fmla="*/ 276 w 1443"/>
              <a:gd name="T43" fmla="*/ 1363 h 1627"/>
              <a:gd name="T44" fmla="*/ 299 w 1443"/>
              <a:gd name="T45" fmla="*/ 1230 h 1627"/>
              <a:gd name="T46" fmla="*/ 514 w 1443"/>
              <a:gd name="T47" fmla="*/ 1182 h 1627"/>
              <a:gd name="T48" fmla="*/ 494 w 1443"/>
              <a:gd name="T49" fmla="*/ 1134 h 1627"/>
              <a:gd name="T50" fmla="*/ 538 w 1443"/>
              <a:gd name="T51" fmla="*/ 1491 h 1627"/>
              <a:gd name="T52" fmla="*/ 722 w 1443"/>
              <a:gd name="T53" fmla="*/ 1528 h 1627"/>
              <a:gd name="T54" fmla="*/ 816 w 1443"/>
              <a:gd name="T55" fmla="*/ 1053 h 1627"/>
              <a:gd name="T56" fmla="*/ 817 w 1443"/>
              <a:gd name="T57" fmla="*/ 1052 h 1627"/>
              <a:gd name="T58" fmla="*/ 818 w 1443"/>
              <a:gd name="T59" fmla="*/ 1027 h 1627"/>
              <a:gd name="T60" fmla="*/ 439 w 1443"/>
              <a:gd name="T61" fmla="*/ 938 h 1627"/>
              <a:gd name="T62" fmla="*/ 820 w 1443"/>
              <a:gd name="T63" fmla="*/ 772 h 1627"/>
              <a:gd name="T64" fmla="*/ 1231 w 1443"/>
              <a:gd name="T65" fmla="*/ 760 h 1627"/>
              <a:gd name="T66" fmla="*/ 1245 w 1443"/>
              <a:gd name="T67" fmla="*/ 707 h 1627"/>
              <a:gd name="T68" fmla="*/ 1428 w 1443"/>
              <a:gd name="T69" fmla="*/ 267 h 1627"/>
              <a:gd name="T70" fmla="*/ 1235 w 1443"/>
              <a:gd name="T71" fmla="*/ 687 h 1627"/>
              <a:gd name="T72" fmla="*/ 1215 w 1443"/>
              <a:gd name="T73" fmla="*/ 700 h 1627"/>
              <a:gd name="T74" fmla="*/ 898 w 1443"/>
              <a:gd name="T75" fmla="*/ 693 h 1627"/>
              <a:gd name="T76" fmla="*/ 507 w 1443"/>
              <a:gd name="T77" fmla="*/ 615 h 1627"/>
              <a:gd name="T78" fmla="*/ 415 w 1443"/>
              <a:gd name="T79" fmla="*/ 354 h 1627"/>
              <a:gd name="T80" fmla="*/ 196 w 1443"/>
              <a:gd name="T81" fmla="*/ 456 h 1627"/>
              <a:gd name="T82" fmla="*/ 138 w 1443"/>
              <a:gd name="T83" fmla="*/ 730 h 1627"/>
              <a:gd name="T84" fmla="*/ 90 w 1443"/>
              <a:gd name="T85" fmla="*/ 530 h 1627"/>
              <a:gd name="T86" fmla="*/ 6 w 1443"/>
              <a:gd name="T87" fmla="*/ 578 h 1627"/>
              <a:gd name="T88" fmla="*/ 49 w 1443"/>
              <a:gd name="T89" fmla="*/ 966 h 1627"/>
              <a:gd name="T90" fmla="*/ 48 w 1443"/>
              <a:gd name="T91" fmla="*/ 1125 h 1627"/>
              <a:gd name="T92" fmla="*/ 96 w 1443"/>
              <a:gd name="T93" fmla="*/ 1084 h 1627"/>
              <a:gd name="T94" fmla="*/ 96 w 1443"/>
              <a:gd name="T95" fmla="*/ 1125 h 1627"/>
              <a:gd name="T96" fmla="*/ 1084 w 1443"/>
              <a:gd name="T97" fmla="*/ 1519 h 1627"/>
              <a:gd name="T98" fmla="*/ 824 w 1443"/>
              <a:gd name="T99" fmla="*/ 1618 h 1627"/>
              <a:gd name="T100" fmla="*/ 1443 w 1443"/>
              <a:gd name="T101" fmla="*/ 1519 h 1627"/>
              <a:gd name="T102" fmla="*/ 1293 w 1443"/>
              <a:gd name="T103" fmla="*/ 870 h 1627"/>
              <a:gd name="T104" fmla="*/ 1443 w 1443"/>
              <a:gd name="T105" fmla="*/ 772 h 1627"/>
              <a:gd name="T106" fmla="*/ 586 w 1443"/>
              <a:gd name="T107" fmla="*/ 870 h 1627"/>
              <a:gd name="T108" fmla="*/ 1084 w 1443"/>
              <a:gd name="T109" fmla="*/ 1519 h 1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43" h="1627">
                <a:moveTo>
                  <a:pt x="613" y="147"/>
                </a:moveTo>
                <a:cubicBezTo>
                  <a:pt x="613" y="65"/>
                  <a:pt x="547" y="0"/>
                  <a:pt x="466" y="0"/>
                </a:cubicBezTo>
                <a:cubicBezTo>
                  <a:pt x="385" y="0"/>
                  <a:pt x="319" y="65"/>
                  <a:pt x="319" y="147"/>
                </a:cubicBezTo>
                <a:cubicBezTo>
                  <a:pt x="319" y="228"/>
                  <a:pt x="385" y="294"/>
                  <a:pt x="466" y="294"/>
                </a:cubicBezTo>
                <a:cubicBezTo>
                  <a:pt x="547" y="294"/>
                  <a:pt x="613" y="228"/>
                  <a:pt x="613" y="147"/>
                </a:cubicBezTo>
                <a:close/>
                <a:moveTo>
                  <a:pt x="0" y="1173"/>
                </a:moveTo>
                <a:cubicBezTo>
                  <a:pt x="0" y="1182"/>
                  <a:pt x="0" y="1182"/>
                  <a:pt x="0" y="1182"/>
                </a:cubicBezTo>
                <a:cubicBezTo>
                  <a:pt x="0" y="1208"/>
                  <a:pt x="22" y="1230"/>
                  <a:pt x="48" y="1230"/>
                </a:cubicBezTo>
                <a:cubicBezTo>
                  <a:pt x="186" y="1230"/>
                  <a:pt x="186" y="1230"/>
                  <a:pt x="186" y="1230"/>
                </a:cubicBezTo>
                <a:cubicBezTo>
                  <a:pt x="186" y="1363"/>
                  <a:pt x="186" y="1363"/>
                  <a:pt x="186" y="1363"/>
                </a:cubicBezTo>
                <a:cubicBezTo>
                  <a:pt x="210" y="1363"/>
                  <a:pt x="210" y="1363"/>
                  <a:pt x="210" y="1363"/>
                </a:cubicBezTo>
                <a:cubicBezTo>
                  <a:pt x="210" y="1455"/>
                  <a:pt x="210" y="1455"/>
                  <a:pt x="210" y="1455"/>
                </a:cubicBezTo>
                <a:cubicBezTo>
                  <a:pt x="31" y="1504"/>
                  <a:pt x="31" y="1504"/>
                  <a:pt x="31" y="1504"/>
                </a:cubicBezTo>
                <a:cubicBezTo>
                  <a:pt x="31" y="1545"/>
                  <a:pt x="31" y="1545"/>
                  <a:pt x="31" y="1545"/>
                </a:cubicBezTo>
                <a:cubicBezTo>
                  <a:pt x="49" y="1543"/>
                  <a:pt x="49" y="1543"/>
                  <a:pt x="49" y="1543"/>
                </a:cubicBezTo>
                <a:cubicBezTo>
                  <a:pt x="49" y="1554"/>
                  <a:pt x="49" y="1554"/>
                  <a:pt x="49" y="1554"/>
                </a:cubicBezTo>
                <a:cubicBezTo>
                  <a:pt x="36" y="1558"/>
                  <a:pt x="26" y="1571"/>
                  <a:pt x="26" y="1586"/>
                </a:cubicBezTo>
                <a:cubicBezTo>
                  <a:pt x="26" y="1605"/>
                  <a:pt x="42" y="1620"/>
                  <a:pt x="61" y="1620"/>
                </a:cubicBezTo>
                <a:cubicBezTo>
                  <a:pt x="80" y="1620"/>
                  <a:pt x="95" y="1605"/>
                  <a:pt x="95" y="1586"/>
                </a:cubicBezTo>
                <a:cubicBezTo>
                  <a:pt x="95" y="1571"/>
                  <a:pt x="86" y="1558"/>
                  <a:pt x="73" y="1553"/>
                </a:cubicBezTo>
                <a:cubicBezTo>
                  <a:pt x="73" y="1541"/>
                  <a:pt x="73" y="1541"/>
                  <a:pt x="73" y="1541"/>
                </a:cubicBezTo>
                <a:cubicBezTo>
                  <a:pt x="210" y="1525"/>
                  <a:pt x="210" y="1525"/>
                  <a:pt x="210" y="1525"/>
                </a:cubicBezTo>
                <a:cubicBezTo>
                  <a:pt x="210" y="1537"/>
                  <a:pt x="210" y="1537"/>
                  <a:pt x="210" y="1537"/>
                </a:cubicBezTo>
                <a:cubicBezTo>
                  <a:pt x="215" y="1537"/>
                  <a:pt x="215" y="1537"/>
                  <a:pt x="215" y="1537"/>
                </a:cubicBezTo>
                <a:cubicBezTo>
                  <a:pt x="215" y="1594"/>
                  <a:pt x="215" y="1594"/>
                  <a:pt x="215" y="1594"/>
                </a:cubicBezTo>
                <a:cubicBezTo>
                  <a:pt x="228" y="1594"/>
                  <a:pt x="228" y="1594"/>
                  <a:pt x="228" y="1594"/>
                </a:cubicBezTo>
                <a:cubicBezTo>
                  <a:pt x="228" y="1627"/>
                  <a:pt x="228" y="1627"/>
                  <a:pt x="228" y="1627"/>
                </a:cubicBezTo>
                <a:cubicBezTo>
                  <a:pt x="258" y="1627"/>
                  <a:pt x="258" y="1627"/>
                  <a:pt x="258" y="1627"/>
                </a:cubicBezTo>
                <a:cubicBezTo>
                  <a:pt x="258" y="1594"/>
                  <a:pt x="258" y="1594"/>
                  <a:pt x="258" y="1594"/>
                </a:cubicBezTo>
                <a:cubicBezTo>
                  <a:pt x="271" y="1594"/>
                  <a:pt x="271" y="1594"/>
                  <a:pt x="271" y="1594"/>
                </a:cubicBezTo>
                <a:cubicBezTo>
                  <a:pt x="271" y="1537"/>
                  <a:pt x="271" y="1537"/>
                  <a:pt x="271" y="1537"/>
                </a:cubicBezTo>
                <a:cubicBezTo>
                  <a:pt x="276" y="1537"/>
                  <a:pt x="276" y="1537"/>
                  <a:pt x="276" y="1537"/>
                </a:cubicBezTo>
                <a:cubicBezTo>
                  <a:pt x="276" y="1525"/>
                  <a:pt x="276" y="1525"/>
                  <a:pt x="276" y="1525"/>
                </a:cubicBezTo>
                <a:cubicBezTo>
                  <a:pt x="411" y="1541"/>
                  <a:pt x="411" y="1541"/>
                  <a:pt x="411" y="1541"/>
                </a:cubicBezTo>
                <a:cubicBezTo>
                  <a:pt x="411" y="1553"/>
                  <a:pt x="411" y="1553"/>
                  <a:pt x="411" y="1553"/>
                </a:cubicBezTo>
                <a:cubicBezTo>
                  <a:pt x="398" y="1558"/>
                  <a:pt x="388" y="1571"/>
                  <a:pt x="388" y="1586"/>
                </a:cubicBezTo>
                <a:cubicBezTo>
                  <a:pt x="388" y="1605"/>
                  <a:pt x="404" y="1620"/>
                  <a:pt x="423" y="1620"/>
                </a:cubicBezTo>
                <a:cubicBezTo>
                  <a:pt x="442" y="1620"/>
                  <a:pt x="457" y="1605"/>
                  <a:pt x="457" y="1586"/>
                </a:cubicBezTo>
                <a:cubicBezTo>
                  <a:pt x="457" y="1571"/>
                  <a:pt x="448" y="1558"/>
                  <a:pt x="435" y="1554"/>
                </a:cubicBezTo>
                <a:cubicBezTo>
                  <a:pt x="435" y="1543"/>
                  <a:pt x="435" y="1543"/>
                  <a:pt x="435" y="1543"/>
                </a:cubicBezTo>
                <a:cubicBezTo>
                  <a:pt x="452" y="1545"/>
                  <a:pt x="452" y="1545"/>
                  <a:pt x="452" y="1545"/>
                </a:cubicBezTo>
                <a:cubicBezTo>
                  <a:pt x="452" y="1504"/>
                  <a:pt x="452" y="1504"/>
                  <a:pt x="452" y="1504"/>
                </a:cubicBezTo>
                <a:cubicBezTo>
                  <a:pt x="276" y="1456"/>
                  <a:pt x="276" y="1456"/>
                  <a:pt x="276" y="1456"/>
                </a:cubicBezTo>
                <a:cubicBezTo>
                  <a:pt x="276" y="1363"/>
                  <a:pt x="276" y="1363"/>
                  <a:pt x="276" y="1363"/>
                </a:cubicBezTo>
                <a:cubicBezTo>
                  <a:pt x="299" y="1363"/>
                  <a:pt x="299" y="1363"/>
                  <a:pt x="299" y="1363"/>
                </a:cubicBezTo>
                <a:cubicBezTo>
                  <a:pt x="299" y="1230"/>
                  <a:pt x="299" y="1230"/>
                  <a:pt x="299" y="1230"/>
                </a:cubicBezTo>
                <a:cubicBezTo>
                  <a:pt x="466" y="1230"/>
                  <a:pt x="466" y="1230"/>
                  <a:pt x="466" y="1230"/>
                </a:cubicBezTo>
                <a:cubicBezTo>
                  <a:pt x="493" y="1230"/>
                  <a:pt x="514" y="1208"/>
                  <a:pt x="514" y="1182"/>
                </a:cubicBezTo>
                <a:cubicBezTo>
                  <a:pt x="514" y="1173"/>
                  <a:pt x="514" y="1173"/>
                  <a:pt x="514" y="1173"/>
                </a:cubicBezTo>
                <a:cubicBezTo>
                  <a:pt x="514" y="1157"/>
                  <a:pt x="506" y="1143"/>
                  <a:pt x="494" y="1134"/>
                </a:cubicBezTo>
                <a:cubicBezTo>
                  <a:pt x="609" y="1134"/>
                  <a:pt x="609" y="1134"/>
                  <a:pt x="609" y="1134"/>
                </a:cubicBezTo>
                <a:cubicBezTo>
                  <a:pt x="538" y="1491"/>
                  <a:pt x="538" y="1491"/>
                  <a:pt x="538" y="1491"/>
                </a:cubicBezTo>
                <a:cubicBezTo>
                  <a:pt x="528" y="1539"/>
                  <a:pt x="562" y="1586"/>
                  <a:pt x="613" y="1596"/>
                </a:cubicBezTo>
                <a:cubicBezTo>
                  <a:pt x="664" y="1606"/>
                  <a:pt x="713" y="1576"/>
                  <a:pt x="722" y="1528"/>
                </a:cubicBezTo>
                <a:cubicBezTo>
                  <a:pt x="816" y="1057"/>
                  <a:pt x="816" y="1057"/>
                  <a:pt x="816" y="1057"/>
                </a:cubicBezTo>
                <a:cubicBezTo>
                  <a:pt x="816" y="1056"/>
                  <a:pt x="816" y="1054"/>
                  <a:pt x="816" y="1053"/>
                </a:cubicBezTo>
                <a:cubicBezTo>
                  <a:pt x="816" y="1053"/>
                  <a:pt x="816" y="1053"/>
                  <a:pt x="816" y="1053"/>
                </a:cubicBezTo>
                <a:cubicBezTo>
                  <a:pt x="817" y="1053"/>
                  <a:pt x="817" y="1052"/>
                  <a:pt x="817" y="1052"/>
                </a:cubicBezTo>
                <a:cubicBezTo>
                  <a:pt x="817" y="1051"/>
                  <a:pt x="817" y="1051"/>
                  <a:pt x="817" y="1051"/>
                </a:cubicBezTo>
                <a:cubicBezTo>
                  <a:pt x="818" y="1043"/>
                  <a:pt x="818" y="1035"/>
                  <a:pt x="818" y="1027"/>
                </a:cubicBezTo>
                <a:cubicBezTo>
                  <a:pt x="813" y="977"/>
                  <a:pt x="771" y="938"/>
                  <a:pt x="720" y="938"/>
                </a:cubicBezTo>
                <a:cubicBezTo>
                  <a:pt x="439" y="938"/>
                  <a:pt x="439" y="938"/>
                  <a:pt x="439" y="938"/>
                </a:cubicBezTo>
                <a:cubicBezTo>
                  <a:pt x="474" y="772"/>
                  <a:pt x="474" y="772"/>
                  <a:pt x="474" y="772"/>
                </a:cubicBezTo>
                <a:cubicBezTo>
                  <a:pt x="820" y="772"/>
                  <a:pt x="820" y="772"/>
                  <a:pt x="820" y="772"/>
                </a:cubicBezTo>
                <a:cubicBezTo>
                  <a:pt x="835" y="772"/>
                  <a:pt x="849" y="767"/>
                  <a:pt x="861" y="760"/>
                </a:cubicBezTo>
                <a:cubicBezTo>
                  <a:pt x="1231" y="760"/>
                  <a:pt x="1231" y="760"/>
                  <a:pt x="1231" y="760"/>
                </a:cubicBezTo>
                <a:cubicBezTo>
                  <a:pt x="1231" y="717"/>
                  <a:pt x="1231" y="717"/>
                  <a:pt x="1231" y="717"/>
                </a:cubicBezTo>
                <a:cubicBezTo>
                  <a:pt x="1238" y="717"/>
                  <a:pt x="1251" y="709"/>
                  <a:pt x="1245" y="707"/>
                </a:cubicBezTo>
                <a:cubicBezTo>
                  <a:pt x="1258" y="712"/>
                  <a:pt x="1258" y="712"/>
                  <a:pt x="1258" y="712"/>
                </a:cubicBezTo>
                <a:cubicBezTo>
                  <a:pt x="1427" y="272"/>
                  <a:pt x="1255" y="721"/>
                  <a:pt x="1428" y="267"/>
                </a:cubicBezTo>
                <a:cubicBezTo>
                  <a:pt x="1372" y="246"/>
                  <a:pt x="1400" y="256"/>
                  <a:pt x="1400" y="256"/>
                </a:cubicBezTo>
                <a:cubicBezTo>
                  <a:pt x="1235" y="687"/>
                  <a:pt x="1235" y="687"/>
                  <a:pt x="1235" y="687"/>
                </a:cubicBezTo>
                <a:cubicBezTo>
                  <a:pt x="1234" y="686"/>
                  <a:pt x="1232" y="686"/>
                  <a:pt x="1231" y="686"/>
                </a:cubicBezTo>
                <a:cubicBezTo>
                  <a:pt x="1223" y="686"/>
                  <a:pt x="1216" y="692"/>
                  <a:pt x="1215" y="700"/>
                </a:cubicBezTo>
                <a:cubicBezTo>
                  <a:pt x="898" y="700"/>
                  <a:pt x="898" y="700"/>
                  <a:pt x="898" y="700"/>
                </a:cubicBezTo>
                <a:cubicBezTo>
                  <a:pt x="898" y="698"/>
                  <a:pt x="898" y="695"/>
                  <a:pt x="898" y="693"/>
                </a:cubicBezTo>
                <a:cubicBezTo>
                  <a:pt x="898" y="650"/>
                  <a:pt x="863" y="615"/>
                  <a:pt x="820" y="615"/>
                </a:cubicBezTo>
                <a:cubicBezTo>
                  <a:pt x="507" y="615"/>
                  <a:pt x="507" y="615"/>
                  <a:pt x="507" y="615"/>
                </a:cubicBezTo>
                <a:cubicBezTo>
                  <a:pt x="526" y="525"/>
                  <a:pt x="526" y="525"/>
                  <a:pt x="526" y="525"/>
                </a:cubicBezTo>
                <a:cubicBezTo>
                  <a:pt x="542" y="447"/>
                  <a:pt x="492" y="371"/>
                  <a:pt x="415" y="354"/>
                </a:cubicBezTo>
                <a:cubicBezTo>
                  <a:pt x="367" y="344"/>
                  <a:pt x="367" y="344"/>
                  <a:pt x="367" y="344"/>
                </a:cubicBezTo>
                <a:cubicBezTo>
                  <a:pt x="289" y="328"/>
                  <a:pt x="213" y="378"/>
                  <a:pt x="196" y="456"/>
                </a:cubicBezTo>
                <a:cubicBezTo>
                  <a:pt x="151" y="670"/>
                  <a:pt x="151" y="670"/>
                  <a:pt x="151" y="670"/>
                </a:cubicBezTo>
                <a:cubicBezTo>
                  <a:pt x="138" y="730"/>
                  <a:pt x="138" y="730"/>
                  <a:pt x="138" y="730"/>
                </a:cubicBezTo>
                <a:cubicBezTo>
                  <a:pt x="138" y="578"/>
                  <a:pt x="138" y="578"/>
                  <a:pt x="138" y="578"/>
                </a:cubicBezTo>
                <a:cubicBezTo>
                  <a:pt x="138" y="552"/>
                  <a:pt x="117" y="530"/>
                  <a:pt x="90" y="530"/>
                </a:cubicBezTo>
                <a:cubicBezTo>
                  <a:pt x="54" y="530"/>
                  <a:pt x="54" y="530"/>
                  <a:pt x="54" y="530"/>
                </a:cubicBezTo>
                <a:cubicBezTo>
                  <a:pt x="28" y="530"/>
                  <a:pt x="6" y="552"/>
                  <a:pt x="6" y="578"/>
                </a:cubicBezTo>
                <a:cubicBezTo>
                  <a:pt x="6" y="918"/>
                  <a:pt x="6" y="918"/>
                  <a:pt x="6" y="918"/>
                </a:cubicBezTo>
                <a:cubicBezTo>
                  <a:pt x="6" y="943"/>
                  <a:pt x="25" y="964"/>
                  <a:pt x="49" y="966"/>
                </a:cubicBezTo>
                <a:cubicBezTo>
                  <a:pt x="49" y="1125"/>
                  <a:pt x="49" y="1125"/>
                  <a:pt x="49" y="1125"/>
                </a:cubicBezTo>
                <a:cubicBezTo>
                  <a:pt x="48" y="1125"/>
                  <a:pt x="48" y="1125"/>
                  <a:pt x="48" y="1125"/>
                </a:cubicBezTo>
                <a:cubicBezTo>
                  <a:pt x="22" y="1125"/>
                  <a:pt x="0" y="1146"/>
                  <a:pt x="0" y="1173"/>
                </a:cubicBezTo>
                <a:close/>
                <a:moveTo>
                  <a:pt x="96" y="1084"/>
                </a:moveTo>
                <a:cubicBezTo>
                  <a:pt x="106" y="1101"/>
                  <a:pt x="121" y="1116"/>
                  <a:pt x="140" y="1125"/>
                </a:cubicBezTo>
                <a:cubicBezTo>
                  <a:pt x="96" y="1125"/>
                  <a:pt x="96" y="1125"/>
                  <a:pt x="96" y="1125"/>
                </a:cubicBezTo>
                <a:lnTo>
                  <a:pt x="96" y="1084"/>
                </a:lnTo>
                <a:close/>
                <a:moveTo>
                  <a:pt x="1084" y="1519"/>
                </a:moveTo>
                <a:cubicBezTo>
                  <a:pt x="824" y="1519"/>
                  <a:pt x="824" y="1519"/>
                  <a:pt x="824" y="1519"/>
                </a:cubicBezTo>
                <a:cubicBezTo>
                  <a:pt x="824" y="1618"/>
                  <a:pt x="824" y="1618"/>
                  <a:pt x="824" y="1618"/>
                </a:cubicBezTo>
                <a:cubicBezTo>
                  <a:pt x="1443" y="1618"/>
                  <a:pt x="1443" y="1618"/>
                  <a:pt x="1443" y="1618"/>
                </a:cubicBezTo>
                <a:cubicBezTo>
                  <a:pt x="1443" y="1519"/>
                  <a:pt x="1443" y="1519"/>
                  <a:pt x="1443" y="1519"/>
                </a:cubicBezTo>
                <a:cubicBezTo>
                  <a:pt x="1293" y="1519"/>
                  <a:pt x="1293" y="1519"/>
                  <a:pt x="1293" y="1519"/>
                </a:cubicBezTo>
                <a:cubicBezTo>
                  <a:pt x="1293" y="870"/>
                  <a:pt x="1293" y="870"/>
                  <a:pt x="1293" y="870"/>
                </a:cubicBezTo>
                <a:cubicBezTo>
                  <a:pt x="1443" y="870"/>
                  <a:pt x="1443" y="870"/>
                  <a:pt x="1443" y="870"/>
                </a:cubicBezTo>
                <a:cubicBezTo>
                  <a:pt x="1443" y="772"/>
                  <a:pt x="1443" y="772"/>
                  <a:pt x="1443" y="772"/>
                </a:cubicBezTo>
                <a:cubicBezTo>
                  <a:pt x="586" y="772"/>
                  <a:pt x="586" y="772"/>
                  <a:pt x="586" y="772"/>
                </a:cubicBezTo>
                <a:cubicBezTo>
                  <a:pt x="586" y="870"/>
                  <a:pt x="586" y="870"/>
                  <a:pt x="586" y="870"/>
                </a:cubicBezTo>
                <a:cubicBezTo>
                  <a:pt x="1084" y="870"/>
                  <a:pt x="1084" y="870"/>
                  <a:pt x="1084" y="870"/>
                </a:cubicBezTo>
                <a:lnTo>
                  <a:pt x="1084" y="1519"/>
                </a:lnTo>
                <a:close/>
              </a:path>
            </a:pathLst>
          </a:custGeom>
          <a:solidFill>
            <a:schemeClr val="accent2"/>
          </a:solidFill>
          <a:ln>
            <a:noFill/>
          </a:ln>
        </p:spPr>
        <p:txBody>
          <a:bodyPr vert="horz" wrap="square" lIns="71947" tIns="35976" rIns="71947" bIns="35976" numCol="1" anchor="t" anchorCtr="0" compatLnSpc="1"/>
          <a:lstStyle/>
          <a:p>
            <a:endParaRPr lang="en-US" dirty="0">
              <a:cs typeface="+mn-ea"/>
            </a:endParaRPr>
          </a:p>
        </p:txBody>
      </p:sp>
      <p:sp>
        <p:nvSpPr>
          <p:cNvPr id="17" name="Freeform 66"/>
          <p:cNvSpPr>
            <a:spLocks noEditPoints="1" noChangeArrowheads="1"/>
          </p:cNvSpPr>
          <p:nvPr/>
        </p:nvSpPr>
        <p:spPr bwMode="auto">
          <a:xfrm>
            <a:off x="1104097" y="1639594"/>
            <a:ext cx="1984955" cy="1832505"/>
          </a:xfrm>
          <a:custGeom>
            <a:avLst/>
            <a:gdLst>
              <a:gd name="T0" fmla="*/ 41 w 54"/>
              <a:gd name="T1" fmla="*/ 0 h 49"/>
              <a:gd name="T2" fmla="*/ 34 w 54"/>
              <a:gd name="T3" fmla="*/ 0 h 49"/>
              <a:gd name="T4" fmla="*/ 13 w 54"/>
              <a:gd name="T5" fmla="*/ 0 h 49"/>
              <a:gd name="T6" fmla="*/ 0 w 54"/>
              <a:gd name="T7" fmla="*/ 13 h 49"/>
              <a:gd name="T8" fmla="*/ 0 w 54"/>
              <a:gd name="T9" fmla="*/ 15 h 49"/>
              <a:gd name="T10" fmla="*/ 0 w 54"/>
              <a:gd name="T11" fmla="*/ 25 h 49"/>
              <a:gd name="T12" fmla="*/ 13 w 54"/>
              <a:gd name="T13" fmla="*/ 38 h 49"/>
              <a:gd name="T14" fmla="*/ 23 w 54"/>
              <a:gd name="T15" fmla="*/ 38 h 49"/>
              <a:gd name="T16" fmla="*/ 45 w 54"/>
              <a:gd name="T17" fmla="*/ 49 h 49"/>
              <a:gd name="T18" fmla="*/ 41 w 54"/>
              <a:gd name="T19" fmla="*/ 38 h 49"/>
              <a:gd name="T20" fmla="*/ 41 w 54"/>
              <a:gd name="T21" fmla="*/ 38 h 49"/>
              <a:gd name="T22" fmla="*/ 54 w 54"/>
              <a:gd name="T23" fmla="*/ 25 h 49"/>
              <a:gd name="T24" fmla="*/ 54 w 54"/>
              <a:gd name="T25" fmla="*/ 13 h 49"/>
              <a:gd name="T26" fmla="*/ 41 w 54"/>
              <a:gd name="T27" fmla="*/ 0 h 49"/>
              <a:gd name="T28" fmla="*/ 14 w 54"/>
              <a:gd name="T29" fmla="*/ 22 h 49"/>
              <a:gd name="T30" fmla="*/ 11 w 54"/>
              <a:gd name="T31" fmla="*/ 19 h 49"/>
              <a:gd name="T32" fmla="*/ 14 w 54"/>
              <a:gd name="T33" fmla="*/ 16 h 49"/>
              <a:gd name="T34" fmla="*/ 17 w 54"/>
              <a:gd name="T35" fmla="*/ 19 h 49"/>
              <a:gd name="T36" fmla="*/ 14 w 54"/>
              <a:gd name="T37" fmla="*/ 22 h 49"/>
              <a:gd name="T38" fmla="*/ 22 w 54"/>
              <a:gd name="T39" fmla="*/ 22 h 49"/>
              <a:gd name="T40" fmla="*/ 19 w 54"/>
              <a:gd name="T41" fmla="*/ 19 h 49"/>
              <a:gd name="T42" fmla="*/ 22 w 54"/>
              <a:gd name="T43" fmla="*/ 16 h 49"/>
              <a:gd name="T44" fmla="*/ 25 w 54"/>
              <a:gd name="T45" fmla="*/ 19 h 49"/>
              <a:gd name="T46" fmla="*/ 22 w 54"/>
              <a:gd name="T47" fmla="*/ 22 h 49"/>
              <a:gd name="T48" fmla="*/ 32 w 54"/>
              <a:gd name="T49" fmla="*/ 22 h 49"/>
              <a:gd name="T50" fmla="*/ 29 w 54"/>
              <a:gd name="T51" fmla="*/ 19 h 49"/>
              <a:gd name="T52" fmla="*/ 32 w 54"/>
              <a:gd name="T53" fmla="*/ 16 h 49"/>
              <a:gd name="T54" fmla="*/ 35 w 54"/>
              <a:gd name="T55" fmla="*/ 19 h 49"/>
              <a:gd name="T56" fmla="*/ 32 w 54"/>
              <a:gd name="T57" fmla="*/ 22 h 49"/>
              <a:gd name="T58" fmla="*/ 40 w 54"/>
              <a:gd name="T59" fmla="*/ 22 h 49"/>
              <a:gd name="T60" fmla="*/ 37 w 54"/>
              <a:gd name="T61" fmla="*/ 19 h 49"/>
              <a:gd name="T62" fmla="*/ 40 w 54"/>
              <a:gd name="T63" fmla="*/ 16 h 49"/>
              <a:gd name="T64" fmla="*/ 43 w 54"/>
              <a:gd name="T65" fmla="*/ 19 h 49"/>
              <a:gd name="T66" fmla="*/ 40 w 54"/>
              <a:gd name="T67" fmla="*/ 22 h 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4"/>
              <a:gd name="T103" fmla="*/ 0 h 49"/>
              <a:gd name="T104" fmla="*/ 54 w 54"/>
              <a:gd name="T105" fmla="*/ 49 h 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4" h="49">
                <a:moveTo>
                  <a:pt x="41" y="0"/>
                </a:moveTo>
                <a:cubicBezTo>
                  <a:pt x="34" y="0"/>
                  <a:pt x="34" y="0"/>
                  <a:pt x="34" y="0"/>
                </a:cubicBezTo>
                <a:cubicBezTo>
                  <a:pt x="13" y="0"/>
                  <a:pt x="13" y="0"/>
                  <a:pt x="13" y="0"/>
                </a:cubicBezTo>
                <a:cubicBezTo>
                  <a:pt x="6" y="0"/>
                  <a:pt x="0" y="6"/>
                  <a:pt x="0" y="13"/>
                </a:cubicBezTo>
                <a:cubicBezTo>
                  <a:pt x="0" y="15"/>
                  <a:pt x="0" y="15"/>
                  <a:pt x="0" y="15"/>
                </a:cubicBezTo>
                <a:cubicBezTo>
                  <a:pt x="0" y="25"/>
                  <a:pt x="0" y="25"/>
                  <a:pt x="0" y="25"/>
                </a:cubicBezTo>
                <a:cubicBezTo>
                  <a:pt x="0" y="32"/>
                  <a:pt x="6" y="38"/>
                  <a:pt x="13" y="38"/>
                </a:cubicBezTo>
                <a:cubicBezTo>
                  <a:pt x="23" y="38"/>
                  <a:pt x="23" y="38"/>
                  <a:pt x="23" y="38"/>
                </a:cubicBezTo>
                <a:cubicBezTo>
                  <a:pt x="45" y="49"/>
                  <a:pt x="45" y="49"/>
                  <a:pt x="45" y="49"/>
                </a:cubicBezTo>
                <a:cubicBezTo>
                  <a:pt x="41" y="38"/>
                  <a:pt x="41" y="38"/>
                  <a:pt x="41" y="38"/>
                </a:cubicBezTo>
                <a:cubicBezTo>
                  <a:pt x="41" y="38"/>
                  <a:pt x="41" y="38"/>
                  <a:pt x="41" y="38"/>
                </a:cubicBezTo>
                <a:cubicBezTo>
                  <a:pt x="49" y="38"/>
                  <a:pt x="54" y="32"/>
                  <a:pt x="54" y="25"/>
                </a:cubicBezTo>
                <a:cubicBezTo>
                  <a:pt x="54" y="13"/>
                  <a:pt x="54" y="13"/>
                  <a:pt x="54" y="13"/>
                </a:cubicBezTo>
                <a:cubicBezTo>
                  <a:pt x="54" y="6"/>
                  <a:pt x="49" y="0"/>
                  <a:pt x="41" y="0"/>
                </a:cubicBezTo>
                <a:close/>
                <a:moveTo>
                  <a:pt x="14" y="22"/>
                </a:moveTo>
                <a:cubicBezTo>
                  <a:pt x="12" y="22"/>
                  <a:pt x="11" y="21"/>
                  <a:pt x="11" y="19"/>
                </a:cubicBezTo>
                <a:cubicBezTo>
                  <a:pt x="11" y="18"/>
                  <a:pt x="12" y="16"/>
                  <a:pt x="14" y="16"/>
                </a:cubicBezTo>
                <a:cubicBezTo>
                  <a:pt x="15" y="16"/>
                  <a:pt x="17" y="18"/>
                  <a:pt x="17" y="19"/>
                </a:cubicBezTo>
                <a:cubicBezTo>
                  <a:pt x="17" y="21"/>
                  <a:pt x="15" y="22"/>
                  <a:pt x="14" y="22"/>
                </a:cubicBezTo>
                <a:close/>
                <a:moveTo>
                  <a:pt x="22" y="22"/>
                </a:moveTo>
                <a:cubicBezTo>
                  <a:pt x="21" y="22"/>
                  <a:pt x="19" y="21"/>
                  <a:pt x="19" y="19"/>
                </a:cubicBezTo>
                <a:cubicBezTo>
                  <a:pt x="19" y="18"/>
                  <a:pt x="21" y="16"/>
                  <a:pt x="22" y="16"/>
                </a:cubicBezTo>
                <a:cubicBezTo>
                  <a:pt x="24" y="16"/>
                  <a:pt x="25" y="18"/>
                  <a:pt x="25" y="19"/>
                </a:cubicBezTo>
                <a:cubicBezTo>
                  <a:pt x="25" y="21"/>
                  <a:pt x="24" y="22"/>
                  <a:pt x="22" y="22"/>
                </a:cubicBezTo>
                <a:close/>
                <a:moveTo>
                  <a:pt x="32" y="22"/>
                </a:moveTo>
                <a:cubicBezTo>
                  <a:pt x="30" y="22"/>
                  <a:pt x="29" y="21"/>
                  <a:pt x="29" y="19"/>
                </a:cubicBezTo>
                <a:cubicBezTo>
                  <a:pt x="29" y="18"/>
                  <a:pt x="30" y="16"/>
                  <a:pt x="32" y="16"/>
                </a:cubicBezTo>
                <a:cubicBezTo>
                  <a:pt x="33" y="16"/>
                  <a:pt x="35" y="18"/>
                  <a:pt x="35" y="19"/>
                </a:cubicBezTo>
                <a:cubicBezTo>
                  <a:pt x="35" y="21"/>
                  <a:pt x="33" y="22"/>
                  <a:pt x="32" y="22"/>
                </a:cubicBezTo>
                <a:close/>
                <a:moveTo>
                  <a:pt x="40" y="22"/>
                </a:moveTo>
                <a:cubicBezTo>
                  <a:pt x="39" y="22"/>
                  <a:pt x="37" y="21"/>
                  <a:pt x="37" y="19"/>
                </a:cubicBezTo>
                <a:cubicBezTo>
                  <a:pt x="37" y="18"/>
                  <a:pt x="39" y="16"/>
                  <a:pt x="40" y="16"/>
                </a:cubicBezTo>
                <a:cubicBezTo>
                  <a:pt x="42" y="16"/>
                  <a:pt x="43" y="18"/>
                  <a:pt x="43" y="19"/>
                </a:cubicBezTo>
                <a:cubicBezTo>
                  <a:pt x="43" y="21"/>
                  <a:pt x="42" y="22"/>
                  <a:pt x="40" y="22"/>
                </a:cubicBezTo>
                <a:close/>
              </a:path>
            </a:pathLst>
          </a:custGeom>
          <a:solidFill>
            <a:schemeClr val="accent2"/>
          </a:solidFill>
          <a:ln>
            <a:noFill/>
          </a:ln>
        </p:spPr>
        <p:txBody>
          <a:bodyPr lIns="121908" tIns="60954" rIns="121908" bIns="60954"/>
          <a:lstStyle/>
          <a:p>
            <a:endParaRPr lang="zh-CN" altLang="zh-CN">
              <a:cs typeface="+mn-ea"/>
              <a:sym typeface="宋体" panose="02010600030101010101" pitchFamily="2" charset="-122"/>
            </a:endParaRPr>
          </a:p>
        </p:txBody>
      </p:sp>
      <p:sp>
        <p:nvSpPr>
          <p:cNvPr id="2" name="标题 1"/>
          <p:cNvSpPr>
            <a:spLocks noGrp="1"/>
          </p:cNvSpPr>
          <p:nvPr>
            <p:ph type="title"/>
          </p:nvPr>
        </p:nvSpPr>
        <p:spPr/>
        <p:txBody>
          <a:bodyPr>
            <a:normAutofit fontScale="90000"/>
          </a:bodyPr>
          <a:lstStyle/>
          <a:p>
            <a:r>
              <a:rPr lang="zh-CN" altLang="en-US" dirty="0"/>
              <a:t>单击此处添加标题</a:t>
            </a:r>
            <a:endParaRPr lang="zh-CN" altLang="en-US" dirty="0">
              <a:ea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par>
                          <p:cTn id="14" fill="hold">
                            <p:stCondLst>
                              <p:cond delay="1500"/>
                            </p:stCondLst>
                            <p:childTnLst>
                              <p:par>
                                <p:cTn id="15" presetID="2" presetClass="entr" presetSubtype="2" decel="10000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1+#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par>
                          <p:cTn id="32" fill="hold">
                            <p:stCondLst>
                              <p:cond delay="1000"/>
                            </p:stCondLst>
                            <p:childTnLst>
                              <p:par>
                                <p:cTn id="33" presetID="2" presetClass="entr" presetSubtype="2" decel="10000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1+#ppt_w/2"/>
                                          </p:val>
                                        </p:tav>
                                        <p:tav tm="100000">
                                          <p:val>
                                            <p:strVal val="#ppt_x"/>
                                          </p:val>
                                        </p:tav>
                                      </p:tavLst>
                                    </p:anim>
                                    <p:anim calcmode="lin" valueType="num">
                                      <p:cBhvr additive="base">
                                        <p:cTn id="36" dur="50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1500"/>
                            </p:stCondLst>
                            <p:childTnLst>
                              <p:par>
                                <p:cTn id="38" presetID="10" presetClass="entr" presetSubtype="0"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left)">
                                      <p:cBhvr>
                                        <p:cTn id="43" dur="500"/>
                                        <p:tgtEl>
                                          <p:spTgt spid="7"/>
                                        </p:tgtEl>
                                      </p:cBhvr>
                                    </p:animEffect>
                                  </p:child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animBg="1"/>
      <p:bldP spid="14" grpId="0"/>
      <p:bldP spid="15" grpId="0"/>
      <p:bldP spid="16" grpId="0" animBg="1"/>
      <p:bldP spid="1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343177" y="2468895"/>
            <a:ext cx="4391891" cy="2497135"/>
            <a:chOff x="4734035" y="2620621"/>
            <a:chExt cx="3294347" cy="1872851"/>
          </a:xfrm>
          <a:solidFill>
            <a:schemeClr val="accent3"/>
          </a:solidFill>
        </p:grpSpPr>
        <p:sp>
          <p:nvSpPr>
            <p:cNvPr id="5" name="AutoShape 3"/>
            <p:cNvSpPr>
              <a:spLocks noChangeArrowheads="1"/>
            </p:cNvSpPr>
            <p:nvPr/>
          </p:nvSpPr>
          <p:spPr bwMode="gray">
            <a:xfrm>
              <a:off x="4734035" y="2620621"/>
              <a:ext cx="3294347" cy="1872851"/>
            </a:xfrm>
            <a:prstGeom prst="rightArrow">
              <a:avLst>
                <a:gd name="adj1" fmla="val 64000"/>
                <a:gd name="adj2" fmla="val 37599"/>
              </a:avLst>
            </a:prstGeom>
            <a:solidFill>
              <a:schemeClr val="accent5"/>
            </a:solidFill>
            <a:ln w="25400" algn="ctr">
              <a:noFill/>
              <a:miter lim="800000"/>
            </a:ln>
          </p:spPr>
          <p:txBody>
            <a:bodyPr lIns="45720" tIns="44450" rIns="45720" bIns="44450" anchor="ctr" anchorCtr="1"/>
            <a:lstStyle/>
            <a:p>
              <a:pPr>
                <a:defRPr/>
              </a:pPr>
              <a:endParaRPr lang="zh-TW" altLang="en-US" kern="0">
                <a:solidFill>
                  <a:sysClr val="windowText" lastClr="000000"/>
                </a:solidFill>
                <a:cs typeface="+mn-ea"/>
              </a:endParaRPr>
            </a:p>
          </p:txBody>
        </p:sp>
        <p:sp>
          <p:nvSpPr>
            <p:cNvPr id="6" name="TextBox 11"/>
            <p:cNvSpPr txBox="1">
              <a:spLocks noChangeArrowheads="1"/>
            </p:cNvSpPr>
            <p:nvPr/>
          </p:nvSpPr>
          <p:spPr bwMode="auto">
            <a:xfrm flipH="1">
              <a:off x="5699417" y="3356992"/>
              <a:ext cx="1752902" cy="380873"/>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700" b="1" kern="0" dirty="0">
                  <a:solidFill>
                    <a:schemeClr val="bg1"/>
                  </a:solidFill>
                  <a:latin typeface="+mn-ea"/>
                  <a:ea typeface="+mn-ea"/>
                  <a:cs typeface="+mn-ea"/>
                </a:rPr>
                <a:t>点击添加标题    </a:t>
              </a:r>
              <a:endParaRPr lang="en-US" altLang="zh-CN" sz="2700" b="1" kern="0" dirty="0">
                <a:solidFill>
                  <a:schemeClr val="bg1"/>
                </a:solidFill>
                <a:latin typeface="+mn-ea"/>
                <a:ea typeface="+mn-ea"/>
                <a:cs typeface="+mn-ea"/>
              </a:endParaRPr>
            </a:p>
          </p:txBody>
        </p:sp>
      </p:grpSp>
      <p:sp>
        <p:nvSpPr>
          <p:cNvPr id="7" name="AutoShape 5"/>
          <p:cNvSpPr>
            <a:spLocks noChangeArrowheads="1"/>
          </p:cNvSpPr>
          <p:nvPr/>
        </p:nvSpPr>
        <p:spPr bwMode="auto">
          <a:xfrm>
            <a:off x="6343175" y="2916215"/>
            <a:ext cx="1285022" cy="883580"/>
          </a:xfrm>
          <a:custGeom>
            <a:avLst/>
            <a:gdLst>
              <a:gd name="connsiteX0" fmla="*/ 0 w 959131"/>
              <a:gd name="connsiteY0" fmla="*/ 641255 h 641255"/>
              <a:gd name="connsiteX1" fmla="*/ 0 w 959131"/>
              <a:gd name="connsiteY1" fmla="*/ 0 h 641255"/>
              <a:gd name="connsiteX2" fmla="*/ 959131 w 959131"/>
              <a:gd name="connsiteY2" fmla="*/ 641255 h 641255"/>
              <a:gd name="connsiteX3" fmla="*/ 0 w 959131"/>
              <a:gd name="connsiteY3" fmla="*/ 641255 h 641255"/>
              <a:gd name="connsiteX0-1" fmla="*/ 0 w 963893"/>
              <a:gd name="connsiteY0-2" fmla="*/ 641255 h 655542"/>
              <a:gd name="connsiteX1-3" fmla="*/ 0 w 963893"/>
              <a:gd name="connsiteY1-4" fmla="*/ 0 h 655542"/>
              <a:gd name="connsiteX2-5" fmla="*/ 963893 w 963893"/>
              <a:gd name="connsiteY2-6" fmla="*/ 655542 h 655542"/>
              <a:gd name="connsiteX3-7" fmla="*/ 0 w 963893"/>
              <a:gd name="connsiteY3-8" fmla="*/ 641255 h 655542"/>
              <a:gd name="connsiteX0-9" fmla="*/ 0 w 963893"/>
              <a:gd name="connsiteY0-10" fmla="*/ 660305 h 660305"/>
              <a:gd name="connsiteX1-11" fmla="*/ 0 w 963893"/>
              <a:gd name="connsiteY1-12" fmla="*/ 0 h 660305"/>
              <a:gd name="connsiteX2-13" fmla="*/ 963893 w 963893"/>
              <a:gd name="connsiteY2-14" fmla="*/ 655542 h 660305"/>
              <a:gd name="connsiteX3-15" fmla="*/ 0 w 963893"/>
              <a:gd name="connsiteY3-16" fmla="*/ 660305 h 660305"/>
              <a:gd name="connsiteX0-17" fmla="*/ 0 w 966274"/>
              <a:gd name="connsiteY0-18" fmla="*/ 660305 h 660305"/>
              <a:gd name="connsiteX1-19" fmla="*/ 0 w 966274"/>
              <a:gd name="connsiteY1-20" fmla="*/ 0 h 660305"/>
              <a:gd name="connsiteX2-21" fmla="*/ 966274 w 966274"/>
              <a:gd name="connsiteY2-22" fmla="*/ 657923 h 660305"/>
              <a:gd name="connsiteX3-23" fmla="*/ 0 w 966274"/>
              <a:gd name="connsiteY3-24" fmla="*/ 660305 h 660305"/>
              <a:gd name="connsiteX0-25" fmla="*/ 0 w 959130"/>
              <a:gd name="connsiteY0-26" fmla="*/ 660305 h 660305"/>
              <a:gd name="connsiteX1-27" fmla="*/ 0 w 959130"/>
              <a:gd name="connsiteY1-28" fmla="*/ 0 h 660305"/>
              <a:gd name="connsiteX2-29" fmla="*/ 959130 w 959130"/>
              <a:gd name="connsiteY2-30" fmla="*/ 657923 h 660305"/>
              <a:gd name="connsiteX3-31" fmla="*/ 0 w 959130"/>
              <a:gd name="connsiteY3-32" fmla="*/ 660305 h 660305"/>
              <a:gd name="connsiteX0-33" fmla="*/ 0 w 963892"/>
              <a:gd name="connsiteY0-34" fmla="*/ 660305 h 662685"/>
              <a:gd name="connsiteX1-35" fmla="*/ 0 w 963892"/>
              <a:gd name="connsiteY1-36" fmla="*/ 0 h 662685"/>
              <a:gd name="connsiteX2-37" fmla="*/ 963892 w 963892"/>
              <a:gd name="connsiteY2-38" fmla="*/ 662685 h 662685"/>
              <a:gd name="connsiteX3-39" fmla="*/ 0 w 963892"/>
              <a:gd name="connsiteY3-40" fmla="*/ 660305 h 662685"/>
            </a:gdLst>
            <a:ahLst/>
            <a:cxnLst>
              <a:cxn ang="0">
                <a:pos x="connsiteX0-1" y="connsiteY0-2"/>
              </a:cxn>
              <a:cxn ang="0">
                <a:pos x="connsiteX1-3" y="connsiteY1-4"/>
              </a:cxn>
              <a:cxn ang="0">
                <a:pos x="connsiteX2-5" y="connsiteY2-6"/>
              </a:cxn>
              <a:cxn ang="0">
                <a:pos x="connsiteX3-7" y="connsiteY3-8"/>
              </a:cxn>
            </a:cxnLst>
            <a:rect l="l" t="t" r="r" b="b"/>
            <a:pathLst>
              <a:path w="963892" h="662685">
                <a:moveTo>
                  <a:pt x="0" y="660305"/>
                </a:moveTo>
                <a:lnTo>
                  <a:pt x="0" y="0"/>
                </a:lnTo>
                <a:lnTo>
                  <a:pt x="963892" y="662685"/>
                </a:lnTo>
                <a:lnTo>
                  <a:pt x="0" y="660305"/>
                </a:lnTo>
                <a:close/>
              </a:path>
            </a:pathLst>
          </a:custGeom>
          <a:solidFill>
            <a:schemeClr val="accent4">
              <a:lumMod val="75000"/>
            </a:schemeClr>
          </a:solidFill>
          <a:ln>
            <a:noFill/>
          </a:ln>
        </p:spPr>
        <p:txBody>
          <a:bodyPr wrap="none" lIns="0" tIns="0" rIns="0" bIns="0" anchor="ctr"/>
          <a:lstStyle/>
          <a:p>
            <a:pPr>
              <a:defRPr/>
            </a:pPr>
            <a:endParaRPr lang="zh-TW" altLang="en-US" kern="0">
              <a:solidFill>
                <a:sysClr val="windowText" lastClr="000000"/>
              </a:solidFill>
              <a:cs typeface="+mn-ea"/>
            </a:endParaRPr>
          </a:p>
        </p:txBody>
      </p:sp>
      <p:sp>
        <p:nvSpPr>
          <p:cNvPr id="8" name="TextBox 7"/>
          <p:cNvSpPr txBox="1"/>
          <p:nvPr/>
        </p:nvSpPr>
        <p:spPr>
          <a:xfrm>
            <a:off x="1488089" y="1421922"/>
            <a:ext cx="8501155" cy="854940"/>
          </a:xfrm>
          <a:prstGeom prst="rect">
            <a:avLst/>
          </a:prstGeom>
          <a:noFill/>
        </p:spPr>
        <p:txBody>
          <a:bodyPr wrap="square" lIns="115150" tIns="57576" rIns="115150" bIns="57576" rtlCol="0">
            <a:spAutoFit/>
          </a:bodyPr>
          <a:lstStyle/>
          <a:p>
            <a:pPr>
              <a:lnSpc>
                <a:spcPct val="150000"/>
              </a:lnSpc>
            </a:pPr>
            <a:r>
              <a:rPr lang="zh-CN" altLang="en-US" sz="1600" dirty="0">
                <a:solidFill>
                  <a:schemeClr val="tx1">
                    <a:lumMod val="65000"/>
                    <a:lumOff val="35000"/>
                  </a:schemeClr>
                </a:solidFill>
                <a:latin typeface="+mn-ea"/>
                <a:cs typeface="+mn-ea"/>
              </a:rPr>
              <a:t>单击此处添加文本单击此处添加文本 单击此处添加文本单击此处添加文本单击此处添加文本单击此处添加文本单击此处添加文本单击此处添加</a:t>
            </a:r>
            <a:endParaRPr lang="en-US" altLang="zh-CN" sz="1600" dirty="0">
              <a:solidFill>
                <a:schemeClr val="tx1">
                  <a:lumMod val="65000"/>
                  <a:lumOff val="35000"/>
                </a:schemeClr>
              </a:solidFill>
              <a:latin typeface="+mn-ea"/>
              <a:cs typeface="+mn-ea"/>
            </a:endParaRPr>
          </a:p>
        </p:txBody>
      </p:sp>
      <p:cxnSp>
        <p:nvCxnSpPr>
          <p:cNvPr id="10" name="直接连接符 9"/>
          <p:cNvCxnSpPr/>
          <p:nvPr/>
        </p:nvCxnSpPr>
        <p:spPr>
          <a:xfrm>
            <a:off x="1620016" y="2363815"/>
            <a:ext cx="8369229" cy="0"/>
          </a:xfrm>
          <a:prstGeom prst="line">
            <a:avLst/>
          </a:prstGeom>
          <a:noFill/>
          <a:ln w="9525" cap="flat" cmpd="sng" algn="ctr">
            <a:solidFill>
              <a:schemeClr val="tx1">
                <a:lumMod val="50000"/>
                <a:lumOff val="50000"/>
              </a:schemeClr>
            </a:solidFill>
            <a:prstDash val="dash"/>
          </a:ln>
          <a:effectLst/>
        </p:spPr>
      </p:cxnSp>
      <p:grpSp>
        <p:nvGrpSpPr>
          <p:cNvPr id="11" name="组合 10"/>
          <p:cNvGrpSpPr/>
          <p:nvPr/>
        </p:nvGrpSpPr>
        <p:grpSpPr>
          <a:xfrm>
            <a:off x="3802187" y="3798741"/>
            <a:ext cx="3819513" cy="1511860"/>
            <a:chOff x="2829536" y="3634297"/>
            <a:chExt cx="2865008" cy="1133894"/>
          </a:xfrm>
          <a:solidFill>
            <a:srgbClr val="FF6E00"/>
          </a:solidFill>
        </p:grpSpPr>
        <p:sp>
          <p:nvSpPr>
            <p:cNvPr id="12" name="Rectangle 4"/>
            <p:cNvSpPr>
              <a:spLocks noChangeArrowheads="1"/>
            </p:cNvSpPr>
            <p:nvPr/>
          </p:nvSpPr>
          <p:spPr bwMode="gray">
            <a:xfrm>
              <a:off x="2829536" y="3634297"/>
              <a:ext cx="2865008" cy="1133894"/>
            </a:xfrm>
            <a:prstGeom prst="rect">
              <a:avLst/>
            </a:prstGeom>
            <a:solidFill>
              <a:schemeClr val="accent4"/>
            </a:solidFill>
            <a:ln w="25400" algn="ctr">
              <a:noFill/>
              <a:miter lim="800000"/>
            </a:ln>
          </p:spPr>
          <p:txBody>
            <a:bodyPr lIns="45720" tIns="44450" rIns="45720" bIns="44450" anchor="ctr" anchorCtr="1"/>
            <a:lstStyle/>
            <a:p>
              <a:pPr>
                <a:defRPr/>
              </a:pPr>
              <a:endParaRPr lang="zh-TW" altLang="en-US" kern="0">
                <a:solidFill>
                  <a:sysClr val="windowText" lastClr="000000"/>
                </a:solidFill>
                <a:cs typeface="+mn-ea"/>
              </a:endParaRPr>
            </a:p>
          </p:txBody>
        </p:sp>
        <p:sp>
          <p:nvSpPr>
            <p:cNvPr id="13" name="TextBox 11"/>
            <p:cNvSpPr txBox="1">
              <a:spLocks noChangeArrowheads="1"/>
            </p:cNvSpPr>
            <p:nvPr/>
          </p:nvSpPr>
          <p:spPr bwMode="auto">
            <a:xfrm flipH="1">
              <a:off x="3695549" y="3974399"/>
              <a:ext cx="1752901" cy="380873"/>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700" b="1" kern="0" dirty="0">
                  <a:solidFill>
                    <a:schemeClr val="bg1"/>
                  </a:solidFill>
                  <a:latin typeface="+mn-ea"/>
                  <a:ea typeface="+mn-ea"/>
                  <a:cs typeface="+mn-ea"/>
                </a:rPr>
                <a:t>点击添加标题    </a:t>
              </a:r>
              <a:endParaRPr lang="en-US" altLang="zh-CN" sz="2700" b="1" kern="0" dirty="0">
                <a:solidFill>
                  <a:schemeClr val="bg1"/>
                </a:solidFill>
                <a:latin typeface="+mn-ea"/>
                <a:ea typeface="+mn-ea"/>
                <a:cs typeface="+mn-ea"/>
              </a:endParaRPr>
            </a:p>
          </p:txBody>
        </p:sp>
      </p:grpSp>
      <p:sp>
        <p:nvSpPr>
          <p:cNvPr id="14" name="AutoShape 8"/>
          <p:cNvSpPr>
            <a:spLocks noChangeArrowheads="1"/>
          </p:cNvSpPr>
          <p:nvPr/>
        </p:nvSpPr>
        <p:spPr bwMode="auto">
          <a:xfrm>
            <a:off x="3802188" y="3799795"/>
            <a:ext cx="1038359" cy="926847"/>
          </a:xfrm>
          <a:custGeom>
            <a:avLst/>
            <a:gdLst>
              <a:gd name="connsiteX0" fmla="*/ 0 w 820146"/>
              <a:gd name="connsiteY0" fmla="*/ 697675 h 697675"/>
              <a:gd name="connsiteX1" fmla="*/ 0 w 820146"/>
              <a:gd name="connsiteY1" fmla="*/ 0 h 697675"/>
              <a:gd name="connsiteX2" fmla="*/ 820146 w 820146"/>
              <a:gd name="connsiteY2" fmla="*/ 697675 h 697675"/>
              <a:gd name="connsiteX3" fmla="*/ 0 w 820146"/>
              <a:gd name="connsiteY3" fmla="*/ 697675 h 697675"/>
              <a:gd name="connsiteX0-1" fmla="*/ 0 w 778871"/>
              <a:gd name="connsiteY0-2" fmla="*/ 697675 h 697675"/>
              <a:gd name="connsiteX1-3" fmla="*/ 0 w 778871"/>
              <a:gd name="connsiteY1-4" fmla="*/ 0 h 697675"/>
              <a:gd name="connsiteX2-5" fmla="*/ 778871 w 778871"/>
              <a:gd name="connsiteY2-6" fmla="*/ 678625 h 697675"/>
              <a:gd name="connsiteX3-7" fmla="*/ 0 w 778871"/>
              <a:gd name="connsiteY3-8" fmla="*/ 697675 h 697675"/>
              <a:gd name="connsiteX0-9" fmla="*/ 0 w 778871"/>
              <a:gd name="connsiteY0-10" fmla="*/ 672275 h 678625"/>
              <a:gd name="connsiteX1-11" fmla="*/ 0 w 778871"/>
              <a:gd name="connsiteY1-12" fmla="*/ 0 h 678625"/>
              <a:gd name="connsiteX2-13" fmla="*/ 778871 w 778871"/>
              <a:gd name="connsiteY2-14" fmla="*/ 678625 h 678625"/>
              <a:gd name="connsiteX3-15" fmla="*/ 0 w 778871"/>
              <a:gd name="connsiteY3-16" fmla="*/ 672275 h 678625"/>
              <a:gd name="connsiteX0-17" fmla="*/ 0 w 778871"/>
              <a:gd name="connsiteY0-18" fmla="*/ 672275 h 678625"/>
              <a:gd name="connsiteX1-19" fmla="*/ 0 w 778871"/>
              <a:gd name="connsiteY1-20" fmla="*/ 0 h 678625"/>
              <a:gd name="connsiteX2-21" fmla="*/ 778871 w 778871"/>
              <a:gd name="connsiteY2-22" fmla="*/ 678625 h 678625"/>
              <a:gd name="connsiteX3-23" fmla="*/ 0 w 778871"/>
              <a:gd name="connsiteY3-24" fmla="*/ 672275 h 678625"/>
              <a:gd name="connsiteX0-25" fmla="*/ 0 w 778871"/>
              <a:gd name="connsiteY0-26" fmla="*/ 695135 h 695135"/>
              <a:gd name="connsiteX1-27" fmla="*/ 0 w 778871"/>
              <a:gd name="connsiteY1-28" fmla="*/ 0 h 695135"/>
              <a:gd name="connsiteX2-29" fmla="*/ 778871 w 778871"/>
              <a:gd name="connsiteY2-30" fmla="*/ 678625 h 695135"/>
              <a:gd name="connsiteX3-31" fmla="*/ 0 w 778871"/>
              <a:gd name="connsiteY3-32" fmla="*/ 695135 h 695135"/>
            </a:gdLst>
            <a:ahLst/>
            <a:cxnLst>
              <a:cxn ang="0">
                <a:pos x="connsiteX0-1" y="connsiteY0-2"/>
              </a:cxn>
              <a:cxn ang="0">
                <a:pos x="connsiteX1-3" y="connsiteY1-4"/>
              </a:cxn>
              <a:cxn ang="0">
                <a:pos x="connsiteX2-5" y="connsiteY2-6"/>
              </a:cxn>
              <a:cxn ang="0">
                <a:pos x="connsiteX3-7" y="connsiteY3-8"/>
              </a:cxn>
            </a:cxnLst>
            <a:rect l="l" t="t" r="r" b="b"/>
            <a:pathLst>
              <a:path w="778871" h="695135">
                <a:moveTo>
                  <a:pt x="0" y="695135"/>
                </a:moveTo>
                <a:lnTo>
                  <a:pt x="0" y="0"/>
                </a:lnTo>
                <a:lnTo>
                  <a:pt x="778871" y="678625"/>
                </a:lnTo>
                <a:lnTo>
                  <a:pt x="0" y="695135"/>
                </a:lnTo>
                <a:close/>
              </a:path>
            </a:pathLst>
          </a:custGeom>
          <a:solidFill>
            <a:schemeClr val="accent3">
              <a:lumMod val="75000"/>
            </a:schemeClr>
          </a:solidFill>
          <a:ln>
            <a:noFill/>
          </a:ln>
        </p:spPr>
        <p:txBody>
          <a:bodyPr wrap="none" lIns="0" tIns="0" rIns="0" bIns="0" anchor="ctr"/>
          <a:lstStyle/>
          <a:p>
            <a:pPr>
              <a:defRPr/>
            </a:pPr>
            <a:endParaRPr lang="zh-TW" altLang="en-US" kern="0">
              <a:solidFill>
                <a:sysClr val="windowText" lastClr="000000"/>
              </a:solidFill>
              <a:cs typeface="+mn-ea"/>
            </a:endParaRPr>
          </a:p>
        </p:txBody>
      </p:sp>
      <p:grpSp>
        <p:nvGrpSpPr>
          <p:cNvPr id="15" name="组合 14"/>
          <p:cNvGrpSpPr/>
          <p:nvPr/>
        </p:nvGrpSpPr>
        <p:grpSpPr>
          <a:xfrm>
            <a:off x="1523689" y="4699617"/>
            <a:ext cx="3305843" cy="1513693"/>
            <a:chOff x="1120439" y="4309954"/>
            <a:chExt cx="2479705" cy="1135270"/>
          </a:xfrm>
          <a:solidFill>
            <a:schemeClr val="accent1"/>
          </a:solidFill>
        </p:grpSpPr>
        <p:sp>
          <p:nvSpPr>
            <p:cNvPr id="16" name="Rectangle 6"/>
            <p:cNvSpPr>
              <a:spLocks noChangeArrowheads="1"/>
            </p:cNvSpPr>
            <p:nvPr/>
          </p:nvSpPr>
          <p:spPr bwMode="gray">
            <a:xfrm>
              <a:off x="1120439" y="4309954"/>
              <a:ext cx="2479705" cy="1135270"/>
            </a:xfrm>
            <a:prstGeom prst="rect">
              <a:avLst/>
            </a:prstGeom>
            <a:solidFill>
              <a:schemeClr val="accent3"/>
            </a:solidFill>
            <a:ln w="25400" algn="ctr">
              <a:noFill/>
              <a:miter lim="800000"/>
            </a:ln>
          </p:spPr>
          <p:txBody>
            <a:bodyPr lIns="45720" tIns="44450" rIns="45720" bIns="44450" anchor="ctr" anchorCtr="1"/>
            <a:lstStyle/>
            <a:p>
              <a:pPr>
                <a:defRPr/>
              </a:pPr>
              <a:endParaRPr lang="zh-TW" altLang="en-US" kern="0">
                <a:solidFill>
                  <a:sysClr val="windowText" lastClr="000000"/>
                </a:solidFill>
                <a:cs typeface="+mn-ea"/>
              </a:endParaRPr>
            </a:p>
          </p:txBody>
        </p:sp>
        <p:sp>
          <p:nvSpPr>
            <p:cNvPr id="17" name="TextBox 16"/>
            <p:cNvSpPr txBox="1">
              <a:spLocks noChangeArrowheads="1"/>
            </p:cNvSpPr>
            <p:nvPr/>
          </p:nvSpPr>
          <p:spPr bwMode="auto">
            <a:xfrm flipH="1">
              <a:off x="1490153" y="4677534"/>
              <a:ext cx="1752903" cy="380873"/>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700" b="1" kern="0" dirty="0">
                  <a:solidFill>
                    <a:schemeClr val="bg1"/>
                  </a:solidFill>
                  <a:latin typeface="+mn-ea"/>
                  <a:ea typeface="+mn-ea"/>
                  <a:cs typeface="+mn-ea"/>
                </a:rPr>
                <a:t>点击添加标题    </a:t>
              </a:r>
              <a:endParaRPr lang="en-US" altLang="zh-CN" sz="2700" b="1" kern="0" dirty="0">
                <a:solidFill>
                  <a:schemeClr val="bg1"/>
                </a:solidFill>
                <a:latin typeface="+mn-ea"/>
                <a:ea typeface="+mn-ea"/>
                <a:cs typeface="+mn-ea"/>
              </a:endParaRPr>
            </a:p>
          </p:txBody>
        </p:sp>
      </p:grpSp>
      <p:sp>
        <p:nvSpPr>
          <p:cNvPr id="2" name="标题 1"/>
          <p:cNvSpPr>
            <a:spLocks noGrp="1"/>
          </p:cNvSpPr>
          <p:nvPr>
            <p:ph type="title"/>
          </p:nvPr>
        </p:nvSpPr>
        <p:spPr/>
        <p:txBody>
          <a:bodyPr>
            <a:normAutofit fontScale="90000"/>
          </a:bodyPr>
          <a:lstStyle/>
          <a:p>
            <a:r>
              <a:rPr lang="zh-CN" altLang="en-US" dirty="0"/>
              <a:t>单击此处添加标题</a:t>
            </a:r>
            <a:endParaRPr lang="zh-CN" altLang="en-US" dirty="0">
              <a:ea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300"/>
                                        <p:tgtEl>
                                          <p:spTgt spid="15"/>
                                        </p:tgtEl>
                                      </p:cBhvr>
                                    </p:animEffect>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300"/>
                                        <p:tgtEl>
                                          <p:spTgt spid="14"/>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300"/>
                                        <p:tgtEl>
                                          <p:spTgt spid="11"/>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300"/>
                                        <p:tgtEl>
                                          <p:spTgt spid="7"/>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3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37"/>
          <p:cNvGrpSpPr/>
          <p:nvPr/>
        </p:nvGrpSpPr>
        <p:grpSpPr>
          <a:xfrm>
            <a:off x="3047084" y="2666996"/>
            <a:ext cx="2859732" cy="2471063"/>
            <a:chOff x="2285015" y="2000246"/>
            <a:chExt cx="2145078" cy="1853297"/>
          </a:xfrm>
        </p:grpSpPr>
        <p:cxnSp>
          <p:nvCxnSpPr>
            <p:cNvPr id="35" name="Straight Connector 34"/>
            <p:cNvCxnSpPr>
              <a:stCxn id="8" idx="0"/>
            </p:cNvCxnSpPr>
            <p:nvPr/>
          </p:nvCxnSpPr>
          <p:spPr>
            <a:xfrm rot="16200000" flipV="1">
              <a:off x="2819724" y="1466507"/>
              <a:ext cx="4091" cy="107157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11" name="Group 33"/>
            <p:cNvGrpSpPr/>
            <p:nvPr/>
          </p:nvGrpSpPr>
          <p:grpSpPr>
            <a:xfrm>
              <a:off x="2285015" y="2004337"/>
              <a:ext cx="2145078" cy="1849206"/>
              <a:chOff x="2285015" y="2004337"/>
              <a:chExt cx="2145078" cy="1849206"/>
            </a:xfrm>
          </p:grpSpPr>
          <p:sp>
            <p:nvSpPr>
              <p:cNvPr id="8" name="Isosceles Triangle 7"/>
              <p:cNvSpPr/>
              <p:nvPr/>
            </p:nvSpPr>
            <p:spPr>
              <a:xfrm>
                <a:off x="2285015" y="2004337"/>
                <a:ext cx="2145078" cy="184920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14" name="AutoShape 112"/>
              <p:cNvSpPr/>
              <p:nvPr/>
            </p:nvSpPr>
            <p:spPr bwMode="auto">
              <a:xfrm>
                <a:off x="3143240" y="2857502"/>
                <a:ext cx="366050" cy="366676"/>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rgbClr val="FFFFFF"/>
                  </a:solidFill>
                  <a:effectLst>
                    <a:outerShdw blurRad="38100" dist="38100" dir="2700000" algn="tl">
                      <a:srgbClr val="000000"/>
                    </a:outerShdw>
                  </a:effectLst>
                  <a:latin typeface="+mn-ea"/>
                </a:endParaRPr>
              </a:p>
            </p:txBody>
          </p:sp>
          <p:sp>
            <p:nvSpPr>
              <p:cNvPr id="40" name="Rectangle 39"/>
              <p:cNvSpPr/>
              <p:nvPr/>
            </p:nvSpPr>
            <p:spPr>
              <a:xfrm>
                <a:off x="2899654" y="3429006"/>
                <a:ext cx="754150" cy="253916"/>
              </a:xfrm>
              <a:prstGeom prst="rect">
                <a:avLst/>
              </a:prstGeom>
            </p:spPr>
            <p:txBody>
              <a:bodyPr wrap="none">
                <a:spAutoFit/>
              </a:bodyPr>
              <a:lstStyle/>
              <a:p>
                <a:pPr algn="ctr"/>
                <a:r>
                  <a:rPr lang="zh-CN" altLang="en-US" sz="1600" dirty="0">
                    <a:solidFill>
                      <a:schemeClr val="bg1"/>
                    </a:solidFill>
                    <a:latin typeface="+mn-ea"/>
                    <a:cs typeface="Open Sans" charset="0"/>
                  </a:rPr>
                  <a:t>产品设计</a:t>
                </a:r>
              </a:p>
            </p:txBody>
          </p:sp>
        </p:grpSp>
      </p:grpSp>
      <p:grpSp>
        <p:nvGrpSpPr>
          <p:cNvPr id="12" name="Group 46"/>
          <p:cNvGrpSpPr/>
          <p:nvPr/>
        </p:nvGrpSpPr>
        <p:grpSpPr>
          <a:xfrm>
            <a:off x="6096000" y="2666997"/>
            <a:ext cx="2859732" cy="2471061"/>
            <a:chOff x="4572000" y="2000247"/>
            <a:chExt cx="2145078" cy="1853296"/>
          </a:xfrm>
        </p:grpSpPr>
        <p:cxnSp>
          <p:nvCxnSpPr>
            <p:cNvPr id="39" name="Straight Connector 38"/>
            <p:cNvCxnSpPr>
              <a:stCxn id="10" idx="0"/>
            </p:cNvCxnSpPr>
            <p:nvPr/>
          </p:nvCxnSpPr>
          <p:spPr>
            <a:xfrm rot="5400000" flipH="1" flipV="1">
              <a:off x="6142075" y="1502711"/>
              <a:ext cx="4091" cy="999163"/>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17" name="Group 31"/>
            <p:cNvGrpSpPr/>
            <p:nvPr/>
          </p:nvGrpSpPr>
          <p:grpSpPr>
            <a:xfrm>
              <a:off x="4572000" y="2004337"/>
              <a:ext cx="2145078" cy="1849206"/>
              <a:chOff x="4572000" y="2004337"/>
              <a:chExt cx="2145078" cy="1849206"/>
            </a:xfrm>
          </p:grpSpPr>
          <p:sp>
            <p:nvSpPr>
              <p:cNvPr id="10" name="Isosceles Triangle 9"/>
              <p:cNvSpPr/>
              <p:nvPr/>
            </p:nvSpPr>
            <p:spPr>
              <a:xfrm>
                <a:off x="4572000" y="2004337"/>
                <a:ext cx="2145078" cy="1849206"/>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13" name="AutoShape 59"/>
              <p:cNvSpPr/>
              <p:nvPr/>
            </p:nvSpPr>
            <p:spPr bwMode="auto">
              <a:xfrm>
                <a:off x="5429256" y="2786064"/>
                <a:ext cx="366676" cy="366050"/>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rgbClr val="FFFFFF"/>
                  </a:solidFill>
                  <a:effectLst>
                    <a:outerShdw blurRad="38100" dist="38100" dir="2700000" algn="tl">
                      <a:srgbClr val="000000"/>
                    </a:outerShdw>
                  </a:effectLst>
                  <a:latin typeface="+mn-ea"/>
                </a:endParaRPr>
              </a:p>
            </p:txBody>
          </p:sp>
          <p:sp>
            <p:nvSpPr>
              <p:cNvPr id="41" name="Rectangle 40"/>
              <p:cNvSpPr/>
              <p:nvPr/>
            </p:nvSpPr>
            <p:spPr>
              <a:xfrm>
                <a:off x="5273347" y="3429006"/>
                <a:ext cx="754150" cy="253916"/>
              </a:xfrm>
              <a:prstGeom prst="rect">
                <a:avLst/>
              </a:prstGeom>
            </p:spPr>
            <p:txBody>
              <a:bodyPr wrap="none">
                <a:spAutoFit/>
              </a:bodyPr>
              <a:lstStyle/>
              <a:p>
                <a:pPr algn="ctr"/>
                <a:r>
                  <a:rPr lang="zh-CN" altLang="en-US" sz="1600" dirty="0">
                    <a:solidFill>
                      <a:schemeClr val="bg1"/>
                    </a:solidFill>
                    <a:latin typeface="+mn-ea"/>
                    <a:cs typeface="Open Sans" charset="0"/>
                  </a:rPr>
                  <a:t>企业标识</a:t>
                </a:r>
              </a:p>
            </p:txBody>
          </p:sp>
        </p:grpSp>
      </p:grpSp>
      <p:grpSp>
        <p:nvGrpSpPr>
          <p:cNvPr id="18" name="Group 36"/>
          <p:cNvGrpSpPr/>
          <p:nvPr/>
        </p:nvGrpSpPr>
        <p:grpSpPr>
          <a:xfrm>
            <a:off x="5238857" y="2000240"/>
            <a:ext cx="1501271" cy="3140104"/>
            <a:chOff x="3929058" y="1500180"/>
            <a:chExt cx="1126100" cy="2355078"/>
          </a:xfrm>
        </p:grpSpPr>
        <p:grpSp>
          <p:nvGrpSpPr>
            <p:cNvPr id="19" name="Group 32"/>
            <p:cNvGrpSpPr/>
            <p:nvPr/>
          </p:nvGrpSpPr>
          <p:grpSpPr>
            <a:xfrm>
              <a:off x="3929058" y="2884482"/>
              <a:ext cx="1126100" cy="970776"/>
              <a:chOff x="3929058" y="2884482"/>
              <a:chExt cx="1126100" cy="970776"/>
            </a:xfrm>
          </p:grpSpPr>
          <p:sp>
            <p:nvSpPr>
              <p:cNvPr id="9" name="Isosceles Triangle 8"/>
              <p:cNvSpPr/>
              <p:nvPr/>
            </p:nvSpPr>
            <p:spPr>
              <a:xfrm>
                <a:off x="3929058" y="2884482"/>
                <a:ext cx="1126100" cy="970776"/>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endParaRPr>
              </a:p>
            </p:txBody>
          </p:sp>
          <p:grpSp>
            <p:nvGrpSpPr>
              <p:cNvPr id="20" name="Group 26"/>
              <p:cNvGrpSpPr/>
              <p:nvPr/>
            </p:nvGrpSpPr>
            <p:grpSpPr>
              <a:xfrm>
                <a:off x="4286248" y="3429006"/>
                <a:ext cx="366051" cy="297846"/>
                <a:chOff x="7730164" y="3530664"/>
                <a:chExt cx="366051" cy="297846"/>
              </a:xfrm>
              <a:solidFill>
                <a:schemeClr val="bg1"/>
              </a:solidFill>
            </p:grpSpPr>
            <p:sp>
              <p:nvSpPr>
                <p:cNvPr id="15" name="AutoShape 5"/>
                <p:cNvSpPr/>
                <p:nvPr/>
              </p:nvSpPr>
              <p:spPr bwMode="auto">
                <a:xfrm>
                  <a:off x="7981704" y="3622021"/>
                  <a:ext cx="68830" cy="919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99" y="18900"/>
                      </a:moveTo>
                      <a:lnTo>
                        <a:pt x="3600" y="18900"/>
                      </a:lnTo>
                      <a:lnTo>
                        <a:pt x="3600" y="2700"/>
                      </a:lnTo>
                      <a:lnTo>
                        <a:pt x="7200" y="2700"/>
                      </a:lnTo>
                      <a:lnTo>
                        <a:pt x="17999" y="14850"/>
                      </a:lnTo>
                      <a:cubicBezTo>
                        <a:pt x="17999" y="14850"/>
                        <a:pt x="17999" y="18900"/>
                        <a:pt x="17999" y="18900"/>
                      </a:cubicBezTo>
                      <a:close/>
                      <a:moveTo>
                        <a:pt x="10195" y="1202"/>
                      </a:moveTo>
                      <a:cubicBezTo>
                        <a:pt x="9527" y="450"/>
                        <a:pt x="8402" y="0"/>
                        <a:pt x="7200" y="0"/>
                      </a:cubicBezTo>
                      <a:lnTo>
                        <a:pt x="3600" y="0"/>
                      </a:lnTo>
                      <a:cubicBezTo>
                        <a:pt x="1610" y="0"/>
                        <a:pt x="0" y="1207"/>
                        <a:pt x="0" y="2700"/>
                      </a:cubicBezTo>
                      <a:lnTo>
                        <a:pt x="0" y="18900"/>
                      </a:lnTo>
                      <a:cubicBezTo>
                        <a:pt x="0" y="20392"/>
                        <a:pt x="1610" y="21599"/>
                        <a:pt x="3600" y="21599"/>
                      </a:cubicBezTo>
                      <a:lnTo>
                        <a:pt x="17999" y="21599"/>
                      </a:lnTo>
                      <a:cubicBezTo>
                        <a:pt x="19989" y="21599"/>
                        <a:pt x="21600" y="20392"/>
                        <a:pt x="21600" y="18900"/>
                      </a:cubicBezTo>
                      <a:lnTo>
                        <a:pt x="21600" y="14850"/>
                      </a:lnTo>
                      <a:cubicBezTo>
                        <a:pt x="21600" y="14317"/>
                        <a:pt x="21389" y="13795"/>
                        <a:pt x="20995" y="13352"/>
                      </a:cubicBezTo>
                      <a:cubicBezTo>
                        <a:pt x="20995" y="13352"/>
                        <a:pt x="10195" y="1202"/>
                        <a:pt x="10195" y="1202"/>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50000"/>
                        <a:lumOff val="50000"/>
                      </a:schemeClr>
                    </a:solidFill>
                    <a:effectLst>
                      <a:outerShdw blurRad="38100" dist="38100" dir="2700000" algn="tl">
                        <a:srgbClr val="000000"/>
                      </a:outerShdw>
                    </a:effectLst>
                    <a:latin typeface="+mn-ea"/>
                  </a:endParaRPr>
                </a:p>
              </p:txBody>
            </p:sp>
            <p:sp>
              <p:nvSpPr>
                <p:cNvPr id="16" name="AutoShape 6"/>
                <p:cNvSpPr/>
                <p:nvPr/>
              </p:nvSpPr>
              <p:spPr bwMode="auto">
                <a:xfrm>
                  <a:off x="7730164" y="3530664"/>
                  <a:ext cx="366051" cy="2978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50" y="16615"/>
                      </a:moveTo>
                      <a:cubicBezTo>
                        <a:pt x="20250" y="17074"/>
                        <a:pt x="19948" y="17446"/>
                        <a:pt x="19575" y="17446"/>
                      </a:cubicBezTo>
                      <a:lnTo>
                        <a:pt x="18803" y="17446"/>
                      </a:lnTo>
                      <a:cubicBezTo>
                        <a:pt x="18501" y="16016"/>
                        <a:pt x="17453" y="14953"/>
                        <a:pt x="16200" y="14953"/>
                      </a:cubicBezTo>
                      <a:cubicBezTo>
                        <a:pt x="14945" y="14953"/>
                        <a:pt x="13897" y="16016"/>
                        <a:pt x="13595" y="17446"/>
                      </a:cubicBezTo>
                      <a:lnTo>
                        <a:pt x="10029" y="17446"/>
                      </a:lnTo>
                      <a:cubicBezTo>
                        <a:pt x="9727" y="16016"/>
                        <a:pt x="8679" y="14953"/>
                        <a:pt x="7425" y="14953"/>
                      </a:cubicBezTo>
                      <a:cubicBezTo>
                        <a:pt x="6170" y="14953"/>
                        <a:pt x="5122" y="16016"/>
                        <a:pt x="4820" y="17446"/>
                      </a:cubicBezTo>
                      <a:lnTo>
                        <a:pt x="4050" y="17446"/>
                      </a:lnTo>
                      <a:cubicBezTo>
                        <a:pt x="3677" y="17446"/>
                        <a:pt x="3375" y="17074"/>
                        <a:pt x="3375" y="16615"/>
                      </a:cubicBezTo>
                      <a:lnTo>
                        <a:pt x="3375" y="14123"/>
                      </a:lnTo>
                      <a:lnTo>
                        <a:pt x="12150" y="14123"/>
                      </a:lnTo>
                      <a:cubicBezTo>
                        <a:pt x="13266" y="14123"/>
                        <a:pt x="14175" y="13005"/>
                        <a:pt x="14175" y="11630"/>
                      </a:cubicBezTo>
                      <a:lnTo>
                        <a:pt x="14175" y="5815"/>
                      </a:lnTo>
                      <a:lnTo>
                        <a:pt x="16875" y="5815"/>
                      </a:lnTo>
                      <a:cubicBezTo>
                        <a:pt x="17100" y="5815"/>
                        <a:pt x="17311" y="5954"/>
                        <a:pt x="17436" y="6185"/>
                      </a:cubicBezTo>
                      <a:lnTo>
                        <a:pt x="20136" y="11169"/>
                      </a:lnTo>
                      <a:cubicBezTo>
                        <a:pt x="20210" y="11306"/>
                        <a:pt x="20250" y="11466"/>
                        <a:pt x="20250" y="11630"/>
                      </a:cubicBezTo>
                      <a:cubicBezTo>
                        <a:pt x="20250" y="11630"/>
                        <a:pt x="20250" y="16615"/>
                        <a:pt x="20250" y="16615"/>
                      </a:cubicBezTo>
                      <a:close/>
                      <a:moveTo>
                        <a:pt x="16200" y="19938"/>
                      </a:moveTo>
                      <a:cubicBezTo>
                        <a:pt x="15454" y="19938"/>
                        <a:pt x="14850" y="19193"/>
                        <a:pt x="14850" y="18276"/>
                      </a:cubicBezTo>
                      <a:cubicBezTo>
                        <a:pt x="14850" y="17360"/>
                        <a:pt x="15454" y="16615"/>
                        <a:pt x="16200" y="16615"/>
                      </a:cubicBezTo>
                      <a:cubicBezTo>
                        <a:pt x="16945" y="16615"/>
                        <a:pt x="17550" y="17360"/>
                        <a:pt x="17550" y="18276"/>
                      </a:cubicBezTo>
                      <a:cubicBezTo>
                        <a:pt x="17550" y="19193"/>
                        <a:pt x="16945" y="19938"/>
                        <a:pt x="16200" y="19938"/>
                      </a:cubicBezTo>
                      <a:moveTo>
                        <a:pt x="7425" y="19938"/>
                      </a:moveTo>
                      <a:cubicBezTo>
                        <a:pt x="6679" y="19938"/>
                        <a:pt x="6075" y="19193"/>
                        <a:pt x="6075" y="18276"/>
                      </a:cubicBezTo>
                      <a:cubicBezTo>
                        <a:pt x="6075" y="17360"/>
                        <a:pt x="6679" y="16615"/>
                        <a:pt x="7425" y="16615"/>
                      </a:cubicBezTo>
                      <a:cubicBezTo>
                        <a:pt x="8170" y="16615"/>
                        <a:pt x="8775" y="17360"/>
                        <a:pt x="8775" y="18276"/>
                      </a:cubicBezTo>
                      <a:cubicBezTo>
                        <a:pt x="8775" y="19193"/>
                        <a:pt x="8170" y="19938"/>
                        <a:pt x="7425" y="19938"/>
                      </a:cubicBezTo>
                      <a:moveTo>
                        <a:pt x="2024" y="12461"/>
                      </a:moveTo>
                      <a:cubicBezTo>
                        <a:pt x="1652" y="12461"/>
                        <a:pt x="1349" y="12089"/>
                        <a:pt x="1349" y="11630"/>
                      </a:cubicBezTo>
                      <a:lnTo>
                        <a:pt x="1349" y="2492"/>
                      </a:lnTo>
                      <a:cubicBezTo>
                        <a:pt x="1349" y="2033"/>
                        <a:pt x="1652" y="1661"/>
                        <a:pt x="2024" y="1661"/>
                      </a:cubicBezTo>
                      <a:lnTo>
                        <a:pt x="12150" y="1661"/>
                      </a:lnTo>
                      <a:cubicBezTo>
                        <a:pt x="12523" y="1661"/>
                        <a:pt x="12825" y="2033"/>
                        <a:pt x="12825" y="2492"/>
                      </a:cubicBezTo>
                      <a:lnTo>
                        <a:pt x="12825" y="4153"/>
                      </a:lnTo>
                      <a:lnTo>
                        <a:pt x="12825" y="5815"/>
                      </a:lnTo>
                      <a:lnTo>
                        <a:pt x="12825" y="11630"/>
                      </a:lnTo>
                      <a:cubicBezTo>
                        <a:pt x="12825" y="12089"/>
                        <a:pt x="12523" y="12461"/>
                        <a:pt x="12150" y="12461"/>
                      </a:cubicBezTo>
                      <a:cubicBezTo>
                        <a:pt x="12150" y="12461"/>
                        <a:pt x="2024" y="12461"/>
                        <a:pt x="2024" y="12461"/>
                      </a:cubicBezTo>
                      <a:close/>
                      <a:moveTo>
                        <a:pt x="21259" y="10248"/>
                      </a:moveTo>
                      <a:lnTo>
                        <a:pt x="18559" y="5263"/>
                      </a:lnTo>
                      <a:cubicBezTo>
                        <a:pt x="18182" y="4568"/>
                        <a:pt x="17552" y="4153"/>
                        <a:pt x="16875" y="4153"/>
                      </a:cubicBezTo>
                      <a:lnTo>
                        <a:pt x="14175" y="4153"/>
                      </a:lnTo>
                      <a:lnTo>
                        <a:pt x="14175" y="2492"/>
                      </a:lnTo>
                      <a:cubicBezTo>
                        <a:pt x="14175" y="1117"/>
                        <a:pt x="13266" y="0"/>
                        <a:pt x="12150" y="0"/>
                      </a:cubicBezTo>
                      <a:lnTo>
                        <a:pt x="2024" y="0"/>
                      </a:lnTo>
                      <a:cubicBezTo>
                        <a:pt x="908" y="0"/>
                        <a:pt x="0" y="1117"/>
                        <a:pt x="0" y="2492"/>
                      </a:cubicBezTo>
                      <a:lnTo>
                        <a:pt x="0" y="11630"/>
                      </a:lnTo>
                      <a:cubicBezTo>
                        <a:pt x="0" y="13005"/>
                        <a:pt x="908" y="14123"/>
                        <a:pt x="2024" y="14123"/>
                      </a:cubicBezTo>
                      <a:lnTo>
                        <a:pt x="2025" y="14123"/>
                      </a:lnTo>
                      <a:lnTo>
                        <a:pt x="2025" y="16615"/>
                      </a:lnTo>
                      <a:cubicBezTo>
                        <a:pt x="2025" y="17989"/>
                        <a:pt x="2933" y="19107"/>
                        <a:pt x="4050" y="19107"/>
                      </a:cubicBezTo>
                      <a:lnTo>
                        <a:pt x="4820" y="19107"/>
                      </a:lnTo>
                      <a:cubicBezTo>
                        <a:pt x="5122" y="20537"/>
                        <a:pt x="6170" y="21600"/>
                        <a:pt x="7425" y="21600"/>
                      </a:cubicBezTo>
                      <a:cubicBezTo>
                        <a:pt x="8679" y="21600"/>
                        <a:pt x="9727" y="20537"/>
                        <a:pt x="10029" y="19107"/>
                      </a:cubicBezTo>
                      <a:lnTo>
                        <a:pt x="13595" y="19107"/>
                      </a:lnTo>
                      <a:cubicBezTo>
                        <a:pt x="13897" y="20537"/>
                        <a:pt x="14945" y="21600"/>
                        <a:pt x="16200" y="21600"/>
                      </a:cubicBezTo>
                      <a:cubicBezTo>
                        <a:pt x="17453" y="21600"/>
                        <a:pt x="18501" y="20537"/>
                        <a:pt x="18803" y="19107"/>
                      </a:cubicBezTo>
                      <a:lnTo>
                        <a:pt x="19575" y="19107"/>
                      </a:lnTo>
                      <a:cubicBezTo>
                        <a:pt x="20691" y="19107"/>
                        <a:pt x="21599" y="17989"/>
                        <a:pt x="21599" y="16615"/>
                      </a:cubicBezTo>
                      <a:lnTo>
                        <a:pt x="21599" y="11630"/>
                      </a:lnTo>
                      <a:cubicBezTo>
                        <a:pt x="21599" y="11137"/>
                        <a:pt x="21482" y="10658"/>
                        <a:pt x="21259" y="10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50000"/>
                        <a:lumOff val="50000"/>
                      </a:schemeClr>
                    </a:solidFill>
                    <a:effectLst>
                      <a:outerShdw blurRad="38100" dist="38100" dir="2700000" algn="tl">
                        <a:srgbClr val="000000"/>
                      </a:outerShdw>
                    </a:effectLst>
                    <a:latin typeface="+mn-ea"/>
                  </a:endParaRPr>
                </a:p>
              </p:txBody>
            </p:sp>
          </p:grpSp>
        </p:grpSp>
        <p:cxnSp>
          <p:nvCxnSpPr>
            <p:cNvPr id="29" name="Straight Connector 28"/>
            <p:cNvCxnSpPr>
              <a:stCxn id="9" idx="0"/>
            </p:cNvCxnSpPr>
            <p:nvPr/>
          </p:nvCxnSpPr>
          <p:spPr>
            <a:xfrm rot="5400000" flipH="1" flipV="1">
              <a:off x="4054217" y="2438137"/>
              <a:ext cx="884236" cy="8454"/>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4248075" y="1500180"/>
              <a:ext cx="446334" cy="253916"/>
            </a:xfrm>
            <a:prstGeom prst="rect">
              <a:avLst/>
            </a:prstGeom>
          </p:spPr>
          <p:txBody>
            <a:bodyPr wrap="none">
              <a:spAutoFit/>
            </a:bodyPr>
            <a:lstStyle/>
            <a:p>
              <a:pPr algn="ctr"/>
              <a:r>
                <a:rPr lang="zh-CN" altLang="en-US" sz="1600" dirty="0">
                  <a:solidFill>
                    <a:schemeClr val="tx1">
                      <a:lumMod val="50000"/>
                      <a:lumOff val="50000"/>
                    </a:schemeClr>
                  </a:solidFill>
                  <a:latin typeface="+mn-ea"/>
                  <a:cs typeface="Open Sans" charset="0"/>
                </a:rPr>
                <a:t>物流</a:t>
              </a:r>
              <a:endParaRPr lang="en-US" sz="1600" dirty="0">
                <a:solidFill>
                  <a:schemeClr val="tx1">
                    <a:lumMod val="50000"/>
                    <a:lumOff val="50000"/>
                  </a:schemeClr>
                </a:solidFill>
                <a:latin typeface="+mn-ea"/>
                <a:cs typeface="Open Sans" charset="0"/>
              </a:endParaRPr>
            </a:p>
          </p:txBody>
        </p:sp>
      </p:grpSp>
      <p:grpSp>
        <p:nvGrpSpPr>
          <p:cNvPr id="21" name="Group 29"/>
          <p:cNvGrpSpPr/>
          <p:nvPr/>
        </p:nvGrpSpPr>
        <p:grpSpPr>
          <a:xfrm>
            <a:off x="762658" y="2285994"/>
            <a:ext cx="2190480" cy="1488999"/>
            <a:chOff x="571472" y="1714494"/>
            <a:chExt cx="1643074" cy="1116749"/>
          </a:xfrm>
        </p:grpSpPr>
        <p:sp>
          <p:nvSpPr>
            <p:cNvPr id="43" name="Rectangle 42"/>
            <p:cNvSpPr/>
            <p:nvPr/>
          </p:nvSpPr>
          <p:spPr>
            <a:xfrm>
              <a:off x="571472" y="1714494"/>
              <a:ext cx="754150" cy="253915"/>
            </a:xfrm>
            <a:prstGeom prst="rect">
              <a:avLst/>
            </a:prstGeom>
          </p:spPr>
          <p:txBody>
            <a:bodyPr wrap="none">
              <a:spAutoFit/>
            </a:bodyPr>
            <a:lstStyle/>
            <a:p>
              <a:r>
                <a:rPr lang="zh-CN" altLang="en-US" sz="1600" dirty="0">
                  <a:solidFill>
                    <a:schemeClr val="tx1">
                      <a:lumMod val="50000"/>
                      <a:lumOff val="50000"/>
                    </a:schemeClr>
                  </a:solidFill>
                  <a:latin typeface="+mn-ea"/>
                  <a:cs typeface="Open Sans" charset="0"/>
                </a:rPr>
                <a:t>产品设计</a:t>
              </a:r>
              <a:endParaRPr lang="en-US" sz="1600" dirty="0">
                <a:solidFill>
                  <a:schemeClr val="tx1">
                    <a:lumMod val="50000"/>
                    <a:lumOff val="50000"/>
                  </a:schemeClr>
                </a:solidFill>
                <a:latin typeface="+mn-ea"/>
                <a:cs typeface="Open Sans" charset="0"/>
              </a:endParaRPr>
            </a:p>
          </p:txBody>
        </p:sp>
        <p:sp>
          <p:nvSpPr>
            <p:cNvPr id="44" name="Rectangle 43"/>
            <p:cNvSpPr/>
            <p:nvPr/>
          </p:nvSpPr>
          <p:spPr>
            <a:xfrm>
              <a:off x="571472" y="2000246"/>
              <a:ext cx="1643074" cy="830997"/>
            </a:xfrm>
            <a:prstGeom prst="rect">
              <a:avLst/>
            </a:prstGeom>
          </p:spPr>
          <p:txBody>
            <a:bodyPr wrap="square">
              <a:spAutoFit/>
            </a:bodyPr>
            <a:lstStyle/>
            <a:p>
              <a:r>
                <a:rPr lang="zh-CN" altLang="en-US" sz="1100" dirty="0">
                  <a:solidFill>
                    <a:schemeClr val="tx1">
                      <a:lumMod val="50000"/>
                      <a:lumOff val="50000"/>
                    </a:schemeClr>
                  </a:solidFill>
                  <a:latin typeface="+mn-ea"/>
                  <a:cs typeface="Open Sans Light" pitchFamily="34" charset="0"/>
                </a:rPr>
                <a:t>此处添加详细文本描述，建议与标题相关并符合整体语言风格，语言描述尽量简洁生动。尽量将每页幻灯片的字数控制在</a:t>
              </a:r>
              <a:r>
                <a:rPr lang="en-US" altLang="zh-CN" sz="1100" dirty="0">
                  <a:solidFill>
                    <a:schemeClr val="tx1">
                      <a:lumMod val="50000"/>
                      <a:lumOff val="50000"/>
                    </a:schemeClr>
                  </a:solidFill>
                  <a:latin typeface="+mn-ea"/>
                  <a:cs typeface="Open Sans Light" pitchFamily="34" charset="0"/>
                </a:rPr>
                <a:t>200</a:t>
              </a:r>
              <a:r>
                <a:rPr lang="zh-CN" altLang="en-US" sz="1100" dirty="0">
                  <a:solidFill>
                    <a:schemeClr val="tx1">
                      <a:lumMod val="50000"/>
                      <a:lumOff val="50000"/>
                    </a:schemeClr>
                  </a:solidFill>
                  <a:latin typeface="+mn-ea"/>
                  <a:cs typeface="Open Sans Light" pitchFamily="34" charset="0"/>
                </a:rPr>
                <a:t>字以内，据统计每页幻灯片的最好控制在</a:t>
              </a:r>
              <a:r>
                <a:rPr lang="en-US" altLang="zh-CN" sz="1100" dirty="0">
                  <a:solidFill>
                    <a:schemeClr val="tx1">
                      <a:lumMod val="50000"/>
                      <a:lumOff val="50000"/>
                    </a:schemeClr>
                  </a:solidFill>
                  <a:latin typeface="+mn-ea"/>
                  <a:cs typeface="Open Sans Light" pitchFamily="34" charset="0"/>
                </a:rPr>
                <a:t>5</a:t>
              </a:r>
              <a:r>
                <a:rPr lang="zh-CN" altLang="en-US" sz="1100" dirty="0">
                  <a:solidFill>
                    <a:schemeClr val="tx1">
                      <a:lumMod val="50000"/>
                      <a:lumOff val="50000"/>
                    </a:schemeClr>
                  </a:solidFill>
                  <a:latin typeface="+mn-ea"/>
                  <a:cs typeface="Open Sans Light" pitchFamily="34" charset="0"/>
                </a:rPr>
                <a:t>分钟之内。</a:t>
              </a:r>
              <a:endParaRPr lang="ms-MY" sz="1100" dirty="0">
                <a:solidFill>
                  <a:schemeClr val="tx1">
                    <a:lumMod val="50000"/>
                    <a:lumOff val="50000"/>
                  </a:schemeClr>
                </a:solidFill>
                <a:latin typeface="+mn-ea"/>
                <a:cs typeface="Open Sans Light" pitchFamily="34" charset="0"/>
              </a:endParaRPr>
            </a:p>
          </p:txBody>
        </p:sp>
      </p:grpSp>
      <p:grpSp>
        <p:nvGrpSpPr>
          <p:cNvPr id="22" name="Group 30"/>
          <p:cNvGrpSpPr/>
          <p:nvPr/>
        </p:nvGrpSpPr>
        <p:grpSpPr>
          <a:xfrm>
            <a:off x="8953149" y="2285994"/>
            <a:ext cx="2190480" cy="1488999"/>
            <a:chOff x="6715140" y="1714494"/>
            <a:chExt cx="1643074" cy="1116749"/>
          </a:xfrm>
        </p:grpSpPr>
        <p:sp>
          <p:nvSpPr>
            <p:cNvPr id="45" name="Rectangle 44"/>
            <p:cNvSpPr/>
            <p:nvPr/>
          </p:nvSpPr>
          <p:spPr>
            <a:xfrm>
              <a:off x="7513852" y="1714494"/>
              <a:ext cx="754150" cy="253915"/>
            </a:xfrm>
            <a:prstGeom prst="rect">
              <a:avLst/>
            </a:prstGeom>
          </p:spPr>
          <p:txBody>
            <a:bodyPr wrap="none">
              <a:spAutoFit/>
            </a:bodyPr>
            <a:lstStyle/>
            <a:p>
              <a:pPr algn="r"/>
              <a:r>
                <a:rPr lang="zh-CN" altLang="en-US" sz="1600" dirty="0">
                  <a:solidFill>
                    <a:schemeClr val="tx1">
                      <a:lumMod val="50000"/>
                      <a:lumOff val="50000"/>
                    </a:schemeClr>
                  </a:solidFill>
                  <a:latin typeface="+mn-ea"/>
                  <a:cs typeface="Open Sans" charset="0"/>
                </a:rPr>
                <a:t>企业标识</a:t>
              </a:r>
              <a:endParaRPr lang="en-US" sz="1600" dirty="0">
                <a:solidFill>
                  <a:schemeClr val="tx1">
                    <a:lumMod val="50000"/>
                    <a:lumOff val="50000"/>
                  </a:schemeClr>
                </a:solidFill>
                <a:latin typeface="+mn-ea"/>
                <a:cs typeface="Open Sans" charset="0"/>
              </a:endParaRPr>
            </a:p>
          </p:txBody>
        </p:sp>
        <p:sp>
          <p:nvSpPr>
            <p:cNvPr id="46" name="Rectangle 45"/>
            <p:cNvSpPr/>
            <p:nvPr/>
          </p:nvSpPr>
          <p:spPr>
            <a:xfrm>
              <a:off x="6715140" y="2000246"/>
              <a:ext cx="1643074" cy="830997"/>
            </a:xfrm>
            <a:prstGeom prst="rect">
              <a:avLst/>
            </a:prstGeom>
          </p:spPr>
          <p:txBody>
            <a:bodyPr wrap="square">
              <a:spAutoFit/>
            </a:bodyPr>
            <a:lstStyle/>
            <a:p>
              <a:pPr algn="r"/>
              <a:r>
                <a:rPr lang="zh-CN" altLang="en-US" sz="1100" dirty="0">
                  <a:solidFill>
                    <a:schemeClr val="tx1">
                      <a:lumMod val="50000"/>
                      <a:lumOff val="50000"/>
                    </a:schemeClr>
                  </a:solidFill>
                  <a:latin typeface="+mn-ea"/>
                  <a:cs typeface="Open Sans Light" pitchFamily="34" charset="0"/>
                </a:rPr>
                <a:t>此处添加详细文本描述，建议与标题相关并符合整体语言风格，语言描述尽量简洁生动。尽量将每页幻灯片的字数控制在</a:t>
              </a:r>
              <a:r>
                <a:rPr lang="en-US" altLang="zh-CN" sz="1100" dirty="0">
                  <a:solidFill>
                    <a:schemeClr val="tx1">
                      <a:lumMod val="50000"/>
                      <a:lumOff val="50000"/>
                    </a:schemeClr>
                  </a:solidFill>
                  <a:latin typeface="+mn-ea"/>
                  <a:cs typeface="Open Sans Light" pitchFamily="34" charset="0"/>
                </a:rPr>
                <a:t>200</a:t>
              </a:r>
              <a:r>
                <a:rPr lang="zh-CN" altLang="en-US" sz="1100" dirty="0">
                  <a:solidFill>
                    <a:schemeClr val="tx1">
                      <a:lumMod val="50000"/>
                      <a:lumOff val="50000"/>
                    </a:schemeClr>
                  </a:solidFill>
                  <a:latin typeface="+mn-ea"/>
                  <a:cs typeface="Open Sans Light" pitchFamily="34" charset="0"/>
                </a:rPr>
                <a:t>字以内，据统计每页幻灯片的最好控制在</a:t>
              </a:r>
              <a:r>
                <a:rPr lang="en-US" altLang="zh-CN" sz="1100" dirty="0">
                  <a:solidFill>
                    <a:schemeClr val="tx1">
                      <a:lumMod val="50000"/>
                      <a:lumOff val="50000"/>
                    </a:schemeClr>
                  </a:solidFill>
                  <a:latin typeface="+mn-ea"/>
                  <a:cs typeface="Open Sans Light" pitchFamily="34" charset="0"/>
                </a:rPr>
                <a:t>5</a:t>
              </a:r>
              <a:r>
                <a:rPr lang="zh-CN" altLang="en-US" sz="1100" dirty="0">
                  <a:solidFill>
                    <a:schemeClr val="tx1">
                      <a:lumMod val="50000"/>
                      <a:lumOff val="50000"/>
                    </a:schemeClr>
                  </a:solidFill>
                  <a:latin typeface="+mn-ea"/>
                  <a:cs typeface="Open Sans Light" pitchFamily="34" charset="0"/>
                </a:rPr>
                <a:t>分钟之内。</a:t>
              </a:r>
            </a:p>
          </p:txBody>
        </p:sp>
      </p:grpSp>
      <p:sp>
        <p:nvSpPr>
          <p:cNvPr id="28" name="Rectangle 27"/>
          <p:cNvSpPr/>
          <p:nvPr/>
        </p:nvSpPr>
        <p:spPr>
          <a:xfrm>
            <a:off x="857897" y="5619765"/>
            <a:ext cx="10361851" cy="738664"/>
          </a:xfrm>
          <a:prstGeom prst="rect">
            <a:avLst/>
          </a:prstGeom>
        </p:spPr>
        <p:txBody>
          <a:bodyPr wrap="square" lIns="121908" tIns="60954" rIns="121908" bIns="60954">
            <a:spAutoFit/>
          </a:bodyPr>
          <a:lstStyle/>
          <a:p>
            <a:r>
              <a:rPr lang="zh-CN" altLang="en-US" sz="1300" dirty="0">
                <a:solidFill>
                  <a:schemeClr val="tx1">
                    <a:lumMod val="50000"/>
                    <a:lumOff val="50000"/>
                  </a:schemeClr>
                </a:solidFill>
                <a:latin typeface="+mn-ea"/>
                <a:cs typeface="Open Sans Light" pitchFamily="34" charset="0"/>
              </a:rPr>
              <a:t>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cs typeface="Open Sans Light" pitchFamily="34" charset="0"/>
              </a:rPr>
              <a:t>200</a:t>
            </a:r>
            <a:r>
              <a:rPr lang="zh-CN" altLang="en-US" sz="1300" dirty="0">
                <a:solidFill>
                  <a:schemeClr val="tx1">
                    <a:lumMod val="50000"/>
                    <a:lumOff val="50000"/>
                  </a:schemeClr>
                </a:solidFill>
                <a:latin typeface="+mn-ea"/>
                <a:cs typeface="Open Sans Light" pitchFamily="34" charset="0"/>
              </a:rPr>
              <a:t>字以内，据统计每页幻灯片的最好控制在</a:t>
            </a:r>
            <a:r>
              <a:rPr lang="en-US" altLang="zh-CN" sz="1300" dirty="0">
                <a:solidFill>
                  <a:schemeClr val="tx1">
                    <a:lumMod val="50000"/>
                    <a:lumOff val="50000"/>
                  </a:schemeClr>
                </a:solidFill>
                <a:latin typeface="+mn-ea"/>
                <a:cs typeface="Open Sans Light" pitchFamily="34" charset="0"/>
              </a:rPr>
              <a:t>5</a:t>
            </a:r>
            <a:r>
              <a:rPr lang="zh-CN" altLang="en-US" sz="1300" dirty="0">
                <a:solidFill>
                  <a:schemeClr val="tx1">
                    <a:lumMod val="50000"/>
                    <a:lumOff val="50000"/>
                  </a:schemeClr>
                </a:solidFill>
                <a:latin typeface="+mn-ea"/>
                <a:cs typeface="Open Sans Light" pitchFamily="34" charset="0"/>
              </a:rPr>
              <a:t>分钟之内。此处添加详细文本描述，建议与标题相关并符合整体语言风格，语言描述尽量简洁生动。尽量将每页幻灯片的字数控制在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cs typeface="Open Sans Light" pitchFamily="34" charset="0"/>
              </a:rPr>
              <a:t>200</a:t>
            </a:r>
            <a:r>
              <a:rPr lang="zh-CN" altLang="en-US" sz="1300" dirty="0">
                <a:solidFill>
                  <a:schemeClr val="tx1">
                    <a:lumMod val="50000"/>
                    <a:lumOff val="50000"/>
                  </a:schemeClr>
                </a:solidFill>
                <a:latin typeface="+mn-ea"/>
                <a:cs typeface="Open Sans Light" pitchFamily="34" charset="0"/>
              </a:rPr>
              <a:t>字以内，据统计每页幻灯片的最好控制在</a:t>
            </a:r>
            <a:r>
              <a:rPr lang="en-US" altLang="zh-CN" sz="1300" dirty="0">
                <a:solidFill>
                  <a:schemeClr val="tx1">
                    <a:lumMod val="50000"/>
                    <a:lumOff val="50000"/>
                  </a:schemeClr>
                </a:solidFill>
                <a:latin typeface="+mn-ea"/>
                <a:cs typeface="Open Sans Light" pitchFamily="34" charset="0"/>
              </a:rPr>
              <a:t>5</a:t>
            </a:r>
            <a:r>
              <a:rPr lang="zh-CN" altLang="en-US" sz="1300" dirty="0">
                <a:solidFill>
                  <a:schemeClr val="tx1">
                    <a:lumMod val="50000"/>
                    <a:lumOff val="50000"/>
                  </a:schemeClr>
                </a:solidFill>
                <a:latin typeface="+mn-ea"/>
                <a:cs typeface="Open Sans Light" pitchFamily="34" charset="0"/>
              </a:rPr>
              <a:t>分钟之内。</a:t>
            </a:r>
          </a:p>
        </p:txBody>
      </p:sp>
      <p:sp>
        <p:nvSpPr>
          <p:cNvPr id="2" name="标题 1"/>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500"/>
                                        <p:tgtEl>
                                          <p:spTgt spid="7"/>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slide(fromRight)">
                                      <p:cBhvr>
                                        <p:cTn id="11" dur="500"/>
                                        <p:tgtEl>
                                          <p:spTgt spid="21"/>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slide(fromBottom)">
                                      <p:cBhvr>
                                        <p:cTn id="15" dur="500"/>
                                        <p:tgtEl>
                                          <p:spTgt spid="18"/>
                                        </p:tgtEl>
                                      </p:cBhvr>
                                    </p:animEffect>
                                  </p:childTnLst>
                                </p:cTn>
                              </p:par>
                            </p:childTnLst>
                          </p:cTn>
                        </p:par>
                        <p:par>
                          <p:cTn id="16" fill="hold">
                            <p:stCondLst>
                              <p:cond delay="1500"/>
                            </p:stCondLst>
                            <p:childTnLst>
                              <p:par>
                                <p:cTn id="17" presetID="12" presetClass="entr" presetSubtype="4"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slide(fromBottom)">
                                      <p:cBhvr>
                                        <p:cTn id="19" dur="500"/>
                                        <p:tgtEl>
                                          <p:spTgt spid="12"/>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slide(fromLeft)">
                                      <p:cBhvr>
                                        <p:cTn id="23" dur="500"/>
                                        <p:tgtEl>
                                          <p:spTgt spid="22"/>
                                        </p:tgtEl>
                                      </p:cBhvr>
                                    </p:animEffect>
                                  </p:childTnLst>
                                </p:cTn>
                              </p:par>
                            </p:childTnLst>
                          </p:cTn>
                        </p:par>
                        <p:par>
                          <p:cTn id="24" fill="hold">
                            <p:stCondLst>
                              <p:cond delay="2500"/>
                            </p:stCondLst>
                            <p:childTnLst>
                              <p:par>
                                <p:cTn id="25" presetID="1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slide(fromLeft)">
                                      <p:cBhvr>
                                        <p:cTn id="2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9"/>
          <p:cNvGrpSpPr/>
          <p:nvPr/>
        </p:nvGrpSpPr>
        <p:grpSpPr>
          <a:xfrm>
            <a:off x="8476957" y="2095492"/>
            <a:ext cx="2857148" cy="2931029"/>
            <a:chOff x="6357950" y="1571618"/>
            <a:chExt cx="2143140" cy="2198272"/>
          </a:xfrm>
        </p:grpSpPr>
        <p:sp>
          <p:nvSpPr>
            <p:cNvPr id="37" name="Rectangle 36"/>
            <p:cNvSpPr/>
            <p:nvPr/>
          </p:nvSpPr>
          <p:spPr>
            <a:xfrm>
              <a:off x="6357950" y="1571618"/>
              <a:ext cx="1495922" cy="830997"/>
            </a:xfrm>
            <a:prstGeom prst="rect">
              <a:avLst/>
            </a:prstGeom>
          </p:spPr>
          <p:txBody>
            <a:bodyPr wrap="none">
              <a:spAutoFit/>
            </a:bodyPr>
            <a:lstStyle/>
            <a:p>
              <a:r>
                <a:rPr lang="zh-CN" altLang="en-US" sz="3200" dirty="0">
                  <a:solidFill>
                    <a:schemeClr val="tx1">
                      <a:lumMod val="50000"/>
                      <a:lumOff val="50000"/>
                    </a:schemeClr>
                  </a:solidFill>
                  <a:latin typeface="+mn-ea"/>
                  <a:cs typeface="Open Sans" charset="0"/>
                </a:rPr>
                <a:t>团队合作</a:t>
              </a:r>
              <a:r>
                <a:rPr lang="en-US" sz="3200" dirty="0">
                  <a:solidFill>
                    <a:schemeClr val="tx1">
                      <a:lumMod val="50000"/>
                      <a:lumOff val="50000"/>
                    </a:schemeClr>
                  </a:solidFill>
                  <a:latin typeface="+mn-ea"/>
                  <a:cs typeface="Open Sans" charset="0"/>
                </a:rPr>
                <a:t> </a:t>
              </a:r>
            </a:p>
            <a:p>
              <a:r>
                <a:rPr lang="zh-CN" altLang="en-US" sz="3200" dirty="0">
                  <a:solidFill>
                    <a:schemeClr val="tx1">
                      <a:lumMod val="50000"/>
                      <a:lumOff val="50000"/>
                    </a:schemeClr>
                  </a:solidFill>
                  <a:latin typeface="+mn-ea"/>
                  <a:cs typeface="Open Sans" charset="0"/>
                </a:rPr>
                <a:t>市场策略</a:t>
              </a:r>
              <a:endParaRPr lang="en-US" sz="3200" dirty="0">
                <a:solidFill>
                  <a:schemeClr val="tx1">
                    <a:lumMod val="50000"/>
                    <a:lumOff val="50000"/>
                  </a:schemeClr>
                </a:solidFill>
                <a:latin typeface="+mn-ea"/>
                <a:cs typeface="Open Sans" charset="0"/>
              </a:endParaRPr>
            </a:p>
          </p:txBody>
        </p:sp>
        <p:sp>
          <p:nvSpPr>
            <p:cNvPr id="38" name="Rectangle 37"/>
            <p:cNvSpPr/>
            <p:nvPr/>
          </p:nvSpPr>
          <p:spPr>
            <a:xfrm>
              <a:off x="6357950" y="2500312"/>
              <a:ext cx="2143140" cy="1269578"/>
            </a:xfrm>
            <a:prstGeom prst="rect">
              <a:avLst/>
            </a:prstGeom>
          </p:spPr>
          <p:txBody>
            <a:bodyPr wrap="square">
              <a:spAutoFit/>
            </a:bodyPr>
            <a:lstStyle/>
            <a:p>
              <a:r>
                <a:rPr lang="zh-CN" altLang="en-US" sz="1300" dirty="0">
                  <a:solidFill>
                    <a:schemeClr val="tx1">
                      <a:lumMod val="50000"/>
                      <a:lumOff val="50000"/>
                    </a:schemeClr>
                  </a:solidFill>
                  <a:latin typeface="+mn-ea"/>
                  <a:cs typeface="Open Sans Light" pitchFamily="34" charset="0"/>
                </a:rPr>
                <a:t>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cs typeface="Open Sans Light" pitchFamily="34" charset="0"/>
                </a:rPr>
                <a:t>200</a:t>
              </a:r>
              <a:r>
                <a:rPr lang="zh-CN" altLang="en-US" sz="1300" dirty="0">
                  <a:solidFill>
                    <a:schemeClr val="tx1">
                      <a:lumMod val="50000"/>
                      <a:lumOff val="50000"/>
                    </a:schemeClr>
                  </a:solidFill>
                  <a:latin typeface="+mn-ea"/>
                  <a:cs typeface="Open Sans Light" pitchFamily="34" charset="0"/>
                </a:rPr>
                <a:t>字以内，据统计每页幻灯片的最好控制在</a:t>
              </a:r>
              <a:r>
                <a:rPr lang="en-US" altLang="zh-CN" sz="1300" dirty="0">
                  <a:solidFill>
                    <a:schemeClr val="tx1">
                      <a:lumMod val="50000"/>
                      <a:lumOff val="50000"/>
                    </a:schemeClr>
                  </a:solidFill>
                  <a:latin typeface="+mn-ea"/>
                  <a:cs typeface="Open Sans Light" pitchFamily="34" charset="0"/>
                </a:rPr>
                <a:t>5</a:t>
              </a:r>
              <a:r>
                <a:rPr lang="zh-CN" altLang="en-US" sz="1300" dirty="0">
                  <a:solidFill>
                    <a:schemeClr val="tx1">
                      <a:lumMod val="50000"/>
                      <a:lumOff val="50000"/>
                    </a:schemeClr>
                  </a:solidFill>
                  <a:latin typeface="+mn-ea"/>
                  <a:cs typeface="Open Sans Light" pitchFamily="34" charset="0"/>
                </a:rPr>
                <a:t>分钟之内。此处添加详细文本描述，建议与标题相关并符合整体语言风格，语言描述尽量简洁生动。</a:t>
              </a:r>
            </a:p>
          </p:txBody>
        </p:sp>
      </p:grpSp>
      <p:grpSp>
        <p:nvGrpSpPr>
          <p:cNvPr id="4" name="Group 83"/>
          <p:cNvGrpSpPr/>
          <p:nvPr/>
        </p:nvGrpSpPr>
        <p:grpSpPr>
          <a:xfrm>
            <a:off x="4095997" y="1714489"/>
            <a:ext cx="3904044" cy="4002491"/>
            <a:chOff x="357158" y="928676"/>
            <a:chExt cx="2522727" cy="2586006"/>
          </a:xfrm>
          <a:solidFill>
            <a:schemeClr val="bg1">
              <a:lumMod val="50000"/>
            </a:schemeClr>
          </a:solidFill>
        </p:grpSpPr>
        <p:sp>
          <p:nvSpPr>
            <p:cNvPr id="64" name="Freeform 5"/>
            <p:cNvSpPr>
              <a:spLocks noEditPoints="1"/>
            </p:cNvSpPr>
            <p:nvPr/>
          </p:nvSpPr>
          <p:spPr bwMode="auto">
            <a:xfrm>
              <a:off x="357158" y="928676"/>
              <a:ext cx="722862" cy="2586006"/>
            </a:xfrm>
            <a:custGeom>
              <a:avLst/>
              <a:gdLst/>
              <a:ahLst/>
              <a:cxnLst>
                <a:cxn ang="0">
                  <a:pos x="412" y="479"/>
                </a:cxn>
                <a:cxn ang="0">
                  <a:pos x="399" y="421"/>
                </a:cxn>
                <a:cxn ang="0">
                  <a:pos x="392" y="355"/>
                </a:cxn>
                <a:cxn ang="0">
                  <a:pos x="357" y="279"/>
                </a:cxn>
                <a:cxn ang="0">
                  <a:pos x="281" y="256"/>
                </a:cxn>
                <a:cxn ang="0">
                  <a:pos x="221" y="259"/>
                </a:cxn>
                <a:cxn ang="0">
                  <a:pos x="161" y="321"/>
                </a:cxn>
                <a:cxn ang="0">
                  <a:pos x="176" y="286"/>
                </a:cxn>
                <a:cxn ang="0">
                  <a:pos x="203" y="227"/>
                </a:cxn>
                <a:cxn ang="0">
                  <a:pos x="223" y="177"/>
                </a:cxn>
                <a:cxn ang="0">
                  <a:pos x="238" y="130"/>
                </a:cxn>
                <a:cxn ang="0">
                  <a:pos x="233" y="56"/>
                </a:cxn>
                <a:cxn ang="0">
                  <a:pos x="198" y="4"/>
                </a:cxn>
                <a:cxn ang="0">
                  <a:pos x="113" y="26"/>
                </a:cxn>
                <a:cxn ang="0">
                  <a:pos x="89" y="83"/>
                </a:cxn>
                <a:cxn ang="0">
                  <a:pos x="86" y="122"/>
                </a:cxn>
                <a:cxn ang="0">
                  <a:pos x="125" y="223"/>
                </a:cxn>
                <a:cxn ang="0">
                  <a:pos x="138" y="275"/>
                </a:cxn>
                <a:cxn ang="0">
                  <a:pos x="140" y="301"/>
                </a:cxn>
                <a:cxn ang="0">
                  <a:pos x="105" y="399"/>
                </a:cxn>
                <a:cxn ang="0">
                  <a:pos x="99" y="297"/>
                </a:cxn>
                <a:cxn ang="0">
                  <a:pos x="131" y="238"/>
                </a:cxn>
                <a:cxn ang="0">
                  <a:pos x="41" y="306"/>
                </a:cxn>
                <a:cxn ang="0">
                  <a:pos x="26" y="444"/>
                </a:cxn>
                <a:cxn ang="0">
                  <a:pos x="37" y="597"/>
                </a:cxn>
                <a:cxn ang="0">
                  <a:pos x="34" y="684"/>
                </a:cxn>
                <a:cxn ang="0">
                  <a:pos x="11" y="775"/>
                </a:cxn>
                <a:cxn ang="0">
                  <a:pos x="7" y="820"/>
                </a:cxn>
                <a:cxn ang="0">
                  <a:pos x="49" y="973"/>
                </a:cxn>
                <a:cxn ang="0">
                  <a:pos x="74" y="1132"/>
                </a:cxn>
                <a:cxn ang="0">
                  <a:pos x="80" y="1213"/>
                </a:cxn>
                <a:cxn ang="0">
                  <a:pos x="80" y="1237"/>
                </a:cxn>
                <a:cxn ang="0">
                  <a:pos x="91" y="1284"/>
                </a:cxn>
                <a:cxn ang="0">
                  <a:pos x="64" y="1342"/>
                </a:cxn>
                <a:cxn ang="0">
                  <a:pos x="27" y="1401"/>
                </a:cxn>
                <a:cxn ang="0">
                  <a:pos x="50" y="1419"/>
                </a:cxn>
                <a:cxn ang="0">
                  <a:pos x="104" y="1400"/>
                </a:cxn>
                <a:cxn ang="0">
                  <a:pos x="134" y="1355"/>
                </a:cxn>
                <a:cxn ang="0">
                  <a:pos x="166" y="1342"/>
                </a:cxn>
                <a:cxn ang="0">
                  <a:pos x="178" y="1244"/>
                </a:cxn>
                <a:cxn ang="0">
                  <a:pos x="180" y="1131"/>
                </a:cxn>
                <a:cxn ang="0">
                  <a:pos x="178" y="969"/>
                </a:cxn>
                <a:cxn ang="0">
                  <a:pos x="207" y="1113"/>
                </a:cxn>
                <a:cxn ang="0">
                  <a:pos x="228" y="1194"/>
                </a:cxn>
                <a:cxn ang="0">
                  <a:pos x="236" y="1282"/>
                </a:cxn>
                <a:cxn ang="0">
                  <a:pos x="252" y="1370"/>
                </a:cxn>
                <a:cxn ang="0">
                  <a:pos x="267" y="1398"/>
                </a:cxn>
                <a:cxn ang="0">
                  <a:pos x="270" y="1440"/>
                </a:cxn>
                <a:cxn ang="0">
                  <a:pos x="304" y="1514"/>
                </a:cxn>
                <a:cxn ang="0">
                  <a:pos x="330" y="1519"/>
                </a:cxn>
                <a:cxn ang="0">
                  <a:pos x="346" y="1455"/>
                </a:cxn>
                <a:cxn ang="0">
                  <a:pos x="334" y="1376"/>
                </a:cxn>
                <a:cxn ang="0">
                  <a:pos x="346" y="1250"/>
                </a:cxn>
                <a:cxn ang="0">
                  <a:pos x="339" y="1176"/>
                </a:cxn>
                <a:cxn ang="0">
                  <a:pos x="335" y="1108"/>
                </a:cxn>
                <a:cxn ang="0">
                  <a:pos x="326" y="1045"/>
                </a:cxn>
                <a:cxn ang="0">
                  <a:pos x="347" y="853"/>
                </a:cxn>
                <a:cxn ang="0">
                  <a:pos x="379" y="802"/>
                </a:cxn>
                <a:cxn ang="0">
                  <a:pos x="365" y="738"/>
                </a:cxn>
                <a:cxn ang="0">
                  <a:pos x="376" y="695"/>
                </a:cxn>
                <a:cxn ang="0">
                  <a:pos x="425" y="583"/>
                </a:cxn>
                <a:cxn ang="0">
                  <a:pos x="420" y="530"/>
                </a:cxn>
                <a:cxn ang="0">
                  <a:pos x="331" y="832"/>
                </a:cxn>
              </a:cxnLst>
              <a:rect l="0" t="0" r="r" b="b"/>
              <a:pathLst>
                <a:path w="425" h="1524">
                  <a:moveTo>
                    <a:pt x="420" y="530"/>
                  </a:moveTo>
                  <a:lnTo>
                    <a:pt x="420" y="530"/>
                  </a:lnTo>
                  <a:lnTo>
                    <a:pt x="420" y="522"/>
                  </a:lnTo>
                  <a:lnTo>
                    <a:pt x="420" y="515"/>
                  </a:lnTo>
                  <a:lnTo>
                    <a:pt x="416" y="501"/>
                  </a:lnTo>
                  <a:lnTo>
                    <a:pt x="412" y="488"/>
                  </a:lnTo>
                  <a:lnTo>
                    <a:pt x="412" y="479"/>
                  </a:lnTo>
                  <a:lnTo>
                    <a:pt x="412" y="473"/>
                  </a:lnTo>
                  <a:lnTo>
                    <a:pt x="412" y="473"/>
                  </a:lnTo>
                  <a:lnTo>
                    <a:pt x="413" y="466"/>
                  </a:lnTo>
                  <a:lnTo>
                    <a:pt x="413" y="459"/>
                  </a:lnTo>
                  <a:lnTo>
                    <a:pt x="410" y="447"/>
                  </a:lnTo>
                  <a:lnTo>
                    <a:pt x="399" y="421"/>
                  </a:lnTo>
                  <a:lnTo>
                    <a:pt x="399" y="421"/>
                  </a:lnTo>
                  <a:lnTo>
                    <a:pt x="398" y="415"/>
                  </a:lnTo>
                  <a:lnTo>
                    <a:pt x="397" y="409"/>
                  </a:lnTo>
                  <a:lnTo>
                    <a:pt x="397" y="396"/>
                  </a:lnTo>
                  <a:lnTo>
                    <a:pt x="397" y="384"/>
                  </a:lnTo>
                  <a:lnTo>
                    <a:pt x="395" y="370"/>
                  </a:lnTo>
                  <a:lnTo>
                    <a:pt x="395" y="370"/>
                  </a:lnTo>
                  <a:lnTo>
                    <a:pt x="392" y="355"/>
                  </a:lnTo>
                  <a:lnTo>
                    <a:pt x="388" y="340"/>
                  </a:lnTo>
                  <a:lnTo>
                    <a:pt x="382" y="312"/>
                  </a:lnTo>
                  <a:lnTo>
                    <a:pt x="382" y="312"/>
                  </a:lnTo>
                  <a:lnTo>
                    <a:pt x="377" y="299"/>
                  </a:lnTo>
                  <a:lnTo>
                    <a:pt x="372" y="291"/>
                  </a:lnTo>
                  <a:lnTo>
                    <a:pt x="365" y="285"/>
                  </a:lnTo>
                  <a:lnTo>
                    <a:pt x="357" y="279"/>
                  </a:lnTo>
                  <a:lnTo>
                    <a:pt x="347" y="275"/>
                  </a:lnTo>
                  <a:lnTo>
                    <a:pt x="337" y="272"/>
                  </a:lnTo>
                  <a:lnTo>
                    <a:pt x="315" y="267"/>
                  </a:lnTo>
                  <a:lnTo>
                    <a:pt x="315" y="267"/>
                  </a:lnTo>
                  <a:lnTo>
                    <a:pt x="303" y="264"/>
                  </a:lnTo>
                  <a:lnTo>
                    <a:pt x="292" y="260"/>
                  </a:lnTo>
                  <a:lnTo>
                    <a:pt x="281" y="256"/>
                  </a:lnTo>
                  <a:lnTo>
                    <a:pt x="270" y="250"/>
                  </a:lnTo>
                  <a:lnTo>
                    <a:pt x="260" y="244"/>
                  </a:lnTo>
                  <a:lnTo>
                    <a:pt x="251" y="237"/>
                  </a:lnTo>
                  <a:lnTo>
                    <a:pt x="243" y="229"/>
                  </a:lnTo>
                  <a:lnTo>
                    <a:pt x="234" y="219"/>
                  </a:lnTo>
                  <a:lnTo>
                    <a:pt x="234" y="219"/>
                  </a:lnTo>
                  <a:lnTo>
                    <a:pt x="221" y="259"/>
                  </a:lnTo>
                  <a:lnTo>
                    <a:pt x="206" y="298"/>
                  </a:lnTo>
                  <a:lnTo>
                    <a:pt x="187" y="336"/>
                  </a:lnTo>
                  <a:lnTo>
                    <a:pt x="166" y="373"/>
                  </a:lnTo>
                  <a:lnTo>
                    <a:pt x="166" y="373"/>
                  </a:lnTo>
                  <a:lnTo>
                    <a:pt x="164" y="354"/>
                  </a:lnTo>
                  <a:lnTo>
                    <a:pt x="161" y="332"/>
                  </a:lnTo>
                  <a:lnTo>
                    <a:pt x="161" y="321"/>
                  </a:lnTo>
                  <a:lnTo>
                    <a:pt x="162" y="310"/>
                  </a:lnTo>
                  <a:lnTo>
                    <a:pt x="165" y="302"/>
                  </a:lnTo>
                  <a:lnTo>
                    <a:pt x="168" y="299"/>
                  </a:lnTo>
                  <a:lnTo>
                    <a:pt x="170" y="295"/>
                  </a:lnTo>
                  <a:lnTo>
                    <a:pt x="170" y="295"/>
                  </a:lnTo>
                  <a:lnTo>
                    <a:pt x="174" y="291"/>
                  </a:lnTo>
                  <a:lnTo>
                    <a:pt x="176" y="286"/>
                  </a:lnTo>
                  <a:lnTo>
                    <a:pt x="176" y="282"/>
                  </a:lnTo>
                  <a:lnTo>
                    <a:pt x="173" y="278"/>
                  </a:lnTo>
                  <a:lnTo>
                    <a:pt x="166" y="270"/>
                  </a:lnTo>
                  <a:lnTo>
                    <a:pt x="158" y="260"/>
                  </a:lnTo>
                  <a:lnTo>
                    <a:pt x="158" y="260"/>
                  </a:lnTo>
                  <a:lnTo>
                    <a:pt x="188" y="238"/>
                  </a:lnTo>
                  <a:lnTo>
                    <a:pt x="203" y="227"/>
                  </a:lnTo>
                  <a:lnTo>
                    <a:pt x="217" y="215"/>
                  </a:lnTo>
                  <a:lnTo>
                    <a:pt x="217" y="215"/>
                  </a:lnTo>
                  <a:lnTo>
                    <a:pt x="219" y="211"/>
                  </a:lnTo>
                  <a:lnTo>
                    <a:pt x="222" y="207"/>
                  </a:lnTo>
                  <a:lnTo>
                    <a:pt x="223" y="197"/>
                  </a:lnTo>
                  <a:lnTo>
                    <a:pt x="223" y="186"/>
                  </a:lnTo>
                  <a:lnTo>
                    <a:pt x="223" y="177"/>
                  </a:lnTo>
                  <a:lnTo>
                    <a:pt x="223" y="177"/>
                  </a:lnTo>
                  <a:lnTo>
                    <a:pt x="223" y="170"/>
                  </a:lnTo>
                  <a:lnTo>
                    <a:pt x="225" y="165"/>
                  </a:lnTo>
                  <a:lnTo>
                    <a:pt x="229" y="152"/>
                  </a:lnTo>
                  <a:lnTo>
                    <a:pt x="234" y="141"/>
                  </a:lnTo>
                  <a:lnTo>
                    <a:pt x="238" y="130"/>
                  </a:lnTo>
                  <a:lnTo>
                    <a:pt x="238" y="130"/>
                  </a:lnTo>
                  <a:lnTo>
                    <a:pt x="240" y="120"/>
                  </a:lnTo>
                  <a:lnTo>
                    <a:pt x="238" y="109"/>
                  </a:lnTo>
                  <a:lnTo>
                    <a:pt x="237" y="98"/>
                  </a:lnTo>
                  <a:lnTo>
                    <a:pt x="236" y="87"/>
                  </a:lnTo>
                  <a:lnTo>
                    <a:pt x="236" y="87"/>
                  </a:lnTo>
                  <a:lnTo>
                    <a:pt x="234" y="66"/>
                  </a:lnTo>
                  <a:lnTo>
                    <a:pt x="233" y="56"/>
                  </a:lnTo>
                  <a:lnTo>
                    <a:pt x="230" y="45"/>
                  </a:lnTo>
                  <a:lnTo>
                    <a:pt x="228" y="35"/>
                  </a:lnTo>
                  <a:lnTo>
                    <a:pt x="222" y="26"/>
                  </a:lnTo>
                  <a:lnTo>
                    <a:pt x="217" y="17"/>
                  </a:lnTo>
                  <a:lnTo>
                    <a:pt x="208" y="9"/>
                  </a:lnTo>
                  <a:lnTo>
                    <a:pt x="208" y="9"/>
                  </a:lnTo>
                  <a:lnTo>
                    <a:pt x="198" y="4"/>
                  </a:lnTo>
                  <a:lnTo>
                    <a:pt x="184" y="0"/>
                  </a:lnTo>
                  <a:lnTo>
                    <a:pt x="172" y="0"/>
                  </a:lnTo>
                  <a:lnTo>
                    <a:pt x="158" y="0"/>
                  </a:lnTo>
                  <a:lnTo>
                    <a:pt x="144" y="4"/>
                  </a:lnTo>
                  <a:lnTo>
                    <a:pt x="132" y="9"/>
                  </a:lnTo>
                  <a:lnTo>
                    <a:pt x="121" y="16"/>
                  </a:lnTo>
                  <a:lnTo>
                    <a:pt x="113" y="26"/>
                  </a:lnTo>
                  <a:lnTo>
                    <a:pt x="113" y="26"/>
                  </a:lnTo>
                  <a:lnTo>
                    <a:pt x="105" y="35"/>
                  </a:lnTo>
                  <a:lnTo>
                    <a:pt x="98" y="47"/>
                  </a:lnTo>
                  <a:lnTo>
                    <a:pt x="93" y="58"/>
                  </a:lnTo>
                  <a:lnTo>
                    <a:pt x="90" y="72"/>
                  </a:lnTo>
                  <a:lnTo>
                    <a:pt x="90" y="72"/>
                  </a:lnTo>
                  <a:lnTo>
                    <a:pt x="89" y="83"/>
                  </a:lnTo>
                  <a:lnTo>
                    <a:pt x="90" y="94"/>
                  </a:lnTo>
                  <a:lnTo>
                    <a:pt x="90" y="94"/>
                  </a:lnTo>
                  <a:lnTo>
                    <a:pt x="90" y="102"/>
                  </a:lnTo>
                  <a:lnTo>
                    <a:pt x="89" y="109"/>
                  </a:lnTo>
                  <a:lnTo>
                    <a:pt x="87" y="115"/>
                  </a:lnTo>
                  <a:lnTo>
                    <a:pt x="86" y="122"/>
                  </a:lnTo>
                  <a:lnTo>
                    <a:pt x="86" y="122"/>
                  </a:lnTo>
                  <a:lnTo>
                    <a:pt x="87" y="136"/>
                  </a:lnTo>
                  <a:lnTo>
                    <a:pt x="90" y="150"/>
                  </a:lnTo>
                  <a:lnTo>
                    <a:pt x="94" y="162"/>
                  </a:lnTo>
                  <a:lnTo>
                    <a:pt x="99" y="174"/>
                  </a:lnTo>
                  <a:lnTo>
                    <a:pt x="113" y="199"/>
                  </a:lnTo>
                  <a:lnTo>
                    <a:pt x="125" y="223"/>
                  </a:lnTo>
                  <a:lnTo>
                    <a:pt x="125" y="223"/>
                  </a:lnTo>
                  <a:lnTo>
                    <a:pt x="135" y="241"/>
                  </a:lnTo>
                  <a:lnTo>
                    <a:pt x="142" y="259"/>
                  </a:lnTo>
                  <a:lnTo>
                    <a:pt x="142" y="259"/>
                  </a:lnTo>
                  <a:lnTo>
                    <a:pt x="143" y="263"/>
                  </a:lnTo>
                  <a:lnTo>
                    <a:pt x="143" y="265"/>
                  </a:lnTo>
                  <a:lnTo>
                    <a:pt x="140" y="271"/>
                  </a:lnTo>
                  <a:lnTo>
                    <a:pt x="138" y="275"/>
                  </a:lnTo>
                  <a:lnTo>
                    <a:pt x="136" y="279"/>
                  </a:lnTo>
                  <a:lnTo>
                    <a:pt x="136" y="282"/>
                  </a:lnTo>
                  <a:lnTo>
                    <a:pt x="136" y="282"/>
                  </a:lnTo>
                  <a:lnTo>
                    <a:pt x="140" y="291"/>
                  </a:lnTo>
                  <a:lnTo>
                    <a:pt x="140" y="297"/>
                  </a:lnTo>
                  <a:lnTo>
                    <a:pt x="140" y="301"/>
                  </a:lnTo>
                  <a:lnTo>
                    <a:pt x="140" y="301"/>
                  </a:lnTo>
                  <a:lnTo>
                    <a:pt x="138" y="305"/>
                  </a:lnTo>
                  <a:lnTo>
                    <a:pt x="134" y="308"/>
                  </a:lnTo>
                  <a:lnTo>
                    <a:pt x="128" y="312"/>
                  </a:lnTo>
                  <a:lnTo>
                    <a:pt x="127" y="313"/>
                  </a:lnTo>
                  <a:lnTo>
                    <a:pt x="125" y="316"/>
                  </a:lnTo>
                  <a:lnTo>
                    <a:pt x="125" y="316"/>
                  </a:lnTo>
                  <a:lnTo>
                    <a:pt x="105" y="399"/>
                  </a:lnTo>
                  <a:lnTo>
                    <a:pt x="105" y="399"/>
                  </a:lnTo>
                  <a:lnTo>
                    <a:pt x="101" y="376"/>
                  </a:lnTo>
                  <a:lnTo>
                    <a:pt x="98" y="353"/>
                  </a:lnTo>
                  <a:lnTo>
                    <a:pt x="98" y="329"/>
                  </a:lnTo>
                  <a:lnTo>
                    <a:pt x="98" y="308"/>
                  </a:lnTo>
                  <a:lnTo>
                    <a:pt x="98" y="308"/>
                  </a:lnTo>
                  <a:lnTo>
                    <a:pt x="99" y="297"/>
                  </a:lnTo>
                  <a:lnTo>
                    <a:pt x="101" y="287"/>
                  </a:lnTo>
                  <a:lnTo>
                    <a:pt x="104" y="279"/>
                  </a:lnTo>
                  <a:lnTo>
                    <a:pt x="109" y="270"/>
                  </a:lnTo>
                  <a:lnTo>
                    <a:pt x="109" y="270"/>
                  </a:lnTo>
                  <a:lnTo>
                    <a:pt x="121" y="255"/>
                  </a:lnTo>
                  <a:lnTo>
                    <a:pt x="127" y="246"/>
                  </a:lnTo>
                  <a:lnTo>
                    <a:pt x="131" y="238"/>
                  </a:lnTo>
                  <a:lnTo>
                    <a:pt x="131" y="238"/>
                  </a:lnTo>
                  <a:lnTo>
                    <a:pt x="113" y="252"/>
                  </a:lnTo>
                  <a:lnTo>
                    <a:pt x="95" y="267"/>
                  </a:lnTo>
                  <a:lnTo>
                    <a:pt x="57" y="293"/>
                  </a:lnTo>
                  <a:lnTo>
                    <a:pt x="57" y="293"/>
                  </a:lnTo>
                  <a:lnTo>
                    <a:pt x="46" y="302"/>
                  </a:lnTo>
                  <a:lnTo>
                    <a:pt x="41" y="306"/>
                  </a:lnTo>
                  <a:lnTo>
                    <a:pt x="38" y="312"/>
                  </a:lnTo>
                  <a:lnTo>
                    <a:pt x="35" y="317"/>
                  </a:lnTo>
                  <a:lnTo>
                    <a:pt x="34" y="324"/>
                  </a:lnTo>
                  <a:lnTo>
                    <a:pt x="31" y="339"/>
                  </a:lnTo>
                  <a:lnTo>
                    <a:pt x="31" y="339"/>
                  </a:lnTo>
                  <a:lnTo>
                    <a:pt x="29" y="391"/>
                  </a:lnTo>
                  <a:lnTo>
                    <a:pt x="26" y="444"/>
                  </a:lnTo>
                  <a:lnTo>
                    <a:pt x="26" y="470"/>
                  </a:lnTo>
                  <a:lnTo>
                    <a:pt x="26" y="497"/>
                  </a:lnTo>
                  <a:lnTo>
                    <a:pt x="27" y="523"/>
                  </a:lnTo>
                  <a:lnTo>
                    <a:pt x="31" y="549"/>
                  </a:lnTo>
                  <a:lnTo>
                    <a:pt x="31" y="549"/>
                  </a:lnTo>
                  <a:lnTo>
                    <a:pt x="34" y="573"/>
                  </a:lnTo>
                  <a:lnTo>
                    <a:pt x="37" y="597"/>
                  </a:lnTo>
                  <a:lnTo>
                    <a:pt x="38" y="621"/>
                  </a:lnTo>
                  <a:lnTo>
                    <a:pt x="38" y="633"/>
                  </a:lnTo>
                  <a:lnTo>
                    <a:pt x="37" y="646"/>
                  </a:lnTo>
                  <a:lnTo>
                    <a:pt x="37" y="646"/>
                  </a:lnTo>
                  <a:lnTo>
                    <a:pt x="33" y="665"/>
                  </a:lnTo>
                  <a:lnTo>
                    <a:pt x="31" y="673"/>
                  </a:lnTo>
                  <a:lnTo>
                    <a:pt x="34" y="684"/>
                  </a:lnTo>
                  <a:lnTo>
                    <a:pt x="34" y="684"/>
                  </a:lnTo>
                  <a:lnTo>
                    <a:pt x="34" y="688"/>
                  </a:lnTo>
                  <a:lnTo>
                    <a:pt x="34" y="693"/>
                  </a:lnTo>
                  <a:lnTo>
                    <a:pt x="31" y="706"/>
                  </a:lnTo>
                  <a:lnTo>
                    <a:pt x="24" y="728"/>
                  </a:lnTo>
                  <a:lnTo>
                    <a:pt x="24" y="728"/>
                  </a:lnTo>
                  <a:lnTo>
                    <a:pt x="11" y="775"/>
                  </a:lnTo>
                  <a:lnTo>
                    <a:pt x="11" y="775"/>
                  </a:lnTo>
                  <a:lnTo>
                    <a:pt x="4" y="794"/>
                  </a:lnTo>
                  <a:lnTo>
                    <a:pt x="1" y="804"/>
                  </a:lnTo>
                  <a:lnTo>
                    <a:pt x="0" y="812"/>
                  </a:lnTo>
                  <a:lnTo>
                    <a:pt x="0" y="812"/>
                  </a:lnTo>
                  <a:lnTo>
                    <a:pt x="3" y="817"/>
                  </a:lnTo>
                  <a:lnTo>
                    <a:pt x="7" y="820"/>
                  </a:lnTo>
                  <a:lnTo>
                    <a:pt x="12" y="822"/>
                  </a:lnTo>
                  <a:lnTo>
                    <a:pt x="19" y="822"/>
                  </a:lnTo>
                  <a:lnTo>
                    <a:pt x="31" y="819"/>
                  </a:lnTo>
                  <a:lnTo>
                    <a:pt x="41" y="816"/>
                  </a:lnTo>
                  <a:lnTo>
                    <a:pt x="41" y="816"/>
                  </a:lnTo>
                  <a:lnTo>
                    <a:pt x="46" y="920"/>
                  </a:lnTo>
                  <a:lnTo>
                    <a:pt x="49" y="973"/>
                  </a:lnTo>
                  <a:lnTo>
                    <a:pt x="53" y="1025"/>
                  </a:lnTo>
                  <a:lnTo>
                    <a:pt x="53" y="1025"/>
                  </a:lnTo>
                  <a:lnTo>
                    <a:pt x="57" y="1046"/>
                  </a:lnTo>
                  <a:lnTo>
                    <a:pt x="61" y="1068"/>
                  </a:lnTo>
                  <a:lnTo>
                    <a:pt x="71" y="1113"/>
                  </a:lnTo>
                  <a:lnTo>
                    <a:pt x="71" y="1113"/>
                  </a:lnTo>
                  <a:lnTo>
                    <a:pt x="74" y="1132"/>
                  </a:lnTo>
                  <a:lnTo>
                    <a:pt x="75" y="1151"/>
                  </a:lnTo>
                  <a:lnTo>
                    <a:pt x="75" y="1191"/>
                  </a:lnTo>
                  <a:lnTo>
                    <a:pt x="75" y="1191"/>
                  </a:lnTo>
                  <a:lnTo>
                    <a:pt x="76" y="1202"/>
                  </a:lnTo>
                  <a:lnTo>
                    <a:pt x="78" y="1209"/>
                  </a:lnTo>
                  <a:lnTo>
                    <a:pt x="80" y="1213"/>
                  </a:lnTo>
                  <a:lnTo>
                    <a:pt x="80" y="1213"/>
                  </a:lnTo>
                  <a:lnTo>
                    <a:pt x="82" y="1215"/>
                  </a:lnTo>
                  <a:lnTo>
                    <a:pt x="83" y="1218"/>
                  </a:lnTo>
                  <a:lnTo>
                    <a:pt x="82" y="1224"/>
                  </a:lnTo>
                  <a:lnTo>
                    <a:pt x="79" y="1228"/>
                  </a:lnTo>
                  <a:lnTo>
                    <a:pt x="79" y="1233"/>
                  </a:lnTo>
                  <a:lnTo>
                    <a:pt x="79" y="1233"/>
                  </a:lnTo>
                  <a:lnTo>
                    <a:pt x="80" y="1237"/>
                  </a:lnTo>
                  <a:lnTo>
                    <a:pt x="83" y="1241"/>
                  </a:lnTo>
                  <a:lnTo>
                    <a:pt x="89" y="1248"/>
                  </a:lnTo>
                  <a:lnTo>
                    <a:pt x="93" y="1256"/>
                  </a:lnTo>
                  <a:lnTo>
                    <a:pt x="94" y="1260"/>
                  </a:lnTo>
                  <a:lnTo>
                    <a:pt x="94" y="1266"/>
                  </a:lnTo>
                  <a:lnTo>
                    <a:pt x="94" y="1266"/>
                  </a:lnTo>
                  <a:lnTo>
                    <a:pt x="91" y="1284"/>
                  </a:lnTo>
                  <a:lnTo>
                    <a:pt x="89" y="1301"/>
                  </a:lnTo>
                  <a:lnTo>
                    <a:pt x="89" y="1301"/>
                  </a:lnTo>
                  <a:lnTo>
                    <a:pt x="87" y="1311"/>
                  </a:lnTo>
                  <a:lnTo>
                    <a:pt x="84" y="1319"/>
                  </a:lnTo>
                  <a:lnTo>
                    <a:pt x="82" y="1326"/>
                  </a:lnTo>
                  <a:lnTo>
                    <a:pt x="76" y="1331"/>
                  </a:lnTo>
                  <a:lnTo>
                    <a:pt x="64" y="1342"/>
                  </a:lnTo>
                  <a:lnTo>
                    <a:pt x="52" y="1355"/>
                  </a:lnTo>
                  <a:lnTo>
                    <a:pt x="52" y="1355"/>
                  </a:lnTo>
                  <a:lnTo>
                    <a:pt x="41" y="1367"/>
                  </a:lnTo>
                  <a:lnTo>
                    <a:pt x="35" y="1375"/>
                  </a:lnTo>
                  <a:lnTo>
                    <a:pt x="31" y="1385"/>
                  </a:lnTo>
                  <a:lnTo>
                    <a:pt x="27" y="1393"/>
                  </a:lnTo>
                  <a:lnTo>
                    <a:pt x="27" y="1401"/>
                  </a:lnTo>
                  <a:lnTo>
                    <a:pt x="29" y="1405"/>
                  </a:lnTo>
                  <a:lnTo>
                    <a:pt x="30" y="1409"/>
                  </a:lnTo>
                  <a:lnTo>
                    <a:pt x="33" y="1412"/>
                  </a:lnTo>
                  <a:lnTo>
                    <a:pt x="37" y="1415"/>
                  </a:lnTo>
                  <a:lnTo>
                    <a:pt x="37" y="1415"/>
                  </a:lnTo>
                  <a:lnTo>
                    <a:pt x="44" y="1417"/>
                  </a:lnTo>
                  <a:lnTo>
                    <a:pt x="50" y="1419"/>
                  </a:lnTo>
                  <a:lnTo>
                    <a:pt x="57" y="1419"/>
                  </a:lnTo>
                  <a:lnTo>
                    <a:pt x="65" y="1417"/>
                  </a:lnTo>
                  <a:lnTo>
                    <a:pt x="80" y="1415"/>
                  </a:lnTo>
                  <a:lnTo>
                    <a:pt x="93" y="1409"/>
                  </a:lnTo>
                  <a:lnTo>
                    <a:pt x="93" y="1409"/>
                  </a:lnTo>
                  <a:lnTo>
                    <a:pt x="98" y="1405"/>
                  </a:lnTo>
                  <a:lnTo>
                    <a:pt x="104" y="1400"/>
                  </a:lnTo>
                  <a:lnTo>
                    <a:pt x="108" y="1394"/>
                  </a:lnTo>
                  <a:lnTo>
                    <a:pt x="110" y="1389"/>
                  </a:lnTo>
                  <a:lnTo>
                    <a:pt x="116" y="1375"/>
                  </a:lnTo>
                  <a:lnTo>
                    <a:pt x="123" y="1363"/>
                  </a:lnTo>
                  <a:lnTo>
                    <a:pt x="123" y="1363"/>
                  </a:lnTo>
                  <a:lnTo>
                    <a:pt x="128" y="1357"/>
                  </a:lnTo>
                  <a:lnTo>
                    <a:pt x="134" y="1355"/>
                  </a:lnTo>
                  <a:lnTo>
                    <a:pt x="139" y="1353"/>
                  </a:lnTo>
                  <a:lnTo>
                    <a:pt x="146" y="1353"/>
                  </a:lnTo>
                  <a:lnTo>
                    <a:pt x="151" y="1353"/>
                  </a:lnTo>
                  <a:lnTo>
                    <a:pt x="157" y="1352"/>
                  </a:lnTo>
                  <a:lnTo>
                    <a:pt x="161" y="1348"/>
                  </a:lnTo>
                  <a:lnTo>
                    <a:pt x="166" y="1342"/>
                  </a:lnTo>
                  <a:lnTo>
                    <a:pt x="166" y="1342"/>
                  </a:lnTo>
                  <a:lnTo>
                    <a:pt x="173" y="1327"/>
                  </a:lnTo>
                  <a:lnTo>
                    <a:pt x="177" y="1311"/>
                  </a:lnTo>
                  <a:lnTo>
                    <a:pt x="178" y="1293"/>
                  </a:lnTo>
                  <a:lnTo>
                    <a:pt x="180" y="1278"/>
                  </a:lnTo>
                  <a:lnTo>
                    <a:pt x="180" y="1278"/>
                  </a:lnTo>
                  <a:lnTo>
                    <a:pt x="180" y="1260"/>
                  </a:lnTo>
                  <a:lnTo>
                    <a:pt x="178" y="1244"/>
                  </a:lnTo>
                  <a:lnTo>
                    <a:pt x="176" y="1210"/>
                  </a:lnTo>
                  <a:lnTo>
                    <a:pt x="176" y="1210"/>
                  </a:lnTo>
                  <a:lnTo>
                    <a:pt x="174" y="1199"/>
                  </a:lnTo>
                  <a:lnTo>
                    <a:pt x="176" y="1187"/>
                  </a:lnTo>
                  <a:lnTo>
                    <a:pt x="178" y="1165"/>
                  </a:lnTo>
                  <a:lnTo>
                    <a:pt x="180" y="1143"/>
                  </a:lnTo>
                  <a:lnTo>
                    <a:pt x="180" y="1131"/>
                  </a:lnTo>
                  <a:lnTo>
                    <a:pt x="178" y="1120"/>
                  </a:lnTo>
                  <a:lnTo>
                    <a:pt x="178" y="1120"/>
                  </a:lnTo>
                  <a:lnTo>
                    <a:pt x="176" y="1096"/>
                  </a:lnTo>
                  <a:lnTo>
                    <a:pt x="173" y="1071"/>
                  </a:lnTo>
                  <a:lnTo>
                    <a:pt x="173" y="1045"/>
                  </a:lnTo>
                  <a:lnTo>
                    <a:pt x="174" y="1019"/>
                  </a:lnTo>
                  <a:lnTo>
                    <a:pt x="178" y="969"/>
                  </a:lnTo>
                  <a:lnTo>
                    <a:pt x="184" y="920"/>
                  </a:lnTo>
                  <a:lnTo>
                    <a:pt x="184" y="920"/>
                  </a:lnTo>
                  <a:lnTo>
                    <a:pt x="192" y="967"/>
                  </a:lnTo>
                  <a:lnTo>
                    <a:pt x="199" y="1015"/>
                  </a:lnTo>
                  <a:lnTo>
                    <a:pt x="204" y="1064"/>
                  </a:lnTo>
                  <a:lnTo>
                    <a:pt x="207" y="1113"/>
                  </a:lnTo>
                  <a:lnTo>
                    <a:pt x="207" y="1113"/>
                  </a:lnTo>
                  <a:lnTo>
                    <a:pt x="208" y="1124"/>
                  </a:lnTo>
                  <a:lnTo>
                    <a:pt x="211" y="1134"/>
                  </a:lnTo>
                  <a:lnTo>
                    <a:pt x="218" y="1153"/>
                  </a:lnTo>
                  <a:lnTo>
                    <a:pt x="225" y="1173"/>
                  </a:lnTo>
                  <a:lnTo>
                    <a:pt x="228" y="1183"/>
                  </a:lnTo>
                  <a:lnTo>
                    <a:pt x="228" y="1194"/>
                  </a:lnTo>
                  <a:lnTo>
                    <a:pt x="228" y="1194"/>
                  </a:lnTo>
                  <a:lnTo>
                    <a:pt x="228" y="1215"/>
                  </a:lnTo>
                  <a:lnTo>
                    <a:pt x="228" y="1226"/>
                  </a:lnTo>
                  <a:lnTo>
                    <a:pt x="230" y="1237"/>
                  </a:lnTo>
                  <a:lnTo>
                    <a:pt x="230" y="1237"/>
                  </a:lnTo>
                  <a:lnTo>
                    <a:pt x="234" y="1259"/>
                  </a:lnTo>
                  <a:lnTo>
                    <a:pt x="236" y="1270"/>
                  </a:lnTo>
                  <a:lnTo>
                    <a:pt x="236" y="1282"/>
                  </a:lnTo>
                  <a:lnTo>
                    <a:pt x="236" y="1282"/>
                  </a:lnTo>
                  <a:lnTo>
                    <a:pt x="236" y="1305"/>
                  </a:lnTo>
                  <a:lnTo>
                    <a:pt x="237" y="1327"/>
                  </a:lnTo>
                  <a:lnTo>
                    <a:pt x="240" y="1338"/>
                  </a:lnTo>
                  <a:lnTo>
                    <a:pt x="243" y="1348"/>
                  </a:lnTo>
                  <a:lnTo>
                    <a:pt x="247" y="1359"/>
                  </a:lnTo>
                  <a:lnTo>
                    <a:pt x="252" y="1370"/>
                  </a:lnTo>
                  <a:lnTo>
                    <a:pt x="252" y="1370"/>
                  </a:lnTo>
                  <a:lnTo>
                    <a:pt x="258" y="1379"/>
                  </a:lnTo>
                  <a:lnTo>
                    <a:pt x="264" y="1389"/>
                  </a:lnTo>
                  <a:lnTo>
                    <a:pt x="264" y="1389"/>
                  </a:lnTo>
                  <a:lnTo>
                    <a:pt x="267" y="1394"/>
                  </a:lnTo>
                  <a:lnTo>
                    <a:pt x="268" y="1397"/>
                  </a:lnTo>
                  <a:lnTo>
                    <a:pt x="267" y="1398"/>
                  </a:lnTo>
                  <a:lnTo>
                    <a:pt x="266" y="1404"/>
                  </a:lnTo>
                  <a:lnTo>
                    <a:pt x="266" y="1404"/>
                  </a:lnTo>
                  <a:lnTo>
                    <a:pt x="266" y="1413"/>
                  </a:lnTo>
                  <a:lnTo>
                    <a:pt x="267" y="1423"/>
                  </a:lnTo>
                  <a:lnTo>
                    <a:pt x="268" y="1431"/>
                  </a:lnTo>
                  <a:lnTo>
                    <a:pt x="270" y="1440"/>
                  </a:lnTo>
                  <a:lnTo>
                    <a:pt x="270" y="1440"/>
                  </a:lnTo>
                  <a:lnTo>
                    <a:pt x="271" y="1457"/>
                  </a:lnTo>
                  <a:lnTo>
                    <a:pt x="274" y="1469"/>
                  </a:lnTo>
                  <a:lnTo>
                    <a:pt x="279" y="1483"/>
                  </a:lnTo>
                  <a:lnTo>
                    <a:pt x="288" y="1495"/>
                  </a:lnTo>
                  <a:lnTo>
                    <a:pt x="288" y="1495"/>
                  </a:lnTo>
                  <a:lnTo>
                    <a:pt x="294" y="1504"/>
                  </a:lnTo>
                  <a:lnTo>
                    <a:pt x="304" y="1514"/>
                  </a:lnTo>
                  <a:lnTo>
                    <a:pt x="308" y="1518"/>
                  </a:lnTo>
                  <a:lnTo>
                    <a:pt x="313" y="1521"/>
                  </a:lnTo>
                  <a:lnTo>
                    <a:pt x="319" y="1524"/>
                  </a:lnTo>
                  <a:lnTo>
                    <a:pt x="324" y="1524"/>
                  </a:lnTo>
                  <a:lnTo>
                    <a:pt x="324" y="1524"/>
                  </a:lnTo>
                  <a:lnTo>
                    <a:pt x="327" y="1522"/>
                  </a:lnTo>
                  <a:lnTo>
                    <a:pt x="330" y="1519"/>
                  </a:lnTo>
                  <a:lnTo>
                    <a:pt x="335" y="1513"/>
                  </a:lnTo>
                  <a:lnTo>
                    <a:pt x="342" y="1498"/>
                  </a:lnTo>
                  <a:lnTo>
                    <a:pt x="342" y="1498"/>
                  </a:lnTo>
                  <a:lnTo>
                    <a:pt x="345" y="1488"/>
                  </a:lnTo>
                  <a:lnTo>
                    <a:pt x="347" y="1477"/>
                  </a:lnTo>
                  <a:lnTo>
                    <a:pt x="347" y="1466"/>
                  </a:lnTo>
                  <a:lnTo>
                    <a:pt x="346" y="1455"/>
                  </a:lnTo>
                  <a:lnTo>
                    <a:pt x="346" y="1455"/>
                  </a:lnTo>
                  <a:lnTo>
                    <a:pt x="341" y="1435"/>
                  </a:lnTo>
                  <a:lnTo>
                    <a:pt x="335" y="1416"/>
                  </a:lnTo>
                  <a:lnTo>
                    <a:pt x="334" y="1406"/>
                  </a:lnTo>
                  <a:lnTo>
                    <a:pt x="332" y="1397"/>
                  </a:lnTo>
                  <a:lnTo>
                    <a:pt x="332" y="1387"/>
                  </a:lnTo>
                  <a:lnTo>
                    <a:pt x="334" y="1376"/>
                  </a:lnTo>
                  <a:lnTo>
                    <a:pt x="334" y="1376"/>
                  </a:lnTo>
                  <a:lnTo>
                    <a:pt x="339" y="1355"/>
                  </a:lnTo>
                  <a:lnTo>
                    <a:pt x="342" y="1334"/>
                  </a:lnTo>
                  <a:lnTo>
                    <a:pt x="345" y="1312"/>
                  </a:lnTo>
                  <a:lnTo>
                    <a:pt x="346" y="1292"/>
                  </a:lnTo>
                  <a:lnTo>
                    <a:pt x="346" y="1271"/>
                  </a:lnTo>
                  <a:lnTo>
                    <a:pt x="346" y="1250"/>
                  </a:lnTo>
                  <a:lnTo>
                    <a:pt x="343" y="1229"/>
                  </a:lnTo>
                  <a:lnTo>
                    <a:pt x="339" y="1207"/>
                  </a:lnTo>
                  <a:lnTo>
                    <a:pt x="339" y="1207"/>
                  </a:lnTo>
                  <a:lnTo>
                    <a:pt x="338" y="1199"/>
                  </a:lnTo>
                  <a:lnTo>
                    <a:pt x="338" y="1192"/>
                  </a:lnTo>
                  <a:lnTo>
                    <a:pt x="339" y="1176"/>
                  </a:lnTo>
                  <a:lnTo>
                    <a:pt x="339" y="1176"/>
                  </a:lnTo>
                  <a:lnTo>
                    <a:pt x="339" y="1165"/>
                  </a:lnTo>
                  <a:lnTo>
                    <a:pt x="338" y="1153"/>
                  </a:lnTo>
                  <a:lnTo>
                    <a:pt x="337" y="1142"/>
                  </a:lnTo>
                  <a:lnTo>
                    <a:pt x="335" y="1131"/>
                  </a:lnTo>
                  <a:lnTo>
                    <a:pt x="335" y="1131"/>
                  </a:lnTo>
                  <a:lnTo>
                    <a:pt x="335" y="1120"/>
                  </a:lnTo>
                  <a:lnTo>
                    <a:pt x="335" y="1108"/>
                  </a:lnTo>
                  <a:lnTo>
                    <a:pt x="335" y="1097"/>
                  </a:lnTo>
                  <a:lnTo>
                    <a:pt x="332" y="1086"/>
                  </a:lnTo>
                  <a:lnTo>
                    <a:pt x="332" y="1086"/>
                  </a:lnTo>
                  <a:lnTo>
                    <a:pt x="327" y="1066"/>
                  </a:lnTo>
                  <a:lnTo>
                    <a:pt x="326" y="1056"/>
                  </a:lnTo>
                  <a:lnTo>
                    <a:pt x="326" y="1045"/>
                  </a:lnTo>
                  <a:lnTo>
                    <a:pt x="326" y="1045"/>
                  </a:lnTo>
                  <a:lnTo>
                    <a:pt x="327" y="832"/>
                  </a:lnTo>
                  <a:lnTo>
                    <a:pt x="327" y="832"/>
                  </a:lnTo>
                  <a:lnTo>
                    <a:pt x="331" y="832"/>
                  </a:lnTo>
                  <a:lnTo>
                    <a:pt x="334" y="834"/>
                  </a:lnTo>
                  <a:lnTo>
                    <a:pt x="341" y="838"/>
                  </a:lnTo>
                  <a:lnTo>
                    <a:pt x="345" y="845"/>
                  </a:lnTo>
                  <a:lnTo>
                    <a:pt x="347" y="853"/>
                  </a:lnTo>
                  <a:lnTo>
                    <a:pt x="347" y="853"/>
                  </a:lnTo>
                  <a:lnTo>
                    <a:pt x="356" y="845"/>
                  </a:lnTo>
                  <a:lnTo>
                    <a:pt x="362" y="838"/>
                  </a:lnTo>
                  <a:lnTo>
                    <a:pt x="368" y="830"/>
                  </a:lnTo>
                  <a:lnTo>
                    <a:pt x="373" y="822"/>
                  </a:lnTo>
                  <a:lnTo>
                    <a:pt x="376" y="812"/>
                  </a:lnTo>
                  <a:lnTo>
                    <a:pt x="379" y="802"/>
                  </a:lnTo>
                  <a:lnTo>
                    <a:pt x="380" y="792"/>
                  </a:lnTo>
                  <a:lnTo>
                    <a:pt x="379" y="781"/>
                  </a:lnTo>
                  <a:lnTo>
                    <a:pt x="379" y="781"/>
                  </a:lnTo>
                  <a:lnTo>
                    <a:pt x="377" y="770"/>
                  </a:lnTo>
                  <a:lnTo>
                    <a:pt x="373" y="759"/>
                  </a:lnTo>
                  <a:lnTo>
                    <a:pt x="369" y="749"/>
                  </a:lnTo>
                  <a:lnTo>
                    <a:pt x="365" y="738"/>
                  </a:lnTo>
                  <a:lnTo>
                    <a:pt x="365" y="738"/>
                  </a:lnTo>
                  <a:lnTo>
                    <a:pt x="365" y="732"/>
                  </a:lnTo>
                  <a:lnTo>
                    <a:pt x="364" y="726"/>
                  </a:lnTo>
                  <a:lnTo>
                    <a:pt x="367" y="715"/>
                  </a:lnTo>
                  <a:lnTo>
                    <a:pt x="371" y="706"/>
                  </a:lnTo>
                  <a:lnTo>
                    <a:pt x="376" y="695"/>
                  </a:lnTo>
                  <a:lnTo>
                    <a:pt x="376" y="695"/>
                  </a:lnTo>
                  <a:lnTo>
                    <a:pt x="387" y="676"/>
                  </a:lnTo>
                  <a:lnTo>
                    <a:pt x="397" y="655"/>
                  </a:lnTo>
                  <a:lnTo>
                    <a:pt x="407" y="633"/>
                  </a:lnTo>
                  <a:lnTo>
                    <a:pt x="416" y="613"/>
                  </a:lnTo>
                  <a:lnTo>
                    <a:pt x="416" y="613"/>
                  </a:lnTo>
                  <a:lnTo>
                    <a:pt x="422" y="593"/>
                  </a:lnTo>
                  <a:lnTo>
                    <a:pt x="425" y="583"/>
                  </a:lnTo>
                  <a:lnTo>
                    <a:pt x="425" y="572"/>
                  </a:lnTo>
                  <a:lnTo>
                    <a:pt x="425" y="572"/>
                  </a:lnTo>
                  <a:lnTo>
                    <a:pt x="424" y="561"/>
                  </a:lnTo>
                  <a:lnTo>
                    <a:pt x="421" y="550"/>
                  </a:lnTo>
                  <a:lnTo>
                    <a:pt x="420" y="541"/>
                  </a:lnTo>
                  <a:lnTo>
                    <a:pt x="420" y="530"/>
                  </a:lnTo>
                  <a:lnTo>
                    <a:pt x="420" y="530"/>
                  </a:lnTo>
                  <a:lnTo>
                    <a:pt x="420" y="531"/>
                  </a:lnTo>
                  <a:lnTo>
                    <a:pt x="420" y="530"/>
                  </a:lnTo>
                  <a:lnTo>
                    <a:pt x="420" y="530"/>
                  </a:lnTo>
                  <a:close/>
                  <a:moveTo>
                    <a:pt x="327" y="832"/>
                  </a:moveTo>
                  <a:lnTo>
                    <a:pt x="327" y="832"/>
                  </a:lnTo>
                  <a:lnTo>
                    <a:pt x="331" y="832"/>
                  </a:lnTo>
                  <a:lnTo>
                    <a:pt x="331" y="832"/>
                  </a:lnTo>
                  <a:lnTo>
                    <a:pt x="332" y="832"/>
                  </a:lnTo>
                  <a:lnTo>
                    <a:pt x="327" y="832"/>
                  </a:lnTo>
                  <a:lnTo>
                    <a:pt x="327" y="832"/>
                  </a:lnTo>
                  <a:close/>
                </a:path>
              </a:pathLst>
            </a:custGeom>
            <a:solidFill>
              <a:schemeClr val="accent2"/>
            </a:solidFill>
            <a:ln w="9525">
              <a:noFill/>
              <a:round/>
            </a:ln>
          </p:spPr>
          <p:txBody>
            <a:bodyPr vert="horz" wrap="square" lIns="91440" tIns="45720" rIns="91440" bIns="45720" numCol="1" anchor="t" anchorCtr="0" compatLnSpc="1"/>
            <a:lstStyle/>
            <a:p>
              <a:endParaRPr lang="en-US">
                <a:solidFill>
                  <a:schemeClr val="tx1">
                    <a:lumMod val="50000"/>
                    <a:lumOff val="50000"/>
                  </a:schemeClr>
                </a:solidFill>
                <a:latin typeface="+mn-ea"/>
              </a:endParaRPr>
            </a:p>
          </p:txBody>
        </p:sp>
        <p:grpSp>
          <p:nvGrpSpPr>
            <p:cNvPr id="5" name="Group 79"/>
            <p:cNvGrpSpPr/>
            <p:nvPr/>
          </p:nvGrpSpPr>
          <p:grpSpPr>
            <a:xfrm>
              <a:off x="2285984" y="1000114"/>
              <a:ext cx="593901" cy="2463832"/>
              <a:chOff x="1858693" y="1193726"/>
              <a:chExt cx="593901" cy="2463832"/>
            </a:xfrm>
            <a:grpFill/>
          </p:grpSpPr>
          <p:sp>
            <p:nvSpPr>
              <p:cNvPr id="65" name="Freeform 7"/>
              <p:cNvSpPr/>
              <p:nvPr/>
            </p:nvSpPr>
            <p:spPr bwMode="auto">
              <a:xfrm>
                <a:off x="1943535" y="1193726"/>
                <a:ext cx="295254" cy="363128"/>
              </a:xfrm>
              <a:custGeom>
                <a:avLst/>
                <a:gdLst/>
                <a:ahLst/>
                <a:cxnLst>
                  <a:cxn ang="0">
                    <a:pos x="0" y="160"/>
                  </a:cxn>
                  <a:cxn ang="0">
                    <a:pos x="11" y="163"/>
                  </a:cxn>
                  <a:cxn ang="0">
                    <a:pos x="27" y="175"/>
                  </a:cxn>
                  <a:cxn ang="0">
                    <a:pos x="36" y="182"/>
                  </a:cxn>
                  <a:cxn ang="0">
                    <a:pos x="93" y="215"/>
                  </a:cxn>
                  <a:cxn ang="0">
                    <a:pos x="93" y="209"/>
                  </a:cxn>
                  <a:cxn ang="0">
                    <a:pos x="96" y="206"/>
                  </a:cxn>
                  <a:cxn ang="0">
                    <a:pos x="106" y="204"/>
                  </a:cxn>
                  <a:cxn ang="0">
                    <a:pos x="126" y="202"/>
                  </a:cxn>
                  <a:cxn ang="0">
                    <a:pos x="130" y="200"/>
                  </a:cxn>
                  <a:cxn ang="0">
                    <a:pos x="141" y="183"/>
                  </a:cxn>
                  <a:cxn ang="0">
                    <a:pos x="147" y="164"/>
                  </a:cxn>
                  <a:cxn ang="0">
                    <a:pos x="156" y="125"/>
                  </a:cxn>
                  <a:cxn ang="0">
                    <a:pos x="164" y="104"/>
                  </a:cxn>
                  <a:cxn ang="0">
                    <a:pos x="175" y="86"/>
                  </a:cxn>
                  <a:cxn ang="0">
                    <a:pos x="175" y="80"/>
                  </a:cxn>
                  <a:cxn ang="0">
                    <a:pos x="171" y="56"/>
                  </a:cxn>
                  <a:cxn ang="0">
                    <a:pos x="164" y="43"/>
                  </a:cxn>
                  <a:cxn ang="0">
                    <a:pos x="146" y="21"/>
                  </a:cxn>
                  <a:cxn ang="0">
                    <a:pos x="134" y="11"/>
                  </a:cxn>
                  <a:cxn ang="0">
                    <a:pos x="119" y="5"/>
                  </a:cxn>
                  <a:cxn ang="0">
                    <a:pos x="104" y="0"/>
                  </a:cxn>
                  <a:cxn ang="0">
                    <a:pos x="89" y="2"/>
                  </a:cxn>
                  <a:cxn ang="0">
                    <a:pos x="74" y="6"/>
                  </a:cxn>
                  <a:cxn ang="0">
                    <a:pos x="49" y="21"/>
                  </a:cxn>
                  <a:cxn ang="0">
                    <a:pos x="29" y="47"/>
                  </a:cxn>
                  <a:cxn ang="0">
                    <a:pos x="23" y="63"/>
                  </a:cxn>
                  <a:cxn ang="0">
                    <a:pos x="14" y="96"/>
                  </a:cxn>
                  <a:cxn ang="0">
                    <a:pos x="11" y="114"/>
                  </a:cxn>
                  <a:cxn ang="0">
                    <a:pos x="12" y="141"/>
                  </a:cxn>
                  <a:cxn ang="0">
                    <a:pos x="10" y="152"/>
                  </a:cxn>
                  <a:cxn ang="0">
                    <a:pos x="0" y="160"/>
                  </a:cxn>
                  <a:cxn ang="0">
                    <a:pos x="10" y="159"/>
                  </a:cxn>
                  <a:cxn ang="0">
                    <a:pos x="14" y="157"/>
                  </a:cxn>
                  <a:cxn ang="0">
                    <a:pos x="0" y="160"/>
                  </a:cxn>
                </a:cxnLst>
                <a:rect l="0" t="0" r="r" b="b"/>
                <a:pathLst>
                  <a:path w="175" h="215">
                    <a:moveTo>
                      <a:pt x="0" y="160"/>
                    </a:moveTo>
                    <a:lnTo>
                      <a:pt x="0" y="160"/>
                    </a:lnTo>
                    <a:lnTo>
                      <a:pt x="6" y="161"/>
                    </a:lnTo>
                    <a:lnTo>
                      <a:pt x="11" y="163"/>
                    </a:lnTo>
                    <a:lnTo>
                      <a:pt x="19" y="168"/>
                    </a:lnTo>
                    <a:lnTo>
                      <a:pt x="27" y="175"/>
                    </a:lnTo>
                    <a:lnTo>
                      <a:pt x="36" y="182"/>
                    </a:lnTo>
                    <a:lnTo>
                      <a:pt x="36" y="182"/>
                    </a:lnTo>
                    <a:lnTo>
                      <a:pt x="64" y="198"/>
                    </a:lnTo>
                    <a:lnTo>
                      <a:pt x="93" y="215"/>
                    </a:lnTo>
                    <a:lnTo>
                      <a:pt x="93" y="215"/>
                    </a:lnTo>
                    <a:lnTo>
                      <a:pt x="93" y="209"/>
                    </a:lnTo>
                    <a:lnTo>
                      <a:pt x="94" y="208"/>
                    </a:lnTo>
                    <a:lnTo>
                      <a:pt x="96" y="206"/>
                    </a:lnTo>
                    <a:lnTo>
                      <a:pt x="101" y="205"/>
                    </a:lnTo>
                    <a:lnTo>
                      <a:pt x="106" y="204"/>
                    </a:lnTo>
                    <a:lnTo>
                      <a:pt x="120" y="204"/>
                    </a:lnTo>
                    <a:lnTo>
                      <a:pt x="126" y="202"/>
                    </a:lnTo>
                    <a:lnTo>
                      <a:pt x="130" y="200"/>
                    </a:lnTo>
                    <a:lnTo>
                      <a:pt x="130" y="200"/>
                    </a:lnTo>
                    <a:lnTo>
                      <a:pt x="135" y="191"/>
                    </a:lnTo>
                    <a:lnTo>
                      <a:pt x="141" y="183"/>
                    </a:lnTo>
                    <a:lnTo>
                      <a:pt x="143" y="174"/>
                    </a:lnTo>
                    <a:lnTo>
                      <a:pt x="147" y="164"/>
                    </a:lnTo>
                    <a:lnTo>
                      <a:pt x="156" y="125"/>
                    </a:lnTo>
                    <a:lnTo>
                      <a:pt x="156" y="125"/>
                    </a:lnTo>
                    <a:lnTo>
                      <a:pt x="160" y="114"/>
                    </a:lnTo>
                    <a:lnTo>
                      <a:pt x="164" y="104"/>
                    </a:lnTo>
                    <a:lnTo>
                      <a:pt x="169" y="95"/>
                    </a:lnTo>
                    <a:lnTo>
                      <a:pt x="175" y="86"/>
                    </a:lnTo>
                    <a:lnTo>
                      <a:pt x="175" y="86"/>
                    </a:lnTo>
                    <a:lnTo>
                      <a:pt x="175" y="80"/>
                    </a:lnTo>
                    <a:lnTo>
                      <a:pt x="175" y="71"/>
                    </a:lnTo>
                    <a:lnTo>
                      <a:pt x="171" y="56"/>
                    </a:lnTo>
                    <a:lnTo>
                      <a:pt x="171" y="56"/>
                    </a:lnTo>
                    <a:lnTo>
                      <a:pt x="164" y="43"/>
                    </a:lnTo>
                    <a:lnTo>
                      <a:pt x="156" y="30"/>
                    </a:lnTo>
                    <a:lnTo>
                      <a:pt x="146" y="21"/>
                    </a:lnTo>
                    <a:lnTo>
                      <a:pt x="134" y="11"/>
                    </a:lnTo>
                    <a:lnTo>
                      <a:pt x="134" y="11"/>
                    </a:lnTo>
                    <a:lnTo>
                      <a:pt x="126" y="7"/>
                    </a:lnTo>
                    <a:lnTo>
                      <a:pt x="119" y="5"/>
                    </a:lnTo>
                    <a:lnTo>
                      <a:pt x="111" y="2"/>
                    </a:lnTo>
                    <a:lnTo>
                      <a:pt x="104" y="0"/>
                    </a:lnTo>
                    <a:lnTo>
                      <a:pt x="96" y="0"/>
                    </a:lnTo>
                    <a:lnTo>
                      <a:pt x="89" y="2"/>
                    </a:lnTo>
                    <a:lnTo>
                      <a:pt x="81" y="3"/>
                    </a:lnTo>
                    <a:lnTo>
                      <a:pt x="74" y="6"/>
                    </a:lnTo>
                    <a:lnTo>
                      <a:pt x="62" y="11"/>
                    </a:lnTo>
                    <a:lnTo>
                      <a:pt x="49" y="21"/>
                    </a:lnTo>
                    <a:lnTo>
                      <a:pt x="38" y="33"/>
                    </a:lnTo>
                    <a:lnTo>
                      <a:pt x="29" y="47"/>
                    </a:lnTo>
                    <a:lnTo>
                      <a:pt x="29" y="47"/>
                    </a:lnTo>
                    <a:lnTo>
                      <a:pt x="23" y="63"/>
                    </a:lnTo>
                    <a:lnTo>
                      <a:pt x="18" y="80"/>
                    </a:lnTo>
                    <a:lnTo>
                      <a:pt x="14" y="96"/>
                    </a:lnTo>
                    <a:lnTo>
                      <a:pt x="11" y="114"/>
                    </a:lnTo>
                    <a:lnTo>
                      <a:pt x="11" y="114"/>
                    </a:lnTo>
                    <a:lnTo>
                      <a:pt x="11" y="126"/>
                    </a:lnTo>
                    <a:lnTo>
                      <a:pt x="12" y="141"/>
                    </a:lnTo>
                    <a:lnTo>
                      <a:pt x="12" y="146"/>
                    </a:lnTo>
                    <a:lnTo>
                      <a:pt x="10" y="152"/>
                    </a:lnTo>
                    <a:lnTo>
                      <a:pt x="7" y="157"/>
                    </a:lnTo>
                    <a:lnTo>
                      <a:pt x="0" y="160"/>
                    </a:lnTo>
                    <a:lnTo>
                      <a:pt x="0" y="160"/>
                    </a:lnTo>
                    <a:lnTo>
                      <a:pt x="10" y="159"/>
                    </a:lnTo>
                    <a:lnTo>
                      <a:pt x="14" y="157"/>
                    </a:lnTo>
                    <a:lnTo>
                      <a:pt x="14" y="157"/>
                    </a:lnTo>
                    <a:lnTo>
                      <a:pt x="12" y="157"/>
                    </a:lnTo>
                    <a:lnTo>
                      <a:pt x="0" y="160"/>
                    </a:lnTo>
                    <a:lnTo>
                      <a:pt x="0" y="160"/>
                    </a:lnTo>
                    <a:close/>
                  </a:path>
                </a:pathLst>
              </a:custGeom>
              <a:solidFill>
                <a:schemeClr val="accent3"/>
              </a:solidFill>
              <a:ln w="9525">
                <a:noFill/>
                <a:round/>
              </a:ln>
            </p:spPr>
            <p:txBody>
              <a:bodyPr vert="horz" wrap="square" lIns="91440" tIns="45720" rIns="91440" bIns="45720" numCol="1" anchor="t" anchorCtr="0" compatLnSpc="1"/>
              <a:lstStyle/>
              <a:p>
                <a:endParaRPr lang="en-US">
                  <a:solidFill>
                    <a:schemeClr val="tx1">
                      <a:lumMod val="50000"/>
                      <a:lumOff val="50000"/>
                    </a:schemeClr>
                  </a:solidFill>
                  <a:latin typeface="+mn-ea"/>
                </a:endParaRPr>
              </a:p>
            </p:txBody>
          </p:sp>
          <p:sp>
            <p:nvSpPr>
              <p:cNvPr id="66" name="Freeform 8"/>
              <p:cNvSpPr>
                <a:spLocks noEditPoints="1"/>
              </p:cNvSpPr>
              <p:nvPr/>
            </p:nvSpPr>
            <p:spPr bwMode="auto">
              <a:xfrm>
                <a:off x="1858693" y="1526309"/>
                <a:ext cx="593901" cy="2131249"/>
              </a:xfrm>
              <a:custGeom>
                <a:avLst/>
                <a:gdLst/>
                <a:ahLst/>
                <a:cxnLst>
                  <a:cxn ang="0">
                    <a:pos x="256" y="133"/>
                  </a:cxn>
                  <a:cxn ang="0">
                    <a:pos x="209" y="60"/>
                  </a:cxn>
                  <a:cxn ang="0">
                    <a:pos x="143" y="26"/>
                  </a:cxn>
                  <a:cxn ang="0">
                    <a:pos x="126" y="34"/>
                  </a:cxn>
                  <a:cxn ang="0">
                    <a:pos x="76" y="1"/>
                  </a:cxn>
                  <a:cxn ang="0">
                    <a:pos x="33" y="13"/>
                  </a:cxn>
                  <a:cxn ang="0">
                    <a:pos x="0" y="109"/>
                  </a:cxn>
                  <a:cxn ang="0">
                    <a:pos x="29" y="230"/>
                  </a:cxn>
                  <a:cxn ang="0">
                    <a:pos x="61" y="369"/>
                  </a:cxn>
                  <a:cxn ang="0">
                    <a:pos x="63" y="523"/>
                  </a:cxn>
                  <a:cxn ang="0">
                    <a:pos x="90" y="529"/>
                  </a:cxn>
                  <a:cxn ang="0">
                    <a:pos x="98" y="789"/>
                  </a:cxn>
                  <a:cxn ang="0">
                    <a:pos x="90" y="861"/>
                  </a:cxn>
                  <a:cxn ang="0">
                    <a:pos x="61" y="989"/>
                  </a:cxn>
                  <a:cxn ang="0">
                    <a:pos x="52" y="1096"/>
                  </a:cxn>
                  <a:cxn ang="0">
                    <a:pos x="41" y="1124"/>
                  </a:cxn>
                  <a:cxn ang="0">
                    <a:pos x="49" y="1148"/>
                  </a:cxn>
                  <a:cxn ang="0">
                    <a:pos x="45" y="1212"/>
                  </a:cxn>
                  <a:cxn ang="0">
                    <a:pos x="67" y="1228"/>
                  </a:cxn>
                  <a:cxn ang="0">
                    <a:pos x="98" y="1242"/>
                  </a:cxn>
                  <a:cxn ang="0">
                    <a:pos x="190" y="1257"/>
                  </a:cxn>
                  <a:cxn ang="0">
                    <a:pos x="241" y="1246"/>
                  </a:cxn>
                  <a:cxn ang="0">
                    <a:pos x="213" y="1210"/>
                  </a:cxn>
                  <a:cxn ang="0">
                    <a:pos x="168" y="1175"/>
                  </a:cxn>
                  <a:cxn ang="0">
                    <a:pos x="170" y="1137"/>
                  </a:cxn>
                  <a:cxn ang="0">
                    <a:pos x="210" y="1152"/>
                  </a:cxn>
                  <a:cxn ang="0">
                    <a:pos x="277" y="1150"/>
                  </a:cxn>
                  <a:cxn ang="0">
                    <a:pos x="292" y="1130"/>
                  </a:cxn>
                  <a:cxn ang="0">
                    <a:pos x="244" y="1113"/>
                  </a:cxn>
                  <a:cxn ang="0">
                    <a:pos x="205" y="1083"/>
                  </a:cxn>
                  <a:cxn ang="0">
                    <a:pos x="192" y="1059"/>
                  </a:cxn>
                  <a:cxn ang="0">
                    <a:pos x="190" y="1015"/>
                  </a:cxn>
                  <a:cxn ang="0">
                    <a:pos x="206" y="929"/>
                  </a:cxn>
                  <a:cxn ang="0">
                    <a:pos x="255" y="760"/>
                  </a:cxn>
                  <a:cxn ang="0">
                    <a:pos x="275" y="559"/>
                  </a:cxn>
                  <a:cxn ang="0">
                    <a:pos x="305" y="516"/>
                  </a:cxn>
                  <a:cxn ang="0">
                    <a:pos x="318" y="452"/>
                  </a:cxn>
                  <a:cxn ang="0">
                    <a:pos x="275" y="315"/>
                  </a:cxn>
                  <a:cxn ang="0">
                    <a:pos x="282" y="270"/>
                  </a:cxn>
                  <a:cxn ang="0">
                    <a:pos x="341" y="261"/>
                  </a:cxn>
                  <a:cxn ang="0">
                    <a:pos x="350" y="219"/>
                  </a:cxn>
                  <a:cxn ang="0">
                    <a:pos x="315" y="180"/>
                  </a:cxn>
                  <a:cxn ang="0">
                    <a:pos x="161" y="41"/>
                  </a:cxn>
                  <a:cxn ang="0">
                    <a:pos x="202" y="146"/>
                  </a:cxn>
                  <a:cxn ang="0">
                    <a:pos x="177" y="84"/>
                  </a:cxn>
                  <a:cxn ang="0">
                    <a:pos x="170" y="56"/>
                  </a:cxn>
                  <a:cxn ang="0">
                    <a:pos x="214" y="124"/>
                  </a:cxn>
                  <a:cxn ang="0">
                    <a:pos x="215" y="159"/>
                  </a:cxn>
                  <a:cxn ang="0">
                    <a:pos x="220" y="107"/>
                  </a:cxn>
                  <a:cxn ang="0">
                    <a:pos x="207" y="80"/>
                  </a:cxn>
                  <a:cxn ang="0">
                    <a:pos x="251" y="161"/>
                  </a:cxn>
                  <a:cxn ang="0">
                    <a:pos x="222" y="113"/>
                  </a:cxn>
                  <a:cxn ang="0">
                    <a:pos x="248" y="443"/>
                  </a:cxn>
                  <a:cxn ang="0">
                    <a:pos x="265" y="417"/>
                  </a:cxn>
                  <a:cxn ang="0">
                    <a:pos x="248" y="443"/>
                  </a:cxn>
                  <a:cxn ang="0">
                    <a:pos x="255" y="407"/>
                  </a:cxn>
                  <a:cxn ang="0">
                    <a:pos x="254" y="353"/>
                  </a:cxn>
                  <a:cxn ang="0">
                    <a:pos x="262" y="281"/>
                  </a:cxn>
                  <a:cxn ang="0">
                    <a:pos x="278" y="405"/>
                  </a:cxn>
                </a:cxnLst>
                <a:rect l="0" t="0" r="r" b="b"/>
                <a:pathLst>
                  <a:path w="350" h="1257">
                    <a:moveTo>
                      <a:pt x="315" y="180"/>
                    </a:moveTo>
                    <a:lnTo>
                      <a:pt x="315" y="180"/>
                    </a:lnTo>
                    <a:lnTo>
                      <a:pt x="297" y="169"/>
                    </a:lnTo>
                    <a:lnTo>
                      <a:pt x="280" y="157"/>
                    </a:lnTo>
                    <a:lnTo>
                      <a:pt x="271" y="150"/>
                    </a:lnTo>
                    <a:lnTo>
                      <a:pt x="263" y="142"/>
                    </a:lnTo>
                    <a:lnTo>
                      <a:pt x="256" y="133"/>
                    </a:lnTo>
                    <a:lnTo>
                      <a:pt x="251" y="124"/>
                    </a:lnTo>
                    <a:lnTo>
                      <a:pt x="251" y="124"/>
                    </a:lnTo>
                    <a:lnTo>
                      <a:pt x="241" y="105"/>
                    </a:lnTo>
                    <a:lnTo>
                      <a:pt x="230" y="84"/>
                    </a:lnTo>
                    <a:lnTo>
                      <a:pt x="225" y="75"/>
                    </a:lnTo>
                    <a:lnTo>
                      <a:pt x="217" y="67"/>
                    </a:lnTo>
                    <a:lnTo>
                      <a:pt x="209" y="60"/>
                    </a:lnTo>
                    <a:lnTo>
                      <a:pt x="199" y="54"/>
                    </a:lnTo>
                    <a:lnTo>
                      <a:pt x="199" y="54"/>
                    </a:lnTo>
                    <a:lnTo>
                      <a:pt x="175" y="41"/>
                    </a:lnTo>
                    <a:lnTo>
                      <a:pt x="150" y="27"/>
                    </a:lnTo>
                    <a:lnTo>
                      <a:pt x="150" y="27"/>
                    </a:lnTo>
                    <a:lnTo>
                      <a:pt x="146" y="26"/>
                    </a:lnTo>
                    <a:lnTo>
                      <a:pt x="143" y="26"/>
                    </a:lnTo>
                    <a:lnTo>
                      <a:pt x="142" y="27"/>
                    </a:lnTo>
                    <a:lnTo>
                      <a:pt x="139" y="30"/>
                    </a:lnTo>
                    <a:lnTo>
                      <a:pt x="136" y="34"/>
                    </a:lnTo>
                    <a:lnTo>
                      <a:pt x="134" y="35"/>
                    </a:lnTo>
                    <a:lnTo>
                      <a:pt x="130" y="35"/>
                    </a:lnTo>
                    <a:lnTo>
                      <a:pt x="130" y="35"/>
                    </a:lnTo>
                    <a:lnTo>
                      <a:pt x="126" y="34"/>
                    </a:lnTo>
                    <a:lnTo>
                      <a:pt x="120" y="30"/>
                    </a:lnTo>
                    <a:lnTo>
                      <a:pt x="112" y="23"/>
                    </a:lnTo>
                    <a:lnTo>
                      <a:pt x="112" y="23"/>
                    </a:lnTo>
                    <a:lnTo>
                      <a:pt x="100" y="13"/>
                    </a:lnTo>
                    <a:lnTo>
                      <a:pt x="85" y="5"/>
                    </a:lnTo>
                    <a:lnTo>
                      <a:pt x="85" y="5"/>
                    </a:lnTo>
                    <a:lnTo>
                      <a:pt x="76" y="1"/>
                    </a:lnTo>
                    <a:lnTo>
                      <a:pt x="70" y="0"/>
                    </a:lnTo>
                    <a:lnTo>
                      <a:pt x="63" y="0"/>
                    </a:lnTo>
                    <a:lnTo>
                      <a:pt x="56" y="0"/>
                    </a:lnTo>
                    <a:lnTo>
                      <a:pt x="49" y="3"/>
                    </a:lnTo>
                    <a:lnTo>
                      <a:pt x="44" y="5"/>
                    </a:lnTo>
                    <a:lnTo>
                      <a:pt x="38" y="9"/>
                    </a:lnTo>
                    <a:lnTo>
                      <a:pt x="33" y="13"/>
                    </a:lnTo>
                    <a:lnTo>
                      <a:pt x="25" y="26"/>
                    </a:lnTo>
                    <a:lnTo>
                      <a:pt x="16" y="39"/>
                    </a:lnTo>
                    <a:lnTo>
                      <a:pt x="11" y="53"/>
                    </a:lnTo>
                    <a:lnTo>
                      <a:pt x="7" y="68"/>
                    </a:lnTo>
                    <a:lnTo>
                      <a:pt x="7" y="68"/>
                    </a:lnTo>
                    <a:lnTo>
                      <a:pt x="3" y="87"/>
                    </a:lnTo>
                    <a:lnTo>
                      <a:pt x="0" y="109"/>
                    </a:lnTo>
                    <a:lnTo>
                      <a:pt x="1" y="129"/>
                    </a:lnTo>
                    <a:lnTo>
                      <a:pt x="4" y="150"/>
                    </a:lnTo>
                    <a:lnTo>
                      <a:pt x="8" y="172"/>
                    </a:lnTo>
                    <a:lnTo>
                      <a:pt x="14" y="192"/>
                    </a:lnTo>
                    <a:lnTo>
                      <a:pt x="21" y="211"/>
                    </a:lnTo>
                    <a:lnTo>
                      <a:pt x="29" y="230"/>
                    </a:lnTo>
                    <a:lnTo>
                      <a:pt x="29" y="230"/>
                    </a:lnTo>
                    <a:lnTo>
                      <a:pt x="48" y="271"/>
                    </a:lnTo>
                    <a:lnTo>
                      <a:pt x="56" y="291"/>
                    </a:lnTo>
                    <a:lnTo>
                      <a:pt x="59" y="302"/>
                    </a:lnTo>
                    <a:lnTo>
                      <a:pt x="60" y="313"/>
                    </a:lnTo>
                    <a:lnTo>
                      <a:pt x="60" y="313"/>
                    </a:lnTo>
                    <a:lnTo>
                      <a:pt x="61" y="341"/>
                    </a:lnTo>
                    <a:lnTo>
                      <a:pt x="61" y="369"/>
                    </a:lnTo>
                    <a:lnTo>
                      <a:pt x="61" y="424"/>
                    </a:lnTo>
                    <a:lnTo>
                      <a:pt x="61" y="424"/>
                    </a:lnTo>
                    <a:lnTo>
                      <a:pt x="61" y="448"/>
                    </a:lnTo>
                    <a:lnTo>
                      <a:pt x="60" y="474"/>
                    </a:lnTo>
                    <a:lnTo>
                      <a:pt x="60" y="499"/>
                    </a:lnTo>
                    <a:lnTo>
                      <a:pt x="60" y="511"/>
                    </a:lnTo>
                    <a:lnTo>
                      <a:pt x="63" y="523"/>
                    </a:lnTo>
                    <a:lnTo>
                      <a:pt x="63" y="523"/>
                    </a:lnTo>
                    <a:lnTo>
                      <a:pt x="63" y="526"/>
                    </a:lnTo>
                    <a:lnTo>
                      <a:pt x="66" y="527"/>
                    </a:lnTo>
                    <a:lnTo>
                      <a:pt x="71" y="529"/>
                    </a:lnTo>
                    <a:lnTo>
                      <a:pt x="83" y="529"/>
                    </a:lnTo>
                    <a:lnTo>
                      <a:pt x="83" y="529"/>
                    </a:lnTo>
                    <a:lnTo>
                      <a:pt x="90" y="529"/>
                    </a:lnTo>
                    <a:lnTo>
                      <a:pt x="94" y="531"/>
                    </a:lnTo>
                    <a:lnTo>
                      <a:pt x="97" y="535"/>
                    </a:lnTo>
                    <a:lnTo>
                      <a:pt x="98" y="540"/>
                    </a:lnTo>
                    <a:lnTo>
                      <a:pt x="98" y="552"/>
                    </a:lnTo>
                    <a:lnTo>
                      <a:pt x="97" y="563"/>
                    </a:lnTo>
                    <a:lnTo>
                      <a:pt x="97" y="563"/>
                    </a:lnTo>
                    <a:lnTo>
                      <a:pt x="98" y="789"/>
                    </a:lnTo>
                    <a:lnTo>
                      <a:pt x="98" y="789"/>
                    </a:lnTo>
                    <a:lnTo>
                      <a:pt x="98" y="815"/>
                    </a:lnTo>
                    <a:lnTo>
                      <a:pt x="98" y="829"/>
                    </a:lnTo>
                    <a:lnTo>
                      <a:pt x="97" y="841"/>
                    </a:lnTo>
                    <a:lnTo>
                      <a:pt x="97" y="841"/>
                    </a:lnTo>
                    <a:lnTo>
                      <a:pt x="94" y="850"/>
                    </a:lnTo>
                    <a:lnTo>
                      <a:pt x="90" y="861"/>
                    </a:lnTo>
                    <a:lnTo>
                      <a:pt x="83" y="882"/>
                    </a:lnTo>
                    <a:lnTo>
                      <a:pt x="83" y="882"/>
                    </a:lnTo>
                    <a:lnTo>
                      <a:pt x="76" y="909"/>
                    </a:lnTo>
                    <a:lnTo>
                      <a:pt x="70" y="935"/>
                    </a:lnTo>
                    <a:lnTo>
                      <a:pt x="66" y="962"/>
                    </a:lnTo>
                    <a:lnTo>
                      <a:pt x="61" y="989"/>
                    </a:lnTo>
                    <a:lnTo>
                      <a:pt x="61" y="989"/>
                    </a:lnTo>
                    <a:lnTo>
                      <a:pt x="56" y="1037"/>
                    </a:lnTo>
                    <a:lnTo>
                      <a:pt x="53" y="1085"/>
                    </a:lnTo>
                    <a:lnTo>
                      <a:pt x="53" y="1085"/>
                    </a:lnTo>
                    <a:lnTo>
                      <a:pt x="55" y="1081"/>
                    </a:lnTo>
                    <a:lnTo>
                      <a:pt x="55" y="1081"/>
                    </a:lnTo>
                    <a:lnTo>
                      <a:pt x="53" y="1090"/>
                    </a:lnTo>
                    <a:lnTo>
                      <a:pt x="52" y="1096"/>
                    </a:lnTo>
                    <a:lnTo>
                      <a:pt x="51" y="1101"/>
                    </a:lnTo>
                    <a:lnTo>
                      <a:pt x="51" y="1101"/>
                    </a:lnTo>
                    <a:lnTo>
                      <a:pt x="53" y="1086"/>
                    </a:lnTo>
                    <a:lnTo>
                      <a:pt x="53" y="1086"/>
                    </a:lnTo>
                    <a:lnTo>
                      <a:pt x="45" y="1108"/>
                    </a:lnTo>
                    <a:lnTo>
                      <a:pt x="41" y="1119"/>
                    </a:lnTo>
                    <a:lnTo>
                      <a:pt x="41" y="1124"/>
                    </a:lnTo>
                    <a:lnTo>
                      <a:pt x="41" y="1130"/>
                    </a:lnTo>
                    <a:lnTo>
                      <a:pt x="41" y="1130"/>
                    </a:lnTo>
                    <a:lnTo>
                      <a:pt x="45" y="1135"/>
                    </a:lnTo>
                    <a:lnTo>
                      <a:pt x="48" y="1138"/>
                    </a:lnTo>
                    <a:lnTo>
                      <a:pt x="49" y="1141"/>
                    </a:lnTo>
                    <a:lnTo>
                      <a:pt x="49" y="1141"/>
                    </a:lnTo>
                    <a:lnTo>
                      <a:pt x="49" y="1148"/>
                    </a:lnTo>
                    <a:lnTo>
                      <a:pt x="48" y="1154"/>
                    </a:lnTo>
                    <a:lnTo>
                      <a:pt x="44" y="1168"/>
                    </a:lnTo>
                    <a:lnTo>
                      <a:pt x="44" y="1168"/>
                    </a:lnTo>
                    <a:lnTo>
                      <a:pt x="42" y="1182"/>
                    </a:lnTo>
                    <a:lnTo>
                      <a:pt x="42" y="1197"/>
                    </a:lnTo>
                    <a:lnTo>
                      <a:pt x="42" y="1205"/>
                    </a:lnTo>
                    <a:lnTo>
                      <a:pt x="45" y="1212"/>
                    </a:lnTo>
                    <a:lnTo>
                      <a:pt x="48" y="1217"/>
                    </a:lnTo>
                    <a:lnTo>
                      <a:pt x="52" y="1222"/>
                    </a:lnTo>
                    <a:lnTo>
                      <a:pt x="52" y="1222"/>
                    </a:lnTo>
                    <a:lnTo>
                      <a:pt x="56" y="1227"/>
                    </a:lnTo>
                    <a:lnTo>
                      <a:pt x="60" y="1229"/>
                    </a:lnTo>
                    <a:lnTo>
                      <a:pt x="64" y="1229"/>
                    </a:lnTo>
                    <a:lnTo>
                      <a:pt x="67" y="1228"/>
                    </a:lnTo>
                    <a:lnTo>
                      <a:pt x="72" y="1224"/>
                    </a:lnTo>
                    <a:lnTo>
                      <a:pt x="81" y="1218"/>
                    </a:lnTo>
                    <a:lnTo>
                      <a:pt x="81" y="1218"/>
                    </a:lnTo>
                    <a:lnTo>
                      <a:pt x="83" y="1225"/>
                    </a:lnTo>
                    <a:lnTo>
                      <a:pt x="87" y="1232"/>
                    </a:lnTo>
                    <a:lnTo>
                      <a:pt x="93" y="1236"/>
                    </a:lnTo>
                    <a:lnTo>
                      <a:pt x="98" y="1242"/>
                    </a:lnTo>
                    <a:lnTo>
                      <a:pt x="105" y="1244"/>
                    </a:lnTo>
                    <a:lnTo>
                      <a:pt x="112" y="1248"/>
                    </a:lnTo>
                    <a:lnTo>
                      <a:pt x="128" y="1252"/>
                    </a:lnTo>
                    <a:lnTo>
                      <a:pt x="145" y="1255"/>
                    </a:lnTo>
                    <a:lnTo>
                      <a:pt x="161" y="1257"/>
                    </a:lnTo>
                    <a:lnTo>
                      <a:pt x="190" y="1257"/>
                    </a:lnTo>
                    <a:lnTo>
                      <a:pt x="190" y="1257"/>
                    </a:lnTo>
                    <a:lnTo>
                      <a:pt x="205" y="1257"/>
                    </a:lnTo>
                    <a:lnTo>
                      <a:pt x="222" y="1257"/>
                    </a:lnTo>
                    <a:lnTo>
                      <a:pt x="232" y="1255"/>
                    </a:lnTo>
                    <a:lnTo>
                      <a:pt x="239" y="1252"/>
                    </a:lnTo>
                    <a:lnTo>
                      <a:pt x="240" y="1251"/>
                    </a:lnTo>
                    <a:lnTo>
                      <a:pt x="241" y="1248"/>
                    </a:lnTo>
                    <a:lnTo>
                      <a:pt x="241" y="1246"/>
                    </a:lnTo>
                    <a:lnTo>
                      <a:pt x="241" y="1242"/>
                    </a:lnTo>
                    <a:lnTo>
                      <a:pt x="241" y="1242"/>
                    </a:lnTo>
                    <a:lnTo>
                      <a:pt x="237" y="1235"/>
                    </a:lnTo>
                    <a:lnTo>
                      <a:pt x="233" y="1228"/>
                    </a:lnTo>
                    <a:lnTo>
                      <a:pt x="229" y="1222"/>
                    </a:lnTo>
                    <a:lnTo>
                      <a:pt x="224" y="1218"/>
                    </a:lnTo>
                    <a:lnTo>
                      <a:pt x="213" y="1210"/>
                    </a:lnTo>
                    <a:lnTo>
                      <a:pt x="199" y="1203"/>
                    </a:lnTo>
                    <a:lnTo>
                      <a:pt x="199" y="1203"/>
                    </a:lnTo>
                    <a:lnTo>
                      <a:pt x="185" y="1195"/>
                    </a:lnTo>
                    <a:lnTo>
                      <a:pt x="180" y="1191"/>
                    </a:lnTo>
                    <a:lnTo>
                      <a:pt x="176" y="1186"/>
                    </a:lnTo>
                    <a:lnTo>
                      <a:pt x="172" y="1180"/>
                    </a:lnTo>
                    <a:lnTo>
                      <a:pt x="168" y="1175"/>
                    </a:lnTo>
                    <a:lnTo>
                      <a:pt x="165" y="1167"/>
                    </a:lnTo>
                    <a:lnTo>
                      <a:pt x="164" y="1160"/>
                    </a:lnTo>
                    <a:lnTo>
                      <a:pt x="164" y="1160"/>
                    </a:lnTo>
                    <a:lnTo>
                      <a:pt x="164" y="1152"/>
                    </a:lnTo>
                    <a:lnTo>
                      <a:pt x="164" y="1145"/>
                    </a:lnTo>
                    <a:lnTo>
                      <a:pt x="166" y="1139"/>
                    </a:lnTo>
                    <a:lnTo>
                      <a:pt x="170" y="1137"/>
                    </a:lnTo>
                    <a:lnTo>
                      <a:pt x="175" y="1135"/>
                    </a:lnTo>
                    <a:lnTo>
                      <a:pt x="181" y="1135"/>
                    </a:lnTo>
                    <a:lnTo>
                      <a:pt x="187" y="1138"/>
                    </a:lnTo>
                    <a:lnTo>
                      <a:pt x="194" y="1142"/>
                    </a:lnTo>
                    <a:lnTo>
                      <a:pt x="194" y="1142"/>
                    </a:lnTo>
                    <a:lnTo>
                      <a:pt x="202" y="1148"/>
                    </a:lnTo>
                    <a:lnTo>
                      <a:pt x="210" y="1152"/>
                    </a:lnTo>
                    <a:lnTo>
                      <a:pt x="220" y="1153"/>
                    </a:lnTo>
                    <a:lnTo>
                      <a:pt x="230" y="1154"/>
                    </a:lnTo>
                    <a:lnTo>
                      <a:pt x="240" y="1154"/>
                    </a:lnTo>
                    <a:lnTo>
                      <a:pt x="251" y="1154"/>
                    </a:lnTo>
                    <a:lnTo>
                      <a:pt x="270" y="1152"/>
                    </a:lnTo>
                    <a:lnTo>
                      <a:pt x="270" y="1152"/>
                    </a:lnTo>
                    <a:lnTo>
                      <a:pt x="277" y="1150"/>
                    </a:lnTo>
                    <a:lnTo>
                      <a:pt x="285" y="1149"/>
                    </a:lnTo>
                    <a:lnTo>
                      <a:pt x="288" y="1148"/>
                    </a:lnTo>
                    <a:lnTo>
                      <a:pt x="292" y="1145"/>
                    </a:lnTo>
                    <a:lnTo>
                      <a:pt x="293" y="1142"/>
                    </a:lnTo>
                    <a:lnTo>
                      <a:pt x="293" y="1138"/>
                    </a:lnTo>
                    <a:lnTo>
                      <a:pt x="293" y="1138"/>
                    </a:lnTo>
                    <a:lnTo>
                      <a:pt x="292" y="1130"/>
                    </a:lnTo>
                    <a:lnTo>
                      <a:pt x="290" y="1127"/>
                    </a:lnTo>
                    <a:lnTo>
                      <a:pt x="289" y="1126"/>
                    </a:lnTo>
                    <a:lnTo>
                      <a:pt x="284" y="1123"/>
                    </a:lnTo>
                    <a:lnTo>
                      <a:pt x="275" y="1122"/>
                    </a:lnTo>
                    <a:lnTo>
                      <a:pt x="275" y="1122"/>
                    </a:lnTo>
                    <a:lnTo>
                      <a:pt x="255" y="1116"/>
                    </a:lnTo>
                    <a:lnTo>
                      <a:pt x="244" y="1113"/>
                    </a:lnTo>
                    <a:lnTo>
                      <a:pt x="232" y="1111"/>
                    </a:lnTo>
                    <a:lnTo>
                      <a:pt x="222" y="1105"/>
                    </a:lnTo>
                    <a:lnTo>
                      <a:pt x="213" y="1100"/>
                    </a:lnTo>
                    <a:lnTo>
                      <a:pt x="210" y="1097"/>
                    </a:lnTo>
                    <a:lnTo>
                      <a:pt x="207" y="1093"/>
                    </a:lnTo>
                    <a:lnTo>
                      <a:pt x="206" y="1089"/>
                    </a:lnTo>
                    <a:lnTo>
                      <a:pt x="205" y="1083"/>
                    </a:lnTo>
                    <a:lnTo>
                      <a:pt x="205" y="1083"/>
                    </a:lnTo>
                    <a:lnTo>
                      <a:pt x="203" y="1077"/>
                    </a:lnTo>
                    <a:lnTo>
                      <a:pt x="200" y="1073"/>
                    </a:lnTo>
                    <a:lnTo>
                      <a:pt x="196" y="1067"/>
                    </a:lnTo>
                    <a:lnTo>
                      <a:pt x="194" y="1062"/>
                    </a:lnTo>
                    <a:lnTo>
                      <a:pt x="194" y="1062"/>
                    </a:lnTo>
                    <a:lnTo>
                      <a:pt x="192" y="1059"/>
                    </a:lnTo>
                    <a:lnTo>
                      <a:pt x="192" y="1055"/>
                    </a:lnTo>
                    <a:lnTo>
                      <a:pt x="195" y="1047"/>
                    </a:lnTo>
                    <a:lnTo>
                      <a:pt x="198" y="1040"/>
                    </a:lnTo>
                    <a:lnTo>
                      <a:pt x="198" y="1036"/>
                    </a:lnTo>
                    <a:lnTo>
                      <a:pt x="198" y="1032"/>
                    </a:lnTo>
                    <a:lnTo>
                      <a:pt x="198" y="1032"/>
                    </a:lnTo>
                    <a:lnTo>
                      <a:pt x="190" y="1015"/>
                    </a:lnTo>
                    <a:lnTo>
                      <a:pt x="187" y="1006"/>
                    </a:lnTo>
                    <a:lnTo>
                      <a:pt x="187" y="1002"/>
                    </a:lnTo>
                    <a:lnTo>
                      <a:pt x="187" y="996"/>
                    </a:lnTo>
                    <a:lnTo>
                      <a:pt x="187" y="996"/>
                    </a:lnTo>
                    <a:lnTo>
                      <a:pt x="198" y="953"/>
                    </a:lnTo>
                    <a:lnTo>
                      <a:pt x="198" y="953"/>
                    </a:lnTo>
                    <a:lnTo>
                      <a:pt x="206" y="929"/>
                    </a:lnTo>
                    <a:lnTo>
                      <a:pt x="215" y="906"/>
                    </a:lnTo>
                    <a:lnTo>
                      <a:pt x="225" y="884"/>
                    </a:lnTo>
                    <a:lnTo>
                      <a:pt x="233" y="861"/>
                    </a:lnTo>
                    <a:lnTo>
                      <a:pt x="233" y="861"/>
                    </a:lnTo>
                    <a:lnTo>
                      <a:pt x="240" y="837"/>
                    </a:lnTo>
                    <a:lnTo>
                      <a:pt x="245" y="811"/>
                    </a:lnTo>
                    <a:lnTo>
                      <a:pt x="255" y="760"/>
                    </a:lnTo>
                    <a:lnTo>
                      <a:pt x="262" y="709"/>
                    </a:lnTo>
                    <a:lnTo>
                      <a:pt x="269" y="658"/>
                    </a:lnTo>
                    <a:lnTo>
                      <a:pt x="269" y="658"/>
                    </a:lnTo>
                    <a:lnTo>
                      <a:pt x="274" y="609"/>
                    </a:lnTo>
                    <a:lnTo>
                      <a:pt x="275" y="583"/>
                    </a:lnTo>
                    <a:lnTo>
                      <a:pt x="275" y="559"/>
                    </a:lnTo>
                    <a:lnTo>
                      <a:pt x="275" y="559"/>
                    </a:lnTo>
                    <a:lnTo>
                      <a:pt x="275" y="548"/>
                    </a:lnTo>
                    <a:lnTo>
                      <a:pt x="277" y="538"/>
                    </a:lnTo>
                    <a:lnTo>
                      <a:pt x="278" y="530"/>
                    </a:lnTo>
                    <a:lnTo>
                      <a:pt x="282" y="523"/>
                    </a:lnTo>
                    <a:lnTo>
                      <a:pt x="288" y="519"/>
                    </a:lnTo>
                    <a:lnTo>
                      <a:pt x="296" y="516"/>
                    </a:lnTo>
                    <a:lnTo>
                      <a:pt x="305" y="516"/>
                    </a:lnTo>
                    <a:lnTo>
                      <a:pt x="316" y="518"/>
                    </a:lnTo>
                    <a:lnTo>
                      <a:pt x="316" y="518"/>
                    </a:lnTo>
                    <a:lnTo>
                      <a:pt x="331" y="519"/>
                    </a:lnTo>
                    <a:lnTo>
                      <a:pt x="331" y="519"/>
                    </a:lnTo>
                    <a:lnTo>
                      <a:pt x="329" y="501"/>
                    </a:lnTo>
                    <a:lnTo>
                      <a:pt x="326" y="485"/>
                    </a:lnTo>
                    <a:lnTo>
                      <a:pt x="318" y="452"/>
                    </a:lnTo>
                    <a:lnTo>
                      <a:pt x="307" y="420"/>
                    </a:lnTo>
                    <a:lnTo>
                      <a:pt x="296" y="388"/>
                    </a:lnTo>
                    <a:lnTo>
                      <a:pt x="296" y="388"/>
                    </a:lnTo>
                    <a:lnTo>
                      <a:pt x="286" y="357"/>
                    </a:lnTo>
                    <a:lnTo>
                      <a:pt x="278" y="327"/>
                    </a:lnTo>
                    <a:lnTo>
                      <a:pt x="278" y="327"/>
                    </a:lnTo>
                    <a:lnTo>
                      <a:pt x="275" y="315"/>
                    </a:lnTo>
                    <a:lnTo>
                      <a:pt x="271" y="298"/>
                    </a:lnTo>
                    <a:lnTo>
                      <a:pt x="270" y="290"/>
                    </a:lnTo>
                    <a:lnTo>
                      <a:pt x="270" y="283"/>
                    </a:lnTo>
                    <a:lnTo>
                      <a:pt x="271" y="276"/>
                    </a:lnTo>
                    <a:lnTo>
                      <a:pt x="274" y="272"/>
                    </a:lnTo>
                    <a:lnTo>
                      <a:pt x="274" y="272"/>
                    </a:lnTo>
                    <a:lnTo>
                      <a:pt x="282" y="270"/>
                    </a:lnTo>
                    <a:lnTo>
                      <a:pt x="290" y="268"/>
                    </a:lnTo>
                    <a:lnTo>
                      <a:pt x="308" y="270"/>
                    </a:lnTo>
                    <a:lnTo>
                      <a:pt x="318" y="271"/>
                    </a:lnTo>
                    <a:lnTo>
                      <a:pt x="326" y="271"/>
                    </a:lnTo>
                    <a:lnTo>
                      <a:pt x="334" y="268"/>
                    </a:lnTo>
                    <a:lnTo>
                      <a:pt x="338" y="266"/>
                    </a:lnTo>
                    <a:lnTo>
                      <a:pt x="341" y="261"/>
                    </a:lnTo>
                    <a:lnTo>
                      <a:pt x="341" y="261"/>
                    </a:lnTo>
                    <a:lnTo>
                      <a:pt x="345" y="257"/>
                    </a:lnTo>
                    <a:lnTo>
                      <a:pt x="346" y="253"/>
                    </a:lnTo>
                    <a:lnTo>
                      <a:pt x="350" y="241"/>
                    </a:lnTo>
                    <a:lnTo>
                      <a:pt x="350" y="230"/>
                    </a:lnTo>
                    <a:lnTo>
                      <a:pt x="350" y="219"/>
                    </a:lnTo>
                    <a:lnTo>
                      <a:pt x="350" y="219"/>
                    </a:lnTo>
                    <a:lnTo>
                      <a:pt x="349" y="212"/>
                    </a:lnTo>
                    <a:lnTo>
                      <a:pt x="345" y="207"/>
                    </a:lnTo>
                    <a:lnTo>
                      <a:pt x="342" y="202"/>
                    </a:lnTo>
                    <a:lnTo>
                      <a:pt x="337" y="196"/>
                    </a:lnTo>
                    <a:lnTo>
                      <a:pt x="326" y="188"/>
                    </a:lnTo>
                    <a:lnTo>
                      <a:pt x="315" y="180"/>
                    </a:lnTo>
                    <a:lnTo>
                      <a:pt x="315" y="180"/>
                    </a:lnTo>
                    <a:lnTo>
                      <a:pt x="316" y="181"/>
                    </a:lnTo>
                    <a:lnTo>
                      <a:pt x="315" y="180"/>
                    </a:lnTo>
                    <a:lnTo>
                      <a:pt x="315" y="180"/>
                    </a:lnTo>
                    <a:close/>
                    <a:moveTo>
                      <a:pt x="165" y="43"/>
                    </a:moveTo>
                    <a:lnTo>
                      <a:pt x="165" y="43"/>
                    </a:lnTo>
                    <a:lnTo>
                      <a:pt x="162" y="43"/>
                    </a:lnTo>
                    <a:lnTo>
                      <a:pt x="161" y="41"/>
                    </a:lnTo>
                    <a:lnTo>
                      <a:pt x="165" y="43"/>
                    </a:lnTo>
                    <a:close/>
                    <a:moveTo>
                      <a:pt x="221" y="158"/>
                    </a:moveTo>
                    <a:lnTo>
                      <a:pt x="221" y="158"/>
                    </a:lnTo>
                    <a:lnTo>
                      <a:pt x="213" y="158"/>
                    </a:lnTo>
                    <a:lnTo>
                      <a:pt x="207" y="157"/>
                    </a:lnTo>
                    <a:lnTo>
                      <a:pt x="203" y="152"/>
                    </a:lnTo>
                    <a:lnTo>
                      <a:pt x="202" y="146"/>
                    </a:lnTo>
                    <a:lnTo>
                      <a:pt x="199" y="132"/>
                    </a:lnTo>
                    <a:lnTo>
                      <a:pt x="198" y="124"/>
                    </a:lnTo>
                    <a:lnTo>
                      <a:pt x="195" y="116"/>
                    </a:lnTo>
                    <a:lnTo>
                      <a:pt x="195" y="116"/>
                    </a:lnTo>
                    <a:lnTo>
                      <a:pt x="190" y="105"/>
                    </a:lnTo>
                    <a:lnTo>
                      <a:pt x="184" y="95"/>
                    </a:lnTo>
                    <a:lnTo>
                      <a:pt x="177" y="84"/>
                    </a:lnTo>
                    <a:lnTo>
                      <a:pt x="169" y="75"/>
                    </a:lnTo>
                    <a:lnTo>
                      <a:pt x="153" y="57"/>
                    </a:lnTo>
                    <a:lnTo>
                      <a:pt x="135" y="41"/>
                    </a:lnTo>
                    <a:lnTo>
                      <a:pt x="135" y="41"/>
                    </a:lnTo>
                    <a:lnTo>
                      <a:pt x="151" y="46"/>
                    </a:lnTo>
                    <a:lnTo>
                      <a:pt x="165" y="52"/>
                    </a:lnTo>
                    <a:lnTo>
                      <a:pt x="170" y="56"/>
                    </a:lnTo>
                    <a:lnTo>
                      <a:pt x="177" y="61"/>
                    </a:lnTo>
                    <a:lnTo>
                      <a:pt x="190" y="73"/>
                    </a:lnTo>
                    <a:lnTo>
                      <a:pt x="190" y="73"/>
                    </a:lnTo>
                    <a:lnTo>
                      <a:pt x="198" y="84"/>
                    </a:lnTo>
                    <a:lnTo>
                      <a:pt x="205" y="97"/>
                    </a:lnTo>
                    <a:lnTo>
                      <a:pt x="210" y="110"/>
                    </a:lnTo>
                    <a:lnTo>
                      <a:pt x="214" y="124"/>
                    </a:lnTo>
                    <a:lnTo>
                      <a:pt x="214" y="124"/>
                    </a:lnTo>
                    <a:lnTo>
                      <a:pt x="220" y="142"/>
                    </a:lnTo>
                    <a:lnTo>
                      <a:pt x="222" y="151"/>
                    </a:lnTo>
                    <a:lnTo>
                      <a:pt x="222" y="155"/>
                    </a:lnTo>
                    <a:lnTo>
                      <a:pt x="221" y="158"/>
                    </a:lnTo>
                    <a:lnTo>
                      <a:pt x="221" y="158"/>
                    </a:lnTo>
                    <a:lnTo>
                      <a:pt x="215" y="159"/>
                    </a:lnTo>
                    <a:lnTo>
                      <a:pt x="217" y="158"/>
                    </a:lnTo>
                    <a:lnTo>
                      <a:pt x="220" y="158"/>
                    </a:lnTo>
                    <a:lnTo>
                      <a:pt x="221" y="158"/>
                    </a:lnTo>
                    <a:lnTo>
                      <a:pt x="221" y="158"/>
                    </a:lnTo>
                    <a:lnTo>
                      <a:pt x="221" y="158"/>
                    </a:lnTo>
                    <a:close/>
                    <a:moveTo>
                      <a:pt x="220" y="107"/>
                    </a:moveTo>
                    <a:lnTo>
                      <a:pt x="220" y="107"/>
                    </a:lnTo>
                    <a:lnTo>
                      <a:pt x="209" y="90"/>
                    </a:lnTo>
                    <a:lnTo>
                      <a:pt x="195" y="73"/>
                    </a:lnTo>
                    <a:lnTo>
                      <a:pt x="180" y="58"/>
                    </a:lnTo>
                    <a:lnTo>
                      <a:pt x="165" y="43"/>
                    </a:lnTo>
                    <a:lnTo>
                      <a:pt x="165" y="43"/>
                    </a:lnTo>
                    <a:lnTo>
                      <a:pt x="194" y="67"/>
                    </a:lnTo>
                    <a:lnTo>
                      <a:pt x="207" y="80"/>
                    </a:lnTo>
                    <a:lnTo>
                      <a:pt x="220" y="95"/>
                    </a:lnTo>
                    <a:lnTo>
                      <a:pt x="232" y="110"/>
                    </a:lnTo>
                    <a:lnTo>
                      <a:pt x="240" y="127"/>
                    </a:lnTo>
                    <a:lnTo>
                      <a:pt x="247" y="143"/>
                    </a:lnTo>
                    <a:lnTo>
                      <a:pt x="250" y="152"/>
                    </a:lnTo>
                    <a:lnTo>
                      <a:pt x="251" y="161"/>
                    </a:lnTo>
                    <a:lnTo>
                      <a:pt x="251" y="161"/>
                    </a:lnTo>
                    <a:lnTo>
                      <a:pt x="247" y="161"/>
                    </a:lnTo>
                    <a:lnTo>
                      <a:pt x="244" y="161"/>
                    </a:lnTo>
                    <a:lnTo>
                      <a:pt x="239" y="155"/>
                    </a:lnTo>
                    <a:lnTo>
                      <a:pt x="235" y="148"/>
                    </a:lnTo>
                    <a:lnTo>
                      <a:pt x="230" y="140"/>
                    </a:lnTo>
                    <a:lnTo>
                      <a:pt x="225" y="121"/>
                    </a:lnTo>
                    <a:lnTo>
                      <a:pt x="222" y="113"/>
                    </a:lnTo>
                    <a:lnTo>
                      <a:pt x="220" y="107"/>
                    </a:lnTo>
                    <a:lnTo>
                      <a:pt x="220" y="107"/>
                    </a:lnTo>
                    <a:lnTo>
                      <a:pt x="217" y="102"/>
                    </a:lnTo>
                    <a:lnTo>
                      <a:pt x="220" y="107"/>
                    </a:lnTo>
                    <a:lnTo>
                      <a:pt x="220" y="107"/>
                    </a:lnTo>
                    <a:close/>
                    <a:moveTo>
                      <a:pt x="248" y="443"/>
                    </a:moveTo>
                    <a:lnTo>
                      <a:pt x="248" y="443"/>
                    </a:lnTo>
                    <a:lnTo>
                      <a:pt x="250" y="433"/>
                    </a:lnTo>
                    <a:lnTo>
                      <a:pt x="251" y="422"/>
                    </a:lnTo>
                    <a:lnTo>
                      <a:pt x="252" y="420"/>
                    </a:lnTo>
                    <a:lnTo>
                      <a:pt x="255" y="417"/>
                    </a:lnTo>
                    <a:lnTo>
                      <a:pt x="259" y="416"/>
                    </a:lnTo>
                    <a:lnTo>
                      <a:pt x="265" y="417"/>
                    </a:lnTo>
                    <a:lnTo>
                      <a:pt x="265" y="417"/>
                    </a:lnTo>
                    <a:lnTo>
                      <a:pt x="265" y="429"/>
                    </a:lnTo>
                    <a:lnTo>
                      <a:pt x="265" y="437"/>
                    </a:lnTo>
                    <a:lnTo>
                      <a:pt x="262" y="440"/>
                    </a:lnTo>
                    <a:lnTo>
                      <a:pt x="259" y="441"/>
                    </a:lnTo>
                    <a:lnTo>
                      <a:pt x="255" y="443"/>
                    </a:lnTo>
                    <a:lnTo>
                      <a:pt x="248" y="443"/>
                    </a:lnTo>
                    <a:lnTo>
                      <a:pt x="248" y="443"/>
                    </a:lnTo>
                    <a:close/>
                    <a:moveTo>
                      <a:pt x="281" y="410"/>
                    </a:moveTo>
                    <a:lnTo>
                      <a:pt x="281" y="410"/>
                    </a:lnTo>
                    <a:lnTo>
                      <a:pt x="271" y="413"/>
                    </a:lnTo>
                    <a:lnTo>
                      <a:pt x="263" y="414"/>
                    </a:lnTo>
                    <a:lnTo>
                      <a:pt x="260" y="413"/>
                    </a:lnTo>
                    <a:lnTo>
                      <a:pt x="258" y="411"/>
                    </a:lnTo>
                    <a:lnTo>
                      <a:pt x="255" y="407"/>
                    </a:lnTo>
                    <a:lnTo>
                      <a:pt x="254" y="403"/>
                    </a:lnTo>
                    <a:lnTo>
                      <a:pt x="254" y="403"/>
                    </a:lnTo>
                    <a:lnTo>
                      <a:pt x="251" y="391"/>
                    </a:lnTo>
                    <a:lnTo>
                      <a:pt x="252" y="379"/>
                    </a:lnTo>
                    <a:lnTo>
                      <a:pt x="254" y="365"/>
                    </a:lnTo>
                    <a:lnTo>
                      <a:pt x="254" y="353"/>
                    </a:lnTo>
                    <a:lnTo>
                      <a:pt x="254" y="353"/>
                    </a:lnTo>
                    <a:lnTo>
                      <a:pt x="252" y="336"/>
                    </a:lnTo>
                    <a:lnTo>
                      <a:pt x="251" y="313"/>
                    </a:lnTo>
                    <a:lnTo>
                      <a:pt x="252" y="301"/>
                    </a:lnTo>
                    <a:lnTo>
                      <a:pt x="254" y="291"/>
                    </a:lnTo>
                    <a:lnTo>
                      <a:pt x="256" y="283"/>
                    </a:lnTo>
                    <a:lnTo>
                      <a:pt x="259" y="282"/>
                    </a:lnTo>
                    <a:lnTo>
                      <a:pt x="262" y="281"/>
                    </a:lnTo>
                    <a:lnTo>
                      <a:pt x="262" y="281"/>
                    </a:lnTo>
                    <a:lnTo>
                      <a:pt x="266" y="313"/>
                    </a:lnTo>
                    <a:lnTo>
                      <a:pt x="271" y="346"/>
                    </a:lnTo>
                    <a:lnTo>
                      <a:pt x="281" y="410"/>
                    </a:lnTo>
                    <a:lnTo>
                      <a:pt x="281" y="410"/>
                    </a:lnTo>
                    <a:lnTo>
                      <a:pt x="280" y="409"/>
                    </a:lnTo>
                    <a:lnTo>
                      <a:pt x="278" y="405"/>
                    </a:lnTo>
                    <a:lnTo>
                      <a:pt x="277" y="395"/>
                    </a:lnTo>
                    <a:lnTo>
                      <a:pt x="277" y="392"/>
                    </a:lnTo>
                    <a:lnTo>
                      <a:pt x="278" y="392"/>
                    </a:lnTo>
                    <a:lnTo>
                      <a:pt x="281" y="410"/>
                    </a:lnTo>
                    <a:lnTo>
                      <a:pt x="281" y="410"/>
                    </a:lnTo>
                    <a:close/>
                  </a:path>
                </a:pathLst>
              </a:custGeom>
              <a:solidFill>
                <a:schemeClr val="accent3"/>
              </a:solidFill>
              <a:ln w="9525">
                <a:noFill/>
                <a:round/>
              </a:ln>
            </p:spPr>
            <p:txBody>
              <a:bodyPr vert="horz" wrap="square" lIns="91440" tIns="45720" rIns="91440" bIns="45720" numCol="1" anchor="t" anchorCtr="0" compatLnSpc="1"/>
              <a:lstStyle/>
              <a:p>
                <a:endParaRPr lang="en-US">
                  <a:solidFill>
                    <a:schemeClr val="tx1">
                      <a:lumMod val="50000"/>
                      <a:lumOff val="50000"/>
                    </a:schemeClr>
                  </a:solidFill>
                  <a:latin typeface="+mn-ea"/>
                </a:endParaRPr>
              </a:p>
            </p:txBody>
          </p:sp>
        </p:grpSp>
        <p:grpSp>
          <p:nvGrpSpPr>
            <p:cNvPr id="6" name="Group 82"/>
            <p:cNvGrpSpPr/>
            <p:nvPr/>
          </p:nvGrpSpPr>
          <p:grpSpPr>
            <a:xfrm>
              <a:off x="1285852" y="1000114"/>
              <a:ext cx="729094" cy="2511672"/>
              <a:chOff x="5075236" y="1428742"/>
              <a:chExt cx="360363" cy="1241426"/>
            </a:xfrm>
            <a:grpFill/>
          </p:grpSpPr>
          <p:sp>
            <p:nvSpPr>
              <p:cNvPr id="81" name="Freeform 18"/>
              <p:cNvSpPr/>
              <p:nvPr/>
            </p:nvSpPr>
            <p:spPr bwMode="auto">
              <a:xfrm>
                <a:off x="5187948" y="1428742"/>
                <a:ext cx="123825" cy="182563"/>
              </a:xfrm>
              <a:custGeom>
                <a:avLst/>
                <a:gdLst/>
                <a:ahLst/>
                <a:cxnLst>
                  <a:cxn ang="0">
                    <a:pos x="21" y="184"/>
                  </a:cxn>
                  <a:cxn ang="0">
                    <a:pos x="24" y="198"/>
                  </a:cxn>
                  <a:cxn ang="0">
                    <a:pos x="24" y="211"/>
                  </a:cxn>
                  <a:cxn ang="0">
                    <a:pos x="27" y="215"/>
                  </a:cxn>
                  <a:cxn ang="0">
                    <a:pos x="43" y="224"/>
                  </a:cxn>
                  <a:cxn ang="0">
                    <a:pos x="55" y="228"/>
                  </a:cxn>
                  <a:cxn ang="0">
                    <a:pos x="81" y="228"/>
                  </a:cxn>
                  <a:cxn ang="0">
                    <a:pos x="95" y="224"/>
                  </a:cxn>
                  <a:cxn ang="0">
                    <a:pos x="110" y="213"/>
                  </a:cxn>
                  <a:cxn ang="0">
                    <a:pos x="124" y="206"/>
                  </a:cxn>
                  <a:cxn ang="0">
                    <a:pos x="126" y="204"/>
                  </a:cxn>
                  <a:cxn ang="0">
                    <a:pos x="125" y="179"/>
                  </a:cxn>
                  <a:cxn ang="0">
                    <a:pos x="132" y="153"/>
                  </a:cxn>
                  <a:cxn ang="0">
                    <a:pos x="141" y="139"/>
                  </a:cxn>
                  <a:cxn ang="0">
                    <a:pos x="154" y="116"/>
                  </a:cxn>
                  <a:cxn ang="0">
                    <a:pos x="155" y="104"/>
                  </a:cxn>
                  <a:cxn ang="0">
                    <a:pos x="152" y="97"/>
                  </a:cxn>
                  <a:cxn ang="0">
                    <a:pos x="148" y="94"/>
                  </a:cxn>
                  <a:cxn ang="0">
                    <a:pos x="145" y="86"/>
                  </a:cxn>
                  <a:cxn ang="0">
                    <a:pos x="144" y="60"/>
                  </a:cxn>
                  <a:cxn ang="0">
                    <a:pos x="141" y="50"/>
                  </a:cxn>
                  <a:cxn ang="0">
                    <a:pos x="130" y="25"/>
                  </a:cxn>
                  <a:cxn ang="0">
                    <a:pos x="125" y="18"/>
                  </a:cxn>
                  <a:cxn ang="0">
                    <a:pos x="110" y="7"/>
                  </a:cxn>
                  <a:cxn ang="0">
                    <a:pos x="92" y="1"/>
                  </a:cxn>
                  <a:cxn ang="0">
                    <a:pos x="75" y="0"/>
                  </a:cxn>
                  <a:cxn ang="0">
                    <a:pos x="55" y="3"/>
                  </a:cxn>
                  <a:cxn ang="0">
                    <a:pos x="39" y="10"/>
                  </a:cxn>
                  <a:cxn ang="0">
                    <a:pos x="24" y="19"/>
                  </a:cxn>
                  <a:cxn ang="0">
                    <a:pos x="13" y="34"/>
                  </a:cxn>
                  <a:cxn ang="0">
                    <a:pos x="6" y="52"/>
                  </a:cxn>
                  <a:cxn ang="0">
                    <a:pos x="5" y="65"/>
                  </a:cxn>
                  <a:cxn ang="0">
                    <a:pos x="5" y="93"/>
                  </a:cxn>
                  <a:cxn ang="0">
                    <a:pos x="4" y="105"/>
                  </a:cxn>
                  <a:cxn ang="0">
                    <a:pos x="1" y="116"/>
                  </a:cxn>
                  <a:cxn ang="0">
                    <a:pos x="2" y="138"/>
                  </a:cxn>
                  <a:cxn ang="0">
                    <a:pos x="6" y="147"/>
                  </a:cxn>
                  <a:cxn ang="0">
                    <a:pos x="15" y="166"/>
                  </a:cxn>
                  <a:cxn ang="0">
                    <a:pos x="21" y="184"/>
                  </a:cxn>
                  <a:cxn ang="0">
                    <a:pos x="21" y="184"/>
                  </a:cxn>
                </a:cxnLst>
                <a:rect l="0" t="0" r="r" b="b"/>
                <a:pathLst>
                  <a:path w="155" h="229">
                    <a:moveTo>
                      <a:pt x="21" y="184"/>
                    </a:moveTo>
                    <a:lnTo>
                      <a:pt x="21" y="184"/>
                    </a:lnTo>
                    <a:lnTo>
                      <a:pt x="24" y="191"/>
                    </a:lnTo>
                    <a:lnTo>
                      <a:pt x="24" y="198"/>
                    </a:lnTo>
                    <a:lnTo>
                      <a:pt x="24" y="211"/>
                    </a:lnTo>
                    <a:lnTo>
                      <a:pt x="24" y="211"/>
                    </a:lnTo>
                    <a:lnTo>
                      <a:pt x="26" y="214"/>
                    </a:lnTo>
                    <a:lnTo>
                      <a:pt x="27" y="215"/>
                    </a:lnTo>
                    <a:lnTo>
                      <a:pt x="31" y="219"/>
                    </a:lnTo>
                    <a:lnTo>
                      <a:pt x="43" y="224"/>
                    </a:lnTo>
                    <a:lnTo>
                      <a:pt x="43" y="224"/>
                    </a:lnTo>
                    <a:lnTo>
                      <a:pt x="55" y="228"/>
                    </a:lnTo>
                    <a:lnTo>
                      <a:pt x="69" y="229"/>
                    </a:lnTo>
                    <a:lnTo>
                      <a:pt x="81" y="228"/>
                    </a:lnTo>
                    <a:lnTo>
                      <a:pt x="95" y="224"/>
                    </a:lnTo>
                    <a:lnTo>
                      <a:pt x="95" y="224"/>
                    </a:lnTo>
                    <a:lnTo>
                      <a:pt x="102" y="219"/>
                    </a:lnTo>
                    <a:lnTo>
                      <a:pt x="110" y="213"/>
                    </a:lnTo>
                    <a:lnTo>
                      <a:pt x="120" y="207"/>
                    </a:lnTo>
                    <a:lnTo>
                      <a:pt x="124" y="206"/>
                    </a:lnTo>
                    <a:lnTo>
                      <a:pt x="126" y="204"/>
                    </a:lnTo>
                    <a:lnTo>
                      <a:pt x="126" y="204"/>
                    </a:lnTo>
                    <a:lnTo>
                      <a:pt x="125" y="191"/>
                    </a:lnTo>
                    <a:lnTo>
                      <a:pt x="125" y="179"/>
                    </a:lnTo>
                    <a:lnTo>
                      <a:pt x="128" y="165"/>
                    </a:lnTo>
                    <a:lnTo>
                      <a:pt x="132" y="153"/>
                    </a:lnTo>
                    <a:lnTo>
                      <a:pt x="132" y="153"/>
                    </a:lnTo>
                    <a:lnTo>
                      <a:pt x="141" y="139"/>
                    </a:lnTo>
                    <a:lnTo>
                      <a:pt x="151" y="124"/>
                    </a:lnTo>
                    <a:lnTo>
                      <a:pt x="154" y="116"/>
                    </a:lnTo>
                    <a:lnTo>
                      <a:pt x="155" y="108"/>
                    </a:lnTo>
                    <a:lnTo>
                      <a:pt x="155" y="104"/>
                    </a:lnTo>
                    <a:lnTo>
                      <a:pt x="154" y="101"/>
                    </a:lnTo>
                    <a:lnTo>
                      <a:pt x="152" y="97"/>
                    </a:lnTo>
                    <a:lnTo>
                      <a:pt x="148" y="94"/>
                    </a:lnTo>
                    <a:lnTo>
                      <a:pt x="148" y="94"/>
                    </a:lnTo>
                    <a:lnTo>
                      <a:pt x="147" y="91"/>
                    </a:lnTo>
                    <a:lnTo>
                      <a:pt x="145" y="86"/>
                    </a:lnTo>
                    <a:lnTo>
                      <a:pt x="144" y="74"/>
                    </a:lnTo>
                    <a:lnTo>
                      <a:pt x="144" y="60"/>
                    </a:lnTo>
                    <a:lnTo>
                      <a:pt x="141" y="50"/>
                    </a:lnTo>
                    <a:lnTo>
                      <a:pt x="141" y="50"/>
                    </a:lnTo>
                    <a:lnTo>
                      <a:pt x="136" y="33"/>
                    </a:lnTo>
                    <a:lnTo>
                      <a:pt x="130" y="25"/>
                    </a:lnTo>
                    <a:lnTo>
                      <a:pt x="125" y="18"/>
                    </a:lnTo>
                    <a:lnTo>
                      <a:pt x="125" y="18"/>
                    </a:lnTo>
                    <a:lnTo>
                      <a:pt x="118" y="12"/>
                    </a:lnTo>
                    <a:lnTo>
                      <a:pt x="110" y="7"/>
                    </a:lnTo>
                    <a:lnTo>
                      <a:pt x="102" y="4"/>
                    </a:lnTo>
                    <a:lnTo>
                      <a:pt x="92" y="1"/>
                    </a:lnTo>
                    <a:lnTo>
                      <a:pt x="84" y="0"/>
                    </a:lnTo>
                    <a:lnTo>
                      <a:pt x="75" y="0"/>
                    </a:lnTo>
                    <a:lnTo>
                      <a:pt x="65" y="0"/>
                    </a:lnTo>
                    <a:lnTo>
                      <a:pt x="55" y="3"/>
                    </a:lnTo>
                    <a:lnTo>
                      <a:pt x="47" y="5"/>
                    </a:lnTo>
                    <a:lnTo>
                      <a:pt x="39" y="10"/>
                    </a:lnTo>
                    <a:lnTo>
                      <a:pt x="31" y="14"/>
                    </a:lnTo>
                    <a:lnTo>
                      <a:pt x="24" y="19"/>
                    </a:lnTo>
                    <a:lnTo>
                      <a:pt x="17" y="26"/>
                    </a:lnTo>
                    <a:lnTo>
                      <a:pt x="13" y="34"/>
                    </a:lnTo>
                    <a:lnTo>
                      <a:pt x="9" y="42"/>
                    </a:lnTo>
                    <a:lnTo>
                      <a:pt x="6" y="52"/>
                    </a:lnTo>
                    <a:lnTo>
                      <a:pt x="6" y="52"/>
                    </a:lnTo>
                    <a:lnTo>
                      <a:pt x="5" y="65"/>
                    </a:lnTo>
                    <a:lnTo>
                      <a:pt x="5" y="79"/>
                    </a:lnTo>
                    <a:lnTo>
                      <a:pt x="5" y="93"/>
                    </a:lnTo>
                    <a:lnTo>
                      <a:pt x="5" y="100"/>
                    </a:lnTo>
                    <a:lnTo>
                      <a:pt x="4" y="105"/>
                    </a:lnTo>
                    <a:lnTo>
                      <a:pt x="4" y="105"/>
                    </a:lnTo>
                    <a:lnTo>
                      <a:pt x="1" y="116"/>
                    </a:lnTo>
                    <a:lnTo>
                      <a:pt x="0" y="127"/>
                    </a:lnTo>
                    <a:lnTo>
                      <a:pt x="2" y="138"/>
                    </a:lnTo>
                    <a:lnTo>
                      <a:pt x="6" y="147"/>
                    </a:lnTo>
                    <a:lnTo>
                      <a:pt x="6" y="147"/>
                    </a:lnTo>
                    <a:lnTo>
                      <a:pt x="12" y="157"/>
                    </a:lnTo>
                    <a:lnTo>
                      <a:pt x="15" y="166"/>
                    </a:lnTo>
                    <a:lnTo>
                      <a:pt x="21" y="184"/>
                    </a:lnTo>
                    <a:lnTo>
                      <a:pt x="21" y="184"/>
                    </a:lnTo>
                    <a:lnTo>
                      <a:pt x="21" y="184"/>
                    </a:lnTo>
                    <a:lnTo>
                      <a:pt x="21" y="184"/>
                    </a:lnTo>
                    <a:lnTo>
                      <a:pt x="21" y="184"/>
                    </a:lnTo>
                    <a:close/>
                  </a:path>
                </a:pathLst>
              </a:custGeom>
              <a:solidFill>
                <a:schemeClr val="accent1"/>
              </a:solidFill>
              <a:ln w="9525">
                <a:noFill/>
                <a:round/>
              </a:ln>
            </p:spPr>
            <p:txBody>
              <a:bodyPr vert="horz" wrap="square" lIns="91440" tIns="45720" rIns="91440" bIns="45720" numCol="1" anchor="t" anchorCtr="0" compatLnSpc="1"/>
              <a:lstStyle/>
              <a:p>
                <a:endParaRPr lang="en-US">
                  <a:solidFill>
                    <a:schemeClr val="tx1">
                      <a:lumMod val="50000"/>
                      <a:lumOff val="50000"/>
                    </a:schemeClr>
                  </a:solidFill>
                  <a:latin typeface="+mn-ea"/>
                </a:endParaRPr>
              </a:p>
            </p:txBody>
          </p:sp>
          <p:sp>
            <p:nvSpPr>
              <p:cNvPr id="82" name="Freeform 19"/>
              <p:cNvSpPr>
                <a:spLocks noEditPoints="1"/>
              </p:cNvSpPr>
              <p:nvPr/>
            </p:nvSpPr>
            <p:spPr bwMode="auto">
              <a:xfrm>
                <a:off x="5075236" y="1604955"/>
                <a:ext cx="360363" cy="1065213"/>
              </a:xfrm>
              <a:custGeom>
                <a:avLst/>
                <a:gdLst/>
                <a:ahLst/>
                <a:cxnLst>
                  <a:cxn ang="0">
                    <a:pos x="124" y="1301"/>
                  </a:cxn>
                  <a:cxn ang="0">
                    <a:pos x="136" y="1239"/>
                  </a:cxn>
                  <a:cxn ang="0">
                    <a:pos x="160" y="984"/>
                  </a:cxn>
                  <a:cxn ang="0">
                    <a:pos x="171" y="908"/>
                  </a:cxn>
                  <a:cxn ang="0">
                    <a:pos x="193" y="716"/>
                  </a:cxn>
                  <a:cxn ang="0">
                    <a:pos x="230" y="623"/>
                  </a:cxn>
                  <a:cxn ang="0">
                    <a:pos x="245" y="629"/>
                  </a:cxn>
                  <a:cxn ang="0">
                    <a:pos x="254" y="785"/>
                  </a:cxn>
                  <a:cxn ang="0">
                    <a:pos x="290" y="973"/>
                  </a:cxn>
                  <a:cxn ang="0">
                    <a:pos x="301" y="1207"/>
                  </a:cxn>
                  <a:cxn ang="0">
                    <a:pos x="321" y="1258"/>
                  </a:cxn>
                  <a:cxn ang="0">
                    <a:pos x="329" y="1296"/>
                  </a:cxn>
                  <a:cxn ang="0">
                    <a:pos x="366" y="1322"/>
                  </a:cxn>
                  <a:cxn ang="0">
                    <a:pos x="433" y="1343"/>
                  </a:cxn>
                  <a:cxn ang="0">
                    <a:pos x="452" y="1325"/>
                  </a:cxn>
                  <a:cxn ang="0">
                    <a:pos x="414" y="1287"/>
                  </a:cxn>
                  <a:cxn ang="0">
                    <a:pos x="411" y="1241"/>
                  </a:cxn>
                  <a:cxn ang="0">
                    <a:pos x="417" y="1198"/>
                  </a:cxn>
                  <a:cxn ang="0">
                    <a:pos x="406" y="1108"/>
                  </a:cxn>
                  <a:cxn ang="0">
                    <a:pos x="410" y="1014"/>
                  </a:cxn>
                  <a:cxn ang="0">
                    <a:pos x="402" y="935"/>
                  </a:cxn>
                  <a:cxn ang="0">
                    <a:pos x="400" y="638"/>
                  </a:cxn>
                  <a:cxn ang="0">
                    <a:pos x="433" y="569"/>
                  </a:cxn>
                  <a:cxn ang="0">
                    <a:pos x="410" y="483"/>
                  </a:cxn>
                  <a:cxn ang="0">
                    <a:pos x="381" y="310"/>
                  </a:cxn>
                  <a:cxn ang="0">
                    <a:pos x="408" y="269"/>
                  </a:cxn>
                  <a:cxn ang="0">
                    <a:pos x="432" y="141"/>
                  </a:cxn>
                  <a:cxn ang="0">
                    <a:pos x="406" y="71"/>
                  </a:cxn>
                  <a:cxn ang="0">
                    <a:pos x="282" y="0"/>
                  </a:cxn>
                  <a:cxn ang="0">
                    <a:pos x="273" y="116"/>
                  </a:cxn>
                  <a:cxn ang="0">
                    <a:pos x="227" y="187"/>
                  </a:cxn>
                  <a:cxn ang="0">
                    <a:pos x="224" y="57"/>
                  </a:cxn>
                  <a:cxn ang="0">
                    <a:pos x="226" y="29"/>
                  </a:cxn>
                  <a:cxn ang="0">
                    <a:pos x="196" y="38"/>
                  </a:cxn>
                  <a:cxn ang="0">
                    <a:pos x="201" y="67"/>
                  </a:cxn>
                  <a:cxn ang="0">
                    <a:pos x="173" y="186"/>
                  </a:cxn>
                  <a:cxn ang="0">
                    <a:pos x="163" y="34"/>
                  </a:cxn>
                  <a:cxn ang="0">
                    <a:pos x="88" y="42"/>
                  </a:cxn>
                  <a:cxn ang="0">
                    <a:pos x="20" y="82"/>
                  </a:cxn>
                  <a:cxn ang="0">
                    <a:pos x="5" y="202"/>
                  </a:cxn>
                  <a:cxn ang="0">
                    <a:pos x="25" y="300"/>
                  </a:cxn>
                  <a:cxn ang="0">
                    <a:pos x="70" y="301"/>
                  </a:cxn>
                  <a:cxn ang="0">
                    <a:pos x="54" y="449"/>
                  </a:cxn>
                  <a:cxn ang="0">
                    <a:pos x="21" y="554"/>
                  </a:cxn>
                  <a:cxn ang="0">
                    <a:pos x="44" y="584"/>
                  </a:cxn>
                  <a:cxn ang="0">
                    <a:pos x="51" y="777"/>
                  </a:cxn>
                  <a:cxn ang="0">
                    <a:pos x="47" y="1261"/>
                  </a:cxn>
                  <a:cxn ang="0">
                    <a:pos x="21" y="1287"/>
                  </a:cxn>
                  <a:cxn ang="0">
                    <a:pos x="4" y="1326"/>
                  </a:cxn>
                  <a:cxn ang="0">
                    <a:pos x="61" y="1335"/>
                  </a:cxn>
                  <a:cxn ang="0">
                    <a:pos x="96" y="1313"/>
                  </a:cxn>
                  <a:cxn ang="0">
                    <a:pos x="173" y="395"/>
                  </a:cxn>
                  <a:cxn ang="0">
                    <a:pos x="198" y="450"/>
                  </a:cxn>
                  <a:cxn ang="0">
                    <a:pos x="239" y="427"/>
                  </a:cxn>
                  <a:cxn ang="0">
                    <a:pos x="283" y="286"/>
                  </a:cxn>
                  <a:cxn ang="0">
                    <a:pos x="308" y="442"/>
                  </a:cxn>
                  <a:cxn ang="0">
                    <a:pos x="298" y="498"/>
                  </a:cxn>
                  <a:cxn ang="0">
                    <a:pos x="211" y="513"/>
                  </a:cxn>
                  <a:cxn ang="0">
                    <a:pos x="134" y="479"/>
                  </a:cxn>
                  <a:cxn ang="0">
                    <a:pos x="136" y="319"/>
                  </a:cxn>
                </a:cxnLst>
                <a:rect l="0" t="0" r="r" b="b"/>
                <a:pathLst>
                  <a:path w="453" h="1343">
                    <a:moveTo>
                      <a:pt x="96" y="1313"/>
                    </a:moveTo>
                    <a:lnTo>
                      <a:pt x="96" y="1313"/>
                    </a:lnTo>
                    <a:lnTo>
                      <a:pt x="107" y="1311"/>
                    </a:lnTo>
                    <a:lnTo>
                      <a:pt x="113" y="1310"/>
                    </a:lnTo>
                    <a:lnTo>
                      <a:pt x="117" y="1307"/>
                    </a:lnTo>
                    <a:lnTo>
                      <a:pt x="121" y="1305"/>
                    </a:lnTo>
                    <a:lnTo>
                      <a:pt x="124" y="1301"/>
                    </a:lnTo>
                    <a:lnTo>
                      <a:pt x="126" y="1296"/>
                    </a:lnTo>
                    <a:lnTo>
                      <a:pt x="126" y="1291"/>
                    </a:lnTo>
                    <a:lnTo>
                      <a:pt x="126" y="1291"/>
                    </a:lnTo>
                    <a:lnTo>
                      <a:pt x="126" y="1277"/>
                    </a:lnTo>
                    <a:lnTo>
                      <a:pt x="128" y="1264"/>
                    </a:lnTo>
                    <a:lnTo>
                      <a:pt x="132" y="1252"/>
                    </a:lnTo>
                    <a:lnTo>
                      <a:pt x="136" y="1239"/>
                    </a:lnTo>
                    <a:lnTo>
                      <a:pt x="136" y="1239"/>
                    </a:lnTo>
                    <a:lnTo>
                      <a:pt x="143" y="1224"/>
                    </a:lnTo>
                    <a:lnTo>
                      <a:pt x="147" y="1208"/>
                    </a:lnTo>
                    <a:lnTo>
                      <a:pt x="151" y="1192"/>
                    </a:lnTo>
                    <a:lnTo>
                      <a:pt x="152" y="1175"/>
                    </a:lnTo>
                    <a:lnTo>
                      <a:pt x="152" y="1175"/>
                    </a:lnTo>
                    <a:lnTo>
                      <a:pt x="160" y="984"/>
                    </a:lnTo>
                    <a:lnTo>
                      <a:pt x="160" y="984"/>
                    </a:lnTo>
                    <a:lnTo>
                      <a:pt x="160" y="957"/>
                    </a:lnTo>
                    <a:lnTo>
                      <a:pt x="162" y="943"/>
                    </a:lnTo>
                    <a:lnTo>
                      <a:pt x="163" y="930"/>
                    </a:lnTo>
                    <a:lnTo>
                      <a:pt x="163" y="930"/>
                    </a:lnTo>
                    <a:lnTo>
                      <a:pt x="167" y="919"/>
                    </a:lnTo>
                    <a:lnTo>
                      <a:pt x="171" y="908"/>
                    </a:lnTo>
                    <a:lnTo>
                      <a:pt x="173" y="896"/>
                    </a:lnTo>
                    <a:lnTo>
                      <a:pt x="175" y="882"/>
                    </a:lnTo>
                    <a:lnTo>
                      <a:pt x="179" y="833"/>
                    </a:lnTo>
                    <a:lnTo>
                      <a:pt x="179" y="833"/>
                    </a:lnTo>
                    <a:lnTo>
                      <a:pt x="183" y="787"/>
                    </a:lnTo>
                    <a:lnTo>
                      <a:pt x="189" y="739"/>
                    </a:lnTo>
                    <a:lnTo>
                      <a:pt x="193" y="716"/>
                    </a:lnTo>
                    <a:lnTo>
                      <a:pt x="198" y="693"/>
                    </a:lnTo>
                    <a:lnTo>
                      <a:pt x="205" y="671"/>
                    </a:lnTo>
                    <a:lnTo>
                      <a:pt x="213" y="649"/>
                    </a:lnTo>
                    <a:lnTo>
                      <a:pt x="213" y="649"/>
                    </a:lnTo>
                    <a:lnTo>
                      <a:pt x="218" y="639"/>
                    </a:lnTo>
                    <a:lnTo>
                      <a:pt x="224" y="627"/>
                    </a:lnTo>
                    <a:lnTo>
                      <a:pt x="230" y="623"/>
                    </a:lnTo>
                    <a:lnTo>
                      <a:pt x="234" y="620"/>
                    </a:lnTo>
                    <a:lnTo>
                      <a:pt x="237" y="620"/>
                    </a:lnTo>
                    <a:lnTo>
                      <a:pt x="238" y="622"/>
                    </a:lnTo>
                    <a:lnTo>
                      <a:pt x="241" y="623"/>
                    </a:lnTo>
                    <a:lnTo>
                      <a:pt x="242" y="624"/>
                    </a:lnTo>
                    <a:lnTo>
                      <a:pt x="242" y="624"/>
                    </a:lnTo>
                    <a:lnTo>
                      <a:pt x="245" y="629"/>
                    </a:lnTo>
                    <a:lnTo>
                      <a:pt x="246" y="633"/>
                    </a:lnTo>
                    <a:lnTo>
                      <a:pt x="246" y="641"/>
                    </a:lnTo>
                    <a:lnTo>
                      <a:pt x="246" y="641"/>
                    </a:lnTo>
                    <a:lnTo>
                      <a:pt x="250" y="742"/>
                    </a:lnTo>
                    <a:lnTo>
                      <a:pt x="250" y="742"/>
                    </a:lnTo>
                    <a:lnTo>
                      <a:pt x="252" y="764"/>
                    </a:lnTo>
                    <a:lnTo>
                      <a:pt x="254" y="785"/>
                    </a:lnTo>
                    <a:lnTo>
                      <a:pt x="260" y="806"/>
                    </a:lnTo>
                    <a:lnTo>
                      <a:pt x="264" y="828"/>
                    </a:lnTo>
                    <a:lnTo>
                      <a:pt x="275" y="870"/>
                    </a:lnTo>
                    <a:lnTo>
                      <a:pt x="280" y="892"/>
                    </a:lnTo>
                    <a:lnTo>
                      <a:pt x="283" y="913"/>
                    </a:lnTo>
                    <a:lnTo>
                      <a:pt x="283" y="913"/>
                    </a:lnTo>
                    <a:lnTo>
                      <a:pt x="290" y="973"/>
                    </a:lnTo>
                    <a:lnTo>
                      <a:pt x="294" y="1033"/>
                    </a:lnTo>
                    <a:lnTo>
                      <a:pt x="298" y="1155"/>
                    </a:lnTo>
                    <a:lnTo>
                      <a:pt x="298" y="1155"/>
                    </a:lnTo>
                    <a:lnTo>
                      <a:pt x="297" y="1181"/>
                    </a:lnTo>
                    <a:lnTo>
                      <a:pt x="298" y="1194"/>
                    </a:lnTo>
                    <a:lnTo>
                      <a:pt x="298" y="1201"/>
                    </a:lnTo>
                    <a:lnTo>
                      <a:pt x="301" y="1207"/>
                    </a:lnTo>
                    <a:lnTo>
                      <a:pt x="301" y="1207"/>
                    </a:lnTo>
                    <a:lnTo>
                      <a:pt x="317" y="1250"/>
                    </a:lnTo>
                    <a:lnTo>
                      <a:pt x="317" y="1250"/>
                    </a:lnTo>
                    <a:lnTo>
                      <a:pt x="318" y="1254"/>
                    </a:lnTo>
                    <a:lnTo>
                      <a:pt x="320" y="1257"/>
                    </a:lnTo>
                    <a:lnTo>
                      <a:pt x="321" y="1258"/>
                    </a:lnTo>
                    <a:lnTo>
                      <a:pt x="321" y="1258"/>
                    </a:lnTo>
                    <a:lnTo>
                      <a:pt x="324" y="1260"/>
                    </a:lnTo>
                    <a:lnTo>
                      <a:pt x="327" y="1261"/>
                    </a:lnTo>
                    <a:lnTo>
                      <a:pt x="329" y="1265"/>
                    </a:lnTo>
                    <a:lnTo>
                      <a:pt x="329" y="1269"/>
                    </a:lnTo>
                    <a:lnTo>
                      <a:pt x="329" y="1275"/>
                    </a:lnTo>
                    <a:lnTo>
                      <a:pt x="329" y="1275"/>
                    </a:lnTo>
                    <a:lnTo>
                      <a:pt x="329" y="1296"/>
                    </a:lnTo>
                    <a:lnTo>
                      <a:pt x="331" y="1310"/>
                    </a:lnTo>
                    <a:lnTo>
                      <a:pt x="331" y="1314"/>
                    </a:lnTo>
                    <a:lnTo>
                      <a:pt x="332" y="1316"/>
                    </a:lnTo>
                    <a:lnTo>
                      <a:pt x="332" y="1316"/>
                    </a:lnTo>
                    <a:lnTo>
                      <a:pt x="352" y="1317"/>
                    </a:lnTo>
                    <a:lnTo>
                      <a:pt x="362" y="1320"/>
                    </a:lnTo>
                    <a:lnTo>
                      <a:pt x="366" y="1322"/>
                    </a:lnTo>
                    <a:lnTo>
                      <a:pt x="370" y="1325"/>
                    </a:lnTo>
                    <a:lnTo>
                      <a:pt x="370" y="1325"/>
                    </a:lnTo>
                    <a:lnTo>
                      <a:pt x="378" y="1329"/>
                    </a:lnTo>
                    <a:lnTo>
                      <a:pt x="389" y="1335"/>
                    </a:lnTo>
                    <a:lnTo>
                      <a:pt x="404" y="1339"/>
                    </a:lnTo>
                    <a:lnTo>
                      <a:pt x="419" y="1341"/>
                    </a:lnTo>
                    <a:lnTo>
                      <a:pt x="433" y="1343"/>
                    </a:lnTo>
                    <a:lnTo>
                      <a:pt x="438" y="1343"/>
                    </a:lnTo>
                    <a:lnTo>
                      <a:pt x="444" y="1341"/>
                    </a:lnTo>
                    <a:lnTo>
                      <a:pt x="448" y="1339"/>
                    </a:lnTo>
                    <a:lnTo>
                      <a:pt x="451" y="1336"/>
                    </a:lnTo>
                    <a:lnTo>
                      <a:pt x="453" y="1331"/>
                    </a:lnTo>
                    <a:lnTo>
                      <a:pt x="452" y="1325"/>
                    </a:lnTo>
                    <a:lnTo>
                      <a:pt x="452" y="1325"/>
                    </a:lnTo>
                    <a:lnTo>
                      <a:pt x="451" y="1320"/>
                    </a:lnTo>
                    <a:lnTo>
                      <a:pt x="449" y="1316"/>
                    </a:lnTo>
                    <a:lnTo>
                      <a:pt x="445" y="1311"/>
                    </a:lnTo>
                    <a:lnTo>
                      <a:pt x="441" y="1307"/>
                    </a:lnTo>
                    <a:lnTo>
                      <a:pt x="441" y="1307"/>
                    </a:lnTo>
                    <a:lnTo>
                      <a:pt x="423" y="1295"/>
                    </a:lnTo>
                    <a:lnTo>
                      <a:pt x="414" y="1287"/>
                    </a:lnTo>
                    <a:lnTo>
                      <a:pt x="411" y="1283"/>
                    </a:lnTo>
                    <a:lnTo>
                      <a:pt x="408" y="1280"/>
                    </a:lnTo>
                    <a:lnTo>
                      <a:pt x="408" y="1280"/>
                    </a:lnTo>
                    <a:lnTo>
                      <a:pt x="407" y="1271"/>
                    </a:lnTo>
                    <a:lnTo>
                      <a:pt x="408" y="1261"/>
                    </a:lnTo>
                    <a:lnTo>
                      <a:pt x="411" y="1241"/>
                    </a:lnTo>
                    <a:lnTo>
                      <a:pt x="411" y="1241"/>
                    </a:lnTo>
                    <a:lnTo>
                      <a:pt x="412" y="1235"/>
                    </a:lnTo>
                    <a:lnTo>
                      <a:pt x="414" y="1228"/>
                    </a:lnTo>
                    <a:lnTo>
                      <a:pt x="417" y="1223"/>
                    </a:lnTo>
                    <a:lnTo>
                      <a:pt x="418" y="1216"/>
                    </a:lnTo>
                    <a:lnTo>
                      <a:pt x="418" y="1216"/>
                    </a:lnTo>
                    <a:lnTo>
                      <a:pt x="418" y="1207"/>
                    </a:lnTo>
                    <a:lnTo>
                      <a:pt x="417" y="1198"/>
                    </a:lnTo>
                    <a:lnTo>
                      <a:pt x="412" y="1182"/>
                    </a:lnTo>
                    <a:lnTo>
                      <a:pt x="412" y="1182"/>
                    </a:lnTo>
                    <a:lnTo>
                      <a:pt x="410" y="1174"/>
                    </a:lnTo>
                    <a:lnTo>
                      <a:pt x="408" y="1164"/>
                    </a:lnTo>
                    <a:lnTo>
                      <a:pt x="407" y="1145"/>
                    </a:lnTo>
                    <a:lnTo>
                      <a:pt x="406" y="1108"/>
                    </a:lnTo>
                    <a:lnTo>
                      <a:pt x="406" y="1108"/>
                    </a:lnTo>
                    <a:lnTo>
                      <a:pt x="403" y="1065"/>
                    </a:lnTo>
                    <a:lnTo>
                      <a:pt x="403" y="1065"/>
                    </a:lnTo>
                    <a:lnTo>
                      <a:pt x="403" y="1052"/>
                    </a:lnTo>
                    <a:lnTo>
                      <a:pt x="406" y="1040"/>
                    </a:lnTo>
                    <a:lnTo>
                      <a:pt x="408" y="1028"/>
                    </a:lnTo>
                    <a:lnTo>
                      <a:pt x="410" y="1014"/>
                    </a:lnTo>
                    <a:lnTo>
                      <a:pt x="410" y="1014"/>
                    </a:lnTo>
                    <a:lnTo>
                      <a:pt x="410" y="1005"/>
                    </a:lnTo>
                    <a:lnTo>
                      <a:pt x="408" y="994"/>
                    </a:lnTo>
                    <a:lnTo>
                      <a:pt x="404" y="975"/>
                    </a:lnTo>
                    <a:lnTo>
                      <a:pt x="400" y="954"/>
                    </a:lnTo>
                    <a:lnTo>
                      <a:pt x="400" y="945"/>
                    </a:lnTo>
                    <a:lnTo>
                      <a:pt x="402" y="935"/>
                    </a:lnTo>
                    <a:lnTo>
                      <a:pt x="402" y="935"/>
                    </a:lnTo>
                    <a:lnTo>
                      <a:pt x="403" y="916"/>
                    </a:lnTo>
                    <a:lnTo>
                      <a:pt x="404" y="896"/>
                    </a:lnTo>
                    <a:lnTo>
                      <a:pt x="406" y="858"/>
                    </a:lnTo>
                    <a:lnTo>
                      <a:pt x="406" y="858"/>
                    </a:lnTo>
                    <a:lnTo>
                      <a:pt x="404" y="802"/>
                    </a:lnTo>
                    <a:lnTo>
                      <a:pt x="404" y="747"/>
                    </a:lnTo>
                    <a:lnTo>
                      <a:pt x="400" y="638"/>
                    </a:lnTo>
                    <a:lnTo>
                      <a:pt x="400" y="638"/>
                    </a:lnTo>
                    <a:lnTo>
                      <a:pt x="397" y="590"/>
                    </a:lnTo>
                    <a:lnTo>
                      <a:pt x="397" y="590"/>
                    </a:lnTo>
                    <a:lnTo>
                      <a:pt x="399" y="590"/>
                    </a:lnTo>
                    <a:lnTo>
                      <a:pt x="403" y="588"/>
                    </a:lnTo>
                    <a:lnTo>
                      <a:pt x="414" y="581"/>
                    </a:lnTo>
                    <a:lnTo>
                      <a:pt x="433" y="569"/>
                    </a:lnTo>
                    <a:lnTo>
                      <a:pt x="433" y="569"/>
                    </a:lnTo>
                    <a:lnTo>
                      <a:pt x="434" y="566"/>
                    </a:lnTo>
                    <a:lnTo>
                      <a:pt x="434" y="563"/>
                    </a:lnTo>
                    <a:lnTo>
                      <a:pt x="433" y="554"/>
                    </a:lnTo>
                    <a:lnTo>
                      <a:pt x="425" y="528"/>
                    </a:lnTo>
                    <a:lnTo>
                      <a:pt x="410" y="483"/>
                    </a:lnTo>
                    <a:lnTo>
                      <a:pt x="410" y="483"/>
                    </a:lnTo>
                    <a:lnTo>
                      <a:pt x="399" y="440"/>
                    </a:lnTo>
                    <a:lnTo>
                      <a:pt x="388" y="397"/>
                    </a:lnTo>
                    <a:lnTo>
                      <a:pt x="384" y="375"/>
                    </a:lnTo>
                    <a:lnTo>
                      <a:pt x="381" y="353"/>
                    </a:lnTo>
                    <a:lnTo>
                      <a:pt x="380" y="330"/>
                    </a:lnTo>
                    <a:lnTo>
                      <a:pt x="381" y="310"/>
                    </a:lnTo>
                    <a:lnTo>
                      <a:pt x="381" y="310"/>
                    </a:lnTo>
                    <a:lnTo>
                      <a:pt x="382" y="306"/>
                    </a:lnTo>
                    <a:lnTo>
                      <a:pt x="384" y="303"/>
                    </a:lnTo>
                    <a:lnTo>
                      <a:pt x="389" y="297"/>
                    </a:lnTo>
                    <a:lnTo>
                      <a:pt x="395" y="293"/>
                    </a:lnTo>
                    <a:lnTo>
                      <a:pt x="399" y="286"/>
                    </a:lnTo>
                    <a:lnTo>
                      <a:pt x="399" y="286"/>
                    </a:lnTo>
                    <a:lnTo>
                      <a:pt x="408" y="269"/>
                    </a:lnTo>
                    <a:lnTo>
                      <a:pt x="415" y="251"/>
                    </a:lnTo>
                    <a:lnTo>
                      <a:pt x="422" y="233"/>
                    </a:lnTo>
                    <a:lnTo>
                      <a:pt x="427" y="216"/>
                    </a:lnTo>
                    <a:lnTo>
                      <a:pt x="430" y="198"/>
                    </a:lnTo>
                    <a:lnTo>
                      <a:pt x="433" y="179"/>
                    </a:lnTo>
                    <a:lnTo>
                      <a:pt x="433" y="160"/>
                    </a:lnTo>
                    <a:lnTo>
                      <a:pt x="432" y="141"/>
                    </a:lnTo>
                    <a:lnTo>
                      <a:pt x="432" y="141"/>
                    </a:lnTo>
                    <a:lnTo>
                      <a:pt x="429" y="112"/>
                    </a:lnTo>
                    <a:lnTo>
                      <a:pt x="422" y="85"/>
                    </a:lnTo>
                    <a:lnTo>
                      <a:pt x="422" y="85"/>
                    </a:lnTo>
                    <a:lnTo>
                      <a:pt x="421" y="79"/>
                    </a:lnTo>
                    <a:lnTo>
                      <a:pt x="417" y="77"/>
                    </a:lnTo>
                    <a:lnTo>
                      <a:pt x="406" y="71"/>
                    </a:lnTo>
                    <a:lnTo>
                      <a:pt x="406" y="71"/>
                    </a:lnTo>
                    <a:lnTo>
                      <a:pt x="373" y="56"/>
                    </a:lnTo>
                    <a:lnTo>
                      <a:pt x="342" y="40"/>
                    </a:lnTo>
                    <a:lnTo>
                      <a:pt x="310" y="22"/>
                    </a:lnTo>
                    <a:lnTo>
                      <a:pt x="295" y="11"/>
                    </a:lnTo>
                    <a:lnTo>
                      <a:pt x="282" y="0"/>
                    </a:lnTo>
                    <a:lnTo>
                      <a:pt x="282" y="0"/>
                    </a:lnTo>
                    <a:lnTo>
                      <a:pt x="271" y="26"/>
                    </a:lnTo>
                    <a:lnTo>
                      <a:pt x="267" y="40"/>
                    </a:lnTo>
                    <a:lnTo>
                      <a:pt x="265" y="47"/>
                    </a:lnTo>
                    <a:lnTo>
                      <a:pt x="265" y="53"/>
                    </a:lnTo>
                    <a:lnTo>
                      <a:pt x="265" y="53"/>
                    </a:lnTo>
                    <a:lnTo>
                      <a:pt x="273" y="116"/>
                    </a:lnTo>
                    <a:lnTo>
                      <a:pt x="273" y="116"/>
                    </a:lnTo>
                    <a:lnTo>
                      <a:pt x="280" y="168"/>
                    </a:lnTo>
                    <a:lnTo>
                      <a:pt x="280" y="168"/>
                    </a:lnTo>
                    <a:lnTo>
                      <a:pt x="278" y="169"/>
                    </a:lnTo>
                    <a:lnTo>
                      <a:pt x="275" y="171"/>
                    </a:lnTo>
                    <a:lnTo>
                      <a:pt x="268" y="172"/>
                    </a:lnTo>
                    <a:lnTo>
                      <a:pt x="268" y="172"/>
                    </a:lnTo>
                    <a:lnTo>
                      <a:pt x="227" y="187"/>
                    </a:lnTo>
                    <a:lnTo>
                      <a:pt x="227" y="187"/>
                    </a:lnTo>
                    <a:lnTo>
                      <a:pt x="222" y="72"/>
                    </a:lnTo>
                    <a:lnTo>
                      <a:pt x="222" y="72"/>
                    </a:lnTo>
                    <a:lnTo>
                      <a:pt x="220" y="67"/>
                    </a:lnTo>
                    <a:lnTo>
                      <a:pt x="220" y="60"/>
                    </a:lnTo>
                    <a:lnTo>
                      <a:pt x="220" y="60"/>
                    </a:lnTo>
                    <a:lnTo>
                      <a:pt x="224" y="57"/>
                    </a:lnTo>
                    <a:lnTo>
                      <a:pt x="230" y="52"/>
                    </a:lnTo>
                    <a:lnTo>
                      <a:pt x="235" y="48"/>
                    </a:lnTo>
                    <a:lnTo>
                      <a:pt x="237" y="47"/>
                    </a:lnTo>
                    <a:lnTo>
                      <a:pt x="238" y="45"/>
                    </a:lnTo>
                    <a:lnTo>
                      <a:pt x="238" y="45"/>
                    </a:lnTo>
                    <a:lnTo>
                      <a:pt x="231" y="34"/>
                    </a:lnTo>
                    <a:lnTo>
                      <a:pt x="226" y="29"/>
                    </a:lnTo>
                    <a:lnTo>
                      <a:pt x="222" y="25"/>
                    </a:lnTo>
                    <a:lnTo>
                      <a:pt x="218" y="22"/>
                    </a:lnTo>
                    <a:lnTo>
                      <a:pt x="212" y="21"/>
                    </a:lnTo>
                    <a:lnTo>
                      <a:pt x="207" y="23"/>
                    </a:lnTo>
                    <a:lnTo>
                      <a:pt x="203" y="29"/>
                    </a:lnTo>
                    <a:lnTo>
                      <a:pt x="203" y="29"/>
                    </a:lnTo>
                    <a:lnTo>
                      <a:pt x="196" y="38"/>
                    </a:lnTo>
                    <a:lnTo>
                      <a:pt x="194" y="44"/>
                    </a:lnTo>
                    <a:lnTo>
                      <a:pt x="196" y="49"/>
                    </a:lnTo>
                    <a:lnTo>
                      <a:pt x="196" y="49"/>
                    </a:lnTo>
                    <a:lnTo>
                      <a:pt x="200" y="57"/>
                    </a:lnTo>
                    <a:lnTo>
                      <a:pt x="201" y="63"/>
                    </a:lnTo>
                    <a:lnTo>
                      <a:pt x="201" y="67"/>
                    </a:lnTo>
                    <a:lnTo>
                      <a:pt x="201" y="67"/>
                    </a:lnTo>
                    <a:lnTo>
                      <a:pt x="197" y="127"/>
                    </a:lnTo>
                    <a:lnTo>
                      <a:pt x="197" y="127"/>
                    </a:lnTo>
                    <a:lnTo>
                      <a:pt x="192" y="186"/>
                    </a:lnTo>
                    <a:lnTo>
                      <a:pt x="192" y="186"/>
                    </a:lnTo>
                    <a:lnTo>
                      <a:pt x="189" y="186"/>
                    </a:lnTo>
                    <a:lnTo>
                      <a:pt x="185" y="187"/>
                    </a:lnTo>
                    <a:lnTo>
                      <a:pt x="173" y="186"/>
                    </a:lnTo>
                    <a:lnTo>
                      <a:pt x="148" y="184"/>
                    </a:lnTo>
                    <a:lnTo>
                      <a:pt x="148" y="184"/>
                    </a:lnTo>
                    <a:lnTo>
                      <a:pt x="158" y="123"/>
                    </a:lnTo>
                    <a:lnTo>
                      <a:pt x="164" y="62"/>
                    </a:lnTo>
                    <a:lnTo>
                      <a:pt x="164" y="62"/>
                    </a:lnTo>
                    <a:lnTo>
                      <a:pt x="164" y="47"/>
                    </a:lnTo>
                    <a:lnTo>
                      <a:pt x="163" y="34"/>
                    </a:lnTo>
                    <a:lnTo>
                      <a:pt x="160" y="21"/>
                    </a:lnTo>
                    <a:lnTo>
                      <a:pt x="158" y="7"/>
                    </a:lnTo>
                    <a:lnTo>
                      <a:pt x="158" y="7"/>
                    </a:lnTo>
                    <a:lnTo>
                      <a:pt x="147" y="14"/>
                    </a:lnTo>
                    <a:lnTo>
                      <a:pt x="136" y="21"/>
                    </a:lnTo>
                    <a:lnTo>
                      <a:pt x="111" y="32"/>
                    </a:lnTo>
                    <a:lnTo>
                      <a:pt x="88" y="42"/>
                    </a:lnTo>
                    <a:lnTo>
                      <a:pt x="65" y="53"/>
                    </a:lnTo>
                    <a:lnTo>
                      <a:pt x="65" y="53"/>
                    </a:lnTo>
                    <a:lnTo>
                      <a:pt x="43" y="66"/>
                    </a:lnTo>
                    <a:lnTo>
                      <a:pt x="32" y="72"/>
                    </a:lnTo>
                    <a:lnTo>
                      <a:pt x="23" y="79"/>
                    </a:lnTo>
                    <a:lnTo>
                      <a:pt x="23" y="79"/>
                    </a:lnTo>
                    <a:lnTo>
                      <a:pt x="20" y="82"/>
                    </a:lnTo>
                    <a:lnTo>
                      <a:pt x="19" y="86"/>
                    </a:lnTo>
                    <a:lnTo>
                      <a:pt x="16" y="96"/>
                    </a:lnTo>
                    <a:lnTo>
                      <a:pt x="15" y="115"/>
                    </a:lnTo>
                    <a:lnTo>
                      <a:pt x="15" y="115"/>
                    </a:lnTo>
                    <a:lnTo>
                      <a:pt x="10" y="135"/>
                    </a:lnTo>
                    <a:lnTo>
                      <a:pt x="8" y="166"/>
                    </a:lnTo>
                    <a:lnTo>
                      <a:pt x="5" y="202"/>
                    </a:lnTo>
                    <a:lnTo>
                      <a:pt x="4" y="221"/>
                    </a:lnTo>
                    <a:lnTo>
                      <a:pt x="5" y="239"/>
                    </a:lnTo>
                    <a:lnTo>
                      <a:pt x="6" y="256"/>
                    </a:lnTo>
                    <a:lnTo>
                      <a:pt x="10" y="271"/>
                    </a:lnTo>
                    <a:lnTo>
                      <a:pt x="15" y="285"/>
                    </a:lnTo>
                    <a:lnTo>
                      <a:pt x="21" y="296"/>
                    </a:lnTo>
                    <a:lnTo>
                      <a:pt x="25" y="300"/>
                    </a:lnTo>
                    <a:lnTo>
                      <a:pt x="29" y="303"/>
                    </a:lnTo>
                    <a:lnTo>
                      <a:pt x="35" y="306"/>
                    </a:lnTo>
                    <a:lnTo>
                      <a:pt x="40" y="307"/>
                    </a:lnTo>
                    <a:lnTo>
                      <a:pt x="47" y="308"/>
                    </a:lnTo>
                    <a:lnTo>
                      <a:pt x="54" y="307"/>
                    </a:lnTo>
                    <a:lnTo>
                      <a:pt x="61" y="306"/>
                    </a:lnTo>
                    <a:lnTo>
                      <a:pt x="70" y="301"/>
                    </a:lnTo>
                    <a:lnTo>
                      <a:pt x="70" y="301"/>
                    </a:lnTo>
                    <a:lnTo>
                      <a:pt x="70" y="312"/>
                    </a:lnTo>
                    <a:lnTo>
                      <a:pt x="72" y="323"/>
                    </a:lnTo>
                    <a:lnTo>
                      <a:pt x="69" y="345"/>
                    </a:lnTo>
                    <a:lnTo>
                      <a:pt x="62" y="389"/>
                    </a:lnTo>
                    <a:lnTo>
                      <a:pt x="62" y="389"/>
                    </a:lnTo>
                    <a:lnTo>
                      <a:pt x="54" y="449"/>
                    </a:lnTo>
                    <a:lnTo>
                      <a:pt x="47" y="479"/>
                    </a:lnTo>
                    <a:lnTo>
                      <a:pt x="40" y="509"/>
                    </a:lnTo>
                    <a:lnTo>
                      <a:pt x="40" y="509"/>
                    </a:lnTo>
                    <a:lnTo>
                      <a:pt x="38" y="515"/>
                    </a:lnTo>
                    <a:lnTo>
                      <a:pt x="34" y="525"/>
                    </a:lnTo>
                    <a:lnTo>
                      <a:pt x="24" y="544"/>
                    </a:lnTo>
                    <a:lnTo>
                      <a:pt x="21" y="554"/>
                    </a:lnTo>
                    <a:lnTo>
                      <a:pt x="21" y="562"/>
                    </a:lnTo>
                    <a:lnTo>
                      <a:pt x="21" y="566"/>
                    </a:lnTo>
                    <a:lnTo>
                      <a:pt x="23" y="570"/>
                    </a:lnTo>
                    <a:lnTo>
                      <a:pt x="25" y="573"/>
                    </a:lnTo>
                    <a:lnTo>
                      <a:pt x="29" y="575"/>
                    </a:lnTo>
                    <a:lnTo>
                      <a:pt x="29" y="575"/>
                    </a:lnTo>
                    <a:lnTo>
                      <a:pt x="44" y="584"/>
                    </a:lnTo>
                    <a:lnTo>
                      <a:pt x="53" y="588"/>
                    </a:lnTo>
                    <a:lnTo>
                      <a:pt x="55" y="590"/>
                    </a:lnTo>
                    <a:lnTo>
                      <a:pt x="57" y="592"/>
                    </a:lnTo>
                    <a:lnTo>
                      <a:pt x="57" y="592"/>
                    </a:lnTo>
                    <a:lnTo>
                      <a:pt x="55" y="615"/>
                    </a:lnTo>
                    <a:lnTo>
                      <a:pt x="55" y="615"/>
                    </a:lnTo>
                    <a:lnTo>
                      <a:pt x="51" y="777"/>
                    </a:lnTo>
                    <a:lnTo>
                      <a:pt x="49" y="858"/>
                    </a:lnTo>
                    <a:lnTo>
                      <a:pt x="49" y="938"/>
                    </a:lnTo>
                    <a:lnTo>
                      <a:pt x="49" y="938"/>
                    </a:lnTo>
                    <a:lnTo>
                      <a:pt x="49" y="1185"/>
                    </a:lnTo>
                    <a:lnTo>
                      <a:pt x="49" y="1185"/>
                    </a:lnTo>
                    <a:lnTo>
                      <a:pt x="49" y="1223"/>
                    </a:lnTo>
                    <a:lnTo>
                      <a:pt x="47" y="1261"/>
                    </a:lnTo>
                    <a:lnTo>
                      <a:pt x="47" y="1261"/>
                    </a:lnTo>
                    <a:lnTo>
                      <a:pt x="47" y="1268"/>
                    </a:lnTo>
                    <a:lnTo>
                      <a:pt x="46" y="1273"/>
                    </a:lnTo>
                    <a:lnTo>
                      <a:pt x="43" y="1276"/>
                    </a:lnTo>
                    <a:lnTo>
                      <a:pt x="40" y="1279"/>
                    </a:lnTo>
                    <a:lnTo>
                      <a:pt x="34" y="1281"/>
                    </a:lnTo>
                    <a:lnTo>
                      <a:pt x="21" y="1287"/>
                    </a:lnTo>
                    <a:lnTo>
                      <a:pt x="21" y="1287"/>
                    </a:lnTo>
                    <a:lnTo>
                      <a:pt x="12" y="1292"/>
                    </a:lnTo>
                    <a:lnTo>
                      <a:pt x="5" y="1301"/>
                    </a:lnTo>
                    <a:lnTo>
                      <a:pt x="1" y="1309"/>
                    </a:lnTo>
                    <a:lnTo>
                      <a:pt x="0" y="1316"/>
                    </a:lnTo>
                    <a:lnTo>
                      <a:pt x="2" y="1324"/>
                    </a:lnTo>
                    <a:lnTo>
                      <a:pt x="4" y="1326"/>
                    </a:lnTo>
                    <a:lnTo>
                      <a:pt x="6" y="1329"/>
                    </a:lnTo>
                    <a:lnTo>
                      <a:pt x="10" y="1332"/>
                    </a:lnTo>
                    <a:lnTo>
                      <a:pt x="15" y="1335"/>
                    </a:lnTo>
                    <a:lnTo>
                      <a:pt x="27" y="1337"/>
                    </a:lnTo>
                    <a:lnTo>
                      <a:pt x="27" y="1337"/>
                    </a:lnTo>
                    <a:lnTo>
                      <a:pt x="43" y="1337"/>
                    </a:lnTo>
                    <a:lnTo>
                      <a:pt x="61" y="1335"/>
                    </a:lnTo>
                    <a:lnTo>
                      <a:pt x="61" y="1335"/>
                    </a:lnTo>
                    <a:lnTo>
                      <a:pt x="66" y="1333"/>
                    </a:lnTo>
                    <a:lnTo>
                      <a:pt x="70" y="1331"/>
                    </a:lnTo>
                    <a:lnTo>
                      <a:pt x="80" y="1324"/>
                    </a:lnTo>
                    <a:lnTo>
                      <a:pt x="88" y="1316"/>
                    </a:lnTo>
                    <a:lnTo>
                      <a:pt x="92" y="1314"/>
                    </a:lnTo>
                    <a:lnTo>
                      <a:pt x="96" y="1313"/>
                    </a:lnTo>
                    <a:lnTo>
                      <a:pt x="96" y="1313"/>
                    </a:lnTo>
                    <a:close/>
                    <a:moveTo>
                      <a:pt x="140" y="297"/>
                    </a:moveTo>
                    <a:lnTo>
                      <a:pt x="140" y="297"/>
                    </a:lnTo>
                    <a:lnTo>
                      <a:pt x="185" y="295"/>
                    </a:lnTo>
                    <a:lnTo>
                      <a:pt x="185" y="295"/>
                    </a:lnTo>
                    <a:lnTo>
                      <a:pt x="173" y="395"/>
                    </a:lnTo>
                    <a:lnTo>
                      <a:pt x="173" y="395"/>
                    </a:lnTo>
                    <a:lnTo>
                      <a:pt x="171" y="409"/>
                    </a:lnTo>
                    <a:lnTo>
                      <a:pt x="171" y="417"/>
                    </a:lnTo>
                    <a:lnTo>
                      <a:pt x="171" y="420"/>
                    </a:lnTo>
                    <a:lnTo>
                      <a:pt x="174" y="423"/>
                    </a:lnTo>
                    <a:lnTo>
                      <a:pt x="174" y="423"/>
                    </a:lnTo>
                    <a:lnTo>
                      <a:pt x="189" y="440"/>
                    </a:lnTo>
                    <a:lnTo>
                      <a:pt x="198" y="450"/>
                    </a:lnTo>
                    <a:lnTo>
                      <a:pt x="203" y="453"/>
                    </a:lnTo>
                    <a:lnTo>
                      <a:pt x="205" y="453"/>
                    </a:lnTo>
                    <a:lnTo>
                      <a:pt x="205" y="453"/>
                    </a:lnTo>
                    <a:lnTo>
                      <a:pt x="224" y="440"/>
                    </a:lnTo>
                    <a:lnTo>
                      <a:pt x="235" y="432"/>
                    </a:lnTo>
                    <a:lnTo>
                      <a:pt x="238" y="430"/>
                    </a:lnTo>
                    <a:lnTo>
                      <a:pt x="239" y="427"/>
                    </a:lnTo>
                    <a:lnTo>
                      <a:pt x="239" y="427"/>
                    </a:lnTo>
                    <a:lnTo>
                      <a:pt x="238" y="385"/>
                    </a:lnTo>
                    <a:lnTo>
                      <a:pt x="238" y="385"/>
                    </a:lnTo>
                    <a:lnTo>
                      <a:pt x="233" y="285"/>
                    </a:lnTo>
                    <a:lnTo>
                      <a:pt x="233" y="285"/>
                    </a:lnTo>
                    <a:lnTo>
                      <a:pt x="283" y="286"/>
                    </a:lnTo>
                    <a:lnTo>
                      <a:pt x="283" y="286"/>
                    </a:lnTo>
                    <a:lnTo>
                      <a:pt x="283" y="289"/>
                    </a:lnTo>
                    <a:lnTo>
                      <a:pt x="286" y="296"/>
                    </a:lnTo>
                    <a:lnTo>
                      <a:pt x="288" y="319"/>
                    </a:lnTo>
                    <a:lnTo>
                      <a:pt x="294" y="355"/>
                    </a:lnTo>
                    <a:lnTo>
                      <a:pt x="294" y="355"/>
                    </a:lnTo>
                    <a:lnTo>
                      <a:pt x="301" y="398"/>
                    </a:lnTo>
                    <a:lnTo>
                      <a:pt x="308" y="442"/>
                    </a:lnTo>
                    <a:lnTo>
                      <a:pt x="308" y="442"/>
                    </a:lnTo>
                    <a:lnTo>
                      <a:pt x="312" y="465"/>
                    </a:lnTo>
                    <a:lnTo>
                      <a:pt x="316" y="479"/>
                    </a:lnTo>
                    <a:lnTo>
                      <a:pt x="317" y="483"/>
                    </a:lnTo>
                    <a:lnTo>
                      <a:pt x="320" y="485"/>
                    </a:lnTo>
                    <a:lnTo>
                      <a:pt x="320" y="485"/>
                    </a:lnTo>
                    <a:lnTo>
                      <a:pt x="298" y="498"/>
                    </a:lnTo>
                    <a:lnTo>
                      <a:pt x="273" y="507"/>
                    </a:lnTo>
                    <a:lnTo>
                      <a:pt x="261" y="510"/>
                    </a:lnTo>
                    <a:lnTo>
                      <a:pt x="249" y="513"/>
                    </a:lnTo>
                    <a:lnTo>
                      <a:pt x="235" y="514"/>
                    </a:lnTo>
                    <a:lnTo>
                      <a:pt x="223" y="514"/>
                    </a:lnTo>
                    <a:lnTo>
                      <a:pt x="223" y="514"/>
                    </a:lnTo>
                    <a:lnTo>
                      <a:pt x="211" y="513"/>
                    </a:lnTo>
                    <a:lnTo>
                      <a:pt x="198" y="510"/>
                    </a:lnTo>
                    <a:lnTo>
                      <a:pt x="186" y="507"/>
                    </a:lnTo>
                    <a:lnTo>
                      <a:pt x="174" y="502"/>
                    </a:lnTo>
                    <a:lnTo>
                      <a:pt x="174" y="502"/>
                    </a:lnTo>
                    <a:lnTo>
                      <a:pt x="163" y="496"/>
                    </a:lnTo>
                    <a:lnTo>
                      <a:pt x="148" y="488"/>
                    </a:lnTo>
                    <a:lnTo>
                      <a:pt x="134" y="479"/>
                    </a:lnTo>
                    <a:lnTo>
                      <a:pt x="130" y="473"/>
                    </a:lnTo>
                    <a:lnTo>
                      <a:pt x="129" y="469"/>
                    </a:lnTo>
                    <a:lnTo>
                      <a:pt x="129" y="469"/>
                    </a:lnTo>
                    <a:lnTo>
                      <a:pt x="129" y="427"/>
                    </a:lnTo>
                    <a:lnTo>
                      <a:pt x="130" y="383"/>
                    </a:lnTo>
                    <a:lnTo>
                      <a:pt x="133" y="341"/>
                    </a:lnTo>
                    <a:lnTo>
                      <a:pt x="136" y="319"/>
                    </a:lnTo>
                    <a:lnTo>
                      <a:pt x="140" y="297"/>
                    </a:lnTo>
                    <a:lnTo>
                      <a:pt x="140" y="297"/>
                    </a:lnTo>
                    <a:close/>
                  </a:path>
                </a:pathLst>
              </a:custGeom>
              <a:solidFill>
                <a:schemeClr val="accent1"/>
              </a:solidFill>
              <a:ln w="9525">
                <a:noFill/>
                <a:round/>
              </a:ln>
            </p:spPr>
            <p:txBody>
              <a:bodyPr vert="horz" wrap="square" lIns="91440" tIns="45720" rIns="91440" bIns="45720" numCol="1" anchor="t" anchorCtr="0" compatLnSpc="1"/>
              <a:lstStyle/>
              <a:p>
                <a:endParaRPr lang="en-US">
                  <a:solidFill>
                    <a:schemeClr val="tx1">
                      <a:lumMod val="50000"/>
                      <a:lumOff val="50000"/>
                    </a:schemeClr>
                  </a:solidFill>
                  <a:latin typeface="+mn-ea"/>
                </a:endParaRPr>
              </a:p>
            </p:txBody>
          </p:sp>
        </p:grpSp>
      </p:grpSp>
      <p:grpSp>
        <p:nvGrpSpPr>
          <p:cNvPr id="36" name="Group 35"/>
          <p:cNvGrpSpPr/>
          <p:nvPr/>
        </p:nvGrpSpPr>
        <p:grpSpPr>
          <a:xfrm>
            <a:off x="1238850" y="1904989"/>
            <a:ext cx="1800531" cy="888833"/>
            <a:chOff x="928662" y="1428742"/>
            <a:chExt cx="1350574" cy="666625"/>
          </a:xfrm>
        </p:grpSpPr>
        <p:grpSp>
          <p:nvGrpSpPr>
            <p:cNvPr id="7" name="Group 31"/>
            <p:cNvGrpSpPr/>
            <p:nvPr/>
          </p:nvGrpSpPr>
          <p:grpSpPr>
            <a:xfrm>
              <a:off x="928662" y="1428742"/>
              <a:ext cx="1080677" cy="666625"/>
              <a:chOff x="928662" y="1428742"/>
              <a:chExt cx="1080677" cy="666625"/>
            </a:xfrm>
          </p:grpSpPr>
          <p:sp>
            <p:nvSpPr>
              <p:cNvPr id="91" name="Rectangle 90"/>
              <p:cNvSpPr/>
              <p:nvPr/>
            </p:nvSpPr>
            <p:spPr>
              <a:xfrm>
                <a:off x="928662" y="1714494"/>
                <a:ext cx="1071570" cy="380873"/>
              </a:xfrm>
              <a:prstGeom prst="rect">
                <a:avLst/>
              </a:prstGeom>
            </p:spPr>
            <p:txBody>
              <a:bodyPr wrap="square">
                <a:spAutoFit/>
              </a:bodyPr>
              <a:lstStyle/>
              <a:p>
                <a:pPr algn="r"/>
                <a:r>
                  <a:rPr lang="zh-CN" altLang="en-US" sz="900" dirty="0">
                    <a:solidFill>
                      <a:schemeClr val="tx1">
                        <a:lumMod val="50000"/>
                        <a:lumOff val="50000"/>
                      </a:schemeClr>
                    </a:solidFill>
                    <a:latin typeface="+mn-ea"/>
                    <a:cs typeface="Open Sans Light" pitchFamily="34" charset="0"/>
                  </a:rPr>
                  <a:t>此处添加详细文本描述，建议与标题相关并符合整体语言风格</a:t>
                </a:r>
                <a:endParaRPr lang="en-US" sz="900" dirty="0">
                  <a:solidFill>
                    <a:schemeClr val="tx1">
                      <a:lumMod val="50000"/>
                      <a:lumOff val="50000"/>
                    </a:schemeClr>
                  </a:solidFill>
                  <a:latin typeface="+mn-ea"/>
                  <a:cs typeface="Open Sans Light" pitchFamily="34" charset="0"/>
                </a:endParaRPr>
              </a:p>
            </p:txBody>
          </p:sp>
          <p:sp>
            <p:nvSpPr>
              <p:cNvPr id="92" name="Rectangle 91"/>
              <p:cNvSpPr/>
              <p:nvPr/>
            </p:nvSpPr>
            <p:spPr>
              <a:xfrm>
                <a:off x="1259998" y="1428742"/>
                <a:ext cx="749341" cy="219291"/>
              </a:xfrm>
              <a:prstGeom prst="rect">
                <a:avLst/>
              </a:prstGeom>
            </p:spPr>
            <p:txBody>
              <a:bodyPr wrap="none">
                <a:spAutoFit/>
              </a:bodyPr>
              <a:lstStyle/>
              <a:p>
                <a:pPr algn="r"/>
                <a:r>
                  <a:rPr lang="zh-CN" altLang="en-US" sz="1300" dirty="0">
                    <a:solidFill>
                      <a:schemeClr val="tx1">
                        <a:lumMod val="50000"/>
                        <a:lumOff val="50000"/>
                      </a:schemeClr>
                    </a:solidFill>
                    <a:latin typeface="+mn-ea"/>
                    <a:cs typeface="Open Sans" charset="0"/>
                  </a:rPr>
                  <a:t>团队名称</a:t>
                </a:r>
                <a:r>
                  <a:rPr lang="en-US" sz="1300" dirty="0">
                    <a:solidFill>
                      <a:schemeClr val="tx1">
                        <a:lumMod val="50000"/>
                        <a:lumOff val="50000"/>
                      </a:schemeClr>
                    </a:solidFill>
                    <a:latin typeface="+mn-ea"/>
                    <a:cs typeface="Open Sans" charset="0"/>
                  </a:rPr>
                  <a:t> 1</a:t>
                </a:r>
              </a:p>
            </p:txBody>
          </p:sp>
        </p:grpSp>
        <p:sp>
          <p:nvSpPr>
            <p:cNvPr id="97" name="Oval 96"/>
            <p:cNvSpPr/>
            <p:nvPr/>
          </p:nvSpPr>
          <p:spPr>
            <a:xfrm>
              <a:off x="2151442" y="1500181"/>
              <a:ext cx="127794" cy="127794"/>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endParaRPr>
            </a:p>
          </p:txBody>
        </p:sp>
      </p:grpSp>
      <p:grpSp>
        <p:nvGrpSpPr>
          <p:cNvPr id="39" name="Group 38"/>
          <p:cNvGrpSpPr/>
          <p:nvPr/>
        </p:nvGrpSpPr>
        <p:grpSpPr>
          <a:xfrm>
            <a:off x="1238850" y="3333751"/>
            <a:ext cx="1800531" cy="1027333"/>
            <a:chOff x="928662" y="2500312"/>
            <a:chExt cx="1350574" cy="770500"/>
          </a:xfrm>
        </p:grpSpPr>
        <p:grpSp>
          <p:nvGrpSpPr>
            <p:cNvPr id="8" name="Group 30"/>
            <p:cNvGrpSpPr/>
            <p:nvPr/>
          </p:nvGrpSpPr>
          <p:grpSpPr>
            <a:xfrm>
              <a:off x="928662" y="2500312"/>
              <a:ext cx="1080676" cy="770500"/>
              <a:chOff x="928662" y="2500312"/>
              <a:chExt cx="1080676" cy="770500"/>
            </a:xfrm>
          </p:grpSpPr>
          <p:sp>
            <p:nvSpPr>
              <p:cNvPr id="93" name="Rectangle 92"/>
              <p:cNvSpPr/>
              <p:nvPr/>
            </p:nvSpPr>
            <p:spPr>
              <a:xfrm>
                <a:off x="928662" y="2786064"/>
                <a:ext cx="1071570" cy="484748"/>
              </a:xfrm>
              <a:prstGeom prst="rect">
                <a:avLst/>
              </a:prstGeom>
            </p:spPr>
            <p:txBody>
              <a:bodyPr wrap="square">
                <a:spAutoFit/>
              </a:bodyPr>
              <a:lstStyle/>
              <a:p>
                <a:pPr algn="r"/>
                <a:r>
                  <a:rPr lang="zh-CN" altLang="en-US" sz="900" dirty="0">
                    <a:solidFill>
                      <a:schemeClr val="tx1">
                        <a:lumMod val="50000"/>
                        <a:lumOff val="50000"/>
                      </a:schemeClr>
                    </a:solidFill>
                    <a:latin typeface="+mn-ea"/>
                    <a:cs typeface="Open Sans Light" pitchFamily="34" charset="0"/>
                  </a:rPr>
                  <a:t>尽量将每页幻灯片的字数控制在</a:t>
                </a:r>
                <a:r>
                  <a:rPr lang="en-US" altLang="zh-CN" sz="900" dirty="0">
                    <a:solidFill>
                      <a:schemeClr val="tx1">
                        <a:lumMod val="50000"/>
                        <a:lumOff val="50000"/>
                      </a:schemeClr>
                    </a:solidFill>
                    <a:latin typeface="+mn-ea"/>
                    <a:cs typeface="Open Sans Light" pitchFamily="34" charset="0"/>
                  </a:rPr>
                  <a:t>200</a:t>
                </a:r>
                <a:r>
                  <a:rPr lang="zh-CN" altLang="en-US" sz="900" dirty="0">
                    <a:solidFill>
                      <a:schemeClr val="tx1">
                        <a:lumMod val="50000"/>
                        <a:lumOff val="50000"/>
                      </a:schemeClr>
                    </a:solidFill>
                    <a:latin typeface="+mn-ea"/>
                    <a:cs typeface="Open Sans Light" pitchFamily="34" charset="0"/>
                  </a:rPr>
                  <a:t>字以内，据统计每页幻灯片的最好控制在</a:t>
                </a:r>
                <a:r>
                  <a:rPr lang="en-US" altLang="zh-CN" sz="900" dirty="0">
                    <a:solidFill>
                      <a:schemeClr val="tx1">
                        <a:lumMod val="50000"/>
                        <a:lumOff val="50000"/>
                      </a:schemeClr>
                    </a:solidFill>
                    <a:latin typeface="+mn-ea"/>
                    <a:cs typeface="Open Sans Light" pitchFamily="34" charset="0"/>
                  </a:rPr>
                  <a:t>5</a:t>
                </a:r>
                <a:r>
                  <a:rPr lang="zh-CN" altLang="en-US" sz="900" dirty="0">
                    <a:solidFill>
                      <a:schemeClr val="tx1">
                        <a:lumMod val="50000"/>
                        <a:lumOff val="50000"/>
                      </a:schemeClr>
                    </a:solidFill>
                    <a:latin typeface="+mn-ea"/>
                    <a:cs typeface="Open Sans Light" pitchFamily="34" charset="0"/>
                  </a:rPr>
                  <a:t>分钟之内。</a:t>
                </a:r>
              </a:p>
            </p:txBody>
          </p:sp>
          <p:sp>
            <p:nvSpPr>
              <p:cNvPr id="94" name="Rectangle 93"/>
              <p:cNvSpPr/>
              <p:nvPr/>
            </p:nvSpPr>
            <p:spPr>
              <a:xfrm>
                <a:off x="1259997" y="2500312"/>
                <a:ext cx="749341" cy="219291"/>
              </a:xfrm>
              <a:prstGeom prst="rect">
                <a:avLst/>
              </a:prstGeom>
            </p:spPr>
            <p:txBody>
              <a:bodyPr wrap="none">
                <a:spAutoFit/>
              </a:bodyPr>
              <a:lstStyle/>
              <a:p>
                <a:pPr algn="r"/>
                <a:r>
                  <a:rPr lang="zh-CN" altLang="en-US" sz="1300" dirty="0">
                    <a:solidFill>
                      <a:schemeClr val="tx1">
                        <a:lumMod val="50000"/>
                        <a:lumOff val="50000"/>
                      </a:schemeClr>
                    </a:solidFill>
                    <a:latin typeface="+mn-ea"/>
                    <a:cs typeface="Open Sans" charset="0"/>
                  </a:rPr>
                  <a:t>团队名称</a:t>
                </a:r>
                <a:r>
                  <a:rPr lang="en-US" sz="1300" dirty="0">
                    <a:solidFill>
                      <a:schemeClr val="tx1">
                        <a:lumMod val="50000"/>
                        <a:lumOff val="50000"/>
                      </a:schemeClr>
                    </a:solidFill>
                    <a:latin typeface="+mn-ea"/>
                    <a:cs typeface="Open Sans" charset="0"/>
                  </a:rPr>
                  <a:t> 2</a:t>
                </a:r>
              </a:p>
            </p:txBody>
          </p:sp>
        </p:grpSp>
        <p:sp>
          <p:nvSpPr>
            <p:cNvPr id="98" name="Oval 97"/>
            <p:cNvSpPr/>
            <p:nvPr/>
          </p:nvSpPr>
          <p:spPr>
            <a:xfrm>
              <a:off x="2151442" y="2571751"/>
              <a:ext cx="127794" cy="127794"/>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endParaRPr>
            </a:p>
          </p:txBody>
        </p:sp>
      </p:grpSp>
      <p:grpSp>
        <p:nvGrpSpPr>
          <p:cNvPr id="40" name="Group 39"/>
          <p:cNvGrpSpPr/>
          <p:nvPr/>
        </p:nvGrpSpPr>
        <p:grpSpPr>
          <a:xfrm>
            <a:off x="1238850" y="4762511"/>
            <a:ext cx="1800531" cy="1027333"/>
            <a:chOff x="928662" y="3571882"/>
            <a:chExt cx="1350574" cy="770500"/>
          </a:xfrm>
        </p:grpSpPr>
        <p:grpSp>
          <p:nvGrpSpPr>
            <p:cNvPr id="9" name="Group 32"/>
            <p:cNvGrpSpPr/>
            <p:nvPr/>
          </p:nvGrpSpPr>
          <p:grpSpPr>
            <a:xfrm>
              <a:off x="928662" y="3571882"/>
              <a:ext cx="1080677" cy="770500"/>
              <a:chOff x="928662" y="3571882"/>
              <a:chExt cx="1080677" cy="770500"/>
            </a:xfrm>
          </p:grpSpPr>
          <p:sp>
            <p:nvSpPr>
              <p:cNvPr id="95" name="Rectangle 94"/>
              <p:cNvSpPr/>
              <p:nvPr/>
            </p:nvSpPr>
            <p:spPr>
              <a:xfrm>
                <a:off x="928662" y="3857634"/>
                <a:ext cx="1071570" cy="484748"/>
              </a:xfrm>
              <a:prstGeom prst="rect">
                <a:avLst/>
              </a:prstGeom>
            </p:spPr>
            <p:txBody>
              <a:bodyPr wrap="square">
                <a:spAutoFit/>
              </a:bodyPr>
              <a:lstStyle/>
              <a:p>
                <a:pPr algn="r"/>
                <a:r>
                  <a:rPr lang="zh-CN" altLang="en-US" sz="900" dirty="0">
                    <a:solidFill>
                      <a:schemeClr val="tx1">
                        <a:lumMod val="50000"/>
                        <a:lumOff val="50000"/>
                      </a:schemeClr>
                    </a:solidFill>
                    <a:latin typeface="+mn-ea"/>
                    <a:cs typeface="Open Sans Light" pitchFamily="34" charset="0"/>
                  </a:rPr>
                  <a:t>尽量将每页幻灯片的字数控制在</a:t>
                </a:r>
                <a:r>
                  <a:rPr lang="en-US" altLang="zh-CN" sz="900" dirty="0">
                    <a:solidFill>
                      <a:schemeClr val="tx1">
                        <a:lumMod val="50000"/>
                        <a:lumOff val="50000"/>
                      </a:schemeClr>
                    </a:solidFill>
                    <a:latin typeface="+mn-ea"/>
                    <a:cs typeface="Open Sans Light" pitchFamily="34" charset="0"/>
                  </a:rPr>
                  <a:t>200</a:t>
                </a:r>
                <a:r>
                  <a:rPr lang="zh-CN" altLang="en-US" sz="900" dirty="0">
                    <a:solidFill>
                      <a:schemeClr val="tx1">
                        <a:lumMod val="50000"/>
                        <a:lumOff val="50000"/>
                      </a:schemeClr>
                    </a:solidFill>
                    <a:latin typeface="+mn-ea"/>
                    <a:cs typeface="Open Sans Light" pitchFamily="34" charset="0"/>
                  </a:rPr>
                  <a:t>字以内，据统计每页幻灯片的最好控制在</a:t>
                </a:r>
                <a:r>
                  <a:rPr lang="en-US" altLang="zh-CN" sz="900" dirty="0">
                    <a:solidFill>
                      <a:schemeClr val="tx1">
                        <a:lumMod val="50000"/>
                        <a:lumOff val="50000"/>
                      </a:schemeClr>
                    </a:solidFill>
                    <a:latin typeface="+mn-ea"/>
                    <a:cs typeface="Open Sans Light" pitchFamily="34" charset="0"/>
                  </a:rPr>
                  <a:t>5</a:t>
                </a:r>
                <a:r>
                  <a:rPr lang="zh-CN" altLang="en-US" sz="900" dirty="0">
                    <a:solidFill>
                      <a:schemeClr val="tx1">
                        <a:lumMod val="50000"/>
                        <a:lumOff val="50000"/>
                      </a:schemeClr>
                    </a:solidFill>
                    <a:latin typeface="+mn-ea"/>
                    <a:cs typeface="Open Sans Light" pitchFamily="34" charset="0"/>
                  </a:rPr>
                  <a:t>分钟之内。</a:t>
                </a:r>
              </a:p>
            </p:txBody>
          </p:sp>
          <p:sp>
            <p:nvSpPr>
              <p:cNvPr id="96" name="Rectangle 95"/>
              <p:cNvSpPr/>
              <p:nvPr/>
            </p:nvSpPr>
            <p:spPr>
              <a:xfrm>
                <a:off x="1259998" y="3571882"/>
                <a:ext cx="749341" cy="219291"/>
              </a:xfrm>
              <a:prstGeom prst="rect">
                <a:avLst/>
              </a:prstGeom>
            </p:spPr>
            <p:txBody>
              <a:bodyPr wrap="none">
                <a:spAutoFit/>
              </a:bodyPr>
              <a:lstStyle/>
              <a:p>
                <a:pPr algn="r"/>
                <a:r>
                  <a:rPr lang="zh-CN" altLang="en-US" sz="1300" dirty="0">
                    <a:solidFill>
                      <a:schemeClr val="tx1">
                        <a:lumMod val="50000"/>
                        <a:lumOff val="50000"/>
                      </a:schemeClr>
                    </a:solidFill>
                    <a:latin typeface="+mn-ea"/>
                    <a:cs typeface="Open Sans" charset="0"/>
                  </a:rPr>
                  <a:t>团队名称</a:t>
                </a:r>
                <a:r>
                  <a:rPr lang="en-US" sz="1300" dirty="0">
                    <a:solidFill>
                      <a:schemeClr val="tx1">
                        <a:lumMod val="50000"/>
                        <a:lumOff val="50000"/>
                      </a:schemeClr>
                    </a:solidFill>
                    <a:latin typeface="+mn-ea"/>
                    <a:cs typeface="Open Sans" charset="0"/>
                  </a:rPr>
                  <a:t> 3</a:t>
                </a:r>
              </a:p>
            </p:txBody>
          </p:sp>
        </p:grpSp>
        <p:sp>
          <p:nvSpPr>
            <p:cNvPr id="99" name="Oval 98"/>
            <p:cNvSpPr/>
            <p:nvPr/>
          </p:nvSpPr>
          <p:spPr>
            <a:xfrm>
              <a:off x="2151442" y="3627260"/>
              <a:ext cx="127794" cy="127794"/>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endParaRPr>
            </a:p>
          </p:txBody>
        </p:sp>
      </p:grpSp>
      <p:grpSp>
        <p:nvGrpSpPr>
          <p:cNvPr id="34" name="Group 33"/>
          <p:cNvGrpSpPr/>
          <p:nvPr/>
        </p:nvGrpSpPr>
        <p:grpSpPr>
          <a:xfrm>
            <a:off x="2953137" y="2171692"/>
            <a:ext cx="2118" cy="2665712"/>
            <a:chOff x="2214545" y="1628769"/>
            <a:chExt cx="1589" cy="1999284"/>
          </a:xfrm>
        </p:grpSpPr>
        <p:cxnSp>
          <p:nvCxnSpPr>
            <p:cNvPr id="101" name="Straight Connector 100"/>
            <p:cNvCxnSpPr>
              <a:stCxn id="97" idx="4"/>
              <a:endCxn id="98" idx="0"/>
            </p:cNvCxnSpPr>
            <p:nvPr/>
          </p:nvCxnSpPr>
          <p:spPr>
            <a:xfrm rot="5400000">
              <a:off x="1743451" y="2099863"/>
              <a:ext cx="943776"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98" idx="4"/>
              <a:endCxn id="99" idx="0"/>
            </p:cNvCxnSpPr>
            <p:nvPr/>
          </p:nvCxnSpPr>
          <p:spPr>
            <a:xfrm rot="5400000">
              <a:off x="1751482" y="3163402"/>
              <a:ext cx="927715"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标题 1"/>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lide(fromLeft)">
                                      <p:cBhvr>
                                        <p:cTn id="11" dur="500"/>
                                        <p:tgtEl>
                                          <p:spTgt spid="3"/>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slide(fromBottom)">
                                      <p:cBhvr>
                                        <p:cTn id="15" dur="500"/>
                                        <p:tgtEl>
                                          <p:spTgt spid="34"/>
                                        </p:tgtEl>
                                      </p:cBhvr>
                                    </p:animEffect>
                                  </p:childTnLst>
                                </p:cTn>
                              </p:par>
                            </p:childTnLst>
                          </p:cTn>
                        </p:par>
                        <p:par>
                          <p:cTn id="16" fill="hold">
                            <p:stCondLst>
                              <p:cond delay="1500"/>
                            </p:stCondLst>
                            <p:childTnLst>
                              <p:par>
                                <p:cTn id="17" presetID="12" presetClass="entr" presetSubtype="2"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slide(fromRight)">
                                      <p:cBhvr>
                                        <p:cTn id="19" dur="500"/>
                                        <p:tgtEl>
                                          <p:spTgt spid="36"/>
                                        </p:tgtEl>
                                      </p:cBhvr>
                                    </p:animEffect>
                                  </p:childTnLst>
                                </p:cTn>
                              </p:par>
                            </p:childTnLst>
                          </p:cTn>
                        </p:par>
                        <p:par>
                          <p:cTn id="20" fill="hold">
                            <p:stCondLst>
                              <p:cond delay="2000"/>
                            </p:stCondLst>
                            <p:childTnLst>
                              <p:par>
                                <p:cTn id="21" presetID="12" presetClass="entr" presetSubtype="2"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slide(fromRight)">
                                      <p:cBhvr>
                                        <p:cTn id="23" dur="500"/>
                                        <p:tgtEl>
                                          <p:spTgt spid="39"/>
                                        </p:tgtEl>
                                      </p:cBhvr>
                                    </p:animEffect>
                                  </p:childTnLst>
                                </p:cTn>
                              </p:par>
                            </p:childTnLst>
                          </p:cTn>
                        </p:par>
                        <p:par>
                          <p:cTn id="24" fill="hold">
                            <p:stCondLst>
                              <p:cond delay="2500"/>
                            </p:stCondLst>
                            <p:childTnLst>
                              <p:par>
                                <p:cTn id="25" presetID="12" presetClass="entr" presetSubtype="2"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slide(fromRight)">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文本框 4"/>
          <p:cNvSpPr txBox="1"/>
          <p:nvPr>
            <p:custDataLst>
              <p:tags r:id="rId1"/>
            </p:custDataLst>
          </p:nvPr>
        </p:nvSpPr>
        <p:spPr>
          <a:xfrm>
            <a:off x="3695700" y="2146300"/>
            <a:ext cx="4937125" cy="1106805"/>
          </a:xfrm>
          <a:prstGeom prst="rect">
            <a:avLst/>
          </a:prstGeom>
          <a:noFill/>
        </p:spPr>
        <p:txBody>
          <a:bodyPr wrap="square" rtlCol="0">
            <a:spAutoFit/>
          </a:bodyPr>
          <a:lstStyle/>
          <a:p>
            <a:pPr algn="ctr"/>
            <a:r>
              <a:rPr lang="en-US" altLang="zh-CN" sz="6600" spc="79" dirty="0">
                <a:solidFill>
                  <a:schemeClr val="accent1"/>
                </a:solidFill>
                <a:latin typeface="Marquee Moon" panose="020B0608020202060204" pitchFamily="34" charset="0"/>
                <a:cs typeface="+mn-ea"/>
                <a:sym typeface="+mn-lt"/>
              </a:rPr>
              <a:t>2017</a:t>
            </a:r>
          </a:p>
        </p:txBody>
      </p:sp>
      <p:sp>
        <p:nvSpPr>
          <p:cNvPr id="3" name="PA_文本框 49"/>
          <p:cNvSpPr txBox="1"/>
          <p:nvPr>
            <p:custDataLst>
              <p:tags r:id="rId2"/>
            </p:custDataLst>
          </p:nvPr>
        </p:nvSpPr>
        <p:spPr>
          <a:xfrm>
            <a:off x="3895389" y="3176378"/>
            <a:ext cx="4537409" cy="707886"/>
          </a:xfrm>
          <a:prstGeom prst="rect">
            <a:avLst/>
          </a:prstGeom>
          <a:noFill/>
        </p:spPr>
        <p:txBody>
          <a:bodyPr wrap="square" rtlCol="0">
            <a:spAutoFit/>
          </a:bodyPr>
          <a:lstStyle>
            <a:defPPr>
              <a:defRPr lang="zh-CN"/>
            </a:defPPr>
            <a:lvl1pPr algn="ctr">
              <a:defRPr sz="8800" b="1" spc="79">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mn-ea"/>
                <a:cs typeface="+mn-ea"/>
              </a:defRPr>
            </a:lvl1pPr>
          </a:lstStyle>
          <a:p>
            <a:r>
              <a:rPr lang="zh-CN" altLang="en-US" sz="4000" dirty="0">
                <a:solidFill>
                  <a:schemeClr val="accent1"/>
                </a:solidFill>
                <a:sym typeface="+mn-lt"/>
              </a:rPr>
              <a:t>感谢您的观看</a:t>
            </a:r>
          </a:p>
        </p:txBody>
      </p:sp>
      <p:sp>
        <p:nvSpPr>
          <p:cNvPr id="4" name="PA_文本框 19"/>
          <p:cNvSpPr txBox="1"/>
          <p:nvPr>
            <p:custDataLst>
              <p:tags r:id="rId3"/>
            </p:custDataLst>
          </p:nvPr>
        </p:nvSpPr>
        <p:spPr>
          <a:xfrm>
            <a:off x="4600328" y="3923812"/>
            <a:ext cx="3127530" cy="623248"/>
          </a:xfrm>
          <a:prstGeom prst="rect">
            <a:avLst/>
          </a:prstGeom>
          <a:noFill/>
        </p:spPr>
        <p:txBody>
          <a:bodyPr wrap="square" lIns="68580" tIns="34290" rIns="68580" bIns="3429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495" fontAlgn="base">
              <a:spcBef>
                <a:spcPct val="0"/>
              </a:spcBef>
              <a:spcAft>
                <a:spcPct val="0"/>
              </a:spcAft>
              <a:defRPr>
                <a:solidFill>
                  <a:schemeClr val="tx1"/>
                </a:solidFill>
                <a:latin typeface="Calibri" panose="020F0502020204030204" pitchFamily="34" charset="0"/>
              </a:defRPr>
            </a:lvl6pPr>
            <a:lvl7pPr marL="2971800" indent="-228600" defTabSz="912495" fontAlgn="base">
              <a:spcBef>
                <a:spcPct val="0"/>
              </a:spcBef>
              <a:spcAft>
                <a:spcPct val="0"/>
              </a:spcAft>
              <a:defRPr>
                <a:solidFill>
                  <a:schemeClr val="tx1"/>
                </a:solidFill>
                <a:latin typeface="Calibri" panose="020F0502020204030204" pitchFamily="34" charset="0"/>
              </a:defRPr>
            </a:lvl7pPr>
            <a:lvl8pPr marL="3429000" indent="-228600" defTabSz="912495" fontAlgn="base">
              <a:spcBef>
                <a:spcPct val="0"/>
              </a:spcBef>
              <a:spcAft>
                <a:spcPct val="0"/>
              </a:spcAft>
              <a:defRPr>
                <a:solidFill>
                  <a:schemeClr val="tx1"/>
                </a:solidFill>
                <a:latin typeface="Calibri" panose="020F0502020204030204" pitchFamily="34" charset="0"/>
              </a:defRPr>
            </a:lvl8pPr>
            <a:lvl9pPr marL="3886200" indent="-228600" defTabSz="912495" fontAlgn="base">
              <a:spcBef>
                <a:spcPct val="0"/>
              </a:spcBef>
              <a:spcAft>
                <a:spcPct val="0"/>
              </a:spcAft>
              <a:defRPr>
                <a:solidFill>
                  <a:schemeClr val="tx1"/>
                </a:solidFill>
                <a:latin typeface="Calibri" panose="020F0502020204030204" pitchFamily="34" charset="0"/>
              </a:defRPr>
            </a:lvl9pPr>
          </a:lstStyle>
          <a:p>
            <a:pPr algn="ctr"/>
            <a:r>
              <a:rPr lang="en-US" altLang="zh-CN" sz="900" dirty="0">
                <a:solidFill>
                  <a:schemeClr val="bg1">
                    <a:lumMod val="50000"/>
                  </a:schemeClr>
                </a:solidFill>
                <a:latin typeface="微软雅黑" panose="020B0503020204020204" pitchFamily="34" charset="-122"/>
                <a:ea typeface="微软雅黑" panose="020B0503020204020204" pitchFamily="34" charset="-122"/>
              </a:rPr>
              <a:t>Your content to play here, or through your copy, paste in this box, and select only the text. Your content to play here, or through your copy, paste in this box, and select only the text.</a:t>
            </a:r>
          </a:p>
        </p:txBody>
      </p:sp>
      <p:cxnSp>
        <p:nvCxnSpPr>
          <p:cNvPr id="5" name="PA_直接连接符 4"/>
          <p:cNvCxnSpPr/>
          <p:nvPr>
            <p:custDataLst>
              <p:tags r:id="rId4"/>
            </p:custDataLst>
          </p:nvPr>
        </p:nvCxnSpPr>
        <p:spPr>
          <a:xfrm>
            <a:off x="4262335" y="3877103"/>
            <a:ext cx="3803516" cy="0"/>
          </a:xfrm>
          <a:prstGeom prst="line">
            <a:avLst/>
          </a:prstGeom>
          <a:ln>
            <a:solidFill>
              <a:srgbClr val="EF8EA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700199" y="2559065"/>
            <a:ext cx="5963697" cy="3195714"/>
            <a:chOff x="3779912" y="1912064"/>
            <a:chExt cx="4473355" cy="2396785"/>
          </a:xfrm>
        </p:grpSpPr>
        <p:sp>
          <p:nvSpPr>
            <p:cNvPr id="3" name="矩形 2"/>
            <p:cNvSpPr>
              <a:spLocks noChangeArrowheads="1"/>
            </p:cNvSpPr>
            <p:nvPr/>
          </p:nvSpPr>
          <p:spPr bwMode="auto">
            <a:xfrm>
              <a:off x="3779912" y="2300608"/>
              <a:ext cx="4473355" cy="2008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nSpc>
                  <a:spcPct val="150000"/>
                </a:lnSpc>
              </a:pPr>
              <a:r>
                <a:rPr lang="zh-CN" altLang="en-US" sz="1600" dirty="0">
                  <a:solidFill>
                    <a:schemeClr val="tx1">
                      <a:lumMod val="50000"/>
                      <a:lumOff val="50000"/>
                    </a:schemeClr>
                  </a:solidFill>
                  <a:latin typeface="+mj-ea"/>
                  <a:cs typeface="华文黑体" pitchFamily="2" charset="-122"/>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p>
            <a:p>
              <a:pPr>
                <a:lnSpc>
                  <a:spcPct val="150000"/>
                </a:lnSpc>
              </a:pPr>
              <a:endParaRPr lang="zh-CN" altLang="en-US" sz="1600" dirty="0">
                <a:solidFill>
                  <a:schemeClr val="tx1">
                    <a:lumMod val="50000"/>
                    <a:lumOff val="50000"/>
                  </a:schemeClr>
                </a:solidFill>
                <a:latin typeface="+mj-ea"/>
                <a:cs typeface="华文黑体" pitchFamily="2" charset="-122"/>
              </a:endParaRPr>
            </a:p>
            <a:p>
              <a:pPr lvl="0">
                <a:lnSpc>
                  <a:spcPct val="150000"/>
                </a:lnSpc>
              </a:pPr>
              <a:endParaRPr lang="zh-CN" altLang="en-US" sz="1600" dirty="0">
                <a:solidFill>
                  <a:schemeClr val="tx1">
                    <a:lumMod val="50000"/>
                    <a:lumOff val="50000"/>
                  </a:schemeClr>
                </a:solidFill>
                <a:latin typeface="+mj-ea"/>
                <a:cs typeface="华文黑体" pitchFamily="2" charset="-122"/>
              </a:endParaRPr>
            </a:p>
          </p:txBody>
        </p:sp>
        <p:sp>
          <p:nvSpPr>
            <p:cNvPr id="4" name="矩形 3"/>
            <p:cNvSpPr/>
            <p:nvPr/>
          </p:nvSpPr>
          <p:spPr>
            <a:xfrm>
              <a:off x="3796928" y="1912064"/>
              <a:ext cx="1677601" cy="438581"/>
            </a:xfrm>
            <a:prstGeom prst="rect">
              <a:avLst/>
            </a:prstGeom>
            <a:noFill/>
          </p:spPr>
          <p:txBody>
            <a:bodyPr wrap="none" rtlCol="0">
              <a:spAutoFit/>
            </a:bodyPr>
            <a:lstStyle/>
            <a:p>
              <a:r>
                <a:rPr lang="zh-CN" altLang="en-US" sz="3200" b="1" dirty="0">
                  <a:solidFill>
                    <a:schemeClr val="tx1">
                      <a:lumMod val="50000"/>
                      <a:lumOff val="50000"/>
                    </a:schemeClr>
                  </a:solidFill>
                  <a:latin typeface="+mj-ea"/>
                </a:rPr>
                <a:t>添加小标题</a:t>
              </a:r>
            </a:p>
          </p:txBody>
        </p:sp>
      </p:grpSp>
      <p:grpSp>
        <p:nvGrpSpPr>
          <p:cNvPr id="5" name="组合 4"/>
          <p:cNvGrpSpPr/>
          <p:nvPr/>
        </p:nvGrpSpPr>
        <p:grpSpPr>
          <a:xfrm>
            <a:off x="1042059" y="1959636"/>
            <a:ext cx="4225621" cy="3577565"/>
            <a:chOff x="918836" y="1457200"/>
            <a:chExt cx="3169628" cy="2683174"/>
          </a:xfrm>
        </p:grpSpPr>
        <p:grpSp>
          <p:nvGrpSpPr>
            <p:cNvPr id="6" name="组合 5"/>
            <p:cNvGrpSpPr/>
            <p:nvPr/>
          </p:nvGrpSpPr>
          <p:grpSpPr>
            <a:xfrm>
              <a:off x="918836" y="1457200"/>
              <a:ext cx="3169628" cy="2683174"/>
              <a:chOff x="918836" y="1457200"/>
              <a:chExt cx="3169628" cy="2683174"/>
            </a:xfrm>
          </p:grpSpPr>
          <p:sp>
            <p:nvSpPr>
              <p:cNvPr id="8" name="矩形 7"/>
              <p:cNvSpPr/>
              <p:nvPr/>
            </p:nvSpPr>
            <p:spPr>
              <a:xfrm>
                <a:off x="918836" y="1457200"/>
                <a:ext cx="3169628" cy="2683174"/>
              </a:xfrm>
              <a:prstGeom prst="rect">
                <a:avLst/>
              </a:prstGeom>
              <a:solidFill>
                <a:schemeClr val="accent1"/>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65940" y="1563610"/>
                <a:ext cx="3075632" cy="2127175"/>
              </a:xfrm>
              <a:prstGeom prst="rect">
                <a:avLst/>
              </a:prstGeom>
              <a:blipFill>
                <a:blip r:embed="rId4" cstate="screen"/>
                <a:stretch>
                  <a:fillRect/>
                </a:stretch>
              </a:blipFill>
              <a:ln w="19050">
                <a:noFill/>
                <a:miter lim="800000"/>
                <a:headEnd/>
                <a:tailEnd/>
              </a:ln>
            </p:spPr>
          </p:pic>
        </p:grpSp>
        <p:sp>
          <p:nvSpPr>
            <p:cNvPr id="7" name="矩形 6"/>
            <p:cNvSpPr/>
            <p:nvPr/>
          </p:nvSpPr>
          <p:spPr>
            <a:xfrm>
              <a:off x="1980820" y="3759768"/>
              <a:ext cx="946536" cy="311624"/>
            </a:xfrm>
            <a:prstGeom prst="rect">
              <a:avLst/>
            </a:prstGeom>
            <a:noFill/>
          </p:spPr>
          <p:txBody>
            <a:bodyPr wrap="none" rtlCol="0">
              <a:spAutoFit/>
            </a:bodyPr>
            <a:lstStyle/>
            <a:p>
              <a:r>
                <a:rPr lang="zh-CN" altLang="en-US" sz="2100" b="1" dirty="0">
                  <a:solidFill>
                    <a:schemeClr val="bg1"/>
                  </a:solidFill>
                  <a:latin typeface="Impact" panose="020B0806030902050204" pitchFamily="34" charset="0"/>
                  <a:ea typeface="微软雅黑" panose="020B0503020204020204" pitchFamily="34" charset="-122"/>
                </a:rPr>
                <a:t>添加文字</a:t>
              </a:r>
            </a:p>
          </p:txBody>
        </p:sp>
      </p:grpSp>
      <p:sp>
        <p:nvSpPr>
          <p:cNvPr id="11" name="标题 10"/>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par>
                                <p:cTn id="10" presetID="22" presetClass="entr" presetSubtype="8" fill="hold" nodeType="withEffect">
                                  <p:stCondLst>
                                    <p:cond delay="80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等腰三角形 21"/>
          <p:cNvSpPr/>
          <p:nvPr/>
        </p:nvSpPr>
        <p:spPr bwMode="auto">
          <a:xfrm rot="16200000" flipH="1">
            <a:off x="5908676" y="1788859"/>
            <a:ext cx="2837935" cy="2890341"/>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1" fmla="*/ 0 w 3017066"/>
              <a:gd name="connsiteY0-2" fmla="*/ 3083644 h 3096344"/>
              <a:gd name="connsiteX1-3" fmla="*/ 1356139 w 3017066"/>
              <a:gd name="connsiteY1-4" fmla="*/ 0 h 3096344"/>
              <a:gd name="connsiteX2-5" fmla="*/ 3017066 w 3017066"/>
              <a:gd name="connsiteY2-6" fmla="*/ 3096344 h 3096344"/>
              <a:gd name="connsiteX3-7" fmla="*/ 0 w 3017066"/>
              <a:gd name="connsiteY3-8" fmla="*/ 3083644 h 3096344"/>
              <a:gd name="connsiteX0-9" fmla="*/ 0 w 3017066"/>
              <a:gd name="connsiteY0-10" fmla="*/ 3083644 h 3096344"/>
              <a:gd name="connsiteX1-11" fmla="*/ 181393 w 3017066"/>
              <a:gd name="connsiteY1-12" fmla="*/ 2273423 h 3096344"/>
              <a:gd name="connsiteX2-13" fmla="*/ 1356139 w 3017066"/>
              <a:gd name="connsiteY2-14" fmla="*/ 0 h 3096344"/>
              <a:gd name="connsiteX3-15" fmla="*/ 3017066 w 3017066"/>
              <a:gd name="connsiteY3-16" fmla="*/ 3096344 h 3096344"/>
              <a:gd name="connsiteX4" fmla="*/ 0 w 3017066"/>
              <a:gd name="connsiteY4" fmla="*/ 3083644 h 3096344"/>
              <a:gd name="connsiteX0-17" fmla="*/ 0 w 3017066"/>
              <a:gd name="connsiteY0-18" fmla="*/ 3083644 h 3096344"/>
              <a:gd name="connsiteX1-19" fmla="*/ 181393 w 3017066"/>
              <a:gd name="connsiteY1-20" fmla="*/ 2222623 h 3096344"/>
              <a:gd name="connsiteX2-21" fmla="*/ 1356139 w 3017066"/>
              <a:gd name="connsiteY2-22" fmla="*/ 0 h 3096344"/>
              <a:gd name="connsiteX3-23" fmla="*/ 3017066 w 3017066"/>
              <a:gd name="connsiteY3-24" fmla="*/ 3096344 h 3096344"/>
              <a:gd name="connsiteX4-25" fmla="*/ 0 w 3017066"/>
              <a:gd name="connsiteY4-26" fmla="*/ 3083644 h 3096344"/>
              <a:gd name="connsiteX0-27" fmla="*/ 0 w 3017066"/>
              <a:gd name="connsiteY0-28" fmla="*/ 3083644 h 3096344"/>
              <a:gd name="connsiteX1-29" fmla="*/ 105193 w 3017066"/>
              <a:gd name="connsiteY1-30" fmla="*/ 2425823 h 3096344"/>
              <a:gd name="connsiteX2-31" fmla="*/ 1356139 w 3017066"/>
              <a:gd name="connsiteY2-32" fmla="*/ 0 h 3096344"/>
              <a:gd name="connsiteX3-33" fmla="*/ 3017066 w 3017066"/>
              <a:gd name="connsiteY3-34" fmla="*/ 3096344 h 3096344"/>
              <a:gd name="connsiteX4-35" fmla="*/ 0 w 3017066"/>
              <a:gd name="connsiteY4-36" fmla="*/ 3083644 h 3096344"/>
              <a:gd name="connsiteX0-37" fmla="*/ 0 w 3017066"/>
              <a:gd name="connsiteY0-38" fmla="*/ 2601044 h 2613744"/>
              <a:gd name="connsiteX1-39" fmla="*/ 105193 w 3017066"/>
              <a:gd name="connsiteY1-40" fmla="*/ 1943223 h 2613744"/>
              <a:gd name="connsiteX2-41" fmla="*/ 1368839 w 3017066"/>
              <a:gd name="connsiteY2-42" fmla="*/ 0 h 2613744"/>
              <a:gd name="connsiteX3-43" fmla="*/ 3017066 w 3017066"/>
              <a:gd name="connsiteY3-44" fmla="*/ 2613744 h 2613744"/>
              <a:gd name="connsiteX4-45" fmla="*/ 0 w 3017066"/>
              <a:gd name="connsiteY4-46" fmla="*/ 2601044 h 2613744"/>
              <a:gd name="connsiteX0-47" fmla="*/ 537730 w 2919796"/>
              <a:gd name="connsiteY0-48" fmla="*/ 2702644 h 2702644"/>
              <a:gd name="connsiteX1-49" fmla="*/ 7923 w 2919796"/>
              <a:gd name="connsiteY1-50" fmla="*/ 1943223 h 2702644"/>
              <a:gd name="connsiteX2-51" fmla="*/ 1271569 w 2919796"/>
              <a:gd name="connsiteY2-52" fmla="*/ 0 h 2702644"/>
              <a:gd name="connsiteX3-53" fmla="*/ 2919796 w 2919796"/>
              <a:gd name="connsiteY3-54" fmla="*/ 2613744 h 2702644"/>
              <a:gd name="connsiteX4-55" fmla="*/ 537730 w 2919796"/>
              <a:gd name="connsiteY4-56" fmla="*/ 2702644 h 2702644"/>
              <a:gd name="connsiteX0-57" fmla="*/ 552634 w 2934700"/>
              <a:gd name="connsiteY0-58" fmla="*/ 2702644 h 2702644"/>
              <a:gd name="connsiteX1-59" fmla="*/ 22827 w 2934700"/>
              <a:gd name="connsiteY1-60" fmla="*/ 1943223 h 2702644"/>
              <a:gd name="connsiteX2-61" fmla="*/ 1286473 w 2934700"/>
              <a:gd name="connsiteY2-62" fmla="*/ 0 h 2702644"/>
              <a:gd name="connsiteX3-63" fmla="*/ 2934700 w 2934700"/>
              <a:gd name="connsiteY3-64" fmla="*/ 2613744 h 2702644"/>
              <a:gd name="connsiteX4-65" fmla="*/ 552634 w 2934700"/>
              <a:gd name="connsiteY4-66" fmla="*/ 2702644 h 2702644"/>
              <a:gd name="connsiteX0-67" fmla="*/ 529807 w 2911873"/>
              <a:gd name="connsiteY0-68" fmla="*/ 2702644 h 2702644"/>
              <a:gd name="connsiteX1-69" fmla="*/ 0 w 2911873"/>
              <a:gd name="connsiteY1-70" fmla="*/ 1943223 h 2702644"/>
              <a:gd name="connsiteX2-71" fmla="*/ 1263646 w 2911873"/>
              <a:gd name="connsiteY2-72" fmla="*/ 0 h 2702644"/>
              <a:gd name="connsiteX3-73" fmla="*/ 2911873 w 2911873"/>
              <a:gd name="connsiteY3-74" fmla="*/ 2613744 h 2702644"/>
              <a:gd name="connsiteX4-75" fmla="*/ 529807 w 2911873"/>
              <a:gd name="connsiteY4-76" fmla="*/ 2702644 h 2702644"/>
              <a:gd name="connsiteX0-77" fmla="*/ 529807 w 2911873"/>
              <a:gd name="connsiteY0-78" fmla="*/ 2702644 h 2702644"/>
              <a:gd name="connsiteX1-79" fmla="*/ 0 w 2911873"/>
              <a:gd name="connsiteY1-80" fmla="*/ 1943223 h 2702644"/>
              <a:gd name="connsiteX2-81" fmla="*/ 1263646 w 2911873"/>
              <a:gd name="connsiteY2-82" fmla="*/ 0 h 2702644"/>
              <a:gd name="connsiteX3-83" fmla="*/ 2911873 w 2911873"/>
              <a:gd name="connsiteY3-84" fmla="*/ 2613744 h 2702644"/>
              <a:gd name="connsiteX4-85" fmla="*/ 529807 w 2911873"/>
              <a:gd name="connsiteY4-86" fmla="*/ 2702644 h 2702644"/>
              <a:gd name="connsiteX0-87" fmla="*/ 529807 w 2911873"/>
              <a:gd name="connsiteY0-88" fmla="*/ 2702644 h 2844923"/>
              <a:gd name="connsiteX1-89" fmla="*/ 0 w 2911873"/>
              <a:gd name="connsiteY1-90" fmla="*/ 1943223 h 2844923"/>
              <a:gd name="connsiteX2-91" fmla="*/ 1263646 w 2911873"/>
              <a:gd name="connsiteY2-92" fmla="*/ 0 h 2844923"/>
              <a:gd name="connsiteX3-93" fmla="*/ 2911873 w 2911873"/>
              <a:gd name="connsiteY3-94" fmla="*/ 2613744 h 2844923"/>
              <a:gd name="connsiteX4-95" fmla="*/ 1241478 w 2911873"/>
              <a:gd name="connsiteY4-96" fmla="*/ 2844923 h 2844923"/>
              <a:gd name="connsiteX5" fmla="*/ 529807 w 2911873"/>
              <a:gd name="connsiteY5" fmla="*/ 2702644 h 2844923"/>
              <a:gd name="connsiteX0-97" fmla="*/ 529807 w 2619773"/>
              <a:gd name="connsiteY0-98" fmla="*/ 2702644 h 2844923"/>
              <a:gd name="connsiteX1-99" fmla="*/ 0 w 2619773"/>
              <a:gd name="connsiteY1-100" fmla="*/ 1943223 h 2844923"/>
              <a:gd name="connsiteX2-101" fmla="*/ 1263646 w 2619773"/>
              <a:gd name="connsiteY2-102" fmla="*/ 0 h 2844923"/>
              <a:gd name="connsiteX3-103" fmla="*/ 2619773 w 2619773"/>
              <a:gd name="connsiteY3-104" fmla="*/ 2143844 h 2844923"/>
              <a:gd name="connsiteX4-105" fmla="*/ 1241478 w 2619773"/>
              <a:gd name="connsiteY4-106" fmla="*/ 2844923 h 2844923"/>
              <a:gd name="connsiteX5-107" fmla="*/ 529807 w 2619773"/>
              <a:gd name="connsiteY5-108" fmla="*/ 2702644 h 2844923"/>
              <a:gd name="connsiteX0-109" fmla="*/ 529807 w 2619773"/>
              <a:gd name="connsiteY0-110" fmla="*/ 2702644 h 2959223"/>
              <a:gd name="connsiteX1-111" fmla="*/ 0 w 2619773"/>
              <a:gd name="connsiteY1-112" fmla="*/ 1943223 h 2959223"/>
              <a:gd name="connsiteX2-113" fmla="*/ 1263646 w 2619773"/>
              <a:gd name="connsiteY2-114" fmla="*/ 0 h 2959223"/>
              <a:gd name="connsiteX3-115" fmla="*/ 2619773 w 2619773"/>
              <a:gd name="connsiteY3-116" fmla="*/ 2143844 h 2959223"/>
              <a:gd name="connsiteX4-117" fmla="*/ 1216078 w 2619773"/>
              <a:gd name="connsiteY4-118" fmla="*/ 2959223 h 2959223"/>
              <a:gd name="connsiteX5-119" fmla="*/ 529807 w 2619773"/>
              <a:gd name="connsiteY5-120" fmla="*/ 2702644 h 2959223"/>
              <a:gd name="connsiteX0-121" fmla="*/ 529807 w 2619773"/>
              <a:gd name="connsiteY0-122" fmla="*/ 2702644 h 2959223"/>
              <a:gd name="connsiteX1-123" fmla="*/ 0 w 2619773"/>
              <a:gd name="connsiteY1-124" fmla="*/ 1943223 h 2959223"/>
              <a:gd name="connsiteX2-125" fmla="*/ 1263646 w 2619773"/>
              <a:gd name="connsiteY2-126" fmla="*/ 0 h 2959223"/>
              <a:gd name="connsiteX3-127" fmla="*/ 2619773 w 2619773"/>
              <a:gd name="connsiteY3-128" fmla="*/ 2143844 h 2959223"/>
              <a:gd name="connsiteX4-129" fmla="*/ 1216078 w 2619773"/>
              <a:gd name="connsiteY4-130" fmla="*/ 2959223 h 2959223"/>
              <a:gd name="connsiteX5-131" fmla="*/ 529807 w 2619773"/>
              <a:gd name="connsiteY5-132" fmla="*/ 2702644 h 2959223"/>
              <a:gd name="connsiteX0-133" fmla="*/ 529807 w 2619773"/>
              <a:gd name="connsiteY0-134" fmla="*/ 2702644 h 2959223"/>
              <a:gd name="connsiteX1-135" fmla="*/ 0 w 2619773"/>
              <a:gd name="connsiteY1-136" fmla="*/ 1943223 h 2959223"/>
              <a:gd name="connsiteX2-137" fmla="*/ 1263646 w 2619773"/>
              <a:gd name="connsiteY2-138" fmla="*/ 0 h 2959223"/>
              <a:gd name="connsiteX3-139" fmla="*/ 2619773 w 2619773"/>
              <a:gd name="connsiteY3-140" fmla="*/ 2143844 h 2959223"/>
              <a:gd name="connsiteX4-141" fmla="*/ 1216078 w 2619773"/>
              <a:gd name="connsiteY4-142" fmla="*/ 2959223 h 2959223"/>
              <a:gd name="connsiteX5-143" fmla="*/ 529807 w 2619773"/>
              <a:gd name="connsiteY5-144" fmla="*/ 2702644 h 2959223"/>
              <a:gd name="connsiteX0-145" fmla="*/ 529807 w 2708673"/>
              <a:gd name="connsiteY0-146" fmla="*/ 2702644 h 2959223"/>
              <a:gd name="connsiteX1-147" fmla="*/ 0 w 2708673"/>
              <a:gd name="connsiteY1-148" fmla="*/ 1943223 h 2959223"/>
              <a:gd name="connsiteX2-149" fmla="*/ 1263646 w 2708673"/>
              <a:gd name="connsiteY2-150" fmla="*/ 0 h 2959223"/>
              <a:gd name="connsiteX3-151" fmla="*/ 2708673 w 2708673"/>
              <a:gd name="connsiteY3-152" fmla="*/ 2258144 h 2959223"/>
              <a:gd name="connsiteX4-153" fmla="*/ 1216078 w 2708673"/>
              <a:gd name="connsiteY4-154" fmla="*/ 2959223 h 2959223"/>
              <a:gd name="connsiteX5-155" fmla="*/ 529807 w 2708673"/>
              <a:gd name="connsiteY5-156" fmla="*/ 2702644 h 2959223"/>
              <a:gd name="connsiteX0-157" fmla="*/ 529807 w 2708673"/>
              <a:gd name="connsiteY0-158" fmla="*/ 2702644 h 3035423"/>
              <a:gd name="connsiteX1-159" fmla="*/ 0 w 2708673"/>
              <a:gd name="connsiteY1-160" fmla="*/ 1943223 h 3035423"/>
              <a:gd name="connsiteX2-161" fmla="*/ 1263646 w 2708673"/>
              <a:gd name="connsiteY2-162" fmla="*/ 0 h 3035423"/>
              <a:gd name="connsiteX3-163" fmla="*/ 2708673 w 2708673"/>
              <a:gd name="connsiteY3-164" fmla="*/ 2258144 h 3035423"/>
              <a:gd name="connsiteX4-165" fmla="*/ 1216078 w 2708673"/>
              <a:gd name="connsiteY4-166" fmla="*/ 3035423 h 3035423"/>
              <a:gd name="connsiteX5-167" fmla="*/ 529807 w 2708673"/>
              <a:gd name="connsiteY5-168" fmla="*/ 2702644 h 3035423"/>
              <a:gd name="connsiteX0-169" fmla="*/ 631407 w 2810273"/>
              <a:gd name="connsiteY0-170" fmla="*/ 2702644 h 3035423"/>
              <a:gd name="connsiteX1-171" fmla="*/ 0 w 2810273"/>
              <a:gd name="connsiteY1-172" fmla="*/ 1994023 h 3035423"/>
              <a:gd name="connsiteX2-173" fmla="*/ 1365246 w 2810273"/>
              <a:gd name="connsiteY2-174" fmla="*/ 0 h 3035423"/>
              <a:gd name="connsiteX3-175" fmla="*/ 2810273 w 2810273"/>
              <a:gd name="connsiteY3-176" fmla="*/ 2258144 h 3035423"/>
              <a:gd name="connsiteX4-177" fmla="*/ 1317678 w 2810273"/>
              <a:gd name="connsiteY4-178" fmla="*/ 3035423 h 3035423"/>
              <a:gd name="connsiteX5-179" fmla="*/ 631407 w 2810273"/>
              <a:gd name="connsiteY5-180" fmla="*/ 2702644 h 3035423"/>
              <a:gd name="connsiteX0-181" fmla="*/ 631407 w 2899173"/>
              <a:gd name="connsiteY0-182" fmla="*/ 2702644 h 3035423"/>
              <a:gd name="connsiteX1-183" fmla="*/ 0 w 2899173"/>
              <a:gd name="connsiteY1-184" fmla="*/ 1994023 h 3035423"/>
              <a:gd name="connsiteX2-185" fmla="*/ 1365246 w 2899173"/>
              <a:gd name="connsiteY2-186" fmla="*/ 0 h 3035423"/>
              <a:gd name="connsiteX3-187" fmla="*/ 2899173 w 2899173"/>
              <a:gd name="connsiteY3-188" fmla="*/ 2461344 h 3035423"/>
              <a:gd name="connsiteX4-189" fmla="*/ 1317678 w 2899173"/>
              <a:gd name="connsiteY4-190" fmla="*/ 3035423 h 3035423"/>
              <a:gd name="connsiteX5-191" fmla="*/ 631407 w 2899173"/>
              <a:gd name="connsiteY5-192" fmla="*/ 2702644 h 3035423"/>
              <a:gd name="connsiteX0-193" fmla="*/ 631407 w 2899173"/>
              <a:gd name="connsiteY0-194" fmla="*/ 2702644 h 3035423"/>
              <a:gd name="connsiteX1-195" fmla="*/ 0 w 2899173"/>
              <a:gd name="connsiteY1-196" fmla="*/ 1994023 h 3035423"/>
              <a:gd name="connsiteX2-197" fmla="*/ 1365246 w 2899173"/>
              <a:gd name="connsiteY2-198" fmla="*/ 0 h 3035423"/>
              <a:gd name="connsiteX3-199" fmla="*/ 2899173 w 2899173"/>
              <a:gd name="connsiteY3-200" fmla="*/ 2461344 h 3035423"/>
              <a:gd name="connsiteX4-201" fmla="*/ 1317678 w 2899173"/>
              <a:gd name="connsiteY4-202" fmla="*/ 3035423 h 3035423"/>
              <a:gd name="connsiteX5-203" fmla="*/ 631407 w 2899173"/>
              <a:gd name="connsiteY5-204" fmla="*/ 2702644 h 3035423"/>
              <a:gd name="connsiteX0-205" fmla="*/ 631407 w 2899173"/>
              <a:gd name="connsiteY0-206" fmla="*/ 2702644 h 3086223"/>
              <a:gd name="connsiteX1-207" fmla="*/ 0 w 2899173"/>
              <a:gd name="connsiteY1-208" fmla="*/ 1994023 h 3086223"/>
              <a:gd name="connsiteX2-209" fmla="*/ 1365246 w 2899173"/>
              <a:gd name="connsiteY2-210" fmla="*/ 0 h 3086223"/>
              <a:gd name="connsiteX3-211" fmla="*/ 2899173 w 2899173"/>
              <a:gd name="connsiteY3-212" fmla="*/ 2461344 h 3086223"/>
              <a:gd name="connsiteX4-213" fmla="*/ 1330378 w 2899173"/>
              <a:gd name="connsiteY4-214" fmla="*/ 3086223 h 3086223"/>
              <a:gd name="connsiteX5-215" fmla="*/ 631407 w 2899173"/>
              <a:gd name="connsiteY5-216" fmla="*/ 2702644 h 3086223"/>
              <a:gd name="connsiteX0-217" fmla="*/ 631407 w 2899173"/>
              <a:gd name="connsiteY0-218" fmla="*/ 2702644 h 3060823"/>
              <a:gd name="connsiteX1-219" fmla="*/ 0 w 2899173"/>
              <a:gd name="connsiteY1-220" fmla="*/ 1994023 h 3060823"/>
              <a:gd name="connsiteX2-221" fmla="*/ 1365246 w 2899173"/>
              <a:gd name="connsiteY2-222" fmla="*/ 0 h 3060823"/>
              <a:gd name="connsiteX3-223" fmla="*/ 2899173 w 2899173"/>
              <a:gd name="connsiteY3-224" fmla="*/ 2461344 h 3060823"/>
              <a:gd name="connsiteX4-225" fmla="*/ 1508178 w 2899173"/>
              <a:gd name="connsiteY4-226" fmla="*/ 3060823 h 3060823"/>
              <a:gd name="connsiteX5-227" fmla="*/ 631407 w 2899173"/>
              <a:gd name="connsiteY5-228" fmla="*/ 2702644 h 3060823"/>
              <a:gd name="connsiteX0-229" fmla="*/ 631407 w 2899173"/>
              <a:gd name="connsiteY0-230" fmla="*/ 2702644 h 3060823"/>
              <a:gd name="connsiteX1-231" fmla="*/ 0 w 2899173"/>
              <a:gd name="connsiteY1-232" fmla="*/ 1994023 h 3060823"/>
              <a:gd name="connsiteX2-233" fmla="*/ 1365246 w 2899173"/>
              <a:gd name="connsiteY2-234" fmla="*/ 0 h 3060823"/>
              <a:gd name="connsiteX3-235" fmla="*/ 2899173 w 2899173"/>
              <a:gd name="connsiteY3-236" fmla="*/ 2461344 h 3060823"/>
              <a:gd name="connsiteX4-237" fmla="*/ 1508178 w 2899173"/>
              <a:gd name="connsiteY4-238" fmla="*/ 3060823 h 3060823"/>
              <a:gd name="connsiteX5-239" fmla="*/ 631407 w 2899173"/>
              <a:gd name="connsiteY5-240" fmla="*/ 2702644 h 3060823"/>
              <a:gd name="connsiteX0-241" fmla="*/ 631407 w 2899173"/>
              <a:gd name="connsiteY0-242" fmla="*/ 2702644 h 3060823"/>
              <a:gd name="connsiteX1-243" fmla="*/ 0 w 2899173"/>
              <a:gd name="connsiteY1-244" fmla="*/ 1994023 h 3060823"/>
              <a:gd name="connsiteX2-245" fmla="*/ 1365246 w 2899173"/>
              <a:gd name="connsiteY2-246" fmla="*/ 0 h 3060823"/>
              <a:gd name="connsiteX3-247" fmla="*/ 2899173 w 2899173"/>
              <a:gd name="connsiteY3-248" fmla="*/ 2461344 h 3060823"/>
              <a:gd name="connsiteX4-249" fmla="*/ 1508178 w 2899173"/>
              <a:gd name="connsiteY4-250" fmla="*/ 3060823 h 3060823"/>
              <a:gd name="connsiteX5-251" fmla="*/ 631407 w 2899173"/>
              <a:gd name="connsiteY5-252" fmla="*/ 2702644 h 3060823"/>
              <a:gd name="connsiteX0-253" fmla="*/ 663159 w 2930925"/>
              <a:gd name="connsiteY0-254" fmla="*/ 2702644 h 3060823"/>
              <a:gd name="connsiteX1-255" fmla="*/ 0 w 2930925"/>
              <a:gd name="connsiteY1-256" fmla="*/ 2032204 h 3060823"/>
              <a:gd name="connsiteX2-257" fmla="*/ 1396998 w 2930925"/>
              <a:gd name="connsiteY2-258" fmla="*/ 0 h 3060823"/>
              <a:gd name="connsiteX3-259" fmla="*/ 2930925 w 2930925"/>
              <a:gd name="connsiteY3-260" fmla="*/ 2461344 h 3060823"/>
              <a:gd name="connsiteX4-261" fmla="*/ 1539930 w 2930925"/>
              <a:gd name="connsiteY4-262" fmla="*/ 3060823 h 3060823"/>
              <a:gd name="connsiteX5-263" fmla="*/ 663159 w 2930925"/>
              <a:gd name="connsiteY5-264" fmla="*/ 2702644 h 3060823"/>
              <a:gd name="connsiteX0-265" fmla="*/ 663159 w 2930925"/>
              <a:gd name="connsiteY0-266" fmla="*/ 2702644 h 3060823"/>
              <a:gd name="connsiteX1-267" fmla="*/ 0 w 2930925"/>
              <a:gd name="connsiteY1-268" fmla="*/ 2032204 h 3060823"/>
              <a:gd name="connsiteX2-269" fmla="*/ 1396998 w 2930925"/>
              <a:gd name="connsiteY2-270" fmla="*/ 0 h 3060823"/>
              <a:gd name="connsiteX3-271" fmla="*/ 2930925 w 2930925"/>
              <a:gd name="connsiteY3-272" fmla="*/ 2461344 h 3060823"/>
              <a:gd name="connsiteX4-273" fmla="*/ 1539930 w 2930925"/>
              <a:gd name="connsiteY4-274" fmla="*/ 3060823 h 3060823"/>
              <a:gd name="connsiteX5-275" fmla="*/ 663159 w 2930925"/>
              <a:gd name="connsiteY5-276" fmla="*/ 2702644 h 3060823"/>
              <a:gd name="connsiteX0-277" fmla="*/ 663159 w 2930925"/>
              <a:gd name="connsiteY0-278" fmla="*/ 2702644 h 3060823"/>
              <a:gd name="connsiteX1-279" fmla="*/ 0 w 2930925"/>
              <a:gd name="connsiteY1-280" fmla="*/ 2032204 h 3060823"/>
              <a:gd name="connsiteX2-281" fmla="*/ 1396998 w 2930925"/>
              <a:gd name="connsiteY2-282" fmla="*/ 0 h 3060823"/>
              <a:gd name="connsiteX3-283" fmla="*/ 2930925 w 2930925"/>
              <a:gd name="connsiteY3-284" fmla="*/ 2461344 h 3060823"/>
              <a:gd name="connsiteX4-285" fmla="*/ 1539930 w 2930925"/>
              <a:gd name="connsiteY4-286" fmla="*/ 3060823 h 3060823"/>
              <a:gd name="connsiteX5-287" fmla="*/ 663159 w 2930925"/>
              <a:gd name="connsiteY5-288" fmla="*/ 2702644 h 3060823"/>
              <a:gd name="connsiteX0-289" fmla="*/ 663159 w 2930925"/>
              <a:gd name="connsiteY0-290" fmla="*/ 2702644 h 3060823"/>
              <a:gd name="connsiteX1-291" fmla="*/ 0 w 2930925"/>
              <a:gd name="connsiteY1-292" fmla="*/ 2032204 h 3060823"/>
              <a:gd name="connsiteX2-293" fmla="*/ 1396998 w 2930925"/>
              <a:gd name="connsiteY2-294" fmla="*/ 0 h 3060823"/>
              <a:gd name="connsiteX3-295" fmla="*/ 2930925 w 2930925"/>
              <a:gd name="connsiteY3-296" fmla="*/ 2461344 h 3060823"/>
              <a:gd name="connsiteX4-297" fmla="*/ 1539930 w 2930925"/>
              <a:gd name="connsiteY4-298" fmla="*/ 3060823 h 3060823"/>
              <a:gd name="connsiteX5-299" fmla="*/ 663159 w 2930925"/>
              <a:gd name="connsiteY5-300" fmla="*/ 2702644 h 3060823"/>
              <a:gd name="connsiteX0-301" fmla="*/ 663159 w 2930925"/>
              <a:gd name="connsiteY0-302" fmla="*/ 2702644 h 2908539"/>
              <a:gd name="connsiteX1-303" fmla="*/ 0 w 2930925"/>
              <a:gd name="connsiteY1-304" fmla="*/ 2032204 h 2908539"/>
              <a:gd name="connsiteX2-305" fmla="*/ 1396998 w 2930925"/>
              <a:gd name="connsiteY2-306" fmla="*/ 0 h 2908539"/>
              <a:gd name="connsiteX3-307" fmla="*/ 2930925 w 2930925"/>
              <a:gd name="connsiteY3-308" fmla="*/ 2461344 h 2908539"/>
              <a:gd name="connsiteX4-309" fmla="*/ 1559196 w 2930925"/>
              <a:gd name="connsiteY4-310" fmla="*/ 2908539 h 2908539"/>
              <a:gd name="connsiteX5-311" fmla="*/ 663159 w 2930925"/>
              <a:gd name="connsiteY5-312" fmla="*/ 2702644 h 2908539"/>
              <a:gd name="connsiteX0-313" fmla="*/ 663159 w 2930925"/>
              <a:gd name="connsiteY0-314" fmla="*/ 2702644 h 2959458"/>
              <a:gd name="connsiteX1-315" fmla="*/ 0 w 2930925"/>
              <a:gd name="connsiteY1-316" fmla="*/ 2032204 h 2959458"/>
              <a:gd name="connsiteX2-317" fmla="*/ 1396998 w 2930925"/>
              <a:gd name="connsiteY2-318" fmla="*/ 0 h 2959458"/>
              <a:gd name="connsiteX3-319" fmla="*/ 2930925 w 2930925"/>
              <a:gd name="connsiteY3-320" fmla="*/ 2461344 h 2959458"/>
              <a:gd name="connsiteX4-321" fmla="*/ 1559412 w 2930925"/>
              <a:gd name="connsiteY4-322" fmla="*/ 2959458 h 2959458"/>
              <a:gd name="connsiteX5-323" fmla="*/ 663159 w 2930925"/>
              <a:gd name="connsiteY5-324" fmla="*/ 2702644 h 2959458"/>
              <a:gd name="connsiteX0-325" fmla="*/ 663159 w 2930925"/>
              <a:gd name="connsiteY0-326" fmla="*/ 2702644 h 2959458"/>
              <a:gd name="connsiteX1-327" fmla="*/ 0 w 2930925"/>
              <a:gd name="connsiteY1-328" fmla="*/ 2032204 h 2959458"/>
              <a:gd name="connsiteX2-329" fmla="*/ 1396998 w 2930925"/>
              <a:gd name="connsiteY2-330" fmla="*/ 0 h 2959458"/>
              <a:gd name="connsiteX3-331" fmla="*/ 2930925 w 2930925"/>
              <a:gd name="connsiteY3-332" fmla="*/ 2461344 h 2959458"/>
              <a:gd name="connsiteX4-333" fmla="*/ 1559412 w 2930925"/>
              <a:gd name="connsiteY4-334" fmla="*/ 2959458 h 2959458"/>
              <a:gd name="connsiteX5-335" fmla="*/ 663159 w 2930925"/>
              <a:gd name="connsiteY5-336" fmla="*/ 2702644 h 2959458"/>
              <a:gd name="connsiteX0-337" fmla="*/ 663159 w 2893222"/>
              <a:gd name="connsiteY0-338" fmla="*/ 2702644 h 2959458"/>
              <a:gd name="connsiteX1-339" fmla="*/ 0 w 2893222"/>
              <a:gd name="connsiteY1-340" fmla="*/ 2032204 h 2959458"/>
              <a:gd name="connsiteX2-341" fmla="*/ 1396998 w 2893222"/>
              <a:gd name="connsiteY2-342" fmla="*/ 0 h 2959458"/>
              <a:gd name="connsiteX3-343" fmla="*/ 2893222 w 2893222"/>
              <a:gd name="connsiteY3-344" fmla="*/ 2404291 h 2959458"/>
              <a:gd name="connsiteX4-345" fmla="*/ 1559412 w 2893222"/>
              <a:gd name="connsiteY4-346" fmla="*/ 2959458 h 2959458"/>
              <a:gd name="connsiteX5-347" fmla="*/ 663159 w 2893222"/>
              <a:gd name="connsiteY5-348" fmla="*/ 2702644 h 2959458"/>
              <a:gd name="connsiteX0-349" fmla="*/ 663159 w 2893222"/>
              <a:gd name="connsiteY0-350" fmla="*/ 2702644 h 2959458"/>
              <a:gd name="connsiteX1-351" fmla="*/ 0 w 2893222"/>
              <a:gd name="connsiteY1-352" fmla="*/ 2032204 h 2959458"/>
              <a:gd name="connsiteX2-353" fmla="*/ 1396998 w 2893222"/>
              <a:gd name="connsiteY2-354" fmla="*/ 0 h 2959458"/>
              <a:gd name="connsiteX3-355" fmla="*/ 2893222 w 2893222"/>
              <a:gd name="connsiteY3-356" fmla="*/ 2404291 h 2959458"/>
              <a:gd name="connsiteX4-357" fmla="*/ 1559412 w 2893222"/>
              <a:gd name="connsiteY4-358" fmla="*/ 2959458 h 2959458"/>
              <a:gd name="connsiteX5-359" fmla="*/ 663159 w 2893222"/>
              <a:gd name="connsiteY5-360" fmla="*/ 2702644 h 2959458"/>
              <a:gd name="connsiteX0-361" fmla="*/ 663159 w 2893222"/>
              <a:gd name="connsiteY0-362" fmla="*/ 2702644 h 2959458"/>
              <a:gd name="connsiteX1-363" fmla="*/ 0 w 2893222"/>
              <a:gd name="connsiteY1-364" fmla="*/ 2032204 h 2959458"/>
              <a:gd name="connsiteX2-365" fmla="*/ 1396998 w 2893222"/>
              <a:gd name="connsiteY2-366" fmla="*/ 0 h 2959458"/>
              <a:gd name="connsiteX3-367" fmla="*/ 2893222 w 2893222"/>
              <a:gd name="connsiteY3-368" fmla="*/ 2404291 h 2959458"/>
              <a:gd name="connsiteX4-369" fmla="*/ 1559412 w 2893222"/>
              <a:gd name="connsiteY4-370" fmla="*/ 2959458 h 2959458"/>
              <a:gd name="connsiteX5-371" fmla="*/ 663159 w 2893222"/>
              <a:gd name="connsiteY5-372" fmla="*/ 2702644 h 2959458"/>
            </a:gdLst>
            <a:ahLst/>
            <a:cxnLst>
              <a:cxn ang="0">
                <a:pos x="connsiteX0-1" y="connsiteY0-2"/>
              </a:cxn>
              <a:cxn ang="0">
                <a:pos x="connsiteX1-3" y="connsiteY1-4"/>
              </a:cxn>
              <a:cxn ang="0">
                <a:pos x="connsiteX2-5" y="connsiteY2-6"/>
              </a:cxn>
              <a:cxn ang="0">
                <a:pos x="connsiteX3-7" y="connsiteY3-8"/>
              </a:cxn>
              <a:cxn ang="0">
                <a:pos x="connsiteX4-25" y="connsiteY4-26"/>
              </a:cxn>
              <a:cxn ang="0">
                <a:pos x="connsiteX5-107" y="connsiteY5-108"/>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rgbClr val="E8E8E6"/>
          </a:solidFill>
          <a:ln w="9525" cap="rnd">
            <a:solidFill>
              <a:srgbClr val="E6E6E6"/>
            </a:solidFill>
            <a:prstDash val="solid"/>
            <a:round/>
          </a:ln>
        </p:spPr>
        <p:txBody>
          <a:bodyPr vert="eaVert" lIns="89420" tIns="44710" rIns="89420" bIns="44710" anchor="ctr"/>
          <a:lstStyle/>
          <a:p>
            <a:pPr>
              <a:defRPr/>
            </a:pPr>
            <a:endParaRPr lang="zh-CN" altLang="en-US" sz="1500" kern="0">
              <a:solidFill>
                <a:sysClr val="window" lastClr="FFFFFF"/>
              </a:solidFill>
              <a:latin typeface="微软雅黑" panose="020B0503020204020204" pitchFamily="34" charset="-122"/>
              <a:ea typeface="微软雅黑" panose="020B0503020204020204" pitchFamily="34" charset="-122"/>
            </a:endParaRPr>
          </a:p>
        </p:txBody>
      </p:sp>
      <p:sp>
        <p:nvSpPr>
          <p:cNvPr id="5" name="等腰三角形 21"/>
          <p:cNvSpPr/>
          <p:nvPr/>
        </p:nvSpPr>
        <p:spPr bwMode="auto">
          <a:xfrm rot="5400000">
            <a:off x="3109929" y="1788859"/>
            <a:ext cx="2837935" cy="2890341"/>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1" fmla="*/ 0 w 3017066"/>
              <a:gd name="connsiteY0-2" fmla="*/ 3083644 h 3096344"/>
              <a:gd name="connsiteX1-3" fmla="*/ 1356139 w 3017066"/>
              <a:gd name="connsiteY1-4" fmla="*/ 0 h 3096344"/>
              <a:gd name="connsiteX2-5" fmla="*/ 3017066 w 3017066"/>
              <a:gd name="connsiteY2-6" fmla="*/ 3096344 h 3096344"/>
              <a:gd name="connsiteX3-7" fmla="*/ 0 w 3017066"/>
              <a:gd name="connsiteY3-8" fmla="*/ 3083644 h 3096344"/>
              <a:gd name="connsiteX0-9" fmla="*/ 0 w 3017066"/>
              <a:gd name="connsiteY0-10" fmla="*/ 3083644 h 3096344"/>
              <a:gd name="connsiteX1-11" fmla="*/ 181393 w 3017066"/>
              <a:gd name="connsiteY1-12" fmla="*/ 2273423 h 3096344"/>
              <a:gd name="connsiteX2-13" fmla="*/ 1356139 w 3017066"/>
              <a:gd name="connsiteY2-14" fmla="*/ 0 h 3096344"/>
              <a:gd name="connsiteX3-15" fmla="*/ 3017066 w 3017066"/>
              <a:gd name="connsiteY3-16" fmla="*/ 3096344 h 3096344"/>
              <a:gd name="connsiteX4" fmla="*/ 0 w 3017066"/>
              <a:gd name="connsiteY4" fmla="*/ 3083644 h 3096344"/>
              <a:gd name="connsiteX0-17" fmla="*/ 0 w 3017066"/>
              <a:gd name="connsiteY0-18" fmla="*/ 3083644 h 3096344"/>
              <a:gd name="connsiteX1-19" fmla="*/ 181393 w 3017066"/>
              <a:gd name="connsiteY1-20" fmla="*/ 2222623 h 3096344"/>
              <a:gd name="connsiteX2-21" fmla="*/ 1356139 w 3017066"/>
              <a:gd name="connsiteY2-22" fmla="*/ 0 h 3096344"/>
              <a:gd name="connsiteX3-23" fmla="*/ 3017066 w 3017066"/>
              <a:gd name="connsiteY3-24" fmla="*/ 3096344 h 3096344"/>
              <a:gd name="connsiteX4-25" fmla="*/ 0 w 3017066"/>
              <a:gd name="connsiteY4-26" fmla="*/ 3083644 h 3096344"/>
              <a:gd name="connsiteX0-27" fmla="*/ 0 w 3017066"/>
              <a:gd name="connsiteY0-28" fmla="*/ 3083644 h 3096344"/>
              <a:gd name="connsiteX1-29" fmla="*/ 105193 w 3017066"/>
              <a:gd name="connsiteY1-30" fmla="*/ 2425823 h 3096344"/>
              <a:gd name="connsiteX2-31" fmla="*/ 1356139 w 3017066"/>
              <a:gd name="connsiteY2-32" fmla="*/ 0 h 3096344"/>
              <a:gd name="connsiteX3-33" fmla="*/ 3017066 w 3017066"/>
              <a:gd name="connsiteY3-34" fmla="*/ 3096344 h 3096344"/>
              <a:gd name="connsiteX4-35" fmla="*/ 0 w 3017066"/>
              <a:gd name="connsiteY4-36" fmla="*/ 3083644 h 3096344"/>
              <a:gd name="connsiteX0-37" fmla="*/ 0 w 3017066"/>
              <a:gd name="connsiteY0-38" fmla="*/ 2601044 h 2613744"/>
              <a:gd name="connsiteX1-39" fmla="*/ 105193 w 3017066"/>
              <a:gd name="connsiteY1-40" fmla="*/ 1943223 h 2613744"/>
              <a:gd name="connsiteX2-41" fmla="*/ 1368839 w 3017066"/>
              <a:gd name="connsiteY2-42" fmla="*/ 0 h 2613744"/>
              <a:gd name="connsiteX3-43" fmla="*/ 3017066 w 3017066"/>
              <a:gd name="connsiteY3-44" fmla="*/ 2613744 h 2613744"/>
              <a:gd name="connsiteX4-45" fmla="*/ 0 w 3017066"/>
              <a:gd name="connsiteY4-46" fmla="*/ 2601044 h 2613744"/>
              <a:gd name="connsiteX0-47" fmla="*/ 537730 w 2919796"/>
              <a:gd name="connsiteY0-48" fmla="*/ 2702644 h 2702644"/>
              <a:gd name="connsiteX1-49" fmla="*/ 7923 w 2919796"/>
              <a:gd name="connsiteY1-50" fmla="*/ 1943223 h 2702644"/>
              <a:gd name="connsiteX2-51" fmla="*/ 1271569 w 2919796"/>
              <a:gd name="connsiteY2-52" fmla="*/ 0 h 2702644"/>
              <a:gd name="connsiteX3-53" fmla="*/ 2919796 w 2919796"/>
              <a:gd name="connsiteY3-54" fmla="*/ 2613744 h 2702644"/>
              <a:gd name="connsiteX4-55" fmla="*/ 537730 w 2919796"/>
              <a:gd name="connsiteY4-56" fmla="*/ 2702644 h 2702644"/>
              <a:gd name="connsiteX0-57" fmla="*/ 552634 w 2934700"/>
              <a:gd name="connsiteY0-58" fmla="*/ 2702644 h 2702644"/>
              <a:gd name="connsiteX1-59" fmla="*/ 22827 w 2934700"/>
              <a:gd name="connsiteY1-60" fmla="*/ 1943223 h 2702644"/>
              <a:gd name="connsiteX2-61" fmla="*/ 1286473 w 2934700"/>
              <a:gd name="connsiteY2-62" fmla="*/ 0 h 2702644"/>
              <a:gd name="connsiteX3-63" fmla="*/ 2934700 w 2934700"/>
              <a:gd name="connsiteY3-64" fmla="*/ 2613744 h 2702644"/>
              <a:gd name="connsiteX4-65" fmla="*/ 552634 w 2934700"/>
              <a:gd name="connsiteY4-66" fmla="*/ 2702644 h 2702644"/>
              <a:gd name="connsiteX0-67" fmla="*/ 529807 w 2911873"/>
              <a:gd name="connsiteY0-68" fmla="*/ 2702644 h 2702644"/>
              <a:gd name="connsiteX1-69" fmla="*/ 0 w 2911873"/>
              <a:gd name="connsiteY1-70" fmla="*/ 1943223 h 2702644"/>
              <a:gd name="connsiteX2-71" fmla="*/ 1263646 w 2911873"/>
              <a:gd name="connsiteY2-72" fmla="*/ 0 h 2702644"/>
              <a:gd name="connsiteX3-73" fmla="*/ 2911873 w 2911873"/>
              <a:gd name="connsiteY3-74" fmla="*/ 2613744 h 2702644"/>
              <a:gd name="connsiteX4-75" fmla="*/ 529807 w 2911873"/>
              <a:gd name="connsiteY4-76" fmla="*/ 2702644 h 2702644"/>
              <a:gd name="connsiteX0-77" fmla="*/ 529807 w 2911873"/>
              <a:gd name="connsiteY0-78" fmla="*/ 2702644 h 2702644"/>
              <a:gd name="connsiteX1-79" fmla="*/ 0 w 2911873"/>
              <a:gd name="connsiteY1-80" fmla="*/ 1943223 h 2702644"/>
              <a:gd name="connsiteX2-81" fmla="*/ 1263646 w 2911873"/>
              <a:gd name="connsiteY2-82" fmla="*/ 0 h 2702644"/>
              <a:gd name="connsiteX3-83" fmla="*/ 2911873 w 2911873"/>
              <a:gd name="connsiteY3-84" fmla="*/ 2613744 h 2702644"/>
              <a:gd name="connsiteX4-85" fmla="*/ 529807 w 2911873"/>
              <a:gd name="connsiteY4-86" fmla="*/ 2702644 h 2702644"/>
              <a:gd name="connsiteX0-87" fmla="*/ 529807 w 2911873"/>
              <a:gd name="connsiteY0-88" fmla="*/ 2702644 h 2844923"/>
              <a:gd name="connsiteX1-89" fmla="*/ 0 w 2911873"/>
              <a:gd name="connsiteY1-90" fmla="*/ 1943223 h 2844923"/>
              <a:gd name="connsiteX2-91" fmla="*/ 1263646 w 2911873"/>
              <a:gd name="connsiteY2-92" fmla="*/ 0 h 2844923"/>
              <a:gd name="connsiteX3-93" fmla="*/ 2911873 w 2911873"/>
              <a:gd name="connsiteY3-94" fmla="*/ 2613744 h 2844923"/>
              <a:gd name="connsiteX4-95" fmla="*/ 1241478 w 2911873"/>
              <a:gd name="connsiteY4-96" fmla="*/ 2844923 h 2844923"/>
              <a:gd name="connsiteX5" fmla="*/ 529807 w 2911873"/>
              <a:gd name="connsiteY5" fmla="*/ 2702644 h 2844923"/>
              <a:gd name="connsiteX0-97" fmla="*/ 529807 w 2619773"/>
              <a:gd name="connsiteY0-98" fmla="*/ 2702644 h 2844923"/>
              <a:gd name="connsiteX1-99" fmla="*/ 0 w 2619773"/>
              <a:gd name="connsiteY1-100" fmla="*/ 1943223 h 2844923"/>
              <a:gd name="connsiteX2-101" fmla="*/ 1263646 w 2619773"/>
              <a:gd name="connsiteY2-102" fmla="*/ 0 h 2844923"/>
              <a:gd name="connsiteX3-103" fmla="*/ 2619773 w 2619773"/>
              <a:gd name="connsiteY3-104" fmla="*/ 2143844 h 2844923"/>
              <a:gd name="connsiteX4-105" fmla="*/ 1241478 w 2619773"/>
              <a:gd name="connsiteY4-106" fmla="*/ 2844923 h 2844923"/>
              <a:gd name="connsiteX5-107" fmla="*/ 529807 w 2619773"/>
              <a:gd name="connsiteY5-108" fmla="*/ 2702644 h 2844923"/>
              <a:gd name="connsiteX0-109" fmla="*/ 529807 w 2619773"/>
              <a:gd name="connsiteY0-110" fmla="*/ 2702644 h 2959223"/>
              <a:gd name="connsiteX1-111" fmla="*/ 0 w 2619773"/>
              <a:gd name="connsiteY1-112" fmla="*/ 1943223 h 2959223"/>
              <a:gd name="connsiteX2-113" fmla="*/ 1263646 w 2619773"/>
              <a:gd name="connsiteY2-114" fmla="*/ 0 h 2959223"/>
              <a:gd name="connsiteX3-115" fmla="*/ 2619773 w 2619773"/>
              <a:gd name="connsiteY3-116" fmla="*/ 2143844 h 2959223"/>
              <a:gd name="connsiteX4-117" fmla="*/ 1216078 w 2619773"/>
              <a:gd name="connsiteY4-118" fmla="*/ 2959223 h 2959223"/>
              <a:gd name="connsiteX5-119" fmla="*/ 529807 w 2619773"/>
              <a:gd name="connsiteY5-120" fmla="*/ 2702644 h 2959223"/>
              <a:gd name="connsiteX0-121" fmla="*/ 529807 w 2619773"/>
              <a:gd name="connsiteY0-122" fmla="*/ 2702644 h 2959223"/>
              <a:gd name="connsiteX1-123" fmla="*/ 0 w 2619773"/>
              <a:gd name="connsiteY1-124" fmla="*/ 1943223 h 2959223"/>
              <a:gd name="connsiteX2-125" fmla="*/ 1263646 w 2619773"/>
              <a:gd name="connsiteY2-126" fmla="*/ 0 h 2959223"/>
              <a:gd name="connsiteX3-127" fmla="*/ 2619773 w 2619773"/>
              <a:gd name="connsiteY3-128" fmla="*/ 2143844 h 2959223"/>
              <a:gd name="connsiteX4-129" fmla="*/ 1216078 w 2619773"/>
              <a:gd name="connsiteY4-130" fmla="*/ 2959223 h 2959223"/>
              <a:gd name="connsiteX5-131" fmla="*/ 529807 w 2619773"/>
              <a:gd name="connsiteY5-132" fmla="*/ 2702644 h 2959223"/>
              <a:gd name="connsiteX0-133" fmla="*/ 529807 w 2619773"/>
              <a:gd name="connsiteY0-134" fmla="*/ 2702644 h 2959223"/>
              <a:gd name="connsiteX1-135" fmla="*/ 0 w 2619773"/>
              <a:gd name="connsiteY1-136" fmla="*/ 1943223 h 2959223"/>
              <a:gd name="connsiteX2-137" fmla="*/ 1263646 w 2619773"/>
              <a:gd name="connsiteY2-138" fmla="*/ 0 h 2959223"/>
              <a:gd name="connsiteX3-139" fmla="*/ 2619773 w 2619773"/>
              <a:gd name="connsiteY3-140" fmla="*/ 2143844 h 2959223"/>
              <a:gd name="connsiteX4-141" fmla="*/ 1216078 w 2619773"/>
              <a:gd name="connsiteY4-142" fmla="*/ 2959223 h 2959223"/>
              <a:gd name="connsiteX5-143" fmla="*/ 529807 w 2619773"/>
              <a:gd name="connsiteY5-144" fmla="*/ 2702644 h 2959223"/>
              <a:gd name="connsiteX0-145" fmla="*/ 529807 w 2708673"/>
              <a:gd name="connsiteY0-146" fmla="*/ 2702644 h 2959223"/>
              <a:gd name="connsiteX1-147" fmla="*/ 0 w 2708673"/>
              <a:gd name="connsiteY1-148" fmla="*/ 1943223 h 2959223"/>
              <a:gd name="connsiteX2-149" fmla="*/ 1263646 w 2708673"/>
              <a:gd name="connsiteY2-150" fmla="*/ 0 h 2959223"/>
              <a:gd name="connsiteX3-151" fmla="*/ 2708673 w 2708673"/>
              <a:gd name="connsiteY3-152" fmla="*/ 2258144 h 2959223"/>
              <a:gd name="connsiteX4-153" fmla="*/ 1216078 w 2708673"/>
              <a:gd name="connsiteY4-154" fmla="*/ 2959223 h 2959223"/>
              <a:gd name="connsiteX5-155" fmla="*/ 529807 w 2708673"/>
              <a:gd name="connsiteY5-156" fmla="*/ 2702644 h 2959223"/>
              <a:gd name="connsiteX0-157" fmla="*/ 529807 w 2708673"/>
              <a:gd name="connsiteY0-158" fmla="*/ 2702644 h 3035423"/>
              <a:gd name="connsiteX1-159" fmla="*/ 0 w 2708673"/>
              <a:gd name="connsiteY1-160" fmla="*/ 1943223 h 3035423"/>
              <a:gd name="connsiteX2-161" fmla="*/ 1263646 w 2708673"/>
              <a:gd name="connsiteY2-162" fmla="*/ 0 h 3035423"/>
              <a:gd name="connsiteX3-163" fmla="*/ 2708673 w 2708673"/>
              <a:gd name="connsiteY3-164" fmla="*/ 2258144 h 3035423"/>
              <a:gd name="connsiteX4-165" fmla="*/ 1216078 w 2708673"/>
              <a:gd name="connsiteY4-166" fmla="*/ 3035423 h 3035423"/>
              <a:gd name="connsiteX5-167" fmla="*/ 529807 w 2708673"/>
              <a:gd name="connsiteY5-168" fmla="*/ 2702644 h 3035423"/>
              <a:gd name="connsiteX0-169" fmla="*/ 631407 w 2810273"/>
              <a:gd name="connsiteY0-170" fmla="*/ 2702644 h 3035423"/>
              <a:gd name="connsiteX1-171" fmla="*/ 0 w 2810273"/>
              <a:gd name="connsiteY1-172" fmla="*/ 1994023 h 3035423"/>
              <a:gd name="connsiteX2-173" fmla="*/ 1365246 w 2810273"/>
              <a:gd name="connsiteY2-174" fmla="*/ 0 h 3035423"/>
              <a:gd name="connsiteX3-175" fmla="*/ 2810273 w 2810273"/>
              <a:gd name="connsiteY3-176" fmla="*/ 2258144 h 3035423"/>
              <a:gd name="connsiteX4-177" fmla="*/ 1317678 w 2810273"/>
              <a:gd name="connsiteY4-178" fmla="*/ 3035423 h 3035423"/>
              <a:gd name="connsiteX5-179" fmla="*/ 631407 w 2810273"/>
              <a:gd name="connsiteY5-180" fmla="*/ 2702644 h 3035423"/>
              <a:gd name="connsiteX0-181" fmla="*/ 631407 w 2899173"/>
              <a:gd name="connsiteY0-182" fmla="*/ 2702644 h 3035423"/>
              <a:gd name="connsiteX1-183" fmla="*/ 0 w 2899173"/>
              <a:gd name="connsiteY1-184" fmla="*/ 1994023 h 3035423"/>
              <a:gd name="connsiteX2-185" fmla="*/ 1365246 w 2899173"/>
              <a:gd name="connsiteY2-186" fmla="*/ 0 h 3035423"/>
              <a:gd name="connsiteX3-187" fmla="*/ 2899173 w 2899173"/>
              <a:gd name="connsiteY3-188" fmla="*/ 2461344 h 3035423"/>
              <a:gd name="connsiteX4-189" fmla="*/ 1317678 w 2899173"/>
              <a:gd name="connsiteY4-190" fmla="*/ 3035423 h 3035423"/>
              <a:gd name="connsiteX5-191" fmla="*/ 631407 w 2899173"/>
              <a:gd name="connsiteY5-192" fmla="*/ 2702644 h 3035423"/>
              <a:gd name="connsiteX0-193" fmla="*/ 631407 w 2899173"/>
              <a:gd name="connsiteY0-194" fmla="*/ 2702644 h 3035423"/>
              <a:gd name="connsiteX1-195" fmla="*/ 0 w 2899173"/>
              <a:gd name="connsiteY1-196" fmla="*/ 1994023 h 3035423"/>
              <a:gd name="connsiteX2-197" fmla="*/ 1365246 w 2899173"/>
              <a:gd name="connsiteY2-198" fmla="*/ 0 h 3035423"/>
              <a:gd name="connsiteX3-199" fmla="*/ 2899173 w 2899173"/>
              <a:gd name="connsiteY3-200" fmla="*/ 2461344 h 3035423"/>
              <a:gd name="connsiteX4-201" fmla="*/ 1317678 w 2899173"/>
              <a:gd name="connsiteY4-202" fmla="*/ 3035423 h 3035423"/>
              <a:gd name="connsiteX5-203" fmla="*/ 631407 w 2899173"/>
              <a:gd name="connsiteY5-204" fmla="*/ 2702644 h 3035423"/>
              <a:gd name="connsiteX0-205" fmla="*/ 631407 w 2899173"/>
              <a:gd name="connsiteY0-206" fmla="*/ 2702644 h 3086223"/>
              <a:gd name="connsiteX1-207" fmla="*/ 0 w 2899173"/>
              <a:gd name="connsiteY1-208" fmla="*/ 1994023 h 3086223"/>
              <a:gd name="connsiteX2-209" fmla="*/ 1365246 w 2899173"/>
              <a:gd name="connsiteY2-210" fmla="*/ 0 h 3086223"/>
              <a:gd name="connsiteX3-211" fmla="*/ 2899173 w 2899173"/>
              <a:gd name="connsiteY3-212" fmla="*/ 2461344 h 3086223"/>
              <a:gd name="connsiteX4-213" fmla="*/ 1330378 w 2899173"/>
              <a:gd name="connsiteY4-214" fmla="*/ 3086223 h 3086223"/>
              <a:gd name="connsiteX5-215" fmla="*/ 631407 w 2899173"/>
              <a:gd name="connsiteY5-216" fmla="*/ 2702644 h 3086223"/>
              <a:gd name="connsiteX0-217" fmla="*/ 631407 w 2899173"/>
              <a:gd name="connsiteY0-218" fmla="*/ 2702644 h 3060823"/>
              <a:gd name="connsiteX1-219" fmla="*/ 0 w 2899173"/>
              <a:gd name="connsiteY1-220" fmla="*/ 1994023 h 3060823"/>
              <a:gd name="connsiteX2-221" fmla="*/ 1365246 w 2899173"/>
              <a:gd name="connsiteY2-222" fmla="*/ 0 h 3060823"/>
              <a:gd name="connsiteX3-223" fmla="*/ 2899173 w 2899173"/>
              <a:gd name="connsiteY3-224" fmla="*/ 2461344 h 3060823"/>
              <a:gd name="connsiteX4-225" fmla="*/ 1508178 w 2899173"/>
              <a:gd name="connsiteY4-226" fmla="*/ 3060823 h 3060823"/>
              <a:gd name="connsiteX5-227" fmla="*/ 631407 w 2899173"/>
              <a:gd name="connsiteY5-228" fmla="*/ 2702644 h 3060823"/>
              <a:gd name="connsiteX0-229" fmla="*/ 631407 w 2899173"/>
              <a:gd name="connsiteY0-230" fmla="*/ 2702644 h 3060823"/>
              <a:gd name="connsiteX1-231" fmla="*/ 0 w 2899173"/>
              <a:gd name="connsiteY1-232" fmla="*/ 1994023 h 3060823"/>
              <a:gd name="connsiteX2-233" fmla="*/ 1365246 w 2899173"/>
              <a:gd name="connsiteY2-234" fmla="*/ 0 h 3060823"/>
              <a:gd name="connsiteX3-235" fmla="*/ 2899173 w 2899173"/>
              <a:gd name="connsiteY3-236" fmla="*/ 2461344 h 3060823"/>
              <a:gd name="connsiteX4-237" fmla="*/ 1508178 w 2899173"/>
              <a:gd name="connsiteY4-238" fmla="*/ 3060823 h 3060823"/>
              <a:gd name="connsiteX5-239" fmla="*/ 631407 w 2899173"/>
              <a:gd name="connsiteY5-240" fmla="*/ 2702644 h 3060823"/>
              <a:gd name="connsiteX0-241" fmla="*/ 631407 w 2899173"/>
              <a:gd name="connsiteY0-242" fmla="*/ 2702644 h 3060823"/>
              <a:gd name="connsiteX1-243" fmla="*/ 0 w 2899173"/>
              <a:gd name="connsiteY1-244" fmla="*/ 1994023 h 3060823"/>
              <a:gd name="connsiteX2-245" fmla="*/ 1365246 w 2899173"/>
              <a:gd name="connsiteY2-246" fmla="*/ 0 h 3060823"/>
              <a:gd name="connsiteX3-247" fmla="*/ 2899173 w 2899173"/>
              <a:gd name="connsiteY3-248" fmla="*/ 2461344 h 3060823"/>
              <a:gd name="connsiteX4-249" fmla="*/ 1508178 w 2899173"/>
              <a:gd name="connsiteY4-250" fmla="*/ 3060823 h 3060823"/>
              <a:gd name="connsiteX5-251" fmla="*/ 631407 w 2899173"/>
              <a:gd name="connsiteY5-252" fmla="*/ 2702644 h 3060823"/>
              <a:gd name="connsiteX0-253" fmla="*/ 663159 w 2930925"/>
              <a:gd name="connsiteY0-254" fmla="*/ 2702644 h 3060823"/>
              <a:gd name="connsiteX1-255" fmla="*/ 0 w 2930925"/>
              <a:gd name="connsiteY1-256" fmla="*/ 2032204 h 3060823"/>
              <a:gd name="connsiteX2-257" fmla="*/ 1396998 w 2930925"/>
              <a:gd name="connsiteY2-258" fmla="*/ 0 h 3060823"/>
              <a:gd name="connsiteX3-259" fmla="*/ 2930925 w 2930925"/>
              <a:gd name="connsiteY3-260" fmla="*/ 2461344 h 3060823"/>
              <a:gd name="connsiteX4-261" fmla="*/ 1539930 w 2930925"/>
              <a:gd name="connsiteY4-262" fmla="*/ 3060823 h 3060823"/>
              <a:gd name="connsiteX5-263" fmla="*/ 663159 w 2930925"/>
              <a:gd name="connsiteY5-264" fmla="*/ 2702644 h 3060823"/>
              <a:gd name="connsiteX0-265" fmla="*/ 663159 w 2930925"/>
              <a:gd name="connsiteY0-266" fmla="*/ 2702644 h 3060823"/>
              <a:gd name="connsiteX1-267" fmla="*/ 0 w 2930925"/>
              <a:gd name="connsiteY1-268" fmla="*/ 2032204 h 3060823"/>
              <a:gd name="connsiteX2-269" fmla="*/ 1396998 w 2930925"/>
              <a:gd name="connsiteY2-270" fmla="*/ 0 h 3060823"/>
              <a:gd name="connsiteX3-271" fmla="*/ 2930925 w 2930925"/>
              <a:gd name="connsiteY3-272" fmla="*/ 2461344 h 3060823"/>
              <a:gd name="connsiteX4-273" fmla="*/ 1539930 w 2930925"/>
              <a:gd name="connsiteY4-274" fmla="*/ 3060823 h 3060823"/>
              <a:gd name="connsiteX5-275" fmla="*/ 663159 w 2930925"/>
              <a:gd name="connsiteY5-276" fmla="*/ 2702644 h 3060823"/>
              <a:gd name="connsiteX0-277" fmla="*/ 663159 w 2930925"/>
              <a:gd name="connsiteY0-278" fmla="*/ 2702644 h 3060823"/>
              <a:gd name="connsiteX1-279" fmla="*/ 0 w 2930925"/>
              <a:gd name="connsiteY1-280" fmla="*/ 2032204 h 3060823"/>
              <a:gd name="connsiteX2-281" fmla="*/ 1396998 w 2930925"/>
              <a:gd name="connsiteY2-282" fmla="*/ 0 h 3060823"/>
              <a:gd name="connsiteX3-283" fmla="*/ 2930925 w 2930925"/>
              <a:gd name="connsiteY3-284" fmla="*/ 2461344 h 3060823"/>
              <a:gd name="connsiteX4-285" fmla="*/ 1539930 w 2930925"/>
              <a:gd name="connsiteY4-286" fmla="*/ 3060823 h 3060823"/>
              <a:gd name="connsiteX5-287" fmla="*/ 663159 w 2930925"/>
              <a:gd name="connsiteY5-288" fmla="*/ 2702644 h 3060823"/>
              <a:gd name="connsiteX0-289" fmla="*/ 663159 w 2930925"/>
              <a:gd name="connsiteY0-290" fmla="*/ 2702644 h 3060823"/>
              <a:gd name="connsiteX1-291" fmla="*/ 0 w 2930925"/>
              <a:gd name="connsiteY1-292" fmla="*/ 2032204 h 3060823"/>
              <a:gd name="connsiteX2-293" fmla="*/ 1396998 w 2930925"/>
              <a:gd name="connsiteY2-294" fmla="*/ 0 h 3060823"/>
              <a:gd name="connsiteX3-295" fmla="*/ 2930925 w 2930925"/>
              <a:gd name="connsiteY3-296" fmla="*/ 2461344 h 3060823"/>
              <a:gd name="connsiteX4-297" fmla="*/ 1539930 w 2930925"/>
              <a:gd name="connsiteY4-298" fmla="*/ 3060823 h 3060823"/>
              <a:gd name="connsiteX5-299" fmla="*/ 663159 w 2930925"/>
              <a:gd name="connsiteY5-300" fmla="*/ 2702644 h 3060823"/>
              <a:gd name="connsiteX0-301" fmla="*/ 663159 w 2930925"/>
              <a:gd name="connsiteY0-302" fmla="*/ 2702644 h 2908539"/>
              <a:gd name="connsiteX1-303" fmla="*/ 0 w 2930925"/>
              <a:gd name="connsiteY1-304" fmla="*/ 2032204 h 2908539"/>
              <a:gd name="connsiteX2-305" fmla="*/ 1396998 w 2930925"/>
              <a:gd name="connsiteY2-306" fmla="*/ 0 h 2908539"/>
              <a:gd name="connsiteX3-307" fmla="*/ 2930925 w 2930925"/>
              <a:gd name="connsiteY3-308" fmla="*/ 2461344 h 2908539"/>
              <a:gd name="connsiteX4-309" fmla="*/ 1559196 w 2930925"/>
              <a:gd name="connsiteY4-310" fmla="*/ 2908539 h 2908539"/>
              <a:gd name="connsiteX5-311" fmla="*/ 663159 w 2930925"/>
              <a:gd name="connsiteY5-312" fmla="*/ 2702644 h 2908539"/>
              <a:gd name="connsiteX0-313" fmla="*/ 663159 w 2930925"/>
              <a:gd name="connsiteY0-314" fmla="*/ 2702644 h 2959458"/>
              <a:gd name="connsiteX1-315" fmla="*/ 0 w 2930925"/>
              <a:gd name="connsiteY1-316" fmla="*/ 2032204 h 2959458"/>
              <a:gd name="connsiteX2-317" fmla="*/ 1396998 w 2930925"/>
              <a:gd name="connsiteY2-318" fmla="*/ 0 h 2959458"/>
              <a:gd name="connsiteX3-319" fmla="*/ 2930925 w 2930925"/>
              <a:gd name="connsiteY3-320" fmla="*/ 2461344 h 2959458"/>
              <a:gd name="connsiteX4-321" fmla="*/ 1559412 w 2930925"/>
              <a:gd name="connsiteY4-322" fmla="*/ 2959458 h 2959458"/>
              <a:gd name="connsiteX5-323" fmla="*/ 663159 w 2930925"/>
              <a:gd name="connsiteY5-324" fmla="*/ 2702644 h 2959458"/>
              <a:gd name="connsiteX0-325" fmla="*/ 663159 w 2930925"/>
              <a:gd name="connsiteY0-326" fmla="*/ 2702644 h 2959458"/>
              <a:gd name="connsiteX1-327" fmla="*/ 0 w 2930925"/>
              <a:gd name="connsiteY1-328" fmla="*/ 2032204 h 2959458"/>
              <a:gd name="connsiteX2-329" fmla="*/ 1396998 w 2930925"/>
              <a:gd name="connsiteY2-330" fmla="*/ 0 h 2959458"/>
              <a:gd name="connsiteX3-331" fmla="*/ 2930925 w 2930925"/>
              <a:gd name="connsiteY3-332" fmla="*/ 2461344 h 2959458"/>
              <a:gd name="connsiteX4-333" fmla="*/ 1559412 w 2930925"/>
              <a:gd name="connsiteY4-334" fmla="*/ 2959458 h 2959458"/>
              <a:gd name="connsiteX5-335" fmla="*/ 663159 w 2930925"/>
              <a:gd name="connsiteY5-336" fmla="*/ 2702644 h 2959458"/>
              <a:gd name="connsiteX0-337" fmla="*/ 663159 w 2893222"/>
              <a:gd name="connsiteY0-338" fmla="*/ 2702644 h 2959458"/>
              <a:gd name="connsiteX1-339" fmla="*/ 0 w 2893222"/>
              <a:gd name="connsiteY1-340" fmla="*/ 2032204 h 2959458"/>
              <a:gd name="connsiteX2-341" fmla="*/ 1396998 w 2893222"/>
              <a:gd name="connsiteY2-342" fmla="*/ 0 h 2959458"/>
              <a:gd name="connsiteX3-343" fmla="*/ 2893222 w 2893222"/>
              <a:gd name="connsiteY3-344" fmla="*/ 2404291 h 2959458"/>
              <a:gd name="connsiteX4-345" fmla="*/ 1559412 w 2893222"/>
              <a:gd name="connsiteY4-346" fmla="*/ 2959458 h 2959458"/>
              <a:gd name="connsiteX5-347" fmla="*/ 663159 w 2893222"/>
              <a:gd name="connsiteY5-348" fmla="*/ 2702644 h 2959458"/>
              <a:gd name="connsiteX0-349" fmla="*/ 663159 w 2893222"/>
              <a:gd name="connsiteY0-350" fmla="*/ 2702644 h 2959458"/>
              <a:gd name="connsiteX1-351" fmla="*/ 0 w 2893222"/>
              <a:gd name="connsiteY1-352" fmla="*/ 2032204 h 2959458"/>
              <a:gd name="connsiteX2-353" fmla="*/ 1396998 w 2893222"/>
              <a:gd name="connsiteY2-354" fmla="*/ 0 h 2959458"/>
              <a:gd name="connsiteX3-355" fmla="*/ 2893222 w 2893222"/>
              <a:gd name="connsiteY3-356" fmla="*/ 2404291 h 2959458"/>
              <a:gd name="connsiteX4-357" fmla="*/ 1559412 w 2893222"/>
              <a:gd name="connsiteY4-358" fmla="*/ 2959458 h 2959458"/>
              <a:gd name="connsiteX5-359" fmla="*/ 663159 w 2893222"/>
              <a:gd name="connsiteY5-360" fmla="*/ 2702644 h 2959458"/>
              <a:gd name="connsiteX0-361" fmla="*/ 663159 w 2893222"/>
              <a:gd name="connsiteY0-362" fmla="*/ 2702644 h 2959458"/>
              <a:gd name="connsiteX1-363" fmla="*/ 0 w 2893222"/>
              <a:gd name="connsiteY1-364" fmla="*/ 2032204 h 2959458"/>
              <a:gd name="connsiteX2-365" fmla="*/ 1396998 w 2893222"/>
              <a:gd name="connsiteY2-366" fmla="*/ 0 h 2959458"/>
              <a:gd name="connsiteX3-367" fmla="*/ 2893222 w 2893222"/>
              <a:gd name="connsiteY3-368" fmla="*/ 2404291 h 2959458"/>
              <a:gd name="connsiteX4-369" fmla="*/ 1559412 w 2893222"/>
              <a:gd name="connsiteY4-370" fmla="*/ 2959458 h 2959458"/>
              <a:gd name="connsiteX5-371" fmla="*/ 663159 w 2893222"/>
              <a:gd name="connsiteY5-372" fmla="*/ 2702644 h 2959458"/>
            </a:gdLst>
            <a:ahLst/>
            <a:cxnLst>
              <a:cxn ang="0">
                <a:pos x="connsiteX0-1" y="connsiteY0-2"/>
              </a:cxn>
              <a:cxn ang="0">
                <a:pos x="connsiteX1-3" y="connsiteY1-4"/>
              </a:cxn>
              <a:cxn ang="0">
                <a:pos x="connsiteX2-5" y="connsiteY2-6"/>
              </a:cxn>
              <a:cxn ang="0">
                <a:pos x="connsiteX3-7" y="connsiteY3-8"/>
              </a:cxn>
              <a:cxn ang="0">
                <a:pos x="connsiteX4-25" y="connsiteY4-26"/>
              </a:cxn>
              <a:cxn ang="0">
                <a:pos x="connsiteX5-107" y="connsiteY5-108"/>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rgbClr val="E8E8E6"/>
          </a:solidFill>
          <a:ln w="9525" cap="rnd">
            <a:solidFill>
              <a:srgbClr val="E6E6E6"/>
            </a:solidFill>
            <a:prstDash val="solid"/>
            <a:round/>
          </a:ln>
        </p:spPr>
        <p:txBody>
          <a:bodyPr vert="eaVert" lIns="89420" tIns="44710" rIns="89420" bIns="44710" anchor="ctr"/>
          <a:lstStyle/>
          <a:p>
            <a:pPr>
              <a:defRPr/>
            </a:pPr>
            <a:endParaRPr lang="zh-CN" altLang="en-US" sz="1500" kern="0">
              <a:solidFill>
                <a:sysClr val="window" lastClr="FFFFFF"/>
              </a:solidFill>
              <a:latin typeface="微软雅黑" panose="020B0503020204020204" pitchFamily="34" charset="-122"/>
              <a:ea typeface="微软雅黑" panose="020B0503020204020204" pitchFamily="34" charset="-122"/>
            </a:endParaRPr>
          </a:p>
        </p:txBody>
      </p:sp>
      <p:sp>
        <p:nvSpPr>
          <p:cNvPr id="6" name="椭圆 5"/>
          <p:cNvSpPr/>
          <p:nvPr/>
        </p:nvSpPr>
        <p:spPr bwMode="auto">
          <a:xfrm>
            <a:off x="3085512" y="1578340"/>
            <a:ext cx="3563019" cy="3578855"/>
          </a:xfrm>
          <a:prstGeom prst="ellipse">
            <a:avLst/>
          </a:prstGeom>
          <a:noFill/>
          <a:ln w="25400" cap="flat" cmpd="sng" algn="ctr">
            <a:solidFill>
              <a:schemeClr val="accent1"/>
            </a:solidFill>
            <a:prstDash val="solid"/>
          </a:ln>
          <a:effectLst/>
        </p:spPr>
        <p:txBody>
          <a:bodyPr lIns="89420" tIns="44710" rIns="89420" bIns="44710" anchor="ctr"/>
          <a:lstStyle/>
          <a:p>
            <a:pPr algn="ctr">
              <a:defRPr/>
            </a:pPr>
            <a:endParaRPr lang="zh-CN" altLang="en-US" kern="0" dirty="0">
              <a:solidFill>
                <a:sysClr val="window" lastClr="FFFFFF"/>
              </a:solidFill>
              <a:latin typeface="Calibri" panose="020F0502020204030204"/>
              <a:ea typeface="微软雅黑" panose="020B0503020204020204" pitchFamily="34" charset="-122"/>
            </a:endParaRPr>
          </a:p>
        </p:txBody>
      </p:sp>
      <p:sp>
        <p:nvSpPr>
          <p:cNvPr id="7" name="椭圆 6"/>
          <p:cNvSpPr/>
          <p:nvPr/>
        </p:nvSpPr>
        <p:spPr bwMode="auto">
          <a:xfrm>
            <a:off x="5217433" y="1578340"/>
            <a:ext cx="3564569" cy="3578855"/>
          </a:xfrm>
          <a:prstGeom prst="ellipse">
            <a:avLst/>
          </a:prstGeom>
          <a:noFill/>
          <a:ln w="25400" cap="flat" cmpd="sng" algn="ctr">
            <a:solidFill>
              <a:schemeClr val="accent1"/>
            </a:solidFill>
            <a:prstDash val="solid"/>
          </a:ln>
          <a:effectLst/>
        </p:spPr>
        <p:txBody>
          <a:bodyPr lIns="89420" tIns="44710" rIns="89420" bIns="44710" anchor="ctr"/>
          <a:lstStyle/>
          <a:p>
            <a:pPr algn="ctr">
              <a:defRPr/>
            </a:pPr>
            <a:endParaRPr lang="zh-CN" altLang="en-US" kern="0" dirty="0">
              <a:solidFill>
                <a:sysClr val="window" lastClr="FFFFFF"/>
              </a:solidFill>
              <a:latin typeface="Calibri" panose="020F0502020204030204"/>
              <a:ea typeface="微软雅黑" panose="020B0503020204020204" pitchFamily="34" charset="-122"/>
            </a:endParaRPr>
          </a:p>
        </p:txBody>
      </p:sp>
      <p:cxnSp>
        <p:nvCxnSpPr>
          <p:cNvPr id="8" name="直接连接符 7"/>
          <p:cNvCxnSpPr>
            <a:cxnSpLocks noChangeShapeType="1"/>
          </p:cNvCxnSpPr>
          <p:nvPr/>
        </p:nvCxnSpPr>
        <p:spPr bwMode="auto">
          <a:xfrm>
            <a:off x="4063869" y="2452029"/>
            <a:ext cx="558175" cy="263196"/>
          </a:xfrm>
          <a:prstGeom prst="line">
            <a:avLst/>
          </a:prstGeom>
          <a:noFill/>
          <a:ln w="28575" algn="ctr">
            <a:solidFill>
              <a:schemeClr val="accent1"/>
            </a:solidFill>
            <a:round/>
            <a:headEnd type="none" w="med" len="med"/>
            <a:tailEnd type="arrow" w="med" len="med"/>
          </a:ln>
        </p:spPr>
      </p:cxnSp>
      <p:cxnSp>
        <p:nvCxnSpPr>
          <p:cNvPr id="9" name="直接连接符 8"/>
          <p:cNvCxnSpPr>
            <a:cxnSpLocks noChangeShapeType="1"/>
          </p:cNvCxnSpPr>
          <p:nvPr/>
        </p:nvCxnSpPr>
        <p:spPr bwMode="auto">
          <a:xfrm>
            <a:off x="3766174" y="3260305"/>
            <a:ext cx="576781" cy="0"/>
          </a:xfrm>
          <a:prstGeom prst="line">
            <a:avLst/>
          </a:prstGeom>
          <a:noFill/>
          <a:ln w="28575" algn="ctr">
            <a:solidFill>
              <a:schemeClr val="accent1"/>
            </a:solidFill>
            <a:round/>
            <a:headEnd type="none" w="med" len="med"/>
            <a:tailEnd type="arrow" w="med" len="med"/>
          </a:ln>
        </p:spPr>
      </p:cxnSp>
      <p:cxnSp>
        <p:nvCxnSpPr>
          <p:cNvPr id="10" name="直接连接符 9"/>
          <p:cNvCxnSpPr>
            <a:cxnSpLocks noChangeShapeType="1"/>
          </p:cNvCxnSpPr>
          <p:nvPr/>
        </p:nvCxnSpPr>
        <p:spPr bwMode="auto">
          <a:xfrm flipV="1">
            <a:off x="4063867" y="3783586"/>
            <a:ext cx="576781" cy="306804"/>
          </a:xfrm>
          <a:prstGeom prst="line">
            <a:avLst/>
          </a:prstGeom>
          <a:noFill/>
          <a:ln w="28575" algn="ctr">
            <a:solidFill>
              <a:schemeClr val="accent1"/>
            </a:solidFill>
            <a:round/>
            <a:headEnd type="none" w="med" len="med"/>
            <a:tailEnd type="arrow" w="med" len="med"/>
          </a:ln>
        </p:spPr>
      </p:cxnSp>
      <p:cxnSp>
        <p:nvCxnSpPr>
          <p:cNvPr id="11" name="直接连接符 10"/>
          <p:cNvCxnSpPr>
            <a:cxnSpLocks noChangeShapeType="1"/>
          </p:cNvCxnSpPr>
          <p:nvPr/>
        </p:nvCxnSpPr>
        <p:spPr bwMode="auto">
          <a:xfrm flipH="1" flipV="1">
            <a:off x="7318340" y="3771127"/>
            <a:ext cx="576781" cy="306804"/>
          </a:xfrm>
          <a:prstGeom prst="line">
            <a:avLst/>
          </a:prstGeom>
          <a:noFill/>
          <a:ln w="28575" algn="ctr">
            <a:solidFill>
              <a:schemeClr val="accent1"/>
            </a:solidFill>
            <a:round/>
            <a:headEnd type="none" w="med" len="med"/>
            <a:tailEnd type="arrow" w="med" len="med"/>
          </a:ln>
        </p:spPr>
      </p:cxnSp>
      <p:cxnSp>
        <p:nvCxnSpPr>
          <p:cNvPr id="12" name="直接连接符 11"/>
          <p:cNvCxnSpPr>
            <a:cxnSpLocks noChangeShapeType="1"/>
          </p:cNvCxnSpPr>
          <p:nvPr/>
        </p:nvCxnSpPr>
        <p:spPr bwMode="auto">
          <a:xfrm flipH="1">
            <a:off x="7606730" y="3257191"/>
            <a:ext cx="576781" cy="0"/>
          </a:xfrm>
          <a:prstGeom prst="line">
            <a:avLst/>
          </a:prstGeom>
          <a:noFill/>
          <a:ln w="28575" algn="ctr">
            <a:solidFill>
              <a:schemeClr val="accent1"/>
            </a:solidFill>
            <a:round/>
            <a:headEnd type="none" w="med" len="med"/>
            <a:tailEnd type="arrow" w="med" len="med"/>
          </a:ln>
        </p:spPr>
      </p:cxnSp>
      <p:cxnSp>
        <p:nvCxnSpPr>
          <p:cNvPr id="13" name="直接连接符 12"/>
          <p:cNvCxnSpPr>
            <a:cxnSpLocks noChangeShapeType="1"/>
          </p:cNvCxnSpPr>
          <p:nvPr/>
        </p:nvCxnSpPr>
        <p:spPr bwMode="auto">
          <a:xfrm flipH="1">
            <a:off x="7336947" y="2452029"/>
            <a:ext cx="558175" cy="263196"/>
          </a:xfrm>
          <a:prstGeom prst="line">
            <a:avLst/>
          </a:prstGeom>
          <a:noFill/>
          <a:ln w="28575" algn="ctr">
            <a:solidFill>
              <a:schemeClr val="accent1"/>
            </a:solidFill>
            <a:round/>
            <a:headEnd type="none" w="med" len="med"/>
            <a:tailEnd type="arrow" w="med" len="med"/>
          </a:ln>
        </p:spPr>
      </p:cxnSp>
      <p:grpSp>
        <p:nvGrpSpPr>
          <p:cNvPr id="14" name="组合 13"/>
          <p:cNvGrpSpPr/>
          <p:nvPr/>
        </p:nvGrpSpPr>
        <p:grpSpPr>
          <a:xfrm>
            <a:off x="4907335" y="2233996"/>
            <a:ext cx="2055944" cy="2065083"/>
            <a:chOff x="5014912" y="2584450"/>
            <a:chExt cx="2105025" cy="2105025"/>
          </a:xfrm>
        </p:grpSpPr>
        <p:sp>
          <p:nvSpPr>
            <p:cNvPr id="15" name="Oval 19"/>
            <p:cNvSpPr>
              <a:spLocks noChangeArrowheads="1"/>
            </p:cNvSpPr>
            <p:nvPr/>
          </p:nvSpPr>
          <p:spPr bwMode="auto">
            <a:xfrm>
              <a:off x="5014912" y="2584450"/>
              <a:ext cx="2105025" cy="2105025"/>
            </a:xfrm>
            <a:prstGeom prst="ellipse">
              <a:avLst/>
            </a:prstGeom>
            <a:solidFill>
              <a:schemeClr val="accent2"/>
            </a:solidFill>
            <a:ln w="3175" cap="flat" cmpd="sng" algn="ctr">
              <a:noFill/>
              <a:prstDash val="solid"/>
            </a:ln>
            <a:effectLst/>
          </p:spPr>
          <p:txBody>
            <a:bodyPr anchor="ctr"/>
            <a:lstStyle/>
            <a:p>
              <a:pPr algn="ctr">
                <a:lnSpc>
                  <a:spcPct val="120000"/>
                </a:lnSpc>
                <a:defRPr/>
              </a:pPr>
              <a:endParaRPr lang="zh-CN" altLang="en-US" sz="900" kern="0" dirty="0">
                <a:solidFill>
                  <a:srgbClr val="4D4D4D"/>
                </a:solidFill>
                <a:latin typeface="微软雅黑" panose="020B0503020204020204" pitchFamily="34" charset="-122"/>
                <a:ea typeface="微软雅黑" panose="020B0503020204020204" pitchFamily="34" charset="-122"/>
              </a:endParaRPr>
            </a:p>
          </p:txBody>
        </p:sp>
        <p:sp>
          <p:nvSpPr>
            <p:cNvPr id="16" name="Oval 19"/>
            <p:cNvSpPr>
              <a:spLocks noChangeArrowheads="1"/>
            </p:cNvSpPr>
            <p:nvPr/>
          </p:nvSpPr>
          <p:spPr bwMode="auto">
            <a:xfrm>
              <a:off x="5497512" y="3066331"/>
              <a:ext cx="1139825" cy="1139825"/>
            </a:xfrm>
            <a:prstGeom prst="ellipse">
              <a:avLst/>
            </a:prstGeom>
            <a:solidFill>
              <a:schemeClr val="bg1"/>
            </a:solidFill>
            <a:ln w="3175" cap="flat" cmpd="sng" algn="ctr">
              <a:solidFill>
                <a:srgbClr val="D7D7D7"/>
              </a:solidFill>
              <a:prstDash val="solid"/>
            </a:ln>
            <a:effectLst/>
          </p:spPr>
          <p:txBody>
            <a:bodyPr anchor="ctr"/>
            <a:lstStyle/>
            <a:p>
              <a:pPr algn="ctr">
                <a:defRPr/>
              </a:pPr>
              <a:r>
                <a:rPr lang="zh-CN" altLang="en-US" sz="2100" kern="0" dirty="0">
                  <a:solidFill>
                    <a:schemeClr val="tx1">
                      <a:lumMod val="50000"/>
                      <a:lumOff val="50000"/>
                    </a:schemeClr>
                  </a:solidFill>
                  <a:latin typeface="Impact" panose="020B0806030902050204" pitchFamily="34" charset="0"/>
                  <a:ea typeface="微软雅黑" panose="020B0503020204020204" pitchFamily="34" charset="-122"/>
                </a:rPr>
                <a:t>工作计划</a:t>
              </a:r>
            </a:p>
          </p:txBody>
        </p:sp>
      </p:grpSp>
      <p:sp>
        <p:nvSpPr>
          <p:cNvPr id="17" name="Oval 19"/>
          <p:cNvSpPr>
            <a:spLocks noChangeArrowheads="1"/>
          </p:cNvSpPr>
          <p:nvPr/>
        </p:nvSpPr>
        <p:spPr bwMode="auto">
          <a:xfrm>
            <a:off x="3102566" y="1662437"/>
            <a:ext cx="969055" cy="973360"/>
          </a:xfrm>
          <a:prstGeom prst="ellipse">
            <a:avLst/>
          </a:prstGeom>
          <a:solidFill>
            <a:schemeClr val="tx2"/>
          </a:solidFill>
          <a:ln w="9525">
            <a:noFill/>
            <a:round/>
          </a:ln>
          <a:effectLst/>
        </p:spPr>
        <p:txBody>
          <a:bodyPr lIns="89420" tIns="44710" rIns="89420" bIns="44710" anchor="ctr"/>
          <a:lstStyle/>
          <a:p>
            <a:pPr algn="ctr">
              <a:lnSpc>
                <a:spcPct val="120000"/>
              </a:lnSpc>
              <a:defRPr/>
            </a:pPr>
            <a:r>
              <a:rPr lang="zh-CN" altLang="en-US" sz="1900" kern="0" dirty="0">
                <a:solidFill>
                  <a:sysClr val="window" lastClr="FFFFFF"/>
                </a:solidFill>
                <a:latin typeface="Arial" panose="020B0604020202020204" pitchFamily="34" charset="0"/>
                <a:ea typeface="微软雅黑" panose="020B0503020204020204" pitchFamily="34" charset="-122"/>
              </a:rPr>
              <a:t>添加文本</a:t>
            </a:r>
          </a:p>
        </p:txBody>
      </p:sp>
      <p:sp>
        <p:nvSpPr>
          <p:cNvPr id="18" name="Oval 19"/>
          <p:cNvSpPr>
            <a:spLocks noChangeArrowheads="1"/>
          </p:cNvSpPr>
          <p:nvPr/>
        </p:nvSpPr>
        <p:spPr bwMode="auto">
          <a:xfrm>
            <a:off x="7845507" y="1678012"/>
            <a:ext cx="969054" cy="974919"/>
          </a:xfrm>
          <a:prstGeom prst="ellipse">
            <a:avLst/>
          </a:prstGeom>
          <a:solidFill>
            <a:schemeClr val="accent2"/>
          </a:solidFill>
          <a:ln w="9525">
            <a:noFill/>
            <a:round/>
          </a:ln>
          <a:effectLst/>
        </p:spPr>
        <p:txBody>
          <a:bodyPr lIns="89420" tIns="44710" rIns="89420" bIns="44710" anchor="ctr"/>
          <a:lstStyle/>
          <a:p>
            <a:pPr algn="ctr">
              <a:lnSpc>
                <a:spcPct val="120000"/>
              </a:lnSpc>
              <a:defRPr/>
            </a:pPr>
            <a:r>
              <a:rPr lang="zh-CN" altLang="en-US" sz="1900" kern="0" dirty="0">
                <a:solidFill>
                  <a:schemeClr val="bg1"/>
                </a:solidFill>
                <a:latin typeface="Arial" panose="020B0604020202020204" pitchFamily="34" charset="0"/>
                <a:ea typeface="微软雅黑" panose="020B0503020204020204" pitchFamily="34" charset="-122"/>
              </a:rPr>
              <a:t>添加文本</a:t>
            </a:r>
          </a:p>
        </p:txBody>
      </p:sp>
      <p:sp>
        <p:nvSpPr>
          <p:cNvPr id="19" name="Oval 19"/>
          <p:cNvSpPr>
            <a:spLocks noChangeArrowheads="1"/>
          </p:cNvSpPr>
          <p:nvPr/>
        </p:nvSpPr>
        <p:spPr bwMode="auto">
          <a:xfrm>
            <a:off x="8285844" y="2808670"/>
            <a:ext cx="970604" cy="974919"/>
          </a:xfrm>
          <a:prstGeom prst="ellipse">
            <a:avLst/>
          </a:prstGeom>
          <a:solidFill>
            <a:schemeClr val="accent1"/>
          </a:solidFill>
          <a:ln w="9525">
            <a:noFill/>
            <a:round/>
          </a:ln>
          <a:effectLst/>
        </p:spPr>
        <p:txBody>
          <a:bodyPr lIns="89420" tIns="44710" rIns="89420" bIns="44710" anchor="ctr"/>
          <a:lstStyle/>
          <a:p>
            <a:pPr algn="ctr">
              <a:lnSpc>
                <a:spcPct val="120000"/>
              </a:lnSpc>
              <a:defRPr/>
            </a:pPr>
            <a:r>
              <a:rPr lang="zh-CN" altLang="en-US" sz="1900" kern="0" dirty="0">
                <a:solidFill>
                  <a:schemeClr val="bg1"/>
                </a:solidFill>
                <a:latin typeface="Arial" panose="020B0604020202020204" pitchFamily="34" charset="0"/>
                <a:ea typeface="微软雅黑" panose="020B0503020204020204" pitchFamily="34" charset="-122"/>
              </a:rPr>
              <a:t>添加文本</a:t>
            </a:r>
          </a:p>
        </p:txBody>
      </p:sp>
      <p:sp>
        <p:nvSpPr>
          <p:cNvPr id="20" name="Oval 19"/>
          <p:cNvSpPr>
            <a:spLocks noChangeArrowheads="1"/>
          </p:cNvSpPr>
          <p:nvPr/>
        </p:nvSpPr>
        <p:spPr bwMode="auto">
          <a:xfrm>
            <a:off x="7893569" y="3926866"/>
            <a:ext cx="970604" cy="974919"/>
          </a:xfrm>
          <a:prstGeom prst="ellipse">
            <a:avLst/>
          </a:prstGeom>
          <a:solidFill>
            <a:schemeClr val="tx2"/>
          </a:solidFill>
          <a:ln w="9525">
            <a:noFill/>
            <a:round/>
          </a:ln>
          <a:effectLst/>
        </p:spPr>
        <p:txBody>
          <a:bodyPr lIns="89420" tIns="44710" rIns="89420" bIns="44710" anchor="ctr"/>
          <a:lstStyle/>
          <a:p>
            <a:pPr algn="ctr">
              <a:lnSpc>
                <a:spcPct val="120000"/>
              </a:lnSpc>
              <a:defRPr/>
            </a:pPr>
            <a:r>
              <a:rPr lang="zh-CN" altLang="en-US" sz="1900" kern="0" dirty="0">
                <a:solidFill>
                  <a:schemeClr val="bg1"/>
                </a:solidFill>
                <a:latin typeface="Arial" panose="020B0604020202020204" pitchFamily="34" charset="0"/>
                <a:ea typeface="微软雅黑" panose="020B0503020204020204" pitchFamily="34" charset="-122"/>
              </a:rPr>
              <a:t>添加文本</a:t>
            </a:r>
          </a:p>
        </p:txBody>
      </p:sp>
      <p:sp>
        <p:nvSpPr>
          <p:cNvPr id="21" name="Oval 19"/>
          <p:cNvSpPr>
            <a:spLocks noChangeArrowheads="1"/>
          </p:cNvSpPr>
          <p:nvPr/>
        </p:nvSpPr>
        <p:spPr bwMode="auto">
          <a:xfrm>
            <a:off x="2668430" y="2771292"/>
            <a:ext cx="970604" cy="974919"/>
          </a:xfrm>
          <a:prstGeom prst="ellipse">
            <a:avLst/>
          </a:prstGeom>
          <a:solidFill>
            <a:schemeClr val="accent1"/>
          </a:solidFill>
          <a:ln w="9525">
            <a:noFill/>
            <a:round/>
          </a:ln>
          <a:effectLst/>
        </p:spPr>
        <p:txBody>
          <a:bodyPr lIns="89420" tIns="44710" rIns="89420" bIns="44710" anchor="ctr"/>
          <a:lstStyle/>
          <a:p>
            <a:pPr algn="ctr">
              <a:lnSpc>
                <a:spcPct val="120000"/>
              </a:lnSpc>
              <a:defRPr/>
            </a:pPr>
            <a:r>
              <a:rPr lang="zh-CN" altLang="en-US" sz="1900" kern="0" dirty="0">
                <a:solidFill>
                  <a:sysClr val="window" lastClr="FFFFFF"/>
                </a:solidFill>
                <a:latin typeface="Arial" panose="020B0604020202020204" pitchFamily="34" charset="0"/>
                <a:ea typeface="微软雅黑" panose="020B0503020204020204" pitchFamily="34" charset="-122"/>
              </a:rPr>
              <a:t>添加文本</a:t>
            </a:r>
          </a:p>
        </p:txBody>
      </p:sp>
      <p:sp>
        <p:nvSpPr>
          <p:cNvPr id="22" name="Oval 19"/>
          <p:cNvSpPr>
            <a:spLocks noChangeArrowheads="1"/>
          </p:cNvSpPr>
          <p:nvPr/>
        </p:nvSpPr>
        <p:spPr bwMode="auto">
          <a:xfrm>
            <a:off x="3065355" y="3920635"/>
            <a:ext cx="970604" cy="974919"/>
          </a:xfrm>
          <a:prstGeom prst="ellipse">
            <a:avLst/>
          </a:prstGeom>
          <a:solidFill>
            <a:schemeClr val="accent2"/>
          </a:solidFill>
          <a:ln w="9525">
            <a:noFill/>
            <a:round/>
          </a:ln>
          <a:effectLst/>
        </p:spPr>
        <p:txBody>
          <a:bodyPr lIns="89420" tIns="44710" rIns="89420" bIns="44710" anchor="ctr"/>
          <a:lstStyle/>
          <a:p>
            <a:pPr algn="ctr">
              <a:lnSpc>
                <a:spcPct val="120000"/>
              </a:lnSpc>
              <a:defRPr/>
            </a:pPr>
            <a:r>
              <a:rPr lang="zh-CN" altLang="en-US" sz="1900" kern="0" dirty="0">
                <a:solidFill>
                  <a:sysClr val="window" lastClr="FFFFFF"/>
                </a:solidFill>
                <a:latin typeface="Arial" panose="020B0604020202020204" pitchFamily="34" charset="0"/>
                <a:ea typeface="微软雅黑" panose="020B0503020204020204" pitchFamily="34" charset="-122"/>
              </a:rPr>
              <a:t>添加文本</a:t>
            </a:r>
          </a:p>
        </p:txBody>
      </p:sp>
      <p:sp>
        <p:nvSpPr>
          <p:cNvPr id="23" name="TextBox 22"/>
          <p:cNvSpPr txBox="1"/>
          <p:nvPr/>
        </p:nvSpPr>
        <p:spPr>
          <a:xfrm>
            <a:off x="729338" y="1691965"/>
            <a:ext cx="2124133" cy="690458"/>
          </a:xfrm>
          <a:prstGeom prst="rect">
            <a:avLst/>
          </a:prstGeom>
          <a:noFill/>
        </p:spPr>
        <p:txBody>
          <a:bodyPr wrap="square" lIns="89420" tIns="44710" rIns="89420" bIns="44710" rtlCol="0">
            <a:spAutoFit/>
          </a:bodyPr>
          <a:lstStyle/>
          <a:p>
            <a:pPr>
              <a:lnSpc>
                <a:spcPct val="130000"/>
              </a:lnSpc>
            </a:pPr>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a:t>
            </a:r>
          </a:p>
        </p:txBody>
      </p:sp>
      <p:sp>
        <p:nvSpPr>
          <p:cNvPr id="24" name="TextBox 23"/>
          <p:cNvSpPr txBox="1"/>
          <p:nvPr/>
        </p:nvSpPr>
        <p:spPr>
          <a:xfrm>
            <a:off x="9029631" y="1691966"/>
            <a:ext cx="2095385" cy="690458"/>
          </a:xfrm>
          <a:prstGeom prst="rect">
            <a:avLst/>
          </a:prstGeom>
          <a:noFill/>
        </p:spPr>
        <p:txBody>
          <a:bodyPr wrap="square" lIns="89420" tIns="44710" rIns="89420" bIns="44710" rtlCol="0">
            <a:spAutoFit/>
          </a:bodyPr>
          <a:lstStyle/>
          <a:p>
            <a:pPr>
              <a:lnSpc>
                <a:spcPct val="130000"/>
              </a:lnSpc>
            </a:pPr>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a:t>
            </a:r>
            <a:r>
              <a:rPr lang="zh-CN" altLang="en-US" sz="1500">
                <a:solidFill>
                  <a:schemeClr val="tx1">
                    <a:lumMod val="50000"/>
                    <a:lumOff val="50000"/>
                  </a:schemeClr>
                </a:solidFill>
                <a:latin typeface="微软雅黑" panose="020B0503020204020204" pitchFamily="34" charset="-122"/>
                <a:ea typeface="微软雅黑" panose="020B0503020204020204" pitchFamily="34" charset="-122"/>
              </a:rPr>
              <a:t>文本后。</a:t>
            </a:r>
          </a:p>
        </p:txBody>
      </p:sp>
      <p:sp>
        <p:nvSpPr>
          <p:cNvPr id="25" name="TextBox 24"/>
          <p:cNvSpPr txBox="1"/>
          <p:nvPr/>
        </p:nvSpPr>
        <p:spPr>
          <a:xfrm>
            <a:off x="336113" y="2976072"/>
            <a:ext cx="2095385" cy="990540"/>
          </a:xfrm>
          <a:prstGeom prst="rect">
            <a:avLst/>
          </a:prstGeom>
          <a:noFill/>
        </p:spPr>
        <p:txBody>
          <a:bodyPr wrap="square" lIns="89420" tIns="44710" rIns="89420" bIns="44710" rtlCol="0">
            <a:spAutoFit/>
          </a:bodyPr>
          <a:lstStyle/>
          <a:p>
            <a:pPr>
              <a:lnSpc>
                <a:spcPct val="130000"/>
              </a:lnSpc>
            </a:pPr>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a:t>
            </a:r>
          </a:p>
        </p:txBody>
      </p:sp>
      <p:sp>
        <p:nvSpPr>
          <p:cNvPr id="26" name="TextBox 25"/>
          <p:cNvSpPr txBox="1"/>
          <p:nvPr/>
        </p:nvSpPr>
        <p:spPr>
          <a:xfrm>
            <a:off x="9486141" y="2976072"/>
            <a:ext cx="2095385" cy="690458"/>
          </a:xfrm>
          <a:prstGeom prst="rect">
            <a:avLst/>
          </a:prstGeom>
          <a:noFill/>
        </p:spPr>
        <p:txBody>
          <a:bodyPr wrap="square" lIns="89420" tIns="44710" rIns="89420" bIns="44710" rtlCol="0">
            <a:spAutoFit/>
          </a:bodyPr>
          <a:lstStyle/>
          <a:p>
            <a:pPr>
              <a:lnSpc>
                <a:spcPct val="130000"/>
              </a:lnSpc>
            </a:pPr>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a:t>
            </a:r>
            <a:r>
              <a:rPr lang="zh-CN" altLang="en-US" sz="1500">
                <a:solidFill>
                  <a:schemeClr val="tx1">
                    <a:lumMod val="50000"/>
                    <a:lumOff val="50000"/>
                  </a:schemeClr>
                </a:solidFill>
                <a:latin typeface="微软雅黑" panose="020B0503020204020204" pitchFamily="34" charset="-122"/>
                <a:ea typeface="微软雅黑" panose="020B0503020204020204" pitchFamily="34" charset="-122"/>
              </a:rPr>
              <a:t>文本后。</a:t>
            </a:r>
          </a:p>
        </p:txBody>
      </p:sp>
      <p:sp>
        <p:nvSpPr>
          <p:cNvPr id="27" name="TextBox 26"/>
          <p:cNvSpPr txBox="1"/>
          <p:nvPr/>
        </p:nvSpPr>
        <p:spPr>
          <a:xfrm>
            <a:off x="9054834" y="4094269"/>
            <a:ext cx="2095385" cy="990540"/>
          </a:xfrm>
          <a:prstGeom prst="rect">
            <a:avLst/>
          </a:prstGeom>
          <a:noFill/>
        </p:spPr>
        <p:txBody>
          <a:bodyPr wrap="square" lIns="89420" tIns="44710" rIns="89420" bIns="44710" rtlCol="0">
            <a:spAutoFit/>
          </a:bodyPr>
          <a:lstStyle/>
          <a:p>
            <a:pPr>
              <a:lnSpc>
                <a:spcPct val="130000"/>
              </a:lnSpc>
            </a:pPr>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a:t>
            </a:r>
            <a:r>
              <a:rPr lang="zh-CN" altLang="en-US" sz="1500">
                <a:solidFill>
                  <a:schemeClr val="tx1">
                    <a:lumMod val="50000"/>
                    <a:lumOff val="50000"/>
                  </a:schemeClr>
                </a:solidFill>
                <a:latin typeface="微软雅黑" panose="020B0503020204020204" pitchFamily="34" charset="-122"/>
                <a:ea typeface="微软雅黑" panose="020B0503020204020204" pitchFamily="34" charset="-122"/>
              </a:rPr>
              <a:t>文本后。</a:t>
            </a:r>
          </a:p>
        </p:txBody>
      </p:sp>
      <p:sp>
        <p:nvSpPr>
          <p:cNvPr id="28" name="TextBox 27"/>
          <p:cNvSpPr txBox="1"/>
          <p:nvPr/>
        </p:nvSpPr>
        <p:spPr>
          <a:xfrm>
            <a:off x="729339" y="4094269"/>
            <a:ext cx="2095385" cy="990540"/>
          </a:xfrm>
          <a:prstGeom prst="rect">
            <a:avLst/>
          </a:prstGeom>
          <a:noFill/>
        </p:spPr>
        <p:txBody>
          <a:bodyPr wrap="square" lIns="89420" tIns="44710" rIns="89420" bIns="44710" rtlCol="0">
            <a:spAutoFit/>
          </a:bodyPr>
          <a:lstStyle/>
          <a:p>
            <a:pPr>
              <a:lnSpc>
                <a:spcPct val="130000"/>
              </a:lnSpc>
            </a:pPr>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a:t>
            </a:r>
            <a:r>
              <a:rPr lang="zh-CN" altLang="en-US" sz="1500">
                <a:solidFill>
                  <a:schemeClr val="tx1">
                    <a:lumMod val="50000"/>
                    <a:lumOff val="50000"/>
                  </a:schemeClr>
                </a:solidFill>
                <a:latin typeface="微软雅黑" panose="020B0503020204020204" pitchFamily="34" charset="-122"/>
                <a:ea typeface="微软雅黑" panose="020B0503020204020204" pitchFamily="34" charset="-122"/>
              </a:rPr>
              <a:t>文本后。</a:t>
            </a:r>
          </a:p>
        </p:txBody>
      </p:sp>
      <p:sp>
        <p:nvSpPr>
          <p:cNvPr id="2" name="标题 1"/>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 calcmode="lin" valueType="num">
                                      <p:cBhvr>
                                        <p:cTn id="9" dur="500" fill="hold"/>
                                        <p:tgtEl>
                                          <p:spTgt spid="14"/>
                                        </p:tgtEl>
                                        <p:attrNameLst>
                                          <p:attrName>style.rotation</p:attrName>
                                        </p:attrNameLst>
                                      </p:cBhvr>
                                      <p:tavLst>
                                        <p:tav tm="0">
                                          <p:val>
                                            <p:fltVal val="360"/>
                                          </p:val>
                                        </p:tav>
                                        <p:tav tm="100000">
                                          <p:val>
                                            <p:fltVal val="0"/>
                                          </p:val>
                                        </p:tav>
                                      </p:tavLst>
                                    </p:anim>
                                    <p:animEffect transition="in" filter="fade">
                                      <p:cBhvr>
                                        <p:cTn id="10" dur="500"/>
                                        <p:tgtEl>
                                          <p:spTgt spid="1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right)">
                                      <p:cBhvr>
                                        <p:cTn id="17" dur="500"/>
                                        <p:tgtEl>
                                          <p:spTgt spid="6"/>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right)">
                                      <p:cBhvr>
                                        <p:cTn id="20" dur="500"/>
                                        <p:tgtEl>
                                          <p:spTgt spid="4"/>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right)">
                                      <p:cBhvr>
                                        <p:cTn id="23" dur="500"/>
                                        <p:tgtEl>
                                          <p:spTgt spid="5"/>
                                        </p:tgtEl>
                                      </p:cBhvr>
                                    </p:animEffect>
                                  </p:childTnLst>
                                </p:cTn>
                              </p:par>
                            </p:childTnLst>
                          </p:cTn>
                        </p:par>
                        <p:par>
                          <p:cTn id="24" fill="hold">
                            <p:stCondLst>
                              <p:cond delay="1000"/>
                            </p:stCondLst>
                            <p:childTnLst>
                              <p:par>
                                <p:cTn id="25" presetID="52" presetClass="entr" presetSubtype="0"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Scale>
                                      <p:cBhvr>
                                        <p:cTn id="27"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17"/>
                                        </p:tgtEl>
                                        <p:attrNameLst>
                                          <p:attrName>ppt_x</p:attrName>
                                          <p:attrName>ppt_y</p:attrName>
                                        </p:attrNameLst>
                                      </p:cBhvr>
                                    </p:animMotion>
                                    <p:animEffect transition="in" filter="fade">
                                      <p:cBhvr>
                                        <p:cTn id="29" dur="1000"/>
                                        <p:tgtEl>
                                          <p:spTgt spid="17"/>
                                        </p:tgtEl>
                                      </p:cBhvr>
                                    </p:animEffect>
                                  </p:childTnLst>
                                </p:cTn>
                              </p:par>
                              <p:par>
                                <p:cTn id="30" presetID="52" presetClass="entr" presetSubtype="0" fill="hold" grpId="0" nodeType="withEffect">
                                  <p:stCondLst>
                                    <p:cond delay="200"/>
                                  </p:stCondLst>
                                  <p:childTnLst>
                                    <p:set>
                                      <p:cBhvr>
                                        <p:cTn id="31" dur="1" fill="hold">
                                          <p:stCondLst>
                                            <p:cond delay="0"/>
                                          </p:stCondLst>
                                        </p:cTn>
                                        <p:tgtEl>
                                          <p:spTgt spid="18"/>
                                        </p:tgtEl>
                                        <p:attrNameLst>
                                          <p:attrName>style.visibility</p:attrName>
                                        </p:attrNameLst>
                                      </p:cBhvr>
                                      <p:to>
                                        <p:strVal val="visible"/>
                                      </p:to>
                                    </p:set>
                                    <p:animScale>
                                      <p:cBhvr>
                                        <p:cTn id="32"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18"/>
                                        </p:tgtEl>
                                        <p:attrNameLst>
                                          <p:attrName>ppt_x</p:attrName>
                                          <p:attrName>ppt_y</p:attrName>
                                        </p:attrNameLst>
                                      </p:cBhvr>
                                    </p:animMotion>
                                    <p:animEffect transition="in" filter="fade">
                                      <p:cBhvr>
                                        <p:cTn id="34" dur="1000"/>
                                        <p:tgtEl>
                                          <p:spTgt spid="18"/>
                                        </p:tgtEl>
                                      </p:cBhvr>
                                    </p:animEffect>
                                  </p:childTnLst>
                                </p:cTn>
                              </p:par>
                              <p:par>
                                <p:cTn id="35" presetID="52" presetClass="entr" presetSubtype="0" fill="hold" grpId="0" nodeType="withEffect">
                                  <p:stCondLst>
                                    <p:cond delay="400"/>
                                  </p:stCondLst>
                                  <p:childTnLst>
                                    <p:set>
                                      <p:cBhvr>
                                        <p:cTn id="36" dur="1" fill="hold">
                                          <p:stCondLst>
                                            <p:cond delay="0"/>
                                          </p:stCondLst>
                                        </p:cTn>
                                        <p:tgtEl>
                                          <p:spTgt spid="21"/>
                                        </p:tgtEl>
                                        <p:attrNameLst>
                                          <p:attrName>style.visibility</p:attrName>
                                        </p:attrNameLst>
                                      </p:cBhvr>
                                      <p:to>
                                        <p:strVal val="visible"/>
                                      </p:to>
                                    </p:set>
                                    <p:animScale>
                                      <p:cBhvr>
                                        <p:cTn id="37"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21"/>
                                        </p:tgtEl>
                                        <p:attrNameLst>
                                          <p:attrName>ppt_x</p:attrName>
                                          <p:attrName>ppt_y</p:attrName>
                                        </p:attrNameLst>
                                      </p:cBhvr>
                                    </p:animMotion>
                                    <p:animEffect transition="in" filter="fade">
                                      <p:cBhvr>
                                        <p:cTn id="39" dur="1000"/>
                                        <p:tgtEl>
                                          <p:spTgt spid="21"/>
                                        </p:tgtEl>
                                      </p:cBhvr>
                                    </p:animEffect>
                                  </p:childTnLst>
                                </p:cTn>
                              </p:par>
                              <p:par>
                                <p:cTn id="40" presetID="52" presetClass="entr" presetSubtype="0" fill="hold" grpId="0" nodeType="withEffect">
                                  <p:stCondLst>
                                    <p:cond delay="600"/>
                                  </p:stCondLst>
                                  <p:childTnLst>
                                    <p:set>
                                      <p:cBhvr>
                                        <p:cTn id="41" dur="1" fill="hold">
                                          <p:stCondLst>
                                            <p:cond delay="0"/>
                                          </p:stCondLst>
                                        </p:cTn>
                                        <p:tgtEl>
                                          <p:spTgt spid="19"/>
                                        </p:tgtEl>
                                        <p:attrNameLst>
                                          <p:attrName>style.visibility</p:attrName>
                                        </p:attrNameLst>
                                      </p:cBhvr>
                                      <p:to>
                                        <p:strVal val="visible"/>
                                      </p:to>
                                    </p:set>
                                    <p:animScale>
                                      <p:cBhvr>
                                        <p:cTn id="42"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19"/>
                                        </p:tgtEl>
                                        <p:attrNameLst>
                                          <p:attrName>ppt_x</p:attrName>
                                          <p:attrName>ppt_y</p:attrName>
                                        </p:attrNameLst>
                                      </p:cBhvr>
                                    </p:animMotion>
                                    <p:animEffect transition="in" filter="fade">
                                      <p:cBhvr>
                                        <p:cTn id="44" dur="1000"/>
                                        <p:tgtEl>
                                          <p:spTgt spid="19"/>
                                        </p:tgtEl>
                                      </p:cBhvr>
                                    </p:animEffect>
                                  </p:childTnLst>
                                </p:cTn>
                              </p:par>
                              <p:par>
                                <p:cTn id="45" presetID="52" presetClass="entr" presetSubtype="0" fill="hold" grpId="0" nodeType="withEffect">
                                  <p:stCondLst>
                                    <p:cond delay="800"/>
                                  </p:stCondLst>
                                  <p:childTnLst>
                                    <p:set>
                                      <p:cBhvr>
                                        <p:cTn id="46" dur="1" fill="hold">
                                          <p:stCondLst>
                                            <p:cond delay="0"/>
                                          </p:stCondLst>
                                        </p:cTn>
                                        <p:tgtEl>
                                          <p:spTgt spid="22"/>
                                        </p:tgtEl>
                                        <p:attrNameLst>
                                          <p:attrName>style.visibility</p:attrName>
                                        </p:attrNameLst>
                                      </p:cBhvr>
                                      <p:to>
                                        <p:strVal val="visible"/>
                                      </p:to>
                                    </p:set>
                                    <p:animScale>
                                      <p:cBhvr>
                                        <p:cTn id="47"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22"/>
                                        </p:tgtEl>
                                        <p:attrNameLst>
                                          <p:attrName>ppt_x</p:attrName>
                                          <p:attrName>ppt_y</p:attrName>
                                        </p:attrNameLst>
                                      </p:cBhvr>
                                    </p:animMotion>
                                    <p:animEffect transition="in" filter="fade">
                                      <p:cBhvr>
                                        <p:cTn id="49" dur="1000"/>
                                        <p:tgtEl>
                                          <p:spTgt spid="22"/>
                                        </p:tgtEl>
                                      </p:cBhvr>
                                    </p:animEffect>
                                  </p:childTnLst>
                                </p:cTn>
                              </p:par>
                              <p:par>
                                <p:cTn id="50" presetID="52" presetClass="entr" presetSubtype="0" fill="hold" grpId="0" nodeType="withEffect">
                                  <p:stCondLst>
                                    <p:cond delay="1000"/>
                                  </p:stCondLst>
                                  <p:childTnLst>
                                    <p:set>
                                      <p:cBhvr>
                                        <p:cTn id="51" dur="1" fill="hold">
                                          <p:stCondLst>
                                            <p:cond delay="0"/>
                                          </p:stCondLst>
                                        </p:cTn>
                                        <p:tgtEl>
                                          <p:spTgt spid="20"/>
                                        </p:tgtEl>
                                        <p:attrNameLst>
                                          <p:attrName>style.visibility</p:attrName>
                                        </p:attrNameLst>
                                      </p:cBhvr>
                                      <p:to>
                                        <p:strVal val="visible"/>
                                      </p:to>
                                    </p:set>
                                    <p:animScale>
                                      <p:cBhvr>
                                        <p:cTn id="52"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1000" decel="50000" fill="hold">
                                          <p:stCondLst>
                                            <p:cond delay="0"/>
                                          </p:stCondLst>
                                        </p:cTn>
                                        <p:tgtEl>
                                          <p:spTgt spid="20"/>
                                        </p:tgtEl>
                                        <p:attrNameLst>
                                          <p:attrName>ppt_x</p:attrName>
                                          <p:attrName>ppt_y</p:attrName>
                                        </p:attrNameLst>
                                      </p:cBhvr>
                                    </p:animMotion>
                                    <p:animEffect transition="in" filter="fade">
                                      <p:cBhvr>
                                        <p:cTn id="54" dur="1000"/>
                                        <p:tgtEl>
                                          <p:spTgt spid="20"/>
                                        </p:tgtEl>
                                      </p:cBhvr>
                                    </p:animEffect>
                                  </p:childTnLst>
                                </p:cTn>
                              </p:par>
                            </p:childTnLst>
                          </p:cTn>
                        </p:par>
                        <p:par>
                          <p:cTn id="55" fill="hold">
                            <p:stCondLst>
                              <p:cond delay="2000"/>
                            </p:stCondLst>
                            <p:childTnLst>
                              <p:par>
                                <p:cTn id="56" presetID="12" presetClass="entr" presetSubtype="8"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p:tgtEl>
                                          <p:spTgt spid="8"/>
                                        </p:tgtEl>
                                        <p:attrNameLst>
                                          <p:attrName>ppt_x</p:attrName>
                                        </p:attrNameLst>
                                      </p:cBhvr>
                                      <p:tavLst>
                                        <p:tav tm="0">
                                          <p:val>
                                            <p:strVal val="#ppt_x-#ppt_w*1.125000"/>
                                          </p:val>
                                        </p:tav>
                                        <p:tav tm="100000">
                                          <p:val>
                                            <p:strVal val="#ppt_x"/>
                                          </p:val>
                                        </p:tav>
                                      </p:tavLst>
                                    </p:anim>
                                    <p:animEffect transition="in" filter="wipe(right)">
                                      <p:cBhvr>
                                        <p:cTn id="59" dur="500"/>
                                        <p:tgtEl>
                                          <p:spTgt spid="8"/>
                                        </p:tgtEl>
                                      </p:cBhvr>
                                    </p:animEffect>
                                  </p:childTnLst>
                                </p:cTn>
                              </p:par>
                              <p:par>
                                <p:cTn id="60" presetID="12" presetClass="entr" presetSubtype="8" fill="hold" nodeType="with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additive="base">
                                        <p:cTn id="62" dur="500"/>
                                        <p:tgtEl>
                                          <p:spTgt spid="9"/>
                                        </p:tgtEl>
                                        <p:attrNameLst>
                                          <p:attrName>ppt_x</p:attrName>
                                        </p:attrNameLst>
                                      </p:cBhvr>
                                      <p:tavLst>
                                        <p:tav tm="0">
                                          <p:val>
                                            <p:strVal val="#ppt_x-#ppt_w*1.125000"/>
                                          </p:val>
                                        </p:tav>
                                        <p:tav tm="100000">
                                          <p:val>
                                            <p:strVal val="#ppt_x"/>
                                          </p:val>
                                        </p:tav>
                                      </p:tavLst>
                                    </p:anim>
                                    <p:animEffect transition="in" filter="wipe(right)">
                                      <p:cBhvr>
                                        <p:cTn id="63" dur="500"/>
                                        <p:tgtEl>
                                          <p:spTgt spid="9"/>
                                        </p:tgtEl>
                                      </p:cBhvr>
                                    </p:animEffect>
                                  </p:childTnLst>
                                </p:cTn>
                              </p:par>
                              <p:par>
                                <p:cTn id="64" presetID="12" presetClass="entr" presetSubtype="8" fill="hold" nodeType="withEffect">
                                  <p:stCondLst>
                                    <p:cond delay="0"/>
                                  </p:stCondLst>
                                  <p:childTnLst>
                                    <p:set>
                                      <p:cBhvr>
                                        <p:cTn id="65" dur="1" fill="hold">
                                          <p:stCondLst>
                                            <p:cond delay="0"/>
                                          </p:stCondLst>
                                        </p:cTn>
                                        <p:tgtEl>
                                          <p:spTgt spid="10"/>
                                        </p:tgtEl>
                                        <p:attrNameLst>
                                          <p:attrName>style.visibility</p:attrName>
                                        </p:attrNameLst>
                                      </p:cBhvr>
                                      <p:to>
                                        <p:strVal val="visible"/>
                                      </p:to>
                                    </p:set>
                                    <p:anim calcmode="lin" valueType="num">
                                      <p:cBhvr additive="base">
                                        <p:cTn id="66" dur="500"/>
                                        <p:tgtEl>
                                          <p:spTgt spid="10"/>
                                        </p:tgtEl>
                                        <p:attrNameLst>
                                          <p:attrName>ppt_x</p:attrName>
                                        </p:attrNameLst>
                                      </p:cBhvr>
                                      <p:tavLst>
                                        <p:tav tm="0">
                                          <p:val>
                                            <p:strVal val="#ppt_x-#ppt_w*1.125000"/>
                                          </p:val>
                                        </p:tav>
                                        <p:tav tm="100000">
                                          <p:val>
                                            <p:strVal val="#ppt_x"/>
                                          </p:val>
                                        </p:tav>
                                      </p:tavLst>
                                    </p:anim>
                                    <p:animEffect transition="in" filter="wipe(right)">
                                      <p:cBhvr>
                                        <p:cTn id="67" dur="500"/>
                                        <p:tgtEl>
                                          <p:spTgt spid="10"/>
                                        </p:tgtEl>
                                      </p:cBhvr>
                                    </p:animEffect>
                                  </p:childTnLst>
                                </p:cTn>
                              </p:par>
                              <p:par>
                                <p:cTn id="68" presetID="12" presetClass="entr" presetSubtype="2"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additive="base">
                                        <p:cTn id="70" dur="500"/>
                                        <p:tgtEl>
                                          <p:spTgt spid="13"/>
                                        </p:tgtEl>
                                        <p:attrNameLst>
                                          <p:attrName>ppt_x</p:attrName>
                                        </p:attrNameLst>
                                      </p:cBhvr>
                                      <p:tavLst>
                                        <p:tav tm="0">
                                          <p:val>
                                            <p:strVal val="#ppt_x+#ppt_w*1.125000"/>
                                          </p:val>
                                        </p:tav>
                                        <p:tav tm="100000">
                                          <p:val>
                                            <p:strVal val="#ppt_x"/>
                                          </p:val>
                                        </p:tav>
                                      </p:tavLst>
                                    </p:anim>
                                    <p:animEffect transition="in" filter="wipe(left)">
                                      <p:cBhvr>
                                        <p:cTn id="71" dur="500"/>
                                        <p:tgtEl>
                                          <p:spTgt spid="13"/>
                                        </p:tgtEl>
                                      </p:cBhvr>
                                    </p:animEffect>
                                  </p:childTnLst>
                                </p:cTn>
                              </p:par>
                              <p:par>
                                <p:cTn id="72" presetID="12" presetClass="entr" presetSubtype="2" fill="hold" nodeType="withEffect">
                                  <p:stCondLst>
                                    <p:cond delay="0"/>
                                  </p:stCondLst>
                                  <p:childTnLst>
                                    <p:set>
                                      <p:cBhvr>
                                        <p:cTn id="73" dur="1" fill="hold">
                                          <p:stCondLst>
                                            <p:cond delay="0"/>
                                          </p:stCondLst>
                                        </p:cTn>
                                        <p:tgtEl>
                                          <p:spTgt spid="12"/>
                                        </p:tgtEl>
                                        <p:attrNameLst>
                                          <p:attrName>style.visibility</p:attrName>
                                        </p:attrNameLst>
                                      </p:cBhvr>
                                      <p:to>
                                        <p:strVal val="visible"/>
                                      </p:to>
                                    </p:set>
                                    <p:anim calcmode="lin" valueType="num">
                                      <p:cBhvr additive="base">
                                        <p:cTn id="74" dur="500"/>
                                        <p:tgtEl>
                                          <p:spTgt spid="12"/>
                                        </p:tgtEl>
                                        <p:attrNameLst>
                                          <p:attrName>ppt_x</p:attrName>
                                        </p:attrNameLst>
                                      </p:cBhvr>
                                      <p:tavLst>
                                        <p:tav tm="0">
                                          <p:val>
                                            <p:strVal val="#ppt_x+#ppt_w*1.125000"/>
                                          </p:val>
                                        </p:tav>
                                        <p:tav tm="100000">
                                          <p:val>
                                            <p:strVal val="#ppt_x"/>
                                          </p:val>
                                        </p:tav>
                                      </p:tavLst>
                                    </p:anim>
                                    <p:animEffect transition="in" filter="wipe(left)">
                                      <p:cBhvr>
                                        <p:cTn id="75" dur="500"/>
                                        <p:tgtEl>
                                          <p:spTgt spid="12"/>
                                        </p:tgtEl>
                                      </p:cBhvr>
                                    </p:animEffect>
                                  </p:childTnLst>
                                </p:cTn>
                              </p:par>
                              <p:par>
                                <p:cTn id="76" presetID="12" presetClass="entr" presetSubtype="2" fill="hold" nodeType="with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p:tgtEl>
                                          <p:spTgt spid="11"/>
                                        </p:tgtEl>
                                        <p:attrNameLst>
                                          <p:attrName>ppt_x</p:attrName>
                                        </p:attrNameLst>
                                      </p:cBhvr>
                                      <p:tavLst>
                                        <p:tav tm="0">
                                          <p:val>
                                            <p:strVal val="#ppt_x+#ppt_w*1.125000"/>
                                          </p:val>
                                        </p:tav>
                                        <p:tav tm="100000">
                                          <p:val>
                                            <p:strVal val="#ppt_x"/>
                                          </p:val>
                                        </p:tav>
                                      </p:tavLst>
                                    </p:anim>
                                    <p:animEffect transition="in" filter="wipe(left)">
                                      <p:cBhvr>
                                        <p:cTn id="79" dur="500"/>
                                        <p:tgtEl>
                                          <p:spTgt spid="11"/>
                                        </p:tgtEl>
                                      </p:cBhvr>
                                    </p:animEffect>
                                  </p:childTnLst>
                                </p:cTn>
                              </p:par>
                            </p:childTnLst>
                          </p:cTn>
                        </p:par>
                        <p:par>
                          <p:cTn id="80" fill="hold">
                            <p:stCondLst>
                              <p:cond delay="2500"/>
                            </p:stCondLst>
                            <p:childTnLst>
                              <p:par>
                                <p:cTn id="81" presetID="22" presetClass="entr" presetSubtype="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wipe(left)">
                                      <p:cBhvr>
                                        <p:cTn id="83" dur="500"/>
                                        <p:tgtEl>
                                          <p:spTgt spid="23"/>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24"/>
                                        </p:tgtEl>
                                        <p:attrNameLst>
                                          <p:attrName>style.visibility</p:attrName>
                                        </p:attrNameLst>
                                      </p:cBhvr>
                                      <p:to>
                                        <p:strVal val="visible"/>
                                      </p:to>
                                    </p:set>
                                    <p:animEffect transition="in" filter="wipe(left)">
                                      <p:cBhvr>
                                        <p:cTn id="86" dur="500"/>
                                        <p:tgtEl>
                                          <p:spTgt spid="24"/>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25"/>
                                        </p:tgtEl>
                                        <p:attrNameLst>
                                          <p:attrName>style.visibility</p:attrName>
                                        </p:attrNameLst>
                                      </p:cBhvr>
                                      <p:to>
                                        <p:strVal val="visible"/>
                                      </p:to>
                                    </p:set>
                                    <p:animEffect transition="in" filter="wipe(left)">
                                      <p:cBhvr>
                                        <p:cTn id="89" dur="500"/>
                                        <p:tgtEl>
                                          <p:spTgt spid="25"/>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wipe(left)">
                                      <p:cBhvr>
                                        <p:cTn id="92" dur="500"/>
                                        <p:tgtEl>
                                          <p:spTgt spid="26"/>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Effect transition="in" filter="wipe(left)">
                                      <p:cBhvr>
                                        <p:cTn id="95" dur="500"/>
                                        <p:tgtEl>
                                          <p:spTgt spid="27"/>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wipe(left)">
                                      <p:cBhvr>
                                        <p:cTn id="9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7" grpId="0" animBg="1"/>
      <p:bldP spid="18" grpId="0" animBg="1"/>
      <p:bldP spid="19" grpId="0" animBg="1"/>
      <p:bldP spid="20" grpId="0" animBg="1"/>
      <p:bldP spid="21" grpId="0" animBg="1"/>
      <p:bldP spid="22" grpId="0" animBg="1"/>
      <p:bldP spid="23" grpId="0"/>
      <p:bldP spid="24" grpId="0"/>
      <p:bldP spid="25" grpId="0"/>
      <p:bldP spid="26" grpId="0"/>
      <p:bldP spid="27"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矩形 16"/>
          <p:cNvSpPr/>
          <p:nvPr/>
        </p:nvSpPr>
        <p:spPr>
          <a:xfrm>
            <a:off x="2705399" y="4304998"/>
            <a:ext cx="7792727" cy="857052"/>
          </a:xfrm>
          <a:prstGeom prst="roundRect">
            <a:avLst/>
          </a:prstGeom>
          <a:noFill/>
          <a:ln w="603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382" tIns="45691" rIns="91382" bIns="45691" anchor="ctr"/>
          <a:lstStyle/>
          <a:p>
            <a:pPr algn="ctr">
              <a:defRPr/>
            </a:pPr>
            <a:endParaRPr lang="zh-CN" altLang="en-US"/>
          </a:p>
        </p:txBody>
      </p:sp>
      <p:sp>
        <p:nvSpPr>
          <p:cNvPr id="18" name="圆角矩形 17"/>
          <p:cNvSpPr/>
          <p:nvPr/>
        </p:nvSpPr>
        <p:spPr>
          <a:xfrm>
            <a:off x="1858227" y="2998789"/>
            <a:ext cx="7680087" cy="857052"/>
          </a:xfrm>
          <a:prstGeom prst="roundRect">
            <a:avLst/>
          </a:prstGeom>
          <a:noFill/>
          <a:ln w="603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382" tIns="45691" rIns="91382" bIns="45691" anchor="ctr"/>
          <a:lstStyle/>
          <a:p>
            <a:pPr algn="ctr">
              <a:defRPr/>
            </a:pPr>
            <a:endParaRPr lang="zh-CN" altLang="en-US"/>
          </a:p>
        </p:txBody>
      </p:sp>
      <p:sp>
        <p:nvSpPr>
          <p:cNvPr id="19" name="圆角矩形 18"/>
          <p:cNvSpPr/>
          <p:nvPr/>
        </p:nvSpPr>
        <p:spPr>
          <a:xfrm>
            <a:off x="2705399" y="1665597"/>
            <a:ext cx="7792727" cy="857052"/>
          </a:xfrm>
          <a:prstGeom prst="roundRect">
            <a:avLst/>
          </a:prstGeom>
          <a:noFill/>
          <a:ln w="603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382" tIns="45691" rIns="91382" bIns="45691" anchor="ctr"/>
          <a:lstStyle/>
          <a:p>
            <a:pPr algn="ctr">
              <a:defRPr/>
            </a:pPr>
            <a:endParaRPr lang="zh-CN" altLang="en-US"/>
          </a:p>
        </p:txBody>
      </p:sp>
      <p:grpSp>
        <p:nvGrpSpPr>
          <p:cNvPr id="20" name="Group 5"/>
          <p:cNvGrpSpPr/>
          <p:nvPr/>
        </p:nvGrpSpPr>
        <p:grpSpPr bwMode="auto">
          <a:xfrm>
            <a:off x="1858224" y="1413243"/>
            <a:ext cx="1237444" cy="1236376"/>
            <a:chOff x="802" y="845"/>
            <a:chExt cx="827" cy="826"/>
          </a:xfrm>
        </p:grpSpPr>
        <p:sp>
          <p:nvSpPr>
            <p:cNvPr id="21" name="Oval 6"/>
            <p:cNvSpPr>
              <a:spLocks noChangeArrowheads="1"/>
            </p:cNvSpPr>
            <p:nvPr/>
          </p:nvSpPr>
          <p:spPr bwMode="ltGray">
            <a:xfrm>
              <a:off x="802" y="845"/>
              <a:ext cx="827" cy="826"/>
            </a:xfrm>
            <a:prstGeom prst="ellipse">
              <a:avLst/>
            </a:prstGeom>
            <a:solidFill>
              <a:srgbClr val="F8F8F8"/>
            </a:solidFill>
            <a:ln w="38100">
              <a:solidFill>
                <a:schemeClr val="accent1"/>
              </a:solidFill>
              <a:round/>
            </a:ln>
          </p:spPr>
          <p:txBody>
            <a:bodyPr wrap="none" anchor="ctr"/>
            <a:lstStyle/>
            <a:p>
              <a:endParaRPr lang="zh-CN" altLang="en-US">
                <a:latin typeface="Calibri" panose="020F0502020204030204" pitchFamily="34" charset="0"/>
                <a:cs typeface="Arial" panose="020B0604020202020204" pitchFamily="34" charset="0"/>
              </a:endParaRPr>
            </a:p>
          </p:txBody>
        </p:sp>
        <p:sp>
          <p:nvSpPr>
            <p:cNvPr id="22" name="Oval 7"/>
            <p:cNvSpPr>
              <a:spLocks noChangeArrowheads="1"/>
            </p:cNvSpPr>
            <p:nvPr/>
          </p:nvSpPr>
          <p:spPr bwMode="ltGray">
            <a:xfrm>
              <a:off x="836" y="879"/>
              <a:ext cx="758" cy="758"/>
            </a:xfrm>
            <a:prstGeom prst="ellipse">
              <a:avLst/>
            </a:prstGeom>
            <a:solidFill>
              <a:srgbClr val="FFFFFF"/>
            </a:solidFill>
            <a:ln w="38100">
              <a:solidFill>
                <a:schemeClr val="accent1"/>
              </a:solidFill>
              <a:round/>
            </a:ln>
          </p:spPr>
          <p:txBody>
            <a:bodyPr wrap="none" anchor="ctr"/>
            <a:lstStyle/>
            <a:p>
              <a:endParaRPr lang="zh-CN" altLang="en-US">
                <a:latin typeface="Calibri" panose="020F0502020204030204" pitchFamily="34" charset="0"/>
                <a:cs typeface="Arial" panose="020B0604020202020204" pitchFamily="34" charset="0"/>
              </a:endParaRPr>
            </a:p>
          </p:txBody>
        </p:sp>
        <p:sp>
          <p:nvSpPr>
            <p:cNvPr id="23" name="Oval 8"/>
            <p:cNvSpPr>
              <a:spLocks noChangeArrowheads="1"/>
            </p:cNvSpPr>
            <p:nvPr/>
          </p:nvSpPr>
          <p:spPr bwMode="ltGray">
            <a:xfrm>
              <a:off x="870" y="915"/>
              <a:ext cx="690" cy="690"/>
            </a:xfrm>
            <a:prstGeom prst="ellipse">
              <a:avLst/>
            </a:prstGeom>
            <a:noFill/>
            <a:ln w="38100">
              <a:solidFill>
                <a:schemeClr val="accent1"/>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Calibri" panose="020F0502020204030204" pitchFamily="34" charset="0"/>
                <a:cs typeface="Arial" panose="020B0604020202020204" pitchFamily="34" charset="0"/>
              </a:endParaRPr>
            </a:p>
          </p:txBody>
        </p:sp>
      </p:grpSp>
      <p:grpSp>
        <p:nvGrpSpPr>
          <p:cNvPr id="24" name="Group 12"/>
          <p:cNvGrpSpPr/>
          <p:nvPr/>
        </p:nvGrpSpPr>
        <p:grpSpPr bwMode="auto">
          <a:xfrm>
            <a:off x="9200394" y="2767069"/>
            <a:ext cx="1237444" cy="1236377"/>
            <a:chOff x="802" y="845"/>
            <a:chExt cx="827" cy="826"/>
          </a:xfrm>
        </p:grpSpPr>
        <p:sp>
          <p:nvSpPr>
            <p:cNvPr id="25" name="Oval 13"/>
            <p:cNvSpPr>
              <a:spLocks noChangeArrowheads="1"/>
            </p:cNvSpPr>
            <p:nvPr/>
          </p:nvSpPr>
          <p:spPr bwMode="gray">
            <a:xfrm>
              <a:off x="802" y="845"/>
              <a:ext cx="827" cy="826"/>
            </a:xfrm>
            <a:prstGeom prst="ellipse">
              <a:avLst/>
            </a:prstGeom>
            <a:solidFill>
              <a:srgbClr val="F8F8F8"/>
            </a:solidFill>
            <a:ln w="38100">
              <a:solidFill>
                <a:schemeClr val="accent2"/>
              </a:solidFill>
              <a:round/>
            </a:ln>
          </p:spPr>
          <p:txBody>
            <a:bodyPr wrap="none" anchor="ctr"/>
            <a:lstStyle/>
            <a:p>
              <a:endParaRPr lang="zh-CN" altLang="en-US">
                <a:latin typeface="Calibri" panose="020F0502020204030204" pitchFamily="34" charset="0"/>
                <a:cs typeface="Arial" panose="020B0604020202020204" pitchFamily="34" charset="0"/>
              </a:endParaRPr>
            </a:p>
          </p:txBody>
        </p:sp>
        <p:sp>
          <p:nvSpPr>
            <p:cNvPr id="26" name="Oval 14"/>
            <p:cNvSpPr>
              <a:spLocks noChangeArrowheads="1"/>
            </p:cNvSpPr>
            <p:nvPr/>
          </p:nvSpPr>
          <p:spPr bwMode="gray">
            <a:xfrm>
              <a:off x="836" y="879"/>
              <a:ext cx="758" cy="758"/>
            </a:xfrm>
            <a:prstGeom prst="ellipse">
              <a:avLst/>
            </a:prstGeom>
            <a:noFill/>
            <a:ln w="38100">
              <a:solidFill>
                <a:schemeClr val="accent2"/>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Calibri" panose="020F0502020204030204" pitchFamily="34" charset="0"/>
                <a:cs typeface="Arial" panose="020B0604020202020204" pitchFamily="34" charset="0"/>
              </a:endParaRPr>
            </a:p>
          </p:txBody>
        </p:sp>
        <p:sp>
          <p:nvSpPr>
            <p:cNvPr id="27" name="Oval 15"/>
            <p:cNvSpPr>
              <a:spLocks noChangeArrowheads="1"/>
            </p:cNvSpPr>
            <p:nvPr/>
          </p:nvSpPr>
          <p:spPr bwMode="gray">
            <a:xfrm>
              <a:off x="870" y="915"/>
              <a:ext cx="690" cy="690"/>
            </a:xfrm>
            <a:prstGeom prst="ellipse">
              <a:avLst/>
            </a:prstGeom>
            <a:noFill/>
            <a:ln w="38100">
              <a:solidFill>
                <a:schemeClr val="accent2"/>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Calibri" panose="020F0502020204030204" pitchFamily="34" charset="0"/>
                <a:cs typeface="Arial" panose="020B0604020202020204" pitchFamily="34" charset="0"/>
              </a:endParaRPr>
            </a:p>
          </p:txBody>
        </p:sp>
      </p:grpSp>
      <p:grpSp>
        <p:nvGrpSpPr>
          <p:cNvPr id="28" name="Group 19"/>
          <p:cNvGrpSpPr/>
          <p:nvPr/>
        </p:nvGrpSpPr>
        <p:grpSpPr bwMode="auto">
          <a:xfrm>
            <a:off x="1848706" y="4144699"/>
            <a:ext cx="1237444" cy="1236377"/>
            <a:chOff x="802" y="845"/>
            <a:chExt cx="827" cy="826"/>
          </a:xfrm>
        </p:grpSpPr>
        <p:sp>
          <p:nvSpPr>
            <p:cNvPr id="29" name="Oval 20"/>
            <p:cNvSpPr>
              <a:spLocks noChangeArrowheads="1"/>
            </p:cNvSpPr>
            <p:nvPr/>
          </p:nvSpPr>
          <p:spPr bwMode="ltGray">
            <a:xfrm>
              <a:off x="802" y="845"/>
              <a:ext cx="827" cy="826"/>
            </a:xfrm>
            <a:prstGeom prst="ellipse">
              <a:avLst/>
            </a:prstGeom>
            <a:solidFill>
              <a:srgbClr val="F8F8F8"/>
            </a:solidFill>
            <a:ln w="38100">
              <a:solidFill>
                <a:schemeClr val="accent3"/>
              </a:solidFill>
              <a:round/>
            </a:ln>
          </p:spPr>
          <p:txBody>
            <a:bodyPr wrap="none" anchor="ctr"/>
            <a:lstStyle/>
            <a:p>
              <a:endParaRPr lang="zh-CN" altLang="en-US">
                <a:latin typeface="Calibri" panose="020F0502020204030204" pitchFamily="34" charset="0"/>
                <a:cs typeface="Arial" panose="020B0604020202020204" pitchFamily="34" charset="0"/>
              </a:endParaRPr>
            </a:p>
          </p:txBody>
        </p:sp>
        <p:sp>
          <p:nvSpPr>
            <p:cNvPr id="30" name="Oval 21"/>
            <p:cNvSpPr>
              <a:spLocks noChangeArrowheads="1"/>
            </p:cNvSpPr>
            <p:nvPr/>
          </p:nvSpPr>
          <p:spPr bwMode="ltGray">
            <a:xfrm>
              <a:off x="836" y="879"/>
              <a:ext cx="758" cy="758"/>
            </a:xfrm>
            <a:prstGeom prst="ellipse">
              <a:avLst/>
            </a:prstGeom>
            <a:noFill/>
            <a:ln w="38100">
              <a:solidFill>
                <a:schemeClr val="accent3"/>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Calibri" panose="020F0502020204030204" pitchFamily="34" charset="0"/>
                <a:cs typeface="Arial" panose="020B0604020202020204" pitchFamily="34" charset="0"/>
              </a:endParaRPr>
            </a:p>
          </p:txBody>
        </p:sp>
        <p:sp>
          <p:nvSpPr>
            <p:cNvPr id="31" name="Oval 22"/>
            <p:cNvSpPr>
              <a:spLocks noChangeArrowheads="1"/>
            </p:cNvSpPr>
            <p:nvPr/>
          </p:nvSpPr>
          <p:spPr bwMode="ltGray">
            <a:xfrm>
              <a:off x="870" y="915"/>
              <a:ext cx="690" cy="690"/>
            </a:xfrm>
            <a:prstGeom prst="ellipse">
              <a:avLst/>
            </a:prstGeom>
            <a:noFill/>
            <a:ln w="38100">
              <a:solidFill>
                <a:schemeClr val="accent3"/>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Calibri" panose="020F0502020204030204" pitchFamily="34" charset="0"/>
                <a:cs typeface="Arial" panose="020B0604020202020204" pitchFamily="34" charset="0"/>
              </a:endParaRPr>
            </a:p>
          </p:txBody>
        </p:sp>
      </p:grpSp>
      <p:sp>
        <p:nvSpPr>
          <p:cNvPr id="32" name="TextBox 69"/>
          <p:cNvSpPr txBox="1"/>
          <p:nvPr/>
        </p:nvSpPr>
        <p:spPr>
          <a:xfrm>
            <a:off x="1870772" y="1832766"/>
            <a:ext cx="1213647" cy="400017"/>
          </a:xfrm>
          <a:prstGeom prst="rect">
            <a:avLst/>
          </a:prstGeom>
          <a:noFill/>
        </p:spPr>
        <p:txBody>
          <a:bodyPr lIns="91382" tIns="45691" rIns="91382" bIns="45691">
            <a:spAutoFit/>
          </a:bodyPr>
          <a:lstStyle/>
          <a:p>
            <a:pPr algn="ctr">
              <a:defRPr/>
            </a:pPr>
            <a:r>
              <a:rPr lang="zh-CN" altLang="en-US" sz="2000" b="1" dirty="0">
                <a:solidFill>
                  <a:schemeClr val="accent1"/>
                </a:solidFill>
                <a:latin typeface="微软雅黑" panose="020B0503020204020204" pitchFamily="34" charset="-122"/>
                <a:ea typeface="微软雅黑" panose="020B0503020204020204" pitchFamily="34" charset="-122"/>
              </a:rPr>
              <a:t>其一</a:t>
            </a:r>
          </a:p>
        </p:txBody>
      </p:sp>
      <p:sp>
        <p:nvSpPr>
          <p:cNvPr id="33" name="TextBox 70"/>
          <p:cNvSpPr txBox="1"/>
          <p:nvPr/>
        </p:nvSpPr>
        <p:spPr>
          <a:xfrm>
            <a:off x="9434573" y="3220989"/>
            <a:ext cx="999474" cy="400017"/>
          </a:xfrm>
          <a:prstGeom prst="rect">
            <a:avLst/>
          </a:prstGeom>
          <a:noFill/>
        </p:spPr>
        <p:txBody>
          <a:bodyPr lIns="91382" tIns="45691" rIns="91382" bIns="45691">
            <a:spAutoFit/>
          </a:bodyPr>
          <a:lstStyle/>
          <a:p>
            <a:pPr>
              <a:defRPr/>
            </a:pPr>
            <a:r>
              <a:rPr lang="zh-CN" altLang="en-US" sz="2000" b="1" dirty="0">
                <a:solidFill>
                  <a:schemeClr val="accent2"/>
                </a:solidFill>
                <a:latin typeface="微软雅黑" panose="020B0503020204020204" pitchFamily="34" charset="-122"/>
                <a:ea typeface="微软雅黑" panose="020B0503020204020204" pitchFamily="34" charset="-122"/>
              </a:rPr>
              <a:t>其二</a:t>
            </a:r>
          </a:p>
        </p:txBody>
      </p:sp>
      <p:sp>
        <p:nvSpPr>
          <p:cNvPr id="34" name="TextBox 71"/>
          <p:cNvSpPr txBox="1"/>
          <p:nvPr/>
        </p:nvSpPr>
        <p:spPr>
          <a:xfrm>
            <a:off x="2103360" y="4590685"/>
            <a:ext cx="1142257" cy="400017"/>
          </a:xfrm>
          <a:prstGeom prst="rect">
            <a:avLst/>
          </a:prstGeom>
          <a:noFill/>
        </p:spPr>
        <p:txBody>
          <a:bodyPr lIns="91382" tIns="45691" rIns="91382" bIns="45691">
            <a:spAutoFit/>
          </a:bodyPr>
          <a:lstStyle/>
          <a:p>
            <a:pPr>
              <a:defRPr/>
            </a:pPr>
            <a:r>
              <a:rPr lang="zh-CN" altLang="en-US" sz="2000" b="1" dirty="0">
                <a:solidFill>
                  <a:schemeClr val="accent3"/>
                </a:solidFill>
                <a:latin typeface="微软雅黑" panose="020B0503020204020204" pitchFamily="34" charset="-122"/>
                <a:ea typeface="微软雅黑" panose="020B0503020204020204" pitchFamily="34" charset="-122"/>
              </a:rPr>
              <a:t>其三</a:t>
            </a:r>
          </a:p>
        </p:txBody>
      </p:sp>
      <p:sp>
        <p:nvSpPr>
          <p:cNvPr id="35" name="TextBox 73"/>
          <p:cNvSpPr txBox="1"/>
          <p:nvPr/>
        </p:nvSpPr>
        <p:spPr>
          <a:xfrm>
            <a:off x="3214654" y="1837008"/>
            <a:ext cx="7143862" cy="625027"/>
          </a:xfrm>
          <a:prstGeom prst="rect">
            <a:avLst/>
          </a:prstGeom>
          <a:noFill/>
        </p:spPr>
        <p:txBody>
          <a:bodyPr lIns="91382" tIns="45691" rIns="91382" bIns="45691">
            <a:spAutoFit/>
          </a:bodyPr>
          <a:lstStyle/>
          <a:p>
            <a:pPr>
              <a:lnSpc>
                <a:spcPct val="1300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36" name="TextBox 74"/>
          <p:cNvSpPr txBox="1"/>
          <p:nvPr/>
        </p:nvSpPr>
        <p:spPr>
          <a:xfrm>
            <a:off x="1980382" y="3062274"/>
            <a:ext cx="7166072" cy="858638"/>
          </a:xfrm>
          <a:prstGeom prst="rect">
            <a:avLst/>
          </a:prstGeom>
          <a:noFill/>
          <a:ln>
            <a:noFill/>
          </a:ln>
        </p:spPr>
        <p:txBody>
          <a:bodyPr lIns="91382" tIns="45691" rIns="91382" bIns="45691">
            <a:spAutoFit/>
          </a:bodyPr>
          <a:lstStyle/>
          <a:p>
            <a:pPr>
              <a:lnSpc>
                <a:spcPct val="1300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a:p>
            <a:pPr>
              <a:defRPr/>
            </a:pP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7" name="TextBox 75"/>
          <p:cNvSpPr txBox="1">
            <a:spLocks noChangeArrowheads="1"/>
          </p:cNvSpPr>
          <p:nvPr/>
        </p:nvSpPr>
        <p:spPr bwMode="auto">
          <a:xfrm>
            <a:off x="3076632" y="4363722"/>
            <a:ext cx="7411974" cy="625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2" tIns="45691" rIns="91382" bIns="45691">
            <a:spAutoFit/>
          </a:bodyPr>
          <a:lstStyle>
            <a:lvl1pPr marL="285750" indent="-2857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300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2" name="标题 1"/>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0-#ppt_w/2"/>
                                          </p:val>
                                        </p:tav>
                                        <p:tav tm="100000">
                                          <p:val>
                                            <p:strVal val="#ppt_x"/>
                                          </p:val>
                                        </p:tav>
                                      </p:tavLst>
                                    </p:anim>
                                    <p:anim calcmode="lin" valueType="num">
                                      <p:cBhvr additive="base">
                                        <p:cTn id="16" dur="500" fill="hold"/>
                                        <p:tgtEl>
                                          <p:spTgt spid="3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0-#ppt_w/2"/>
                                          </p:val>
                                        </p:tav>
                                        <p:tav tm="100000">
                                          <p:val>
                                            <p:strVal val="#ppt_x"/>
                                          </p:val>
                                        </p:tav>
                                      </p:tavLst>
                                    </p:anim>
                                    <p:anim calcmode="lin" valueType="num">
                                      <p:cBhvr additive="base">
                                        <p:cTn id="20" dur="50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2"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1+#ppt_w/2"/>
                                          </p:val>
                                        </p:tav>
                                        <p:tav tm="100000">
                                          <p:val>
                                            <p:strVal val="#ppt_x"/>
                                          </p:val>
                                        </p:tav>
                                      </p:tavLst>
                                    </p:anim>
                                    <p:anim calcmode="lin" valueType="num">
                                      <p:cBhvr additive="base">
                                        <p:cTn id="25" dur="500" fill="hold"/>
                                        <p:tgtEl>
                                          <p:spTgt spid="18"/>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fill="hold"/>
                                        <p:tgtEl>
                                          <p:spTgt spid="24"/>
                                        </p:tgtEl>
                                        <p:attrNameLst>
                                          <p:attrName>ppt_x</p:attrName>
                                        </p:attrNameLst>
                                      </p:cBhvr>
                                      <p:tavLst>
                                        <p:tav tm="0">
                                          <p:val>
                                            <p:strVal val="1+#ppt_w/2"/>
                                          </p:val>
                                        </p:tav>
                                        <p:tav tm="100000">
                                          <p:val>
                                            <p:strVal val="#ppt_x"/>
                                          </p:val>
                                        </p:tav>
                                      </p:tavLst>
                                    </p:anim>
                                    <p:anim calcmode="lin" valueType="num">
                                      <p:cBhvr additive="base">
                                        <p:cTn id="29" dur="500" fill="hold"/>
                                        <p:tgtEl>
                                          <p:spTgt spid="24"/>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33"/>
                                        </p:tgtEl>
                                        <p:attrNameLst>
                                          <p:attrName>style.visibility</p:attrName>
                                        </p:attrNameLst>
                                      </p:cBhvr>
                                      <p:to>
                                        <p:strVal val="visible"/>
                                      </p:to>
                                    </p:set>
                                    <p:anim calcmode="lin" valueType="num">
                                      <p:cBhvr additive="base">
                                        <p:cTn id="32" dur="500" fill="hold"/>
                                        <p:tgtEl>
                                          <p:spTgt spid="33"/>
                                        </p:tgtEl>
                                        <p:attrNameLst>
                                          <p:attrName>ppt_x</p:attrName>
                                        </p:attrNameLst>
                                      </p:cBhvr>
                                      <p:tavLst>
                                        <p:tav tm="0">
                                          <p:val>
                                            <p:strVal val="1+#ppt_w/2"/>
                                          </p:val>
                                        </p:tav>
                                        <p:tav tm="100000">
                                          <p:val>
                                            <p:strVal val="#ppt_x"/>
                                          </p:val>
                                        </p:tav>
                                      </p:tavLst>
                                    </p:anim>
                                    <p:anim calcmode="lin" valueType="num">
                                      <p:cBhvr additive="base">
                                        <p:cTn id="33" dur="500" fill="hold"/>
                                        <p:tgtEl>
                                          <p:spTgt spid="33"/>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36"/>
                                        </p:tgtEl>
                                        <p:attrNameLst>
                                          <p:attrName>style.visibility</p:attrName>
                                        </p:attrNameLst>
                                      </p:cBhvr>
                                      <p:to>
                                        <p:strVal val="visible"/>
                                      </p:to>
                                    </p:set>
                                    <p:anim calcmode="lin" valueType="num">
                                      <p:cBhvr additive="base">
                                        <p:cTn id="36" dur="500" fill="hold"/>
                                        <p:tgtEl>
                                          <p:spTgt spid="36"/>
                                        </p:tgtEl>
                                        <p:attrNameLst>
                                          <p:attrName>ppt_x</p:attrName>
                                        </p:attrNameLst>
                                      </p:cBhvr>
                                      <p:tavLst>
                                        <p:tav tm="0">
                                          <p:val>
                                            <p:strVal val="1+#ppt_w/2"/>
                                          </p:val>
                                        </p:tav>
                                        <p:tav tm="100000">
                                          <p:val>
                                            <p:strVal val="#ppt_x"/>
                                          </p:val>
                                        </p:tav>
                                      </p:tavLst>
                                    </p:anim>
                                    <p:anim calcmode="lin" valueType="num">
                                      <p:cBhvr additive="base">
                                        <p:cTn id="37" dur="500" fill="hold"/>
                                        <p:tgtEl>
                                          <p:spTgt spid="36"/>
                                        </p:tgtEl>
                                        <p:attrNameLst>
                                          <p:attrName>ppt_y</p:attrName>
                                        </p:attrNameLst>
                                      </p:cBhvr>
                                      <p:tavLst>
                                        <p:tav tm="0">
                                          <p:val>
                                            <p:strVal val="#ppt_y"/>
                                          </p:val>
                                        </p:tav>
                                        <p:tav tm="100000">
                                          <p:val>
                                            <p:strVal val="#ppt_y"/>
                                          </p:val>
                                        </p:tav>
                                      </p:tavLst>
                                    </p:anim>
                                  </p:childTnLst>
                                </p:cTn>
                              </p:par>
                            </p:childTnLst>
                          </p:cTn>
                        </p:par>
                        <p:par>
                          <p:cTn id="38" fill="hold">
                            <p:stCondLst>
                              <p:cond delay="1000"/>
                            </p:stCondLst>
                            <p:childTnLst>
                              <p:par>
                                <p:cTn id="39" presetID="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0-#ppt_w/2"/>
                                          </p:val>
                                        </p:tav>
                                        <p:tav tm="100000">
                                          <p:val>
                                            <p:strVal val="#ppt_x"/>
                                          </p:val>
                                        </p:tav>
                                      </p:tavLst>
                                    </p:anim>
                                    <p:anim calcmode="lin" valueType="num">
                                      <p:cBhvr additive="base">
                                        <p:cTn id="42" dur="500" fill="hold"/>
                                        <p:tgtEl>
                                          <p:spTgt spid="17"/>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anim calcmode="lin" valueType="num">
                                      <p:cBhvr additive="base">
                                        <p:cTn id="45" dur="500" fill="hold"/>
                                        <p:tgtEl>
                                          <p:spTgt spid="28"/>
                                        </p:tgtEl>
                                        <p:attrNameLst>
                                          <p:attrName>ppt_x</p:attrName>
                                        </p:attrNameLst>
                                      </p:cBhvr>
                                      <p:tavLst>
                                        <p:tav tm="0">
                                          <p:val>
                                            <p:strVal val="0-#ppt_w/2"/>
                                          </p:val>
                                        </p:tav>
                                        <p:tav tm="100000">
                                          <p:val>
                                            <p:strVal val="#ppt_x"/>
                                          </p:val>
                                        </p:tav>
                                      </p:tavLst>
                                    </p:anim>
                                    <p:anim calcmode="lin" valueType="num">
                                      <p:cBhvr additive="base">
                                        <p:cTn id="46" dur="500" fill="hold"/>
                                        <p:tgtEl>
                                          <p:spTgt spid="28"/>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0-#ppt_w/2"/>
                                          </p:val>
                                        </p:tav>
                                        <p:tav tm="100000">
                                          <p:val>
                                            <p:strVal val="#ppt_x"/>
                                          </p:val>
                                        </p:tav>
                                      </p:tavLst>
                                    </p:anim>
                                    <p:anim calcmode="lin" valueType="num">
                                      <p:cBhvr additive="base">
                                        <p:cTn id="50" dur="500" fill="hold"/>
                                        <p:tgtEl>
                                          <p:spTgt spid="34"/>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additive="base">
                                        <p:cTn id="53" dur="500" fill="hold"/>
                                        <p:tgtEl>
                                          <p:spTgt spid="37"/>
                                        </p:tgtEl>
                                        <p:attrNameLst>
                                          <p:attrName>ppt_x</p:attrName>
                                        </p:attrNameLst>
                                      </p:cBhvr>
                                      <p:tavLst>
                                        <p:tav tm="0">
                                          <p:val>
                                            <p:strVal val="0-#ppt_w/2"/>
                                          </p:val>
                                        </p:tav>
                                        <p:tav tm="100000">
                                          <p:val>
                                            <p:strVal val="#ppt_x"/>
                                          </p:val>
                                        </p:tav>
                                      </p:tavLst>
                                    </p:anim>
                                    <p:anim calcmode="lin" valueType="num">
                                      <p:cBhvr additive="base">
                                        <p:cTn id="54"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32" grpId="0"/>
      <p:bldP spid="33" grpId="0"/>
      <p:bldP spid="34" grpId="0"/>
      <p:bldP spid="35" grpId="0"/>
      <p:bldP spid="36"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95" y="0"/>
            <a:ext cx="12190413" cy="6858000"/>
          </a:xfrm>
          <a:prstGeom prst="rect">
            <a:avLst/>
          </a:prstGeom>
          <a:blipFill>
            <a:blip r:embed="rId3"/>
            <a:srcRect/>
            <a:stretch>
              <a:fillRect t="-16667" b="-1666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dirty="0">
              <a:latin typeface="+mn-ea"/>
            </a:endParaRPr>
          </a:p>
        </p:txBody>
      </p:sp>
      <p:sp>
        <p:nvSpPr>
          <p:cNvPr id="32" name="Rectangle 31"/>
          <p:cNvSpPr/>
          <p:nvPr/>
        </p:nvSpPr>
        <p:spPr>
          <a:xfrm>
            <a:off x="795" y="3659428"/>
            <a:ext cx="12190412" cy="2611519"/>
          </a:xfrm>
          <a:prstGeom prst="rect">
            <a:avLst/>
          </a:prstGeom>
          <a:solidFill>
            <a:schemeClr val="tx2">
              <a:lumMod val="75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dirty="0">
              <a:latin typeface="+mn-ea"/>
            </a:endParaRPr>
          </a:p>
        </p:txBody>
      </p:sp>
      <p:sp>
        <p:nvSpPr>
          <p:cNvPr id="21" name="TextBox 20"/>
          <p:cNvSpPr txBox="1"/>
          <p:nvPr/>
        </p:nvSpPr>
        <p:spPr>
          <a:xfrm>
            <a:off x="6326400" y="4734759"/>
            <a:ext cx="5452753" cy="738664"/>
          </a:xfrm>
          <a:prstGeom prst="rect">
            <a:avLst/>
          </a:prstGeom>
          <a:noFill/>
        </p:spPr>
        <p:txBody>
          <a:bodyPr wrap="square" lIns="0" tIns="0" rIns="0" bIns="0" rtlCol="0">
            <a:spAutoFit/>
          </a:bodyPr>
          <a:lstStyle/>
          <a:p>
            <a:r>
              <a:rPr lang="zh-CN" altLang="en-US" sz="1600" dirty="0">
                <a:solidFill>
                  <a:schemeClr val="bg1"/>
                </a:solidFill>
                <a:latin typeface="+mn-ea"/>
              </a:rPr>
              <a:t>此处添加详细文本描述，建议与标题相关并符合整体语言风格，语言描述尽量简洁生动。尽量将每页幻灯片的字数控制在</a:t>
            </a:r>
            <a:r>
              <a:rPr lang="en-US" altLang="zh-CN" sz="1600" dirty="0">
                <a:solidFill>
                  <a:schemeClr val="bg1"/>
                </a:solidFill>
                <a:latin typeface="+mn-ea"/>
              </a:rPr>
              <a:t>200</a:t>
            </a:r>
            <a:r>
              <a:rPr lang="zh-CN" altLang="en-US" sz="1600" dirty="0">
                <a:solidFill>
                  <a:schemeClr val="bg1"/>
                </a:solidFill>
                <a:latin typeface="+mn-ea"/>
              </a:rPr>
              <a:t>字以内，据统计每页幻灯片的最好控制在</a:t>
            </a:r>
            <a:r>
              <a:rPr lang="en-US" altLang="zh-CN" sz="1600" dirty="0">
                <a:solidFill>
                  <a:schemeClr val="bg1"/>
                </a:solidFill>
                <a:latin typeface="+mn-ea"/>
              </a:rPr>
              <a:t>5</a:t>
            </a:r>
            <a:r>
              <a:rPr lang="zh-CN" altLang="en-US" sz="1600" dirty="0">
                <a:solidFill>
                  <a:schemeClr val="bg1"/>
                </a:solidFill>
                <a:latin typeface="+mn-ea"/>
              </a:rPr>
              <a:t>分钟之内。</a:t>
            </a:r>
            <a:endParaRPr lang="en-US" sz="1600" dirty="0">
              <a:solidFill>
                <a:schemeClr val="bg1"/>
              </a:solidFill>
              <a:latin typeface="+mn-ea"/>
            </a:endParaRPr>
          </a:p>
        </p:txBody>
      </p:sp>
      <p:sp>
        <p:nvSpPr>
          <p:cNvPr id="39" name="Rectangle 38"/>
          <p:cNvSpPr/>
          <p:nvPr/>
        </p:nvSpPr>
        <p:spPr>
          <a:xfrm>
            <a:off x="795" y="6270946"/>
            <a:ext cx="12190412" cy="2304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dirty="0">
              <a:latin typeface="+mn-ea"/>
            </a:endParaRPr>
          </a:p>
        </p:txBody>
      </p:sp>
      <p:sp>
        <p:nvSpPr>
          <p:cNvPr id="40" name="Rectangle 39"/>
          <p:cNvSpPr/>
          <p:nvPr/>
        </p:nvSpPr>
        <p:spPr>
          <a:xfrm>
            <a:off x="6240921" y="4015028"/>
            <a:ext cx="3796635" cy="400097"/>
          </a:xfrm>
          <a:prstGeom prst="rect">
            <a:avLst/>
          </a:prstGeom>
        </p:spPr>
        <p:txBody>
          <a:bodyPr wrap="square" lIns="121908" tIns="60954" rIns="121908" bIns="60954">
            <a:spAutoFit/>
          </a:bodyPr>
          <a:lstStyle/>
          <a:p>
            <a:pPr algn="ctr"/>
            <a:r>
              <a:rPr lang="zh-CN" altLang="en-US" b="1" dirty="0">
                <a:solidFill>
                  <a:schemeClr val="bg1"/>
                </a:solidFill>
                <a:latin typeface="+mn-ea"/>
              </a:rPr>
              <a:t>添加标题</a:t>
            </a:r>
            <a:endParaRPr lang="en-US" altLang="zh-CN" b="1" dirty="0">
              <a:solidFill>
                <a:schemeClr val="bg1"/>
              </a:solidFill>
              <a:latin typeface="+mn-ea"/>
            </a:endParaRPr>
          </a:p>
        </p:txBody>
      </p:sp>
      <p:cxnSp>
        <p:nvCxnSpPr>
          <p:cNvPr id="42" name="Straight Connector 41"/>
          <p:cNvCxnSpPr/>
          <p:nvPr/>
        </p:nvCxnSpPr>
        <p:spPr>
          <a:xfrm>
            <a:off x="6326399" y="4581140"/>
            <a:ext cx="345597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Right Triangle 42"/>
          <p:cNvSpPr/>
          <p:nvPr/>
        </p:nvSpPr>
        <p:spPr>
          <a:xfrm rot="18900000">
            <a:off x="5750405" y="3313783"/>
            <a:ext cx="691194" cy="691284"/>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dirty="0">
              <a:latin typeface="+mn-ea"/>
            </a:endParaRPr>
          </a:p>
        </p:txBody>
      </p:sp>
      <p:grpSp>
        <p:nvGrpSpPr>
          <p:cNvPr id="3" name="组合 2"/>
          <p:cNvGrpSpPr/>
          <p:nvPr/>
        </p:nvGrpSpPr>
        <p:grpSpPr>
          <a:xfrm>
            <a:off x="1180843" y="4392861"/>
            <a:ext cx="1144502" cy="1144651"/>
            <a:chOff x="885152" y="3294645"/>
            <a:chExt cx="858488" cy="858488"/>
          </a:xfrm>
        </p:grpSpPr>
        <p:sp>
          <p:nvSpPr>
            <p:cNvPr id="24" name="Rounded Rectangle 23"/>
            <p:cNvSpPr>
              <a:spLocks noChangeAspect="1"/>
            </p:cNvSpPr>
            <p:nvPr/>
          </p:nvSpPr>
          <p:spPr>
            <a:xfrm>
              <a:off x="885152" y="3294645"/>
              <a:ext cx="858488" cy="858488"/>
            </a:xfrm>
            <a:prstGeom prst="roundRect">
              <a:avLst/>
            </a:prstGeom>
            <a:no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00" dirty="0">
                <a:solidFill>
                  <a:schemeClr val="bg1"/>
                </a:solidFill>
                <a:latin typeface="+mn-ea"/>
              </a:endParaRPr>
            </a:p>
          </p:txBody>
        </p:sp>
        <p:sp>
          <p:nvSpPr>
            <p:cNvPr id="31" name="Freeform 139"/>
            <p:cNvSpPr/>
            <p:nvPr/>
          </p:nvSpPr>
          <p:spPr bwMode="auto">
            <a:xfrm>
              <a:off x="1054039" y="3526716"/>
              <a:ext cx="520713" cy="394347"/>
            </a:xfrm>
            <a:custGeom>
              <a:avLst/>
              <a:gdLst>
                <a:gd name="T0" fmla="*/ 143 w 165"/>
                <a:gd name="T1" fmla="*/ 19 h 125"/>
                <a:gd name="T2" fmla="*/ 34 w 165"/>
                <a:gd name="T3" fmla="*/ 19 h 125"/>
                <a:gd name="T4" fmla="*/ 30 w 165"/>
                <a:gd name="T5" fmla="*/ 5 h 125"/>
                <a:gd name="T6" fmla="*/ 29 w 165"/>
                <a:gd name="T7" fmla="*/ 4 h 125"/>
                <a:gd name="T8" fmla="*/ 29 w 165"/>
                <a:gd name="T9" fmla="*/ 4 h 125"/>
                <a:gd name="T10" fmla="*/ 28 w 165"/>
                <a:gd name="T11" fmla="*/ 3 h 125"/>
                <a:gd name="T12" fmla="*/ 28 w 165"/>
                <a:gd name="T13" fmla="*/ 2 h 125"/>
                <a:gd name="T14" fmla="*/ 28 w 165"/>
                <a:gd name="T15" fmla="*/ 2 h 125"/>
                <a:gd name="T16" fmla="*/ 27 w 165"/>
                <a:gd name="T17" fmla="*/ 1 h 125"/>
                <a:gd name="T18" fmla="*/ 27 w 165"/>
                <a:gd name="T19" fmla="*/ 1 h 125"/>
                <a:gd name="T20" fmla="*/ 22 w 165"/>
                <a:gd name="T21" fmla="*/ 0 h 125"/>
                <a:gd name="T22" fmla="*/ 7 w 165"/>
                <a:gd name="T23" fmla="*/ 2 h 125"/>
                <a:gd name="T24" fmla="*/ 0 w 165"/>
                <a:gd name="T25" fmla="*/ 9 h 125"/>
                <a:gd name="T26" fmla="*/ 7 w 165"/>
                <a:gd name="T27" fmla="*/ 15 h 125"/>
                <a:gd name="T28" fmla="*/ 18 w 165"/>
                <a:gd name="T29" fmla="*/ 14 h 125"/>
                <a:gd name="T30" fmla="*/ 45 w 165"/>
                <a:gd name="T31" fmla="*/ 99 h 125"/>
                <a:gd name="T32" fmla="*/ 42 w 165"/>
                <a:gd name="T33" fmla="*/ 109 h 125"/>
                <a:gd name="T34" fmla="*/ 58 w 165"/>
                <a:gd name="T35" fmla="*/ 125 h 125"/>
                <a:gd name="T36" fmla="*/ 73 w 165"/>
                <a:gd name="T37" fmla="*/ 116 h 125"/>
                <a:gd name="T38" fmla="*/ 94 w 165"/>
                <a:gd name="T39" fmla="*/ 116 h 125"/>
                <a:gd name="T40" fmla="*/ 109 w 165"/>
                <a:gd name="T41" fmla="*/ 125 h 125"/>
                <a:gd name="T42" fmla="*/ 125 w 165"/>
                <a:gd name="T43" fmla="*/ 109 h 125"/>
                <a:gd name="T44" fmla="*/ 109 w 165"/>
                <a:gd name="T45" fmla="*/ 93 h 125"/>
                <a:gd name="T46" fmla="*/ 94 w 165"/>
                <a:gd name="T47" fmla="*/ 102 h 125"/>
                <a:gd name="T48" fmla="*/ 73 w 165"/>
                <a:gd name="T49" fmla="*/ 102 h 125"/>
                <a:gd name="T50" fmla="*/ 58 w 165"/>
                <a:gd name="T51" fmla="*/ 93 h 125"/>
                <a:gd name="T52" fmla="*/ 58 w 165"/>
                <a:gd name="T53" fmla="*/ 93 h 125"/>
                <a:gd name="T54" fmla="*/ 55 w 165"/>
                <a:gd name="T55" fmla="*/ 83 h 125"/>
                <a:gd name="T56" fmla="*/ 125 w 165"/>
                <a:gd name="T57" fmla="*/ 83 h 125"/>
                <a:gd name="T58" fmla="*/ 139 w 165"/>
                <a:gd name="T59" fmla="*/ 68 h 125"/>
                <a:gd name="T60" fmla="*/ 158 w 165"/>
                <a:gd name="T61" fmla="*/ 34 h 125"/>
                <a:gd name="T62" fmla="*/ 143 w 165"/>
                <a:gd name="T63" fmla="*/ 1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5" h="125">
                  <a:moveTo>
                    <a:pt x="143" y="19"/>
                  </a:moveTo>
                  <a:cubicBezTo>
                    <a:pt x="34" y="19"/>
                    <a:pt x="34" y="19"/>
                    <a:pt x="34" y="19"/>
                  </a:cubicBezTo>
                  <a:cubicBezTo>
                    <a:pt x="30" y="5"/>
                    <a:pt x="30" y="5"/>
                    <a:pt x="30" y="5"/>
                  </a:cubicBezTo>
                  <a:cubicBezTo>
                    <a:pt x="30" y="5"/>
                    <a:pt x="29" y="4"/>
                    <a:pt x="29" y="4"/>
                  </a:cubicBezTo>
                  <a:cubicBezTo>
                    <a:pt x="29" y="4"/>
                    <a:pt x="29" y="4"/>
                    <a:pt x="29" y="4"/>
                  </a:cubicBezTo>
                  <a:cubicBezTo>
                    <a:pt x="29" y="3"/>
                    <a:pt x="29" y="3"/>
                    <a:pt x="28" y="3"/>
                  </a:cubicBezTo>
                  <a:cubicBezTo>
                    <a:pt x="28" y="2"/>
                    <a:pt x="28" y="2"/>
                    <a:pt x="28" y="2"/>
                  </a:cubicBezTo>
                  <a:cubicBezTo>
                    <a:pt x="28" y="2"/>
                    <a:pt x="28" y="2"/>
                    <a:pt x="28" y="2"/>
                  </a:cubicBezTo>
                  <a:cubicBezTo>
                    <a:pt x="27" y="2"/>
                    <a:pt x="27" y="1"/>
                    <a:pt x="27" y="1"/>
                  </a:cubicBezTo>
                  <a:cubicBezTo>
                    <a:pt x="27" y="1"/>
                    <a:pt x="27" y="1"/>
                    <a:pt x="27" y="1"/>
                  </a:cubicBezTo>
                  <a:cubicBezTo>
                    <a:pt x="25" y="0"/>
                    <a:pt x="24" y="0"/>
                    <a:pt x="22" y="0"/>
                  </a:cubicBezTo>
                  <a:cubicBezTo>
                    <a:pt x="7" y="2"/>
                    <a:pt x="7" y="2"/>
                    <a:pt x="7" y="2"/>
                  </a:cubicBezTo>
                  <a:cubicBezTo>
                    <a:pt x="3" y="2"/>
                    <a:pt x="0" y="5"/>
                    <a:pt x="0" y="9"/>
                  </a:cubicBezTo>
                  <a:cubicBezTo>
                    <a:pt x="1" y="12"/>
                    <a:pt x="4" y="15"/>
                    <a:pt x="7" y="15"/>
                  </a:cubicBezTo>
                  <a:cubicBezTo>
                    <a:pt x="18" y="14"/>
                    <a:pt x="18" y="14"/>
                    <a:pt x="18" y="14"/>
                  </a:cubicBezTo>
                  <a:cubicBezTo>
                    <a:pt x="45" y="99"/>
                    <a:pt x="45" y="99"/>
                    <a:pt x="45" y="99"/>
                  </a:cubicBezTo>
                  <a:cubicBezTo>
                    <a:pt x="43" y="101"/>
                    <a:pt x="42" y="105"/>
                    <a:pt x="42" y="109"/>
                  </a:cubicBezTo>
                  <a:cubicBezTo>
                    <a:pt x="42" y="118"/>
                    <a:pt x="49" y="125"/>
                    <a:pt x="58" y="125"/>
                  </a:cubicBezTo>
                  <a:cubicBezTo>
                    <a:pt x="64" y="125"/>
                    <a:pt x="70" y="121"/>
                    <a:pt x="73" y="116"/>
                  </a:cubicBezTo>
                  <a:cubicBezTo>
                    <a:pt x="94" y="116"/>
                    <a:pt x="94" y="116"/>
                    <a:pt x="94" y="116"/>
                  </a:cubicBezTo>
                  <a:cubicBezTo>
                    <a:pt x="97" y="121"/>
                    <a:pt x="103" y="125"/>
                    <a:pt x="109" y="125"/>
                  </a:cubicBezTo>
                  <a:cubicBezTo>
                    <a:pt x="118" y="125"/>
                    <a:pt x="125" y="118"/>
                    <a:pt x="125" y="109"/>
                  </a:cubicBezTo>
                  <a:cubicBezTo>
                    <a:pt x="125" y="100"/>
                    <a:pt x="118" y="93"/>
                    <a:pt x="109" y="93"/>
                  </a:cubicBezTo>
                  <a:cubicBezTo>
                    <a:pt x="103" y="93"/>
                    <a:pt x="97" y="97"/>
                    <a:pt x="94" y="102"/>
                  </a:cubicBezTo>
                  <a:cubicBezTo>
                    <a:pt x="73" y="102"/>
                    <a:pt x="73" y="102"/>
                    <a:pt x="73" y="102"/>
                  </a:cubicBezTo>
                  <a:cubicBezTo>
                    <a:pt x="70" y="97"/>
                    <a:pt x="64" y="93"/>
                    <a:pt x="58" y="93"/>
                  </a:cubicBezTo>
                  <a:cubicBezTo>
                    <a:pt x="58" y="93"/>
                    <a:pt x="58" y="93"/>
                    <a:pt x="58" y="93"/>
                  </a:cubicBezTo>
                  <a:cubicBezTo>
                    <a:pt x="55" y="83"/>
                    <a:pt x="55" y="83"/>
                    <a:pt x="55" y="83"/>
                  </a:cubicBezTo>
                  <a:cubicBezTo>
                    <a:pt x="125" y="83"/>
                    <a:pt x="125" y="83"/>
                    <a:pt x="125" y="83"/>
                  </a:cubicBezTo>
                  <a:cubicBezTo>
                    <a:pt x="133" y="83"/>
                    <a:pt x="134" y="77"/>
                    <a:pt x="139" y="68"/>
                  </a:cubicBezTo>
                  <a:cubicBezTo>
                    <a:pt x="158" y="34"/>
                    <a:pt x="158" y="34"/>
                    <a:pt x="158" y="34"/>
                  </a:cubicBezTo>
                  <a:cubicBezTo>
                    <a:pt x="165" y="20"/>
                    <a:pt x="151" y="19"/>
                    <a:pt x="143" y="19"/>
                  </a:cubicBez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grpSp>
      <p:grpSp>
        <p:nvGrpSpPr>
          <p:cNvPr id="4" name="组合 3"/>
          <p:cNvGrpSpPr/>
          <p:nvPr/>
        </p:nvGrpSpPr>
        <p:grpSpPr>
          <a:xfrm>
            <a:off x="2640030" y="4392861"/>
            <a:ext cx="1144502" cy="1144651"/>
            <a:chOff x="1979685" y="3294645"/>
            <a:chExt cx="858488" cy="858488"/>
          </a:xfrm>
        </p:grpSpPr>
        <p:sp>
          <p:nvSpPr>
            <p:cNvPr id="25" name="Rounded Rectangle 24"/>
            <p:cNvSpPr>
              <a:spLocks noChangeAspect="1"/>
            </p:cNvSpPr>
            <p:nvPr/>
          </p:nvSpPr>
          <p:spPr>
            <a:xfrm>
              <a:off x="1979685" y="3294645"/>
              <a:ext cx="858488" cy="858488"/>
            </a:xfrm>
            <a:prstGeom prst="roundRect">
              <a:avLst/>
            </a:prstGeom>
            <a:no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algn="ctr"/>
              <a:endParaRPr lang="en-US" sz="3700" dirty="0">
                <a:solidFill>
                  <a:schemeClr val="bg1"/>
                </a:solidFill>
                <a:latin typeface="+mn-ea"/>
              </a:endParaRPr>
            </a:p>
          </p:txBody>
        </p:sp>
        <p:sp>
          <p:nvSpPr>
            <p:cNvPr id="33" name="Freeform 140"/>
            <p:cNvSpPr>
              <a:spLocks noEditPoints="1"/>
            </p:cNvSpPr>
            <p:nvPr/>
          </p:nvSpPr>
          <p:spPr bwMode="auto">
            <a:xfrm>
              <a:off x="2206456" y="3565075"/>
              <a:ext cx="352951" cy="352952"/>
            </a:xfrm>
            <a:custGeom>
              <a:avLst/>
              <a:gdLst>
                <a:gd name="T0" fmla="*/ 103 w 112"/>
                <a:gd name="T1" fmla="*/ 47 h 112"/>
                <a:gd name="T2" fmla="*/ 106 w 112"/>
                <a:gd name="T3" fmla="*/ 36 h 112"/>
                <a:gd name="T4" fmla="*/ 102 w 112"/>
                <a:gd name="T5" fmla="*/ 22 h 112"/>
                <a:gd name="T6" fmla="*/ 92 w 112"/>
                <a:gd name="T7" fmla="*/ 25 h 112"/>
                <a:gd name="T8" fmla="*/ 90 w 112"/>
                <a:gd name="T9" fmla="*/ 14 h 112"/>
                <a:gd name="T10" fmla="*/ 79 w 112"/>
                <a:gd name="T11" fmla="*/ 4 h 112"/>
                <a:gd name="T12" fmla="*/ 71 w 112"/>
                <a:gd name="T13" fmla="*/ 11 h 112"/>
                <a:gd name="T14" fmla="*/ 64 w 112"/>
                <a:gd name="T15" fmla="*/ 3 h 112"/>
                <a:gd name="T16" fmla="*/ 50 w 112"/>
                <a:gd name="T17" fmla="*/ 0 h 112"/>
                <a:gd name="T18" fmla="*/ 47 w 112"/>
                <a:gd name="T19" fmla="*/ 10 h 112"/>
                <a:gd name="T20" fmla="*/ 37 w 112"/>
                <a:gd name="T21" fmla="*/ 6 h 112"/>
                <a:gd name="T22" fmla="*/ 23 w 112"/>
                <a:gd name="T23" fmla="*/ 11 h 112"/>
                <a:gd name="T24" fmla="*/ 25 w 112"/>
                <a:gd name="T25" fmla="*/ 20 h 112"/>
                <a:gd name="T26" fmla="*/ 14 w 112"/>
                <a:gd name="T27" fmla="*/ 22 h 112"/>
                <a:gd name="T28" fmla="*/ 5 w 112"/>
                <a:gd name="T29" fmla="*/ 33 h 112"/>
                <a:gd name="T30" fmla="*/ 12 w 112"/>
                <a:gd name="T31" fmla="*/ 41 h 112"/>
                <a:gd name="T32" fmla="*/ 3 w 112"/>
                <a:gd name="T33" fmla="*/ 48 h 112"/>
                <a:gd name="T34" fmla="*/ 0 w 112"/>
                <a:gd name="T35" fmla="*/ 62 h 112"/>
                <a:gd name="T36" fmla="*/ 10 w 112"/>
                <a:gd name="T37" fmla="*/ 65 h 112"/>
                <a:gd name="T38" fmla="*/ 6 w 112"/>
                <a:gd name="T39" fmla="*/ 75 h 112"/>
                <a:gd name="T40" fmla="*/ 11 w 112"/>
                <a:gd name="T41" fmla="*/ 89 h 112"/>
                <a:gd name="T42" fmla="*/ 21 w 112"/>
                <a:gd name="T43" fmla="*/ 87 h 112"/>
                <a:gd name="T44" fmla="*/ 23 w 112"/>
                <a:gd name="T45" fmla="*/ 98 h 112"/>
                <a:gd name="T46" fmla="*/ 34 w 112"/>
                <a:gd name="T47" fmla="*/ 108 h 112"/>
                <a:gd name="T48" fmla="*/ 41 w 112"/>
                <a:gd name="T49" fmla="*/ 101 h 112"/>
                <a:gd name="T50" fmla="*/ 48 w 112"/>
                <a:gd name="T51" fmla="*/ 109 h 112"/>
                <a:gd name="T52" fmla="*/ 63 w 112"/>
                <a:gd name="T53" fmla="*/ 112 h 112"/>
                <a:gd name="T54" fmla="*/ 66 w 112"/>
                <a:gd name="T55" fmla="*/ 102 h 112"/>
                <a:gd name="T56" fmla="*/ 76 w 112"/>
                <a:gd name="T57" fmla="*/ 106 h 112"/>
                <a:gd name="T58" fmla="*/ 90 w 112"/>
                <a:gd name="T59" fmla="*/ 101 h 112"/>
                <a:gd name="T60" fmla="*/ 88 w 112"/>
                <a:gd name="T61" fmla="*/ 91 h 112"/>
                <a:gd name="T62" fmla="*/ 98 w 112"/>
                <a:gd name="T63" fmla="*/ 89 h 112"/>
                <a:gd name="T64" fmla="*/ 108 w 112"/>
                <a:gd name="T65" fmla="*/ 78 h 112"/>
                <a:gd name="T66" fmla="*/ 101 w 112"/>
                <a:gd name="T67" fmla="*/ 71 h 112"/>
                <a:gd name="T68" fmla="*/ 110 w 112"/>
                <a:gd name="T69" fmla="*/ 64 h 112"/>
                <a:gd name="T70" fmla="*/ 112 w 112"/>
                <a:gd name="T71" fmla="*/ 49 h 112"/>
                <a:gd name="T72" fmla="*/ 56 w 112"/>
                <a:gd name="T73" fmla="*/ 86 h 112"/>
                <a:gd name="T74" fmla="*/ 56 w 112"/>
                <a:gd name="T75" fmla="*/ 26 h 112"/>
                <a:gd name="T76" fmla="*/ 56 w 112"/>
                <a:gd name="T7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34" name="Freeform 141"/>
            <p:cNvSpPr>
              <a:spLocks noEditPoints="1"/>
            </p:cNvSpPr>
            <p:nvPr/>
          </p:nvSpPr>
          <p:spPr bwMode="auto">
            <a:xfrm>
              <a:off x="2491868" y="3469212"/>
              <a:ext cx="163404" cy="165582"/>
            </a:xfrm>
            <a:custGeom>
              <a:avLst/>
              <a:gdLst>
                <a:gd name="T0" fmla="*/ 48 w 52"/>
                <a:gd name="T1" fmla="*/ 23 h 52"/>
                <a:gd name="T2" fmla="*/ 50 w 52"/>
                <a:gd name="T3" fmla="*/ 17 h 52"/>
                <a:gd name="T4" fmla="*/ 48 w 52"/>
                <a:gd name="T5" fmla="*/ 11 h 52"/>
                <a:gd name="T6" fmla="*/ 44 w 52"/>
                <a:gd name="T7" fmla="*/ 12 h 52"/>
                <a:gd name="T8" fmla="*/ 42 w 52"/>
                <a:gd name="T9" fmla="*/ 6 h 52"/>
                <a:gd name="T10" fmla="*/ 38 w 52"/>
                <a:gd name="T11" fmla="*/ 2 h 52"/>
                <a:gd name="T12" fmla="*/ 34 w 52"/>
                <a:gd name="T13" fmla="*/ 5 h 52"/>
                <a:gd name="T14" fmla="*/ 30 w 52"/>
                <a:gd name="T15" fmla="*/ 1 h 52"/>
                <a:gd name="T16" fmla="*/ 24 w 52"/>
                <a:gd name="T17" fmla="*/ 0 h 52"/>
                <a:gd name="T18" fmla="*/ 23 w 52"/>
                <a:gd name="T19" fmla="*/ 4 h 52"/>
                <a:gd name="T20" fmla="*/ 17 w 52"/>
                <a:gd name="T21" fmla="*/ 2 h 52"/>
                <a:gd name="T22" fmla="*/ 11 w 52"/>
                <a:gd name="T23" fmla="*/ 4 h 52"/>
                <a:gd name="T24" fmla="*/ 12 w 52"/>
                <a:gd name="T25" fmla="*/ 8 h 52"/>
                <a:gd name="T26" fmla="*/ 6 w 52"/>
                <a:gd name="T27" fmla="*/ 10 h 52"/>
                <a:gd name="T28" fmla="*/ 2 w 52"/>
                <a:gd name="T29" fmla="*/ 14 h 52"/>
                <a:gd name="T30" fmla="*/ 6 w 52"/>
                <a:gd name="T31" fmla="*/ 18 h 52"/>
                <a:gd name="T32" fmla="*/ 1 w 52"/>
                <a:gd name="T33" fmla="*/ 22 h 52"/>
                <a:gd name="T34" fmla="*/ 0 w 52"/>
                <a:gd name="T35" fmla="*/ 28 h 52"/>
                <a:gd name="T36" fmla="*/ 4 w 52"/>
                <a:gd name="T37" fmla="*/ 29 h 52"/>
                <a:gd name="T38" fmla="*/ 2 w 52"/>
                <a:gd name="T39" fmla="*/ 35 h 52"/>
                <a:gd name="T40" fmla="*/ 4 w 52"/>
                <a:gd name="T41" fmla="*/ 41 h 52"/>
                <a:gd name="T42" fmla="*/ 9 w 52"/>
                <a:gd name="T43" fmla="*/ 40 h 52"/>
                <a:gd name="T44" fmla="*/ 10 w 52"/>
                <a:gd name="T45" fmla="*/ 46 h 52"/>
                <a:gd name="T46" fmla="*/ 15 w 52"/>
                <a:gd name="T47" fmla="*/ 50 h 52"/>
                <a:gd name="T48" fmla="*/ 18 w 52"/>
                <a:gd name="T49" fmla="*/ 47 h 52"/>
                <a:gd name="T50" fmla="*/ 22 w 52"/>
                <a:gd name="T51" fmla="*/ 51 h 52"/>
                <a:gd name="T52" fmla="*/ 28 w 52"/>
                <a:gd name="T53" fmla="*/ 52 h 52"/>
                <a:gd name="T54" fmla="*/ 29 w 52"/>
                <a:gd name="T55" fmla="*/ 48 h 52"/>
                <a:gd name="T56" fmla="*/ 35 w 52"/>
                <a:gd name="T57" fmla="*/ 50 h 52"/>
                <a:gd name="T58" fmla="*/ 41 w 52"/>
                <a:gd name="T59" fmla="*/ 48 h 52"/>
                <a:gd name="T60" fmla="*/ 40 w 52"/>
                <a:gd name="T61" fmla="*/ 43 h 52"/>
                <a:gd name="T62" fmla="*/ 46 w 52"/>
                <a:gd name="T63" fmla="*/ 42 h 52"/>
                <a:gd name="T64" fmla="*/ 50 w 52"/>
                <a:gd name="T65" fmla="*/ 37 h 52"/>
                <a:gd name="T66" fmla="*/ 47 w 52"/>
                <a:gd name="T67" fmla="*/ 34 h 52"/>
                <a:gd name="T68" fmla="*/ 51 w 52"/>
                <a:gd name="T69" fmla="*/ 30 h 52"/>
                <a:gd name="T70" fmla="*/ 52 w 52"/>
                <a:gd name="T71" fmla="*/ 24 h 52"/>
                <a:gd name="T72" fmla="*/ 26 w 52"/>
                <a:gd name="T73" fmla="*/ 40 h 52"/>
                <a:gd name="T74" fmla="*/ 26 w 52"/>
                <a:gd name="T75" fmla="*/ 12 h 52"/>
                <a:gd name="T76" fmla="*/ 26 w 52"/>
                <a:gd name="T77"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52">
                  <a:moveTo>
                    <a:pt x="51" y="23"/>
                  </a:moveTo>
                  <a:cubicBezTo>
                    <a:pt x="48" y="23"/>
                    <a:pt x="48" y="23"/>
                    <a:pt x="48" y="23"/>
                  </a:cubicBezTo>
                  <a:cubicBezTo>
                    <a:pt x="48" y="21"/>
                    <a:pt x="48" y="20"/>
                    <a:pt x="47" y="18"/>
                  </a:cubicBezTo>
                  <a:cubicBezTo>
                    <a:pt x="50" y="17"/>
                    <a:pt x="50" y="17"/>
                    <a:pt x="50" y="17"/>
                  </a:cubicBezTo>
                  <a:cubicBezTo>
                    <a:pt x="50" y="16"/>
                    <a:pt x="51" y="16"/>
                    <a:pt x="50" y="15"/>
                  </a:cubicBezTo>
                  <a:cubicBezTo>
                    <a:pt x="48" y="11"/>
                    <a:pt x="48" y="11"/>
                    <a:pt x="48" y="11"/>
                  </a:cubicBezTo>
                  <a:cubicBezTo>
                    <a:pt x="48" y="10"/>
                    <a:pt x="47" y="10"/>
                    <a:pt x="46" y="11"/>
                  </a:cubicBezTo>
                  <a:cubicBezTo>
                    <a:pt x="44" y="12"/>
                    <a:pt x="44" y="12"/>
                    <a:pt x="44" y="12"/>
                  </a:cubicBezTo>
                  <a:cubicBezTo>
                    <a:pt x="43" y="11"/>
                    <a:pt x="42" y="10"/>
                    <a:pt x="40" y="9"/>
                  </a:cubicBezTo>
                  <a:cubicBezTo>
                    <a:pt x="42" y="6"/>
                    <a:pt x="42" y="6"/>
                    <a:pt x="42" y="6"/>
                  </a:cubicBezTo>
                  <a:cubicBezTo>
                    <a:pt x="42" y="6"/>
                    <a:pt x="42" y="5"/>
                    <a:pt x="42" y="4"/>
                  </a:cubicBezTo>
                  <a:cubicBezTo>
                    <a:pt x="38" y="2"/>
                    <a:pt x="38" y="2"/>
                    <a:pt x="38" y="2"/>
                  </a:cubicBezTo>
                  <a:cubicBezTo>
                    <a:pt x="37" y="2"/>
                    <a:pt x="36" y="2"/>
                    <a:pt x="36" y="3"/>
                  </a:cubicBezTo>
                  <a:cubicBezTo>
                    <a:pt x="34" y="5"/>
                    <a:pt x="34" y="5"/>
                    <a:pt x="34" y="5"/>
                  </a:cubicBezTo>
                  <a:cubicBezTo>
                    <a:pt x="33" y="5"/>
                    <a:pt x="32" y="4"/>
                    <a:pt x="30" y="4"/>
                  </a:cubicBezTo>
                  <a:cubicBezTo>
                    <a:pt x="30" y="1"/>
                    <a:pt x="30" y="1"/>
                    <a:pt x="30" y="1"/>
                  </a:cubicBezTo>
                  <a:cubicBezTo>
                    <a:pt x="30" y="0"/>
                    <a:pt x="29" y="0"/>
                    <a:pt x="29" y="0"/>
                  </a:cubicBezTo>
                  <a:cubicBezTo>
                    <a:pt x="24" y="0"/>
                    <a:pt x="24" y="0"/>
                    <a:pt x="24" y="0"/>
                  </a:cubicBezTo>
                  <a:cubicBezTo>
                    <a:pt x="24" y="0"/>
                    <a:pt x="23" y="0"/>
                    <a:pt x="23" y="1"/>
                  </a:cubicBezTo>
                  <a:cubicBezTo>
                    <a:pt x="23" y="4"/>
                    <a:pt x="23" y="4"/>
                    <a:pt x="23" y="4"/>
                  </a:cubicBezTo>
                  <a:cubicBezTo>
                    <a:pt x="21" y="4"/>
                    <a:pt x="20" y="5"/>
                    <a:pt x="19" y="5"/>
                  </a:cubicBezTo>
                  <a:cubicBezTo>
                    <a:pt x="17" y="2"/>
                    <a:pt x="17" y="2"/>
                    <a:pt x="17" y="2"/>
                  </a:cubicBezTo>
                  <a:cubicBezTo>
                    <a:pt x="17" y="2"/>
                    <a:pt x="16" y="1"/>
                    <a:pt x="15" y="2"/>
                  </a:cubicBezTo>
                  <a:cubicBezTo>
                    <a:pt x="11" y="4"/>
                    <a:pt x="11" y="4"/>
                    <a:pt x="11" y="4"/>
                  </a:cubicBezTo>
                  <a:cubicBezTo>
                    <a:pt x="11" y="4"/>
                    <a:pt x="11" y="5"/>
                    <a:pt x="11" y="6"/>
                  </a:cubicBezTo>
                  <a:cubicBezTo>
                    <a:pt x="12" y="8"/>
                    <a:pt x="12" y="8"/>
                    <a:pt x="12" y="8"/>
                  </a:cubicBezTo>
                  <a:cubicBezTo>
                    <a:pt x="11" y="9"/>
                    <a:pt x="10" y="10"/>
                    <a:pt x="9" y="12"/>
                  </a:cubicBezTo>
                  <a:cubicBezTo>
                    <a:pt x="6" y="10"/>
                    <a:pt x="6" y="10"/>
                    <a:pt x="6" y="10"/>
                  </a:cubicBezTo>
                  <a:cubicBezTo>
                    <a:pt x="6" y="10"/>
                    <a:pt x="5" y="10"/>
                    <a:pt x="5" y="10"/>
                  </a:cubicBezTo>
                  <a:cubicBezTo>
                    <a:pt x="2" y="14"/>
                    <a:pt x="2" y="14"/>
                    <a:pt x="2" y="14"/>
                  </a:cubicBezTo>
                  <a:cubicBezTo>
                    <a:pt x="2" y="15"/>
                    <a:pt x="2" y="16"/>
                    <a:pt x="3" y="16"/>
                  </a:cubicBezTo>
                  <a:cubicBezTo>
                    <a:pt x="6" y="18"/>
                    <a:pt x="6" y="18"/>
                    <a:pt x="6" y="18"/>
                  </a:cubicBezTo>
                  <a:cubicBezTo>
                    <a:pt x="5" y="19"/>
                    <a:pt x="5" y="21"/>
                    <a:pt x="4" y="22"/>
                  </a:cubicBezTo>
                  <a:cubicBezTo>
                    <a:pt x="1" y="22"/>
                    <a:pt x="1" y="22"/>
                    <a:pt x="1" y="22"/>
                  </a:cubicBezTo>
                  <a:cubicBezTo>
                    <a:pt x="0" y="22"/>
                    <a:pt x="0" y="23"/>
                    <a:pt x="0" y="23"/>
                  </a:cubicBezTo>
                  <a:cubicBezTo>
                    <a:pt x="0" y="28"/>
                    <a:pt x="0" y="28"/>
                    <a:pt x="0" y="28"/>
                  </a:cubicBezTo>
                  <a:cubicBezTo>
                    <a:pt x="0" y="29"/>
                    <a:pt x="0" y="29"/>
                    <a:pt x="1" y="29"/>
                  </a:cubicBezTo>
                  <a:cubicBezTo>
                    <a:pt x="4" y="29"/>
                    <a:pt x="4" y="29"/>
                    <a:pt x="4" y="29"/>
                  </a:cubicBezTo>
                  <a:cubicBezTo>
                    <a:pt x="4" y="31"/>
                    <a:pt x="5" y="32"/>
                    <a:pt x="5" y="34"/>
                  </a:cubicBezTo>
                  <a:cubicBezTo>
                    <a:pt x="2" y="35"/>
                    <a:pt x="2" y="35"/>
                    <a:pt x="2" y="35"/>
                  </a:cubicBezTo>
                  <a:cubicBezTo>
                    <a:pt x="2" y="36"/>
                    <a:pt x="2" y="36"/>
                    <a:pt x="2" y="37"/>
                  </a:cubicBezTo>
                  <a:cubicBezTo>
                    <a:pt x="4" y="41"/>
                    <a:pt x="4" y="41"/>
                    <a:pt x="4" y="41"/>
                  </a:cubicBezTo>
                  <a:cubicBezTo>
                    <a:pt x="5" y="41"/>
                    <a:pt x="5" y="42"/>
                    <a:pt x="6" y="41"/>
                  </a:cubicBezTo>
                  <a:cubicBezTo>
                    <a:pt x="9" y="40"/>
                    <a:pt x="9" y="40"/>
                    <a:pt x="9" y="40"/>
                  </a:cubicBezTo>
                  <a:cubicBezTo>
                    <a:pt x="10" y="41"/>
                    <a:pt x="11" y="42"/>
                    <a:pt x="12" y="43"/>
                  </a:cubicBezTo>
                  <a:cubicBezTo>
                    <a:pt x="10" y="46"/>
                    <a:pt x="10" y="46"/>
                    <a:pt x="10" y="46"/>
                  </a:cubicBezTo>
                  <a:cubicBezTo>
                    <a:pt x="10" y="46"/>
                    <a:pt x="10" y="47"/>
                    <a:pt x="11" y="47"/>
                  </a:cubicBezTo>
                  <a:cubicBezTo>
                    <a:pt x="15" y="50"/>
                    <a:pt x="15" y="50"/>
                    <a:pt x="15" y="50"/>
                  </a:cubicBezTo>
                  <a:cubicBezTo>
                    <a:pt x="15" y="50"/>
                    <a:pt x="16" y="50"/>
                    <a:pt x="16" y="49"/>
                  </a:cubicBezTo>
                  <a:cubicBezTo>
                    <a:pt x="18" y="47"/>
                    <a:pt x="18" y="47"/>
                    <a:pt x="18" y="47"/>
                  </a:cubicBezTo>
                  <a:cubicBezTo>
                    <a:pt x="19" y="47"/>
                    <a:pt x="21" y="48"/>
                    <a:pt x="22" y="48"/>
                  </a:cubicBezTo>
                  <a:cubicBezTo>
                    <a:pt x="22" y="51"/>
                    <a:pt x="22" y="51"/>
                    <a:pt x="22" y="51"/>
                  </a:cubicBezTo>
                  <a:cubicBezTo>
                    <a:pt x="22" y="52"/>
                    <a:pt x="23" y="52"/>
                    <a:pt x="24" y="52"/>
                  </a:cubicBezTo>
                  <a:cubicBezTo>
                    <a:pt x="28" y="52"/>
                    <a:pt x="28" y="52"/>
                    <a:pt x="28" y="52"/>
                  </a:cubicBezTo>
                  <a:cubicBezTo>
                    <a:pt x="29" y="52"/>
                    <a:pt x="29" y="52"/>
                    <a:pt x="29" y="51"/>
                  </a:cubicBezTo>
                  <a:cubicBezTo>
                    <a:pt x="29" y="48"/>
                    <a:pt x="29" y="48"/>
                    <a:pt x="29" y="48"/>
                  </a:cubicBezTo>
                  <a:cubicBezTo>
                    <a:pt x="31" y="48"/>
                    <a:pt x="32" y="47"/>
                    <a:pt x="34" y="47"/>
                  </a:cubicBezTo>
                  <a:cubicBezTo>
                    <a:pt x="35" y="50"/>
                    <a:pt x="35" y="50"/>
                    <a:pt x="35" y="50"/>
                  </a:cubicBezTo>
                  <a:cubicBezTo>
                    <a:pt x="36" y="50"/>
                    <a:pt x="36" y="50"/>
                    <a:pt x="37" y="50"/>
                  </a:cubicBezTo>
                  <a:cubicBezTo>
                    <a:pt x="41" y="48"/>
                    <a:pt x="41" y="48"/>
                    <a:pt x="41" y="48"/>
                  </a:cubicBezTo>
                  <a:cubicBezTo>
                    <a:pt x="42" y="47"/>
                    <a:pt x="42" y="47"/>
                    <a:pt x="41" y="46"/>
                  </a:cubicBezTo>
                  <a:cubicBezTo>
                    <a:pt x="40" y="43"/>
                    <a:pt x="40" y="43"/>
                    <a:pt x="40" y="43"/>
                  </a:cubicBezTo>
                  <a:cubicBezTo>
                    <a:pt x="41" y="42"/>
                    <a:pt x="42" y="41"/>
                    <a:pt x="43" y="40"/>
                  </a:cubicBezTo>
                  <a:cubicBezTo>
                    <a:pt x="46" y="42"/>
                    <a:pt x="46" y="42"/>
                    <a:pt x="46" y="42"/>
                  </a:cubicBezTo>
                  <a:cubicBezTo>
                    <a:pt x="47" y="42"/>
                    <a:pt x="47" y="42"/>
                    <a:pt x="48" y="41"/>
                  </a:cubicBezTo>
                  <a:cubicBezTo>
                    <a:pt x="50" y="37"/>
                    <a:pt x="50" y="37"/>
                    <a:pt x="50" y="37"/>
                  </a:cubicBezTo>
                  <a:cubicBezTo>
                    <a:pt x="50" y="37"/>
                    <a:pt x="50" y="36"/>
                    <a:pt x="50" y="36"/>
                  </a:cubicBezTo>
                  <a:cubicBezTo>
                    <a:pt x="47" y="34"/>
                    <a:pt x="47" y="34"/>
                    <a:pt x="47" y="34"/>
                  </a:cubicBezTo>
                  <a:cubicBezTo>
                    <a:pt x="47" y="33"/>
                    <a:pt x="48" y="31"/>
                    <a:pt x="48" y="30"/>
                  </a:cubicBezTo>
                  <a:cubicBezTo>
                    <a:pt x="51" y="30"/>
                    <a:pt x="51" y="30"/>
                    <a:pt x="51" y="30"/>
                  </a:cubicBezTo>
                  <a:cubicBezTo>
                    <a:pt x="52" y="30"/>
                    <a:pt x="52" y="29"/>
                    <a:pt x="52" y="29"/>
                  </a:cubicBezTo>
                  <a:cubicBezTo>
                    <a:pt x="52" y="24"/>
                    <a:pt x="52" y="24"/>
                    <a:pt x="52" y="24"/>
                  </a:cubicBezTo>
                  <a:cubicBezTo>
                    <a:pt x="52" y="23"/>
                    <a:pt x="52" y="23"/>
                    <a:pt x="51" y="23"/>
                  </a:cubicBezTo>
                  <a:close/>
                  <a:moveTo>
                    <a:pt x="26" y="40"/>
                  </a:moveTo>
                  <a:cubicBezTo>
                    <a:pt x="18" y="40"/>
                    <a:pt x="12" y="34"/>
                    <a:pt x="12" y="26"/>
                  </a:cubicBezTo>
                  <a:cubicBezTo>
                    <a:pt x="12" y="18"/>
                    <a:pt x="18" y="12"/>
                    <a:pt x="26" y="12"/>
                  </a:cubicBezTo>
                  <a:cubicBezTo>
                    <a:pt x="34" y="12"/>
                    <a:pt x="40" y="18"/>
                    <a:pt x="40" y="26"/>
                  </a:cubicBezTo>
                  <a:cubicBezTo>
                    <a:pt x="40" y="34"/>
                    <a:pt x="34" y="40"/>
                    <a:pt x="26" y="4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grpSp>
      <p:grpSp>
        <p:nvGrpSpPr>
          <p:cNvPr id="5" name="组合 4"/>
          <p:cNvGrpSpPr/>
          <p:nvPr/>
        </p:nvGrpSpPr>
        <p:grpSpPr>
          <a:xfrm>
            <a:off x="4106706" y="4392861"/>
            <a:ext cx="1144502" cy="1144651"/>
            <a:chOff x="3079835" y="3294645"/>
            <a:chExt cx="858488" cy="858488"/>
          </a:xfrm>
        </p:grpSpPr>
        <p:sp>
          <p:nvSpPr>
            <p:cNvPr id="26" name="Rounded Rectangle 25"/>
            <p:cNvSpPr>
              <a:spLocks noChangeAspect="1"/>
            </p:cNvSpPr>
            <p:nvPr/>
          </p:nvSpPr>
          <p:spPr>
            <a:xfrm>
              <a:off x="3079835" y="3294645"/>
              <a:ext cx="858488" cy="858488"/>
            </a:xfrm>
            <a:prstGeom prst="roundRect">
              <a:avLst/>
            </a:prstGeom>
            <a:no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00" dirty="0">
                <a:solidFill>
                  <a:schemeClr val="bg1"/>
                </a:solidFill>
                <a:latin typeface="+mn-ea"/>
              </a:endParaRPr>
            </a:p>
          </p:txBody>
        </p:sp>
        <p:grpSp>
          <p:nvGrpSpPr>
            <p:cNvPr id="2" name="组合 1"/>
            <p:cNvGrpSpPr/>
            <p:nvPr/>
          </p:nvGrpSpPr>
          <p:grpSpPr>
            <a:xfrm>
              <a:off x="3187718" y="3540913"/>
              <a:ext cx="642721" cy="374738"/>
              <a:chOff x="3029730" y="2848880"/>
              <a:chExt cx="642721" cy="374738"/>
            </a:xfrm>
          </p:grpSpPr>
          <p:sp>
            <p:nvSpPr>
              <p:cNvPr id="35" name="Freeform 166"/>
              <p:cNvSpPr/>
              <p:nvPr/>
            </p:nvSpPr>
            <p:spPr bwMode="auto">
              <a:xfrm>
                <a:off x="3286818" y="2848880"/>
                <a:ext cx="385633" cy="374738"/>
              </a:xfrm>
              <a:custGeom>
                <a:avLst/>
                <a:gdLst>
                  <a:gd name="T0" fmla="*/ 49 w 122"/>
                  <a:gd name="T1" fmla="*/ 48 h 119"/>
                  <a:gd name="T2" fmla="*/ 100 w 122"/>
                  <a:gd name="T3" fmla="*/ 26 h 119"/>
                  <a:gd name="T4" fmla="*/ 43 w 122"/>
                  <a:gd name="T5" fmla="*/ 47 h 119"/>
                  <a:gd name="T6" fmla="*/ 8 w 122"/>
                  <a:gd name="T7" fmla="*/ 89 h 119"/>
                  <a:gd name="T8" fmla="*/ 22 w 122"/>
                  <a:gd name="T9" fmla="*/ 36 h 119"/>
                  <a:gd name="T10" fmla="*/ 122 w 122"/>
                  <a:gd name="T11" fmla="*/ 27 h 119"/>
                  <a:gd name="T12" fmla="*/ 72 w 122"/>
                  <a:gd name="T13" fmla="*/ 105 h 119"/>
                  <a:gd name="T14" fmla="*/ 15 w 122"/>
                  <a:gd name="T15" fmla="*/ 100 h 119"/>
                  <a:gd name="T16" fmla="*/ 49 w 122"/>
                  <a:gd name="T17" fmla="*/ 4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19">
                    <a:moveTo>
                      <a:pt x="49" y="48"/>
                    </a:moveTo>
                    <a:cubicBezTo>
                      <a:pt x="65" y="36"/>
                      <a:pt x="83" y="28"/>
                      <a:pt x="100" y="26"/>
                    </a:cubicBezTo>
                    <a:cubicBezTo>
                      <a:pt x="81" y="27"/>
                      <a:pt x="61" y="34"/>
                      <a:pt x="43" y="47"/>
                    </a:cubicBezTo>
                    <a:cubicBezTo>
                      <a:pt x="27" y="58"/>
                      <a:pt x="15" y="73"/>
                      <a:pt x="8" y="89"/>
                    </a:cubicBezTo>
                    <a:cubicBezTo>
                      <a:pt x="0" y="71"/>
                      <a:pt x="5" y="48"/>
                      <a:pt x="22" y="36"/>
                    </a:cubicBezTo>
                    <a:cubicBezTo>
                      <a:pt x="70" y="0"/>
                      <a:pt x="122" y="27"/>
                      <a:pt x="122" y="27"/>
                    </a:cubicBezTo>
                    <a:cubicBezTo>
                      <a:pt x="92" y="31"/>
                      <a:pt x="98" y="86"/>
                      <a:pt x="72" y="105"/>
                    </a:cubicBezTo>
                    <a:cubicBezTo>
                      <a:pt x="55" y="119"/>
                      <a:pt x="30" y="116"/>
                      <a:pt x="15" y="100"/>
                    </a:cubicBezTo>
                    <a:cubicBezTo>
                      <a:pt x="14" y="98"/>
                      <a:pt x="25" y="67"/>
                      <a:pt x="49" y="4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36" name="Freeform 167"/>
              <p:cNvSpPr/>
              <p:nvPr/>
            </p:nvSpPr>
            <p:spPr bwMode="auto">
              <a:xfrm>
                <a:off x="3029730" y="3044964"/>
                <a:ext cx="257088" cy="176476"/>
              </a:xfrm>
              <a:custGeom>
                <a:avLst/>
                <a:gdLst>
                  <a:gd name="T0" fmla="*/ 44 w 81"/>
                  <a:gd name="T1" fmla="*/ 18 h 56"/>
                  <a:gd name="T2" fmla="*/ 10 w 81"/>
                  <a:gd name="T3" fmla="*/ 27 h 56"/>
                  <a:gd name="T4" fmla="*/ 46 w 81"/>
                  <a:gd name="T5" fmla="*/ 15 h 56"/>
                  <a:gd name="T6" fmla="*/ 80 w 81"/>
                  <a:gd name="T7" fmla="*/ 22 h 56"/>
                  <a:gd name="T8" fmla="*/ 53 w 81"/>
                  <a:gd name="T9" fmla="*/ 1 h 56"/>
                  <a:gd name="T10" fmla="*/ 0 w 81"/>
                  <a:gd name="T11" fmla="*/ 36 h 56"/>
                  <a:gd name="T12" fmla="*/ 55 w 81"/>
                  <a:gd name="T13" fmla="*/ 55 h 56"/>
                  <a:gd name="T14" fmla="*/ 81 w 81"/>
                  <a:gd name="T15" fmla="*/ 30 h 56"/>
                  <a:gd name="T16" fmla="*/ 44 w 81"/>
                  <a:gd name="T17" fmla="*/ 1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56">
                    <a:moveTo>
                      <a:pt x="44" y="18"/>
                    </a:moveTo>
                    <a:cubicBezTo>
                      <a:pt x="31" y="18"/>
                      <a:pt x="19" y="21"/>
                      <a:pt x="10" y="27"/>
                    </a:cubicBezTo>
                    <a:cubicBezTo>
                      <a:pt x="20" y="20"/>
                      <a:pt x="32" y="15"/>
                      <a:pt x="46" y="15"/>
                    </a:cubicBezTo>
                    <a:cubicBezTo>
                      <a:pt x="59" y="14"/>
                      <a:pt x="71" y="17"/>
                      <a:pt x="80" y="22"/>
                    </a:cubicBezTo>
                    <a:cubicBezTo>
                      <a:pt x="77" y="9"/>
                      <a:pt x="66" y="0"/>
                      <a:pt x="53" y="1"/>
                    </a:cubicBezTo>
                    <a:cubicBezTo>
                      <a:pt x="15" y="2"/>
                      <a:pt x="0" y="36"/>
                      <a:pt x="0" y="36"/>
                    </a:cubicBezTo>
                    <a:cubicBezTo>
                      <a:pt x="16" y="26"/>
                      <a:pt x="35" y="56"/>
                      <a:pt x="55" y="55"/>
                    </a:cubicBezTo>
                    <a:cubicBezTo>
                      <a:pt x="69" y="55"/>
                      <a:pt x="80" y="43"/>
                      <a:pt x="81" y="30"/>
                    </a:cubicBezTo>
                    <a:cubicBezTo>
                      <a:pt x="81" y="29"/>
                      <a:pt x="63" y="17"/>
                      <a:pt x="44" y="1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37" name="Freeform 168"/>
              <p:cNvSpPr/>
              <p:nvPr/>
            </p:nvSpPr>
            <p:spPr bwMode="auto">
              <a:xfrm>
                <a:off x="3160453" y="2848880"/>
                <a:ext cx="152510" cy="189548"/>
              </a:xfrm>
              <a:custGeom>
                <a:avLst/>
                <a:gdLst>
                  <a:gd name="T0" fmla="*/ 29 w 48"/>
                  <a:gd name="T1" fmla="*/ 26 h 60"/>
                  <a:gd name="T2" fmla="*/ 13 w 48"/>
                  <a:gd name="T3" fmla="*/ 5 h 60"/>
                  <a:gd name="T4" fmla="*/ 32 w 48"/>
                  <a:gd name="T5" fmla="*/ 27 h 60"/>
                  <a:gd name="T6" fmla="*/ 37 w 48"/>
                  <a:gd name="T7" fmla="*/ 53 h 60"/>
                  <a:gd name="T8" fmla="*/ 44 w 48"/>
                  <a:gd name="T9" fmla="*/ 27 h 60"/>
                  <a:gd name="T10" fmla="*/ 3 w 48"/>
                  <a:gd name="T11" fmla="*/ 0 h 60"/>
                  <a:gd name="T12" fmla="*/ 6 w 48"/>
                  <a:gd name="T13" fmla="*/ 45 h 60"/>
                  <a:gd name="T14" fmla="*/ 32 w 48"/>
                  <a:gd name="T15" fmla="*/ 56 h 60"/>
                  <a:gd name="T16" fmla="*/ 29 w 48"/>
                  <a:gd name="T17" fmla="*/ 2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0">
                    <a:moveTo>
                      <a:pt x="29" y="26"/>
                    </a:moveTo>
                    <a:cubicBezTo>
                      <a:pt x="25" y="17"/>
                      <a:pt x="20" y="10"/>
                      <a:pt x="13" y="5"/>
                    </a:cubicBezTo>
                    <a:cubicBezTo>
                      <a:pt x="21" y="9"/>
                      <a:pt x="28" y="17"/>
                      <a:pt x="32" y="27"/>
                    </a:cubicBezTo>
                    <a:cubicBezTo>
                      <a:pt x="36" y="36"/>
                      <a:pt x="38" y="45"/>
                      <a:pt x="37" y="53"/>
                    </a:cubicBezTo>
                    <a:cubicBezTo>
                      <a:pt x="45" y="48"/>
                      <a:pt x="48" y="37"/>
                      <a:pt x="44" y="27"/>
                    </a:cubicBezTo>
                    <a:cubicBezTo>
                      <a:pt x="32" y="1"/>
                      <a:pt x="3" y="0"/>
                      <a:pt x="3" y="0"/>
                    </a:cubicBezTo>
                    <a:cubicBezTo>
                      <a:pt x="15" y="9"/>
                      <a:pt x="0" y="31"/>
                      <a:pt x="6" y="45"/>
                    </a:cubicBezTo>
                    <a:cubicBezTo>
                      <a:pt x="10" y="55"/>
                      <a:pt x="22" y="60"/>
                      <a:pt x="32" y="56"/>
                    </a:cubicBezTo>
                    <a:cubicBezTo>
                      <a:pt x="32" y="56"/>
                      <a:pt x="35" y="40"/>
                      <a:pt x="29" y="2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additive="base">
                                        <p:cTn id="12" dur="500" fill="hold"/>
                                        <p:tgtEl>
                                          <p:spTgt spid="39"/>
                                        </p:tgtEl>
                                        <p:attrNameLst>
                                          <p:attrName>ppt_x</p:attrName>
                                        </p:attrNameLst>
                                      </p:cBhvr>
                                      <p:tavLst>
                                        <p:tav tm="0">
                                          <p:val>
                                            <p:strVal val="#ppt_x"/>
                                          </p:val>
                                        </p:tav>
                                        <p:tav tm="100000">
                                          <p:val>
                                            <p:strVal val="#ppt_x"/>
                                          </p:val>
                                        </p:tav>
                                      </p:tavLst>
                                    </p:anim>
                                    <p:anim calcmode="lin" valueType="num">
                                      <p:cBhvr additive="base">
                                        <p:cTn id="13" dur="500" fill="hold"/>
                                        <p:tgtEl>
                                          <p:spTgt spid="3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1" accel="50000" decel="5000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additive="base">
                                        <p:cTn id="17" dur="500" fill="hold"/>
                                        <p:tgtEl>
                                          <p:spTgt spid="43"/>
                                        </p:tgtEl>
                                        <p:attrNameLst>
                                          <p:attrName>ppt_x</p:attrName>
                                        </p:attrNameLst>
                                      </p:cBhvr>
                                      <p:tavLst>
                                        <p:tav tm="0">
                                          <p:val>
                                            <p:strVal val="#ppt_x"/>
                                          </p:val>
                                        </p:tav>
                                        <p:tav tm="100000">
                                          <p:val>
                                            <p:strVal val="#ppt_x"/>
                                          </p:val>
                                        </p:tav>
                                      </p:tavLst>
                                    </p:anim>
                                    <p:anim calcmode="lin" valueType="num">
                                      <p:cBhvr additive="base">
                                        <p:cTn id="18" dur="500" fill="hold"/>
                                        <p:tgtEl>
                                          <p:spTgt spid="43"/>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accel="50000" decel="5000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500"/>
                                        <p:tgtEl>
                                          <p:spTgt spid="40"/>
                                        </p:tgtEl>
                                      </p:cBhvr>
                                    </p:animEffect>
                                  </p:childTnLst>
                                </p:cTn>
                              </p:par>
                            </p:childTnLst>
                          </p:cTn>
                        </p:par>
                        <p:par>
                          <p:cTn id="38" fill="hold">
                            <p:stCondLst>
                              <p:cond delay="3500"/>
                            </p:stCondLst>
                            <p:childTnLst>
                              <p:par>
                                <p:cTn id="39" presetID="18" presetClass="entr" presetSubtype="12" fill="hold"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strips(downLeft)">
                                      <p:cBhvr>
                                        <p:cTn id="41" dur="500"/>
                                        <p:tgtEl>
                                          <p:spTgt spid="42"/>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p:bldP spid="39" grpId="0" animBg="1"/>
      <p:bldP spid="40" grpId="0"/>
      <p:bldP spid="4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1068324" y="1860517"/>
            <a:ext cx="2969512" cy="2976565"/>
            <a:chOff x="800752" y="1176303"/>
            <a:chExt cx="2227424" cy="2232424"/>
          </a:xfrm>
        </p:grpSpPr>
        <p:grpSp>
          <p:nvGrpSpPr>
            <p:cNvPr id="3" name="组合 2"/>
            <p:cNvGrpSpPr/>
            <p:nvPr/>
          </p:nvGrpSpPr>
          <p:grpSpPr>
            <a:xfrm>
              <a:off x="800752" y="1176303"/>
              <a:ext cx="2227424" cy="2232424"/>
              <a:chOff x="1529375" y="1276859"/>
              <a:chExt cx="2373418" cy="2378746"/>
            </a:xfrm>
          </p:grpSpPr>
          <p:sp>
            <p:nvSpPr>
              <p:cNvPr id="8" name="椭圆 1"/>
              <p:cNvSpPr/>
              <p:nvPr/>
            </p:nvSpPr>
            <p:spPr>
              <a:xfrm>
                <a:off x="1529375" y="1276859"/>
                <a:ext cx="2373418" cy="2378746"/>
              </a:xfrm>
              <a:custGeom>
                <a:avLst/>
                <a:gdLst/>
                <a:ahLst/>
                <a:cxnLst/>
                <a:rect l="l" t="t" r="r" b="b"/>
                <a:pathLst>
                  <a:path w="2373418" h="2378746">
                    <a:moveTo>
                      <a:pt x="1189373" y="0"/>
                    </a:moveTo>
                    <a:lnTo>
                      <a:pt x="1189373" y="287688"/>
                    </a:lnTo>
                    <a:cubicBezTo>
                      <a:pt x="691386" y="287688"/>
                      <a:pt x="287688" y="691386"/>
                      <a:pt x="287688" y="1189373"/>
                    </a:cubicBezTo>
                    <a:cubicBezTo>
                      <a:pt x="287688" y="1687360"/>
                      <a:pt x="691386" y="2091058"/>
                      <a:pt x="1189373" y="2091058"/>
                    </a:cubicBezTo>
                    <a:cubicBezTo>
                      <a:pt x="1651642" y="2091058"/>
                      <a:pt x="2032663" y="1743194"/>
                      <a:pt x="2084369" y="1294891"/>
                    </a:cubicBezTo>
                    <a:lnTo>
                      <a:pt x="2373418" y="1294891"/>
                    </a:lnTo>
                    <a:cubicBezTo>
                      <a:pt x="2320695" y="1902370"/>
                      <a:pt x="1810666" y="2378746"/>
                      <a:pt x="1189373" y="2378746"/>
                    </a:cubicBezTo>
                    <a:cubicBezTo>
                      <a:pt x="532500" y="2378746"/>
                      <a:pt x="0" y="1846246"/>
                      <a:pt x="0" y="1189373"/>
                    </a:cubicBezTo>
                    <a:cubicBezTo>
                      <a:pt x="0" y="532500"/>
                      <a:pt x="532500" y="0"/>
                      <a:pt x="1189373" y="0"/>
                    </a:cubicBezTo>
                    <a:close/>
                  </a:path>
                </a:pathLst>
              </a:custGeom>
              <a:solidFill>
                <a:schemeClr val="accent1"/>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latin typeface="+mj-ea"/>
                  <a:ea typeface="+mj-ea"/>
                </a:endParaRPr>
              </a:p>
            </p:txBody>
          </p:sp>
          <p:sp>
            <p:nvSpPr>
              <p:cNvPr id="9" name="椭圆 8"/>
              <p:cNvSpPr/>
              <p:nvPr/>
            </p:nvSpPr>
            <p:spPr>
              <a:xfrm>
                <a:off x="1636782" y="1386930"/>
                <a:ext cx="2158604" cy="2158604"/>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j-ea"/>
                  <a:ea typeface="+mj-ea"/>
                </a:endParaRPr>
              </a:p>
            </p:txBody>
          </p:sp>
        </p:grpSp>
        <p:sp>
          <p:nvSpPr>
            <p:cNvPr id="4" name="TextBox 3"/>
            <p:cNvSpPr txBox="1"/>
            <p:nvPr/>
          </p:nvSpPr>
          <p:spPr>
            <a:xfrm>
              <a:off x="1546202" y="1844450"/>
              <a:ext cx="773389" cy="438581"/>
            </a:xfrm>
            <a:prstGeom prst="rect">
              <a:avLst/>
            </a:prstGeom>
            <a:noFill/>
          </p:spPr>
          <p:txBody>
            <a:bodyPr wrap="none" rtlCol="0">
              <a:spAutoFit/>
            </a:bodyPr>
            <a:lstStyle/>
            <a:p>
              <a:r>
                <a:rPr lang="en-US" altLang="zh-CN" sz="3200" dirty="0">
                  <a:solidFill>
                    <a:schemeClr val="tx1">
                      <a:lumMod val="50000"/>
                      <a:lumOff val="50000"/>
                    </a:schemeClr>
                  </a:solidFill>
                  <a:latin typeface="+mj-ea"/>
                  <a:ea typeface="+mj-ea"/>
                </a:rPr>
                <a:t>76%</a:t>
              </a:r>
              <a:endParaRPr lang="zh-CN" altLang="en-US" sz="3200" dirty="0">
                <a:solidFill>
                  <a:schemeClr val="tx1">
                    <a:lumMod val="50000"/>
                    <a:lumOff val="50000"/>
                  </a:schemeClr>
                </a:solidFill>
                <a:latin typeface="+mj-ea"/>
                <a:ea typeface="+mj-ea"/>
              </a:endParaRPr>
            </a:p>
          </p:txBody>
        </p:sp>
        <p:sp>
          <p:nvSpPr>
            <p:cNvPr id="5" name="TextBox 4"/>
            <p:cNvSpPr txBox="1"/>
            <p:nvPr/>
          </p:nvSpPr>
          <p:spPr>
            <a:xfrm>
              <a:off x="1487883" y="2217359"/>
              <a:ext cx="869582" cy="288541"/>
            </a:xfrm>
            <a:prstGeom prst="rect">
              <a:avLst/>
            </a:prstGeom>
            <a:noFill/>
          </p:spPr>
          <p:txBody>
            <a:bodyPr wrap="none" rtlCol="0">
              <a:spAutoFit/>
            </a:bodyPr>
            <a:lstStyle/>
            <a:p>
              <a:r>
                <a:rPr lang="zh-CN" altLang="en-US" sz="1900" dirty="0">
                  <a:solidFill>
                    <a:schemeClr val="tx1">
                      <a:lumMod val="50000"/>
                      <a:lumOff val="50000"/>
                    </a:schemeClr>
                  </a:solidFill>
                  <a:latin typeface="+mj-ea"/>
                  <a:ea typeface="+mj-ea"/>
                </a:rPr>
                <a:t>添加标题</a:t>
              </a:r>
            </a:p>
          </p:txBody>
        </p:sp>
      </p:grpSp>
      <p:grpSp>
        <p:nvGrpSpPr>
          <p:cNvPr id="28" name="组合 27"/>
          <p:cNvGrpSpPr/>
          <p:nvPr/>
        </p:nvGrpSpPr>
        <p:grpSpPr>
          <a:xfrm>
            <a:off x="1073550" y="4937289"/>
            <a:ext cx="2964286" cy="938016"/>
            <a:chOff x="804672" y="3483883"/>
            <a:chExt cx="2223504" cy="703512"/>
          </a:xfrm>
        </p:grpSpPr>
        <p:sp>
          <p:nvSpPr>
            <p:cNvPr id="6" name="矩形 5"/>
            <p:cNvSpPr/>
            <p:nvPr/>
          </p:nvSpPr>
          <p:spPr>
            <a:xfrm>
              <a:off x="901552" y="3483883"/>
              <a:ext cx="2126624" cy="7071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j-ea"/>
                <a:ea typeface="+mj-ea"/>
              </a:endParaRPr>
            </a:p>
          </p:txBody>
        </p:sp>
        <p:sp>
          <p:nvSpPr>
            <p:cNvPr id="7" name="矩形 6"/>
            <p:cNvSpPr/>
            <p:nvPr/>
          </p:nvSpPr>
          <p:spPr>
            <a:xfrm>
              <a:off x="804672" y="3633397"/>
              <a:ext cx="2198213" cy="553998"/>
            </a:xfrm>
            <a:prstGeom prst="rect">
              <a:avLst/>
            </a:prstGeom>
          </p:spPr>
          <p:txBody>
            <a:bodyPr wrap="square">
              <a:spAutoFit/>
            </a:bodyPr>
            <a:lstStyle/>
            <a:p>
              <a:pPr lvl="0"/>
              <a:r>
                <a:rPr lang="zh-CN" altLang="en-US" sz="1400" dirty="0">
                  <a:solidFill>
                    <a:schemeClr val="tx1">
                      <a:lumMod val="50000"/>
                      <a:lumOff val="50000"/>
                    </a:schemeClr>
                  </a:solidFill>
                  <a:latin typeface="+mj-ea"/>
                  <a:ea typeface="+mj-ea"/>
                  <a:cs typeface="华文黑体" pitchFamily="2" charset="-122"/>
                </a:rPr>
                <a:t>您的内容打在这里，</a:t>
              </a:r>
              <a:endParaRPr lang="en-US" altLang="zh-CN" sz="1400" dirty="0">
                <a:solidFill>
                  <a:schemeClr val="tx1">
                    <a:lumMod val="50000"/>
                    <a:lumOff val="50000"/>
                  </a:schemeClr>
                </a:solidFill>
                <a:latin typeface="+mj-ea"/>
                <a:ea typeface="+mj-ea"/>
                <a:cs typeface="华文黑体" pitchFamily="2" charset="-122"/>
              </a:endParaRPr>
            </a:p>
            <a:p>
              <a:pPr lvl="0"/>
              <a:r>
                <a:rPr lang="zh-CN" altLang="en-US" sz="1400" dirty="0">
                  <a:solidFill>
                    <a:schemeClr val="tx1">
                      <a:lumMod val="50000"/>
                      <a:lumOff val="50000"/>
                    </a:schemeClr>
                  </a:solidFill>
                  <a:latin typeface="+mj-ea"/>
                  <a:ea typeface="+mj-ea"/>
                  <a:cs typeface="华文黑体" pitchFamily="2" charset="-122"/>
                </a:rPr>
                <a:t>或者通过复制您的文本后，在此框中选择粘贴，并选择只保留文字。</a:t>
              </a:r>
            </a:p>
          </p:txBody>
        </p:sp>
      </p:grpSp>
      <p:grpSp>
        <p:nvGrpSpPr>
          <p:cNvPr id="25" name="组合 24"/>
          <p:cNvGrpSpPr/>
          <p:nvPr/>
        </p:nvGrpSpPr>
        <p:grpSpPr>
          <a:xfrm>
            <a:off x="4720407" y="1860516"/>
            <a:ext cx="2835131" cy="2838832"/>
            <a:chOff x="3540169" y="1176303"/>
            <a:chExt cx="2126625" cy="2129124"/>
          </a:xfrm>
        </p:grpSpPr>
        <p:sp>
          <p:nvSpPr>
            <p:cNvPr id="11" name="椭圆 10"/>
            <p:cNvSpPr/>
            <p:nvPr/>
          </p:nvSpPr>
          <p:spPr>
            <a:xfrm>
              <a:off x="3540169" y="1176303"/>
              <a:ext cx="2025824" cy="2025823"/>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j-ea"/>
                <a:ea typeface="+mj-ea"/>
              </a:endParaRPr>
            </a:p>
          </p:txBody>
        </p:sp>
        <p:sp>
          <p:nvSpPr>
            <p:cNvPr id="12" name="椭圆 1"/>
            <p:cNvSpPr/>
            <p:nvPr/>
          </p:nvSpPr>
          <p:spPr>
            <a:xfrm>
              <a:off x="3577963" y="2288243"/>
              <a:ext cx="2088831" cy="1017184"/>
            </a:xfrm>
            <a:custGeom>
              <a:avLst/>
              <a:gdLst/>
              <a:ahLst/>
              <a:cxnLst/>
              <a:rect l="l" t="t" r="r" b="b"/>
              <a:pathLst>
                <a:path w="2088831" h="1017184">
                  <a:moveTo>
                    <a:pt x="1817562" y="0"/>
                  </a:moveTo>
                  <a:lnTo>
                    <a:pt x="2088831" y="0"/>
                  </a:lnTo>
                  <a:cubicBezTo>
                    <a:pt x="2039351" y="570111"/>
                    <a:pt x="1560695" y="1017184"/>
                    <a:pt x="977619" y="1017184"/>
                  </a:cubicBezTo>
                  <a:cubicBezTo>
                    <a:pt x="556457" y="1017184"/>
                    <a:pt x="189775" y="783931"/>
                    <a:pt x="0" y="439399"/>
                  </a:cubicBezTo>
                  <a:lnTo>
                    <a:pt x="248210" y="323051"/>
                  </a:lnTo>
                  <a:cubicBezTo>
                    <a:pt x="391494" y="577373"/>
                    <a:pt x="664725" y="747193"/>
                    <a:pt x="977619" y="747193"/>
                  </a:cubicBezTo>
                  <a:cubicBezTo>
                    <a:pt x="1411453" y="747193"/>
                    <a:pt x="1769037" y="420726"/>
                    <a:pt x="181756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j-ea"/>
                <a:ea typeface="+mj-ea"/>
              </a:endParaRPr>
            </a:p>
          </p:txBody>
        </p:sp>
        <p:sp>
          <p:nvSpPr>
            <p:cNvPr id="13" name="TextBox 12"/>
            <p:cNvSpPr txBox="1"/>
            <p:nvPr/>
          </p:nvSpPr>
          <p:spPr>
            <a:xfrm>
              <a:off x="4223097" y="1741150"/>
              <a:ext cx="773389" cy="438581"/>
            </a:xfrm>
            <a:prstGeom prst="rect">
              <a:avLst/>
            </a:prstGeom>
            <a:noFill/>
          </p:spPr>
          <p:txBody>
            <a:bodyPr wrap="none" rtlCol="0">
              <a:spAutoFit/>
            </a:bodyPr>
            <a:lstStyle/>
            <a:p>
              <a:r>
                <a:rPr lang="en-US" altLang="zh-CN" sz="3200" dirty="0">
                  <a:solidFill>
                    <a:schemeClr val="tx1">
                      <a:lumMod val="50000"/>
                      <a:lumOff val="50000"/>
                    </a:schemeClr>
                  </a:solidFill>
                  <a:latin typeface="+mj-ea"/>
                  <a:ea typeface="+mj-ea"/>
                </a:rPr>
                <a:t>48%</a:t>
              </a:r>
              <a:endParaRPr lang="zh-CN" altLang="en-US" sz="3200" dirty="0">
                <a:solidFill>
                  <a:schemeClr val="tx1">
                    <a:lumMod val="50000"/>
                    <a:lumOff val="50000"/>
                  </a:schemeClr>
                </a:solidFill>
                <a:latin typeface="+mj-ea"/>
                <a:ea typeface="+mj-ea"/>
              </a:endParaRPr>
            </a:p>
          </p:txBody>
        </p:sp>
        <p:sp>
          <p:nvSpPr>
            <p:cNvPr id="14" name="TextBox 13"/>
            <p:cNvSpPr txBox="1"/>
            <p:nvPr/>
          </p:nvSpPr>
          <p:spPr>
            <a:xfrm>
              <a:off x="4134521" y="2114059"/>
              <a:ext cx="869582" cy="288541"/>
            </a:xfrm>
            <a:prstGeom prst="rect">
              <a:avLst/>
            </a:prstGeom>
            <a:noFill/>
          </p:spPr>
          <p:txBody>
            <a:bodyPr wrap="none" rtlCol="0">
              <a:spAutoFit/>
            </a:bodyPr>
            <a:lstStyle/>
            <a:p>
              <a:r>
                <a:rPr lang="zh-CN" altLang="en-US" sz="1900" dirty="0">
                  <a:solidFill>
                    <a:schemeClr val="tx1">
                      <a:lumMod val="50000"/>
                      <a:lumOff val="50000"/>
                    </a:schemeClr>
                  </a:solidFill>
                  <a:latin typeface="+mj-ea"/>
                  <a:ea typeface="+mj-ea"/>
                </a:rPr>
                <a:t>添加标题</a:t>
              </a:r>
            </a:p>
          </p:txBody>
        </p:sp>
      </p:grpSp>
      <p:grpSp>
        <p:nvGrpSpPr>
          <p:cNvPr id="29" name="组合 28"/>
          <p:cNvGrpSpPr/>
          <p:nvPr/>
        </p:nvGrpSpPr>
        <p:grpSpPr>
          <a:xfrm>
            <a:off x="4591249" y="4936211"/>
            <a:ext cx="3060802" cy="938016"/>
            <a:chOff x="3443290" y="3483074"/>
            <a:chExt cx="2295900" cy="703512"/>
          </a:xfrm>
        </p:grpSpPr>
        <p:sp>
          <p:nvSpPr>
            <p:cNvPr id="15" name="矩形 14"/>
            <p:cNvSpPr/>
            <p:nvPr/>
          </p:nvSpPr>
          <p:spPr>
            <a:xfrm>
              <a:off x="3540169" y="3483074"/>
              <a:ext cx="2126624" cy="7071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j-ea"/>
                <a:ea typeface="+mj-ea"/>
              </a:endParaRPr>
            </a:p>
          </p:txBody>
        </p:sp>
        <p:sp>
          <p:nvSpPr>
            <p:cNvPr id="16" name="矩形 15"/>
            <p:cNvSpPr/>
            <p:nvPr/>
          </p:nvSpPr>
          <p:spPr>
            <a:xfrm>
              <a:off x="3443290" y="3632588"/>
              <a:ext cx="2295900" cy="553998"/>
            </a:xfrm>
            <a:prstGeom prst="rect">
              <a:avLst/>
            </a:prstGeom>
          </p:spPr>
          <p:txBody>
            <a:bodyPr wrap="square">
              <a:spAutoFit/>
            </a:bodyPr>
            <a:lstStyle/>
            <a:p>
              <a:pPr lvl="0"/>
              <a:r>
                <a:rPr lang="zh-CN" altLang="en-US" sz="1400" dirty="0">
                  <a:solidFill>
                    <a:schemeClr val="tx1">
                      <a:lumMod val="50000"/>
                      <a:lumOff val="50000"/>
                    </a:schemeClr>
                  </a:solidFill>
                  <a:latin typeface="+mj-ea"/>
                  <a:ea typeface="+mj-ea"/>
                  <a:cs typeface="华文黑体" pitchFamily="2" charset="-122"/>
                </a:rPr>
                <a:t>您的内容打在这里，</a:t>
              </a:r>
              <a:endParaRPr lang="en-US" altLang="zh-CN" sz="1400" dirty="0">
                <a:solidFill>
                  <a:schemeClr val="tx1">
                    <a:lumMod val="50000"/>
                    <a:lumOff val="50000"/>
                  </a:schemeClr>
                </a:solidFill>
                <a:latin typeface="+mj-ea"/>
                <a:ea typeface="+mj-ea"/>
                <a:cs typeface="华文黑体" pitchFamily="2" charset="-122"/>
              </a:endParaRPr>
            </a:p>
            <a:p>
              <a:pPr lvl="0"/>
              <a:r>
                <a:rPr lang="zh-CN" altLang="en-US" sz="1400" dirty="0">
                  <a:solidFill>
                    <a:schemeClr val="tx1">
                      <a:lumMod val="50000"/>
                      <a:lumOff val="50000"/>
                    </a:schemeClr>
                  </a:solidFill>
                  <a:latin typeface="+mj-ea"/>
                  <a:ea typeface="+mj-ea"/>
                  <a:cs typeface="华文黑体" pitchFamily="2" charset="-122"/>
                </a:rPr>
                <a:t>或者通过复制您的文本后，在此框中</a:t>
              </a:r>
              <a:endParaRPr lang="en-US" altLang="zh-CN" sz="1400" dirty="0">
                <a:solidFill>
                  <a:schemeClr val="tx1">
                    <a:lumMod val="50000"/>
                    <a:lumOff val="50000"/>
                  </a:schemeClr>
                </a:solidFill>
                <a:latin typeface="+mj-ea"/>
                <a:ea typeface="+mj-ea"/>
                <a:cs typeface="华文黑体" pitchFamily="2" charset="-122"/>
              </a:endParaRPr>
            </a:p>
            <a:p>
              <a:pPr lvl="0"/>
              <a:r>
                <a:rPr lang="zh-CN" altLang="en-US" sz="1400" dirty="0">
                  <a:solidFill>
                    <a:schemeClr val="tx1">
                      <a:lumMod val="50000"/>
                      <a:lumOff val="50000"/>
                    </a:schemeClr>
                  </a:solidFill>
                  <a:latin typeface="+mj-ea"/>
                  <a:ea typeface="+mj-ea"/>
                  <a:cs typeface="华文黑体" pitchFamily="2" charset="-122"/>
                </a:rPr>
                <a:t>选择粘贴，并选择只保留文字。</a:t>
              </a:r>
            </a:p>
          </p:txBody>
        </p:sp>
      </p:grpSp>
      <p:grpSp>
        <p:nvGrpSpPr>
          <p:cNvPr id="27" name="组合 26"/>
          <p:cNvGrpSpPr/>
          <p:nvPr/>
        </p:nvGrpSpPr>
        <p:grpSpPr>
          <a:xfrm>
            <a:off x="8238106" y="1860516"/>
            <a:ext cx="2829242" cy="2838832"/>
            <a:chOff x="6178788" y="1176303"/>
            <a:chExt cx="2122208" cy="2129124"/>
          </a:xfrm>
        </p:grpSpPr>
        <p:sp>
          <p:nvSpPr>
            <p:cNvPr id="18" name="椭圆 1"/>
            <p:cNvSpPr/>
            <p:nvPr/>
          </p:nvSpPr>
          <p:spPr>
            <a:xfrm>
              <a:off x="6178788" y="2276645"/>
              <a:ext cx="1173991" cy="1028782"/>
            </a:xfrm>
            <a:custGeom>
              <a:avLst/>
              <a:gdLst/>
              <a:ahLst/>
              <a:cxnLst/>
              <a:rect l="l" t="t" r="r" b="b"/>
              <a:pathLst>
                <a:path w="1173991" h="1028782">
                  <a:moveTo>
                    <a:pt x="0" y="0"/>
                  </a:moveTo>
                  <a:lnTo>
                    <a:pt x="270084" y="0"/>
                  </a:lnTo>
                  <a:cubicBezTo>
                    <a:pt x="313795" y="426278"/>
                    <a:pt x="673965" y="758791"/>
                    <a:pt x="1111797" y="758791"/>
                  </a:cubicBezTo>
                  <a:lnTo>
                    <a:pt x="1173991" y="755875"/>
                  </a:lnTo>
                  <a:lnTo>
                    <a:pt x="1173991" y="1025811"/>
                  </a:lnTo>
                  <a:cubicBezTo>
                    <a:pt x="1153450" y="1028208"/>
                    <a:pt x="1132691" y="1028782"/>
                    <a:pt x="1111797" y="1028782"/>
                  </a:cubicBezTo>
                  <a:cubicBezTo>
                    <a:pt x="524781" y="1028782"/>
                    <a:pt x="43600" y="575645"/>
                    <a:pt x="0" y="0"/>
                  </a:cubicBezTo>
                  <a:close/>
                </a:path>
              </a:pathLst>
            </a:custGeom>
            <a:solidFill>
              <a:schemeClr val="accent3"/>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latin typeface="+mj-ea"/>
                <a:ea typeface="+mj-ea"/>
              </a:endParaRPr>
            </a:p>
          </p:txBody>
        </p:sp>
        <p:sp>
          <p:nvSpPr>
            <p:cNvPr id="19" name="椭圆 18"/>
            <p:cNvSpPr/>
            <p:nvPr/>
          </p:nvSpPr>
          <p:spPr>
            <a:xfrm>
              <a:off x="6275172" y="1176303"/>
              <a:ext cx="2025824" cy="2025823"/>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j-ea"/>
                <a:ea typeface="+mj-ea"/>
              </a:endParaRPr>
            </a:p>
          </p:txBody>
        </p:sp>
        <p:sp>
          <p:nvSpPr>
            <p:cNvPr id="20" name="TextBox 19"/>
            <p:cNvSpPr txBox="1"/>
            <p:nvPr/>
          </p:nvSpPr>
          <p:spPr>
            <a:xfrm>
              <a:off x="6958100" y="1741150"/>
              <a:ext cx="773389" cy="438581"/>
            </a:xfrm>
            <a:prstGeom prst="rect">
              <a:avLst/>
            </a:prstGeom>
            <a:noFill/>
          </p:spPr>
          <p:txBody>
            <a:bodyPr wrap="none" rtlCol="0">
              <a:spAutoFit/>
            </a:bodyPr>
            <a:lstStyle/>
            <a:p>
              <a:r>
                <a:rPr lang="en-US" altLang="zh-CN" sz="3200" dirty="0">
                  <a:solidFill>
                    <a:schemeClr val="tx1">
                      <a:lumMod val="50000"/>
                      <a:lumOff val="50000"/>
                    </a:schemeClr>
                  </a:solidFill>
                  <a:latin typeface="+mj-ea"/>
                  <a:ea typeface="+mj-ea"/>
                </a:rPr>
                <a:t>22%</a:t>
              </a:r>
              <a:endParaRPr lang="zh-CN" altLang="en-US" sz="3200" dirty="0">
                <a:solidFill>
                  <a:schemeClr val="tx1">
                    <a:lumMod val="50000"/>
                    <a:lumOff val="50000"/>
                  </a:schemeClr>
                </a:solidFill>
                <a:latin typeface="+mj-ea"/>
                <a:ea typeface="+mj-ea"/>
              </a:endParaRPr>
            </a:p>
          </p:txBody>
        </p:sp>
        <p:sp>
          <p:nvSpPr>
            <p:cNvPr id="21" name="TextBox 20"/>
            <p:cNvSpPr txBox="1"/>
            <p:nvPr/>
          </p:nvSpPr>
          <p:spPr>
            <a:xfrm>
              <a:off x="6894560" y="2114059"/>
              <a:ext cx="869582" cy="288541"/>
            </a:xfrm>
            <a:prstGeom prst="rect">
              <a:avLst/>
            </a:prstGeom>
            <a:noFill/>
          </p:spPr>
          <p:txBody>
            <a:bodyPr wrap="none" rtlCol="0">
              <a:spAutoFit/>
            </a:bodyPr>
            <a:lstStyle/>
            <a:p>
              <a:r>
                <a:rPr lang="zh-CN" altLang="en-US" sz="1900" dirty="0">
                  <a:solidFill>
                    <a:schemeClr val="tx1">
                      <a:lumMod val="50000"/>
                      <a:lumOff val="50000"/>
                    </a:schemeClr>
                  </a:solidFill>
                  <a:latin typeface="+mj-ea"/>
                  <a:ea typeface="+mj-ea"/>
                </a:rPr>
                <a:t>添加标题</a:t>
              </a:r>
            </a:p>
          </p:txBody>
        </p:sp>
      </p:grpSp>
      <p:grpSp>
        <p:nvGrpSpPr>
          <p:cNvPr id="30" name="组合 29"/>
          <p:cNvGrpSpPr/>
          <p:nvPr/>
        </p:nvGrpSpPr>
        <p:grpSpPr>
          <a:xfrm>
            <a:off x="8268703" y="4939256"/>
            <a:ext cx="2966539" cy="938016"/>
            <a:chOff x="6201738" y="3485358"/>
            <a:chExt cx="2225194" cy="703512"/>
          </a:xfrm>
        </p:grpSpPr>
        <p:sp>
          <p:nvSpPr>
            <p:cNvPr id="22" name="矩形 21"/>
            <p:cNvSpPr/>
            <p:nvPr/>
          </p:nvSpPr>
          <p:spPr>
            <a:xfrm>
              <a:off x="6275172" y="3485358"/>
              <a:ext cx="2126624" cy="7071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j-ea"/>
                <a:ea typeface="+mj-ea"/>
              </a:endParaRPr>
            </a:p>
          </p:txBody>
        </p:sp>
        <p:sp>
          <p:nvSpPr>
            <p:cNvPr id="23" name="矩形 22"/>
            <p:cNvSpPr/>
            <p:nvPr/>
          </p:nvSpPr>
          <p:spPr>
            <a:xfrm>
              <a:off x="6201738" y="3634872"/>
              <a:ext cx="2225194" cy="553998"/>
            </a:xfrm>
            <a:prstGeom prst="rect">
              <a:avLst/>
            </a:prstGeom>
          </p:spPr>
          <p:txBody>
            <a:bodyPr wrap="square">
              <a:spAutoFit/>
            </a:bodyPr>
            <a:lstStyle/>
            <a:p>
              <a:pPr lvl="0"/>
              <a:r>
                <a:rPr lang="zh-CN" altLang="en-US" sz="1400" dirty="0">
                  <a:solidFill>
                    <a:schemeClr val="tx1">
                      <a:lumMod val="50000"/>
                      <a:lumOff val="50000"/>
                    </a:schemeClr>
                  </a:solidFill>
                  <a:latin typeface="+mj-ea"/>
                  <a:ea typeface="+mj-ea"/>
                  <a:cs typeface="华文黑体" pitchFamily="2" charset="-122"/>
                </a:rPr>
                <a:t>您的内容打在这里，</a:t>
              </a:r>
              <a:endParaRPr lang="en-US" altLang="zh-CN" sz="1400" dirty="0">
                <a:solidFill>
                  <a:schemeClr val="tx1">
                    <a:lumMod val="50000"/>
                    <a:lumOff val="50000"/>
                  </a:schemeClr>
                </a:solidFill>
                <a:latin typeface="+mj-ea"/>
                <a:ea typeface="+mj-ea"/>
                <a:cs typeface="华文黑体" pitchFamily="2" charset="-122"/>
              </a:endParaRPr>
            </a:p>
            <a:p>
              <a:pPr lvl="0"/>
              <a:r>
                <a:rPr lang="zh-CN" altLang="en-US" sz="1400" dirty="0">
                  <a:solidFill>
                    <a:schemeClr val="tx1">
                      <a:lumMod val="50000"/>
                      <a:lumOff val="50000"/>
                    </a:schemeClr>
                  </a:solidFill>
                  <a:latin typeface="+mj-ea"/>
                  <a:ea typeface="+mj-ea"/>
                  <a:cs typeface="华文黑体" pitchFamily="2" charset="-122"/>
                </a:rPr>
                <a:t>或者通过复制您的文本后，在此框中选择粘贴，并选择只保留文字。</a:t>
              </a:r>
            </a:p>
          </p:txBody>
        </p:sp>
      </p:grpSp>
      <p:sp>
        <p:nvSpPr>
          <p:cNvPr id="2" name="标题 1"/>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1000" fill="hold"/>
                                        <p:tgtEl>
                                          <p:spTgt spid="24"/>
                                        </p:tgtEl>
                                        <p:attrNameLst>
                                          <p:attrName>ppt_w</p:attrName>
                                        </p:attrNameLst>
                                      </p:cBhvr>
                                      <p:tavLst>
                                        <p:tav tm="0">
                                          <p:val>
                                            <p:fltVal val="0"/>
                                          </p:val>
                                        </p:tav>
                                        <p:tav tm="100000">
                                          <p:val>
                                            <p:strVal val="#ppt_w"/>
                                          </p:val>
                                        </p:tav>
                                      </p:tavLst>
                                    </p:anim>
                                    <p:anim calcmode="lin" valueType="num">
                                      <p:cBhvr>
                                        <p:cTn id="8" dur="1000" fill="hold"/>
                                        <p:tgtEl>
                                          <p:spTgt spid="24"/>
                                        </p:tgtEl>
                                        <p:attrNameLst>
                                          <p:attrName>ppt_h</p:attrName>
                                        </p:attrNameLst>
                                      </p:cBhvr>
                                      <p:tavLst>
                                        <p:tav tm="0">
                                          <p:val>
                                            <p:fltVal val="0"/>
                                          </p:val>
                                        </p:tav>
                                        <p:tav tm="100000">
                                          <p:val>
                                            <p:strVal val="#ppt_h"/>
                                          </p:val>
                                        </p:tav>
                                      </p:tavLst>
                                    </p:anim>
                                    <p:anim calcmode="lin" valueType="num">
                                      <p:cBhvr>
                                        <p:cTn id="9" dur="1000" fill="hold"/>
                                        <p:tgtEl>
                                          <p:spTgt spid="24"/>
                                        </p:tgtEl>
                                        <p:attrNameLst>
                                          <p:attrName>style.rotation</p:attrName>
                                        </p:attrNameLst>
                                      </p:cBhvr>
                                      <p:tavLst>
                                        <p:tav tm="0">
                                          <p:val>
                                            <p:fltVal val="360"/>
                                          </p:val>
                                        </p:tav>
                                        <p:tav tm="100000">
                                          <p:val>
                                            <p:fltVal val="0"/>
                                          </p:val>
                                        </p:tav>
                                      </p:tavLst>
                                    </p:anim>
                                    <p:animEffect transition="in" filter="fade">
                                      <p:cBhvr>
                                        <p:cTn id="10" dur="1000"/>
                                        <p:tgtEl>
                                          <p:spTgt spid="24"/>
                                        </p:tgtEl>
                                      </p:cBhvr>
                                    </p:animEffect>
                                  </p:childTnLst>
                                </p:cTn>
                              </p:par>
                              <p:par>
                                <p:cTn id="11" presetID="47" presetClass="entr" presetSubtype="0" fill="hold" nodeType="withEffect">
                                  <p:stCondLst>
                                    <p:cond delay="60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1000"/>
                                        <p:tgtEl>
                                          <p:spTgt spid="28"/>
                                        </p:tgtEl>
                                      </p:cBhvr>
                                    </p:animEffect>
                                    <p:anim calcmode="lin" valueType="num">
                                      <p:cBhvr>
                                        <p:cTn id="14" dur="1000" fill="hold"/>
                                        <p:tgtEl>
                                          <p:spTgt spid="28"/>
                                        </p:tgtEl>
                                        <p:attrNameLst>
                                          <p:attrName>ppt_x</p:attrName>
                                        </p:attrNameLst>
                                      </p:cBhvr>
                                      <p:tavLst>
                                        <p:tav tm="0">
                                          <p:val>
                                            <p:strVal val="#ppt_x"/>
                                          </p:val>
                                        </p:tav>
                                        <p:tav tm="100000">
                                          <p:val>
                                            <p:strVal val="#ppt_x"/>
                                          </p:val>
                                        </p:tav>
                                      </p:tavLst>
                                    </p:anim>
                                    <p:anim calcmode="lin" valueType="num">
                                      <p:cBhvr>
                                        <p:cTn id="15" dur="1000" fill="hold"/>
                                        <p:tgtEl>
                                          <p:spTgt spid="28"/>
                                        </p:tgtEl>
                                        <p:attrNameLst>
                                          <p:attrName>ppt_y</p:attrName>
                                        </p:attrNameLst>
                                      </p:cBhvr>
                                      <p:tavLst>
                                        <p:tav tm="0">
                                          <p:val>
                                            <p:strVal val="#ppt_y-.1"/>
                                          </p:val>
                                        </p:tav>
                                        <p:tav tm="100000">
                                          <p:val>
                                            <p:strVal val="#ppt_y"/>
                                          </p:val>
                                        </p:tav>
                                      </p:tavLst>
                                    </p:anim>
                                  </p:childTnLst>
                                </p:cTn>
                              </p:par>
                              <p:par>
                                <p:cTn id="16" presetID="49" presetClass="entr" presetSubtype="0" decel="100000" fill="hold" nodeType="withEffect">
                                  <p:stCondLst>
                                    <p:cond delay="700"/>
                                  </p:stCondLst>
                                  <p:childTnLst>
                                    <p:set>
                                      <p:cBhvr>
                                        <p:cTn id="17" dur="1" fill="hold">
                                          <p:stCondLst>
                                            <p:cond delay="0"/>
                                          </p:stCondLst>
                                        </p:cTn>
                                        <p:tgtEl>
                                          <p:spTgt spid="25"/>
                                        </p:tgtEl>
                                        <p:attrNameLst>
                                          <p:attrName>style.visibility</p:attrName>
                                        </p:attrNameLst>
                                      </p:cBhvr>
                                      <p:to>
                                        <p:strVal val="visible"/>
                                      </p:to>
                                    </p:set>
                                    <p:anim calcmode="lin" valueType="num">
                                      <p:cBhvr>
                                        <p:cTn id="18" dur="1000" fill="hold"/>
                                        <p:tgtEl>
                                          <p:spTgt spid="25"/>
                                        </p:tgtEl>
                                        <p:attrNameLst>
                                          <p:attrName>ppt_w</p:attrName>
                                        </p:attrNameLst>
                                      </p:cBhvr>
                                      <p:tavLst>
                                        <p:tav tm="0">
                                          <p:val>
                                            <p:fltVal val="0"/>
                                          </p:val>
                                        </p:tav>
                                        <p:tav tm="100000">
                                          <p:val>
                                            <p:strVal val="#ppt_w"/>
                                          </p:val>
                                        </p:tav>
                                      </p:tavLst>
                                    </p:anim>
                                    <p:anim calcmode="lin" valueType="num">
                                      <p:cBhvr>
                                        <p:cTn id="19" dur="1000" fill="hold"/>
                                        <p:tgtEl>
                                          <p:spTgt spid="25"/>
                                        </p:tgtEl>
                                        <p:attrNameLst>
                                          <p:attrName>ppt_h</p:attrName>
                                        </p:attrNameLst>
                                      </p:cBhvr>
                                      <p:tavLst>
                                        <p:tav tm="0">
                                          <p:val>
                                            <p:fltVal val="0"/>
                                          </p:val>
                                        </p:tav>
                                        <p:tav tm="100000">
                                          <p:val>
                                            <p:strVal val="#ppt_h"/>
                                          </p:val>
                                        </p:tav>
                                      </p:tavLst>
                                    </p:anim>
                                    <p:anim calcmode="lin" valueType="num">
                                      <p:cBhvr>
                                        <p:cTn id="20" dur="1000" fill="hold"/>
                                        <p:tgtEl>
                                          <p:spTgt spid="25"/>
                                        </p:tgtEl>
                                        <p:attrNameLst>
                                          <p:attrName>style.rotation</p:attrName>
                                        </p:attrNameLst>
                                      </p:cBhvr>
                                      <p:tavLst>
                                        <p:tav tm="0">
                                          <p:val>
                                            <p:fltVal val="360"/>
                                          </p:val>
                                        </p:tav>
                                        <p:tav tm="100000">
                                          <p:val>
                                            <p:fltVal val="0"/>
                                          </p:val>
                                        </p:tav>
                                      </p:tavLst>
                                    </p:anim>
                                    <p:animEffect transition="in" filter="fade">
                                      <p:cBhvr>
                                        <p:cTn id="21" dur="1000"/>
                                        <p:tgtEl>
                                          <p:spTgt spid="25"/>
                                        </p:tgtEl>
                                      </p:cBhvr>
                                    </p:animEffect>
                                  </p:childTnLst>
                                </p:cTn>
                              </p:par>
                              <p:par>
                                <p:cTn id="22" presetID="47" presetClass="entr" presetSubtype="0" fill="hold" nodeType="withEffect">
                                  <p:stCondLst>
                                    <p:cond delay="160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1000"/>
                                        <p:tgtEl>
                                          <p:spTgt spid="29"/>
                                        </p:tgtEl>
                                      </p:cBhvr>
                                    </p:animEffect>
                                    <p:anim calcmode="lin" valueType="num">
                                      <p:cBhvr>
                                        <p:cTn id="25" dur="1000" fill="hold"/>
                                        <p:tgtEl>
                                          <p:spTgt spid="29"/>
                                        </p:tgtEl>
                                        <p:attrNameLst>
                                          <p:attrName>ppt_x</p:attrName>
                                        </p:attrNameLst>
                                      </p:cBhvr>
                                      <p:tavLst>
                                        <p:tav tm="0">
                                          <p:val>
                                            <p:strVal val="#ppt_x"/>
                                          </p:val>
                                        </p:tav>
                                        <p:tav tm="100000">
                                          <p:val>
                                            <p:strVal val="#ppt_x"/>
                                          </p:val>
                                        </p:tav>
                                      </p:tavLst>
                                    </p:anim>
                                    <p:anim calcmode="lin" valueType="num">
                                      <p:cBhvr>
                                        <p:cTn id="26" dur="1000" fill="hold"/>
                                        <p:tgtEl>
                                          <p:spTgt spid="29"/>
                                        </p:tgtEl>
                                        <p:attrNameLst>
                                          <p:attrName>ppt_y</p:attrName>
                                        </p:attrNameLst>
                                      </p:cBhvr>
                                      <p:tavLst>
                                        <p:tav tm="0">
                                          <p:val>
                                            <p:strVal val="#ppt_y-.1"/>
                                          </p:val>
                                        </p:tav>
                                        <p:tav tm="100000">
                                          <p:val>
                                            <p:strVal val="#ppt_y"/>
                                          </p:val>
                                        </p:tav>
                                      </p:tavLst>
                                    </p:anim>
                                  </p:childTnLst>
                                </p:cTn>
                              </p:par>
                              <p:par>
                                <p:cTn id="27" presetID="49" presetClass="entr" presetSubtype="0" decel="100000" fill="hold" nodeType="withEffect">
                                  <p:stCondLst>
                                    <p:cond delay="1500"/>
                                  </p:stCondLst>
                                  <p:childTnLst>
                                    <p:set>
                                      <p:cBhvr>
                                        <p:cTn id="28" dur="1" fill="hold">
                                          <p:stCondLst>
                                            <p:cond delay="0"/>
                                          </p:stCondLst>
                                        </p:cTn>
                                        <p:tgtEl>
                                          <p:spTgt spid="27"/>
                                        </p:tgtEl>
                                        <p:attrNameLst>
                                          <p:attrName>style.visibility</p:attrName>
                                        </p:attrNameLst>
                                      </p:cBhvr>
                                      <p:to>
                                        <p:strVal val="visible"/>
                                      </p:to>
                                    </p:set>
                                    <p:anim calcmode="lin" valueType="num">
                                      <p:cBhvr>
                                        <p:cTn id="29" dur="1000" fill="hold"/>
                                        <p:tgtEl>
                                          <p:spTgt spid="27"/>
                                        </p:tgtEl>
                                        <p:attrNameLst>
                                          <p:attrName>ppt_w</p:attrName>
                                        </p:attrNameLst>
                                      </p:cBhvr>
                                      <p:tavLst>
                                        <p:tav tm="0">
                                          <p:val>
                                            <p:fltVal val="0"/>
                                          </p:val>
                                        </p:tav>
                                        <p:tav tm="100000">
                                          <p:val>
                                            <p:strVal val="#ppt_w"/>
                                          </p:val>
                                        </p:tav>
                                      </p:tavLst>
                                    </p:anim>
                                    <p:anim calcmode="lin" valueType="num">
                                      <p:cBhvr>
                                        <p:cTn id="30" dur="1000" fill="hold"/>
                                        <p:tgtEl>
                                          <p:spTgt spid="27"/>
                                        </p:tgtEl>
                                        <p:attrNameLst>
                                          <p:attrName>ppt_h</p:attrName>
                                        </p:attrNameLst>
                                      </p:cBhvr>
                                      <p:tavLst>
                                        <p:tav tm="0">
                                          <p:val>
                                            <p:fltVal val="0"/>
                                          </p:val>
                                        </p:tav>
                                        <p:tav tm="100000">
                                          <p:val>
                                            <p:strVal val="#ppt_h"/>
                                          </p:val>
                                        </p:tav>
                                      </p:tavLst>
                                    </p:anim>
                                    <p:anim calcmode="lin" valueType="num">
                                      <p:cBhvr>
                                        <p:cTn id="31" dur="1000" fill="hold"/>
                                        <p:tgtEl>
                                          <p:spTgt spid="27"/>
                                        </p:tgtEl>
                                        <p:attrNameLst>
                                          <p:attrName>style.rotation</p:attrName>
                                        </p:attrNameLst>
                                      </p:cBhvr>
                                      <p:tavLst>
                                        <p:tav tm="0">
                                          <p:val>
                                            <p:fltVal val="360"/>
                                          </p:val>
                                        </p:tav>
                                        <p:tav tm="100000">
                                          <p:val>
                                            <p:fltVal val="0"/>
                                          </p:val>
                                        </p:tav>
                                      </p:tavLst>
                                    </p:anim>
                                    <p:animEffect transition="in" filter="fade">
                                      <p:cBhvr>
                                        <p:cTn id="32" dur="1000"/>
                                        <p:tgtEl>
                                          <p:spTgt spid="27"/>
                                        </p:tgtEl>
                                      </p:cBhvr>
                                    </p:animEffect>
                                  </p:childTnLst>
                                </p:cTn>
                              </p:par>
                              <p:par>
                                <p:cTn id="33" presetID="47" presetClass="entr" presetSubtype="0" fill="hold" nodeType="withEffect">
                                  <p:stCondLst>
                                    <p:cond delay="230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601753" y="2124566"/>
            <a:ext cx="1068704" cy="949440"/>
            <a:chOff x="1174591" y="1652949"/>
            <a:chExt cx="801632" cy="712080"/>
          </a:xfrm>
        </p:grpSpPr>
        <p:sp>
          <p:nvSpPr>
            <p:cNvPr id="3" name="大圆"/>
            <p:cNvSpPr/>
            <p:nvPr/>
          </p:nvSpPr>
          <p:spPr>
            <a:xfrm>
              <a:off x="1219367" y="1652949"/>
              <a:ext cx="712080" cy="712080"/>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7"/>
            <p:cNvSpPr txBox="1"/>
            <p:nvPr/>
          </p:nvSpPr>
          <p:spPr>
            <a:xfrm>
              <a:off x="1174591" y="1758114"/>
              <a:ext cx="801632" cy="496290"/>
            </a:xfrm>
            <a:prstGeom prst="rect">
              <a:avLst/>
            </a:prstGeom>
            <a:noFill/>
          </p:spPr>
          <p:txBody>
            <a:bodyPr wrap="square" rtlCol="0">
              <a:spAutoFit/>
            </a:bodyPr>
            <a:lstStyle/>
            <a:p>
              <a:pPr algn="ctr"/>
              <a:r>
                <a:rPr lang="en-US" altLang="zh-CN" sz="3700" b="1" dirty="0">
                  <a:solidFill>
                    <a:schemeClr val="accent1"/>
                  </a:solidFill>
                  <a:latin typeface="微软雅黑" panose="020B0503020204020204" pitchFamily="34" charset="-122"/>
                  <a:ea typeface="微软雅黑" panose="020B0503020204020204" pitchFamily="34" charset="-122"/>
                </a:rPr>
                <a:t>02</a:t>
              </a:r>
              <a:endParaRPr lang="zh-CN" altLang="en-US" sz="3700" b="1" dirty="0">
                <a:solidFill>
                  <a:schemeClr val="accent1"/>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4484895" y="3225560"/>
            <a:ext cx="3302423" cy="1208888"/>
            <a:chOff x="3087346" y="2370629"/>
            <a:chExt cx="2477140" cy="906666"/>
          </a:xfrm>
        </p:grpSpPr>
        <p:sp>
          <p:nvSpPr>
            <p:cNvPr id="6" name="TextBox 193"/>
            <p:cNvSpPr txBox="1"/>
            <p:nvPr/>
          </p:nvSpPr>
          <p:spPr>
            <a:xfrm>
              <a:off x="3178660" y="2370629"/>
              <a:ext cx="2294510" cy="484748"/>
            </a:xfrm>
            <a:prstGeom prst="rect">
              <a:avLst/>
            </a:prstGeom>
            <a:noFill/>
          </p:spPr>
          <p:txBody>
            <a:bodyPr wrap="square" rtlCol="0">
              <a:spAutoFit/>
            </a:bodyPr>
            <a:lstStyle/>
            <a:p>
              <a:pPr algn="ctr"/>
              <a:r>
                <a:rPr lang="zh-CN" altLang="en-US" sz="3600" b="1" dirty="0">
                  <a:solidFill>
                    <a:schemeClr val="accent1"/>
                  </a:solidFill>
                  <a:latin typeface="微软雅黑" panose="020B0503020204020204" pitchFamily="34" charset="-122"/>
                  <a:ea typeface="微软雅黑" panose="020B0503020204020204" pitchFamily="34" charset="-122"/>
                </a:rPr>
                <a:t>工作完成情况</a:t>
              </a:r>
            </a:p>
          </p:txBody>
        </p:sp>
        <p:sp>
          <p:nvSpPr>
            <p:cNvPr id="7" name="Text Placeholder 2"/>
            <p:cNvSpPr txBox="1"/>
            <p:nvPr/>
          </p:nvSpPr>
          <p:spPr bwMode="auto">
            <a:xfrm>
              <a:off x="3087346" y="2855377"/>
              <a:ext cx="2477140" cy="421918"/>
            </a:xfrm>
            <a:prstGeom prst="rect">
              <a:avLst/>
            </a:prstGeom>
            <a:noFill/>
            <a:ln>
              <a:noFill/>
            </a:ln>
          </p:spPr>
          <p:txBody>
            <a:bodyPr/>
            <a:lstStyle>
              <a:lvl1pPr>
                <a:defRPr>
                  <a:solidFill>
                    <a:schemeClr val="tx1"/>
                  </a:solidFill>
                  <a:latin typeface="Open Sans" charset="0"/>
                  <a:ea typeface="MS PGothic" panose="020B0600070205080204" pitchFamily="34" charset="-128"/>
                </a:defRPr>
              </a:lvl1pPr>
              <a:lvl2pPr marL="742950" indent="-285750">
                <a:defRPr>
                  <a:solidFill>
                    <a:schemeClr val="tx1"/>
                  </a:solidFill>
                  <a:latin typeface="Open Sans" charset="0"/>
                  <a:ea typeface="MS PGothic" panose="020B0600070205080204" pitchFamily="34" charset="-128"/>
                </a:defRPr>
              </a:lvl2pPr>
              <a:lvl3pPr marL="1143000" indent="-228600">
                <a:defRPr>
                  <a:solidFill>
                    <a:schemeClr val="tx1"/>
                  </a:solidFill>
                  <a:latin typeface="Open Sans" charset="0"/>
                  <a:ea typeface="MS PGothic" panose="020B0600070205080204" pitchFamily="34" charset="-128"/>
                </a:defRPr>
              </a:lvl3pPr>
              <a:lvl4pPr marL="1600200" indent="-228600">
                <a:defRPr>
                  <a:solidFill>
                    <a:schemeClr val="tx1"/>
                  </a:solidFill>
                  <a:latin typeface="Open Sans" charset="0"/>
                  <a:ea typeface="MS PGothic" panose="020B0600070205080204" pitchFamily="34" charset="-128"/>
                </a:defRPr>
              </a:lvl4pPr>
              <a:lvl5pPr marL="2057400" indent="-228600">
                <a:defRPr>
                  <a:solidFill>
                    <a:schemeClr val="tx1"/>
                  </a:solidFill>
                  <a:latin typeface="Open Sans"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charset="0"/>
                  <a:ea typeface="MS PGothic" panose="020B0600070205080204" pitchFamily="34" charset="-128"/>
                </a:defRPr>
              </a:lvl9pPr>
            </a:lstStyle>
            <a:p>
              <a:pPr algn="ctr">
                <a:buNone/>
              </a:pPr>
              <a:r>
                <a:rPr lang="zh-CN" altLang="en-US" sz="1500" dirty="0">
                  <a:solidFill>
                    <a:srgbClr val="292929"/>
                  </a:solidFill>
                  <a:latin typeface="微软雅黑" panose="020B0503020204020204" pitchFamily="34" charset="-122"/>
                  <a:ea typeface="微软雅黑" panose="020B0503020204020204" pitchFamily="34" charset="-122"/>
                </a:rPr>
                <a:t>点击输入简要文字内容文字内容需概括精炼不用多余的文字</a:t>
              </a:r>
              <a:endParaRPr lang="en-US" altLang="zh-CN" sz="1500" dirty="0">
                <a:solidFill>
                  <a:srgbClr val="292929"/>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自定义 1218">
      <a:dk1>
        <a:sysClr val="windowText" lastClr="000000"/>
      </a:dk1>
      <a:lt1>
        <a:sysClr val="window" lastClr="FFFFFF"/>
      </a:lt1>
      <a:dk2>
        <a:srgbClr val="EF8EA0"/>
      </a:dk2>
      <a:lt2>
        <a:srgbClr val="E7E6E6"/>
      </a:lt2>
      <a:accent1>
        <a:srgbClr val="657D55"/>
      </a:accent1>
      <a:accent2>
        <a:srgbClr val="EF8EA0"/>
      </a:accent2>
      <a:accent3>
        <a:srgbClr val="657D55"/>
      </a:accent3>
      <a:accent4>
        <a:srgbClr val="EF8EA0"/>
      </a:accent4>
      <a:accent5>
        <a:srgbClr val="657D55"/>
      </a:accent5>
      <a:accent6>
        <a:srgbClr val="EF8EA0"/>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TotalTime>
  <Words>3671</Words>
  <Application>Microsoft Office PowerPoint</Application>
  <PresentationFormat>宽屏</PresentationFormat>
  <Paragraphs>443</Paragraphs>
  <Slides>37</Slides>
  <Notes>37</Notes>
  <HiddenSlides>0</HiddenSlides>
  <MMClips>1</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37</vt:i4>
      </vt:variant>
    </vt:vector>
  </HeadingPairs>
  <TitlesOfParts>
    <vt:vector size="53" baseType="lpstr">
      <vt:lpstr>Marquee Moon</vt:lpstr>
      <vt:lpstr>Open Sans</vt:lpstr>
      <vt:lpstr>Open Sans Light</vt:lpstr>
      <vt:lpstr>方正兰亭细黑_GBK</vt:lpstr>
      <vt:lpstr>华文黑体</vt:lpstr>
      <vt:lpstr>宋体</vt:lpstr>
      <vt:lpstr>Agency FB</vt:lpstr>
      <vt:lpstr>Arial</vt:lpstr>
      <vt:lpstr>Arial Black</vt:lpstr>
      <vt:lpstr>Calibri</vt:lpstr>
      <vt:lpstr>Haettenschweiler</vt:lpstr>
      <vt:lpstr>Impact</vt:lpstr>
      <vt:lpstr>Jokerman</vt:lpstr>
      <vt:lpstr>Wingdings</vt:lpstr>
      <vt:lpstr>微软雅黑</vt:lpstr>
      <vt:lpstr>Office 主题</vt:lpstr>
      <vt:lpstr>PowerPoint 演示文稿</vt:lpstr>
      <vt:lpstr>PowerPoint 演示文稿</vt:lpstr>
      <vt:lpstr>PowerPoint 演示文稿</vt:lpstr>
      <vt:lpstr>单击此处添加标题</vt:lpstr>
      <vt:lpstr>单击此处添加标题</vt:lpstr>
      <vt:lpstr>单击此处添加标题</vt:lpstr>
      <vt:lpstr>PowerPoint 演示文稿</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MICHAEL</dc:creator>
  <cp:lastModifiedBy>dreamsummit</cp:lastModifiedBy>
  <cp:revision>20</cp:revision>
  <dcterms:created xsi:type="dcterms:W3CDTF">2015-05-05T08:02:00Z</dcterms:created>
  <dcterms:modified xsi:type="dcterms:W3CDTF">2017-12-21T07:32:32Z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2052-10.1.0.7022</vt:lpwstr>
  </property>
</Properties>
</file>