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3"/>
    <p:sldId id="257" r:id="rId4"/>
    <p:sldId id="258" r:id="rId5"/>
    <p:sldId id="264" r:id="rId6"/>
    <p:sldId id="266" r:id="rId7"/>
    <p:sldId id="265" r:id="rId8"/>
    <p:sldId id="259" r:id="rId9"/>
    <p:sldId id="269" r:id="rId10"/>
    <p:sldId id="268" r:id="rId11"/>
    <p:sldId id="267" r:id="rId12"/>
    <p:sldId id="261" r:id="rId13"/>
    <p:sldId id="272" r:id="rId14"/>
    <p:sldId id="271" r:id="rId15"/>
    <p:sldId id="270" r:id="rId16"/>
    <p:sldId id="262" r:id="rId17"/>
    <p:sldId id="274" r:id="rId18"/>
    <p:sldId id="273" r:id="rId19"/>
    <p:sldId id="263" r:id="rId20"/>
    <p:sldId id="275" r:id="rId21"/>
    <p:sldId id="26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788A"/>
    <a:srgbClr val="F88B88"/>
    <a:srgbClr val="DCB3B3"/>
    <a:srgbClr val="616A6D"/>
    <a:srgbClr val="FBFBFB"/>
    <a:srgbClr val="FBC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1140"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rgbClr val="F88B88">
                <a:alpha val="62000"/>
              </a:srgb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96788A">
                <a:alpha val="90000"/>
              </a:srgb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F88B8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083263136"/>
        <c:axId val="-1083258784"/>
      </c:barChart>
      <c:catAx>
        <c:axId val="-108326313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083258784"/>
        <c:crosses val="autoZero"/>
        <c:auto val="1"/>
        <c:lblAlgn val="ctr"/>
        <c:lblOffset val="100"/>
        <c:noMultiLvlLbl val="0"/>
      </c:catAx>
      <c:valAx>
        <c:axId val="-1083258784"/>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083263136"/>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p>
      </c:txPr>
    </c:title>
    <c:autoTitleDeleted val="0"/>
    <c:plotArea>
      <c:layout/>
      <c:areaChart>
        <c:grouping val="standard"/>
        <c:varyColors val="0"/>
        <c:ser>
          <c:idx val="0"/>
          <c:order val="0"/>
          <c:tx>
            <c:strRef>
              <c:f>Sheet1!$B$1</c:f>
              <c:strCache>
                <c:ptCount val="1"/>
                <c:pt idx="0">
                  <c:v>系列 1</c:v>
                </c:pt>
              </c:strCache>
            </c:strRef>
          </c:tx>
          <c:spPr>
            <a:solidFill>
              <a:srgbClr val="F88B88"/>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solidFill>
              <a:srgbClr val="96788A"/>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634574600"/>
        <c:axId val="634574928"/>
      </c:areaChart>
      <c:dateAx>
        <c:axId val="63457460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34574928"/>
        <c:crosses val="autoZero"/>
        <c:auto val="1"/>
        <c:lblOffset val="100"/>
        <c:baseTimeUnit val="days"/>
      </c:dateAx>
      <c:valAx>
        <c:axId val="63457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3457460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zero"/>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A2BF8DC-F009-4103-B4F9-3A338ACC99D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2EEF77-ADA2-4793-8024-6F3D9BEB06B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BF8DC-F009-4103-B4F9-3A338ACC99D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EEF77-ADA2-4793-8024-6F3D9BEB06B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cxnSp>
        <p:nvCxnSpPr>
          <p:cNvPr id="12" name="直接连接符 11"/>
          <p:cNvCxnSpPr/>
          <p:nvPr/>
        </p:nvCxnSpPr>
        <p:spPr>
          <a:xfrm>
            <a:off x="2565400" y="469900"/>
            <a:ext cx="5943600" cy="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644899" y="6388100"/>
            <a:ext cx="6057901" cy="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82599" y="2184400"/>
            <a:ext cx="0" cy="438150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a:off x="0" y="4050644"/>
            <a:ext cx="3784600" cy="2807356"/>
          </a:xfrm>
          <a:prstGeom prst="rect">
            <a:avLst/>
          </a:prstGeom>
        </p:spPr>
      </p:pic>
      <p:cxnSp>
        <p:nvCxnSpPr>
          <p:cNvPr id="17" name="直接连接符 16"/>
          <p:cNvCxnSpPr/>
          <p:nvPr/>
        </p:nvCxnSpPr>
        <p:spPr>
          <a:xfrm>
            <a:off x="11633199" y="2184400"/>
            <a:ext cx="0" cy="219075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flipH="1" flipV="1">
            <a:off x="8407400" y="0"/>
            <a:ext cx="3784600" cy="280735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a:off x="-1" y="0"/>
            <a:ext cx="8026401" cy="2807355"/>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flipH="1" flipV="1">
            <a:off x="4165599" y="4050644"/>
            <a:ext cx="8026401" cy="2807355"/>
          </a:xfrm>
          <a:prstGeom prst="rect">
            <a:avLst/>
          </a:prstGeom>
        </p:spPr>
      </p:pic>
      <p:cxnSp>
        <p:nvCxnSpPr>
          <p:cNvPr id="19" name="直接连接符 18"/>
          <p:cNvCxnSpPr/>
          <p:nvPr/>
        </p:nvCxnSpPr>
        <p:spPr>
          <a:xfrm>
            <a:off x="2893494" y="3861184"/>
            <a:ext cx="0" cy="722827"/>
          </a:xfrm>
          <a:prstGeom prst="line">
            <a:avLst/>
          </a:prstGeom>
          <a:ln w="28575" cap="rnd">
            <a:solidFill>
              <a:srgbClr val="F88B88"/>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893494" y="4584011"/>
            <a:ext cx="802206" cy="0"/>
          </a:xfrm>
          <a:prstGeom prst="line">
            <a:avLst/>
          </a:prstGeom>
          <a:ln w="28575" cap="rnd">
            <a:solidFill>
              <a:srgbClr val="F88B88"/>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247426" y="2207134"/>
            <a:ext cx="0" cy="676743"/>
          </a:xfrm>
          <a:prstGeom prst="line">
            <a:avLst/>
          </a:prstGeom>
          <a:ln w="28575" cap="rnd">
            <a:solidFill>
              <a:srgbClr val="F88B88"/>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510954" y="2207134"/>
            <a:ext cx="717422" cy="0"/>
          </a:xfrm>
          <a:prstGeom prst="line">
            <a:avLst/>
          </a:prstGeom>
          <a:ln w="28575" cap="rnd">
            <a:solidFill>
              <a:srgbClr val="F88B88"/>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844805" y="2723221"/>
            <a:ext cx="6502390"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solidFill>
                  <a:srgbClr val="F88B88"/>
                </a:solidFill>
                <a:latin typeface="微软雅黑" panose="020B0503020204020204" pitchFamily="34" charset="-122"/>
                <a:ea typeface="微软雅黑" panose="020B0503020204020204" pitchFamily="34" charset="-122"/>
              </a:rPr>
              <a:t>水彩小清新毕业答辩模板</a:t>
            </a:r>
            <a:endParaRPr lang="zh-CN" altLang="en-US" sz="4000" dirty="0">
              <a:solidFill>
                <a:srgbClr val="F88B88"/>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4201686" y="3843624"/>
            <a:ext cx="3788628" cy="373755"/>
            <a:chOff x="4096056" y="4216417"/>
            <a:chExt cx="3788628" cy="373755"/>
          </a:xfrm>
        </p:grpSpPr>
        <p:sp>
          <p:nvSpPr>
            <p:cNvPr id="25" name="文本框 6"/>
            <p:cNvSpPr txBox="1"/>
            <p:nvPr/>
          </p:nvSpPr>
          <p:spPr>
            <a:xfrm>
              <a:off x="4096056" y="4216417"/>
              <a:ext cx="1853764" cy="373755"/>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F88B88"/>
                  </a:solidFill>
                  <a:latin typeface="微软雅黑" panose="020B0503020204020204" pitchFamily="34" charset="-122"/>
                  <a:ea typeface="微软雅黑" panose="020B0503020204020204" pitchFamily="34" charset="-122"/>
                </a:rPr>
                <a:t>答辩人：猪七爷</a:t>
              </a:r>
              <a:endParaRPr lang="zh-CN" altLang="en-US" sz="1600" dirty="0">
                <a:solidFill>
                  <a:srgbClr val="F88B88"/>
                </a:solidFill>
                <a:latin typeface="微软雅黑" panose="020B0503020204020204" pitchFamily="34" charset="-122"/>
                <a:ea typeface="微软雅黑" panose="020B0503020204020204" pitchFamily="34" charset="-122"/>
              </a:endParaRPr>
            </a:p>
          </p:txBody>
        </p:sp>
        <p:sp>
          <p:nvSpPr>
            <p:cNvPr id="26" name="文本框 7"/>
            <p:cNvSpPr txBox="1"/>
            <p:nvPr/>
          </p:nvSpPr>
          <p:spPr>
            <a:xfrm>
              <a:off x="6030920" y="4216417"/>
              <a:ext cx="1853764" cy="373755"/>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F88B88"/>
                  </a:solidFill>
                  <a:latin typeface="微软雅黑" panose="020B0503020204020204" pitchFamily="34" charset="-122"/>
                  <a:ea typeface="微软雅黑" panose="020B0503020204020204" pitchFamily="34" charset="-122"/>
                </a:rPr>
                <a:t>指导老师：猪七爷</a:t>
              </a:r>
              <a:endParaRPr lang="zh-CN" altLang="en-US" sz="1600" dirty="0">
                <a:solidFill>
                  <a:srgbClr val="F88B88"/>
                </a:solidFill>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2676765" y="3490873"/>
            <a:ext cx="6838470" cy="276999"/>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rgbClr val="F88B88"/>
                </a:solidFill>
                <a:latin typeface="微软雅黑" panose="020B0503020204020204" pitchFamily="34" charset="-122"/>
                <a:ea typeface="微软雅黑" panose="020B0503020204020204" pitchFamily="34" charset="-122"/>
              </a:rPr>
              <a:t>PROFESSIONAL </a:t>
            </a:r>
            <a:r>
              <a:rPr lang="en-US" altLang="zh-CN" sz="1100" b="0" dirty="0">
                <a:solidFill>
                  <a:srgbClr val="F88B88"/>
                </a:solidFill>
                <a:latin typeface="微软雅黑" panose="020B0503020204020204" pitchFamily="34" charset="-122"/>
                <a:ea typeface="微软雅黑" panose="020B0503020204020204" pitchFamily="34" charset="-122"/>
              </a:rPr>
              <a:t>GENERATION</a:t>
            </a:r>
            <a:r>
              <a:rPr lang="en-US" altLang="zh-CN" sz="1200" b="0" dirty="0">
                <a:solidFill>
                  <a:srgbClr val="F88B88"/>
                </a:solidFill>
                <a:latin typeface="微软雅黑" panose="020B0503020204020204" pitchFamily="34" charset="-122"/>
                <a:ea typeface="微软雅黑" panose="020B0503020204020204" pitchFamily="34" charset="-122"/>
              </a:rPr>
              <a:t> GRADUATION REPORT POWERPOINT TEMPLATE</a:t>
            </a:r>
            <a:endParaRPr lang="zh-CN" altLang="en-US" sz="1200" b="0" dirty="0">
              <a:solidFill>
                <a:srgbClr val="F88B8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Block Arc 83"/>
          <p:cNvSpPr/>
          <p:nvPr/>
        </p:nvSpPr>
        <p:spPr>
          <a:xfrm>
            <a:off x="5662730" y="2474008"/>
            <a:ext cx="3022226" cy="3022226"/>
          </a:xfrm>
          <a:prstGeom prst="blockArc">
            <a:avLst>
              <a:gd name="adj1" fmla="val 10799501"/>
              <a:gd name="adj2" fmla="val 2383"/>
              <a:gd name="adj3" fmla="val 28902"/>
            </a:avLst>
          </a:prstGeom>
          <a:solidFill>
            <a:srgbClr val="F88B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4"/>
          <p:cNvSpPr/>
          <p:nvPr/>
        </p:nvSpPr>
        <p:spPr>
          <a:xfrm>
            <a:off x="3506183" y="2474008"/>
            <a:ext cx="3022226" cy="3022226"/>
          </a:xfrm>
          <a:prstGeom prst="blockArc">
            <a:avLst>
              <a:gd name="adj1" fmla="val 10799501"/>
              <a:gd name="adj2" fmla="val 2383"/>
              <a:gd name="adj3" fmla="val 28902"/>
            </a:avLst>
          </a:prstGeom>
          <a:solidFill>
            <a:srgbClr val="F88B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85"/>
          <p:cNvSpPr/>
          <p:nvPr/>
        </p:nvSpPr>
        <p:spPr>
          <a:xfrm flipV="1">
            <a:off x="3506183" y="2474006"/>
            <a:ext cx="3022226" cy="3022226"/>
          </a:xfrm>
          <a:prstGeom prst="blockArc">
            <a:avLst>
              <a:gd name="adj1" fmla="val 10799501"/>
              <a:gd name="adj2" fmla="val 2383"/>
              <a:gd name="adj3" fmla="val 28902"/>
            </a:avLst>
          </a:prstGeom>
          <a:solidFill>
            <a:srgbClr val="9678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86"/>
          <p:cNvSpPr/>
          <p:nvPr/>
        </p:nvSpPr>
        <p:spPr>
          <a:xfrm flipV="1">
            <a:off x="5662730" y="2474006"/>
            <a:ext cx="3022226" cy="3022226"/>
          </a:xfrm>
          <a:prstGeom prst="blockArc">
            <a:avLst>
              <a:gd name="adj1" fmla="val 10799501"/>
              <a:gd name="adj2" fmla="val 2383"/>
              <a:gd name="adj3" fmla="val 28902"/>
            </a:avLst>
          </a:prstGeom>
          <a:solidFill>
            <a:srgbClr val="9678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87"/>
          <p:cNvSpPr txBox="1"/>
          <p:nvPr/>
        </p:nvSpPr>
        <p:spPr>
          <a:xfrm>
            <a:off x="3676394" y="3495783"/>
            <a:ext cx="552376" cy="480531"/>
          </a:xfrm>
          <a:prstGeom prst="rect">
            <a:avLst/>
          </a:prstGeom>
          <a:noFill/>
        </p:spPr>
        <p:txBody>
          <a:bodyPr wrap="none" rtlCol="0">
            <a:spAutoFit/>
          </a:bodyPr>
          <a:lstStyle/>
          <a:p>
            <a:pPr algn="ctr"/>
            <a:r>
              <a:rPr lang="en-US" sz="2800" b="1" dirty="0">
                <a:solidFill>
                  <a:schemeClr val="bg1"/>
                </a:solidFill>
                <a:latin typeface="+mj-lt"/>
              </a:rPr>
              <a:t>01</a:t>
            </a:r>
            <a:endParaRPr lang="en-US" sz="2800" b="1" dirty="0">
              <a:solidFill>
                <a:schemeClr val="bg1"/>
              </a:solidFill>
              <a:latin typeface="+mj-lt"/>
            </a:endParaRPr>
          </a:p>
        </p:txBody>
      </p:sp>
      <p:sp>
        <p:nvSpPr>
          <p:cNvPr id="15" name="TextBox 88"/>
          <p:cNvSpPr txBox="1"/>
          <p:nvPr/>
        </p:nvSpPr>
        <p:spPr>
          <a:xfrm>
            <a:off x="3676394" y="4008220"/>
            <a:ext cx="552376" cy="480531"/>
          </a:xfrm>
          <a:prstGeom prst="rect">
            <a:avLst/>
          </a:prstGeom>
          <a:noFill/>
        </p:spPr>
        <p:txBody>
          <a:bodyPr wrap="none" rtlCol="0">
            <a:spAutoFit/>
          </a:bodyPr>
          <a:lstStyle/>
          <a:p>
            <a:pPr algn="ctr"/>
            <a:r>
              <a:rPr lang="en-US" sz="2800" b="1" dirty="0">
                <a:solidFill>
                  <a:schemeClr val="bg1"/>
                </a:solidFill>
                <a:latin typeface="+mj-lt"/>
              </a:rPr>
              <a:t>03</a:t>
            </a:r>
            <a:endParaRPr lang="en-US" sz="2800" b="1" dirty="0">
              <a:solidFill>
                <a:schemeClr val="bg1"/>
              </a:solidFill>
              <a:latin typeface="+mj-lt"/>
            </a:endParaRPr>
          </a:p>
        </p:txBody>
      </p:sp>
      <p:sp>
        <p:nvSpPr>
          <p:cNvPr id="17" name="TextBox 89"/>
          <p:cNvSpPr txBox="1"/>
          <p:nvPr/>
        </p:nvSpPr>
        <p:spPr>
          <a:xfrm>
            <a:off x="7945535" y="3495783"/>
            <a:ext cx="552375" cy="480531"/>
          </a:xfrm>
          <a:prstGeom prst="rect">
            <a:avLst/>
          </a:prstGeom>
          <a:noFill/>
        </p:spPr>
        <p:txBody>
          <a:bodyPr wrap="none" rtlCol="0">
            <a:spAutoFit/>
          </a:bodyPr>
          <a:lstStyle/>
          <a:p>
            <a:pPr algn="ctr"/>
            <a:r>
              <a:rPr lang="en-US" sz="2800" b="1" dirty="0">
                <a:solidFill>
                  <a:schemeClr val="bg1"/>
                </a:solidFill>
                <a:latin typeface="+mj-lt"/>
              </a:rPr>
              <a:t>02</a:t>
            </a:r>
            <a:endParaRPr lang="en-US" sz="2800" b="1" dirty="0">
              <a:solidFill>
                <a:schemeClr val="bg1"/>
              </a:solidFill>
              <a:latin typeface="+mj-lt"/>
            </a:endParaRPr>
          </a:p>
        </p:txBody>
      </p:sp>
      <p:sp>
        <p:nvSpPr>
          <p:cNvPr id="18" name="TextBox 90"/>
          <p:cNvSpPr txBox="1"/>
          <p:nvPr/>
        </p:nvSpPr>
        <p:spPr>
          <a:xfrm>
            <a:off x="7945535" y="4008220"/>
            <a:ext cx="552375" cy="480531"/>
          </a:xfrm>
          <a:prstGeom prst="rect">
            <a:avLst/>
          </a:prstGeom>
          <a:noFill/>
        </p:spPr>
        <p:txBody>
          <a:bodyPr wrap="none" rtlCol="0">
            <a:spAutoFit/>
          </a:bodyPr>
          <a:lstStyle/>
          <a:p>
            <a:pPr algn="ctr"/>
            <a:r>
              <a:rPr lang="en-US" sz="2800" b="1" dirty="0">
                <a:solidFill>
                  <a:schemeClr val="bg1"/>
                </a:solidFill>
                <a:latin typeface="+mj-lt"/>
              </a:rPr>
              <a:t>04</a:t>
            </a:r>
            <a:endParaRPr lang="en-US" sz="2800" b="1" dirty="0">
              <a:solidFill>
                <a:schemeClr val="bg1"/>
              </a:solidFill>
              <a:latin typeface="+mj-lt"/>
            </a:endParaRPr>
          </a:p>
        </p:txBody>
      </p:sp>
      <p:sp>
        <p:nvSpPr>
          <p:cNvPr id="19" name="Oval 97"/>
          <p:cNvSpPr>
            <a:spLocks noChangeAspect="1"/>
          </p:cNvSpPr>
          <p:nvPr/>
        </p:nvSpPr>
        <p:spPr>
          <a:xfrm>
            <a:off x="2999228" y="2237189"/>
            <a:ext cx="506955" cy="506955"/>
          </a:xfrm>
          <a:prstGeom prst="ellipse">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FontAwesome" pitchFamily="2" charset="0"/>
            </a:endParaRPr>
          </a:p>
        </p:txBody>
      </p:sp>
      <p:sp>
        <p:nvSpPr>
          <p:cNvPr id="20" name="Oval 100"/>
          <p:cNvSpPr>
            <a:spLocks noChangeAspect="1"/>
          </p:cNvSpPr>
          <p:nvPr/>
        </p:nvSpPr>
        <p:spPr>
          <a:xfrm>
            <a:off x="2999228" y="5061660"/>
            <a:ext cx="506955" cy="506955"/>
          </a:xfrm>
          <a:prstGeom prst="ellipse">
            <a:avLst/>
          </a:prstGeom>
          <a:solidFill>
            <a:srgbClr val="9678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FontAwesome" pitchFamily="2" charset="0"/>
            </a:endParaRPr>
          </a:p>
        </p:txBody>
      </p:sp>
      <p:sp>
        <p:nvSpPr>
          <p:cNvPr id="21" name="Oval 105"/>
          <p:cNvSpPr>
            <a:spLocks noChangeAspect="1"/>
          </p:cNvSpPr>
          <p:nvPr/>
        </p:nvSpPr>
        <p:spPr>
          <a:xfrm>
            <a:off x="8684956" y="2237189"/>
            <a:ext cx="506955" cy="506955"/>
          </a:xfrm>
          <a:prstGeom prst="ellipse">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dirty="0">
              <a:solidFill>
                <a:srgbClr val="FFFFFF"/>
              </a:solidFill>
              <a:latin typeface="FontAwesome" pitchFamily="2" charset="0"/>
            </a:endParaRPr>
          </a:p>
        </p:txBody>
      </p:sp>
      <p:sp>
        <p:nvSpPr>
          <p:cNvPr id="22" name="Oval 108"/>
          <p:cNvSpPr>
            <a:spLocks noChangeAspect="1"/>
          </p:cNvSpPr>
          <p:nvPr/>
        </p:nvSpPr>
        <p:spPr>
          <a:xfrm>
            <a:off x="8684956" y="5061660"/>
            <a:ext cx="506955" cy="506955"/>
          </a:xfrm>
          <a:prstGeom prst="ellipse">
            <a:avLst/>
          </a:prstGeom>
          <a:solidFill>
            <a:srgbClr val="9678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FontAwesome" pitchFamily="2" charset="0"/>
            </a:endParaRPr>
          </a:p>
        </p:txBody>
      </p:sp>
      <p:sp>
        <p:nvSpPr>
          <p:cNvPr id="23" name="文本框 22"/>
          <p:cNvSpPr txBox="1"/>
          <p:nvPr/>
        </p:nvSpPr>
        <p:spPr>
          <a:xfrm>
            <a:off x="6414250" y="2746340"/>
            <a:ext cx="1702590" cy="508797"/>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166001" y="2746340"/>
            <a:ext cx="1702590" cy="508797"/>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414250" y="4665315"/>
            <a:ext cx="1702590" cy="508797"/>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166001" y="4665315"/>
            <a:ext cx="1702590" cy="508797"/>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62499" y="2311366"/>
            <a:ext cx="548926" cy="339198"/>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28" name="文本框 27"/>
          <p:cNvSpPr txBox="1"/>
          <p:nvPr/>
        </p:nvSpPr>
        <p:spPr>
          <a:xfrm>
            <a:off x="9211425" y="2136761"/>
            <a:ext cx="2285810"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662499" y="5135837"/>
            <a:ext cx="548926" cy="339198"/>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30" name="文本框 29"/>
          <p:cNvSpPr txBox="1"/>
          <p:nvPr/>
        </p:nvSpPr>
        <p:spPr>
          <a:xfrm>
            <a:off x="9211425" y="4961232"/>
            <a:ext cx="2285810"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976314" y="2307012"/>
            <a:ext cx="548926" cy="339198"/>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32" name="文本框 31"/>
          <p:cNvSpPr txBox="1"/>
          <p:nvPr/>
        </p:nvSpPr>
        <p:spPr>
          <a:xfrm>
            <a:off x="684219" y="2132408"/>
            <a:ext cx="2285810"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976314" y="5135837"/>
            <a:ext cx="548926" cy="339198"/>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34" name="文本框 33"/>
          <p:cNvSpPr txBox="1"/>
          <p:nvPr/>
        </p:nvSpPr>
        <p:spPr>
          <a:xfrm>
            <a:off x="684219" y="4961232"/>
            <a:ext cx="2285810"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cxnSp>
        <p:nvCxnSpPr>
          <p:cNvPr id="13" name="直接连接符 12"/>
          <p:cNvCxnSpPr/>
          <p:nvPr/>
        </p:nvCxnSpPr>
        <p:spPr>
          <a:xfrm>
            <a:off x="3644899" y="6388100"/>
            <a:ext cx="6057901" cy="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82599" y="2184400"/>
            <a:ext cx="0" cy="438150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a:off x="0" y="4050644"/>
            <a:ext cx="3784600" cy="2807356"/>
          </a:xfrm>
          <a:prstGeom prst="rect">
            <a:avLst/>
          </a:prstGeom>
        </p:spPr>
      </p:pic>
      <p:cxnSp>
        <p:nvCxnSpPr>
          <p:cNvPr id="17" name="直接连接符 16"/>
          <p:cNvCxnSpPr/>
          <p:nvPr/>
        </p:nvCxnSpPr>
        <p:spPr>
          <a:xfrm>
            <a:off x="11633199" y="2184400"/>
            <a:ext cx="0" cy="219075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flipH="1" flipV="1">
            <a:off x="8407400" y="0"/>
            <a:ext cx="3784600" cy="280735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a:off x="-1" y="0"/>
            <a:ext cx="8026401" cy="2807355"/>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flipH="1" flipV="1">
            <a:off x="4165599" y="4050644"/>
            <a:ext cx="8026401" cy="2807355"/>
          </a:xfrm>
          <a:prstGeom prst="rect">
            <a:avLst/>
          </a:prstGeom>
        </p:spPr>
      </p:pic>
      <p:sp>
        <p:nvSpPr>
          <p:cNvPr id="51" name="文本框 50"/>
          <p:cNvSpPr txBox="1"/>
          <p:nvPr/>
        </p:nvSpPr>
        <p:spPr>
          <a:xfrm>
            <a:off x="5447593" y="2162965"/>
            <a:ext cx="1296814" cy="1015663"/>
          </a:xfrm>
          <a:prstGeom prst="rect">
            <a:avLst/>
          </a:prstGeom>
          <a:noFill/>
          <a:ln>
            <a:noFill/>
          </a:ln>
        </p:spPr>
        <p:txBody>
          <a:bodyPr wrap="square" rtlCol="0">
            <a:spAutoFit/>
          </a:bodyPr>
          <a:lstStyle/>
          <a:p>
            <a:pPr algn="ctr"/>
            <a:r>
              <a:rPr lang="en-US" altLang="zh-CN" sz="6000" b="1" dirty="0">
                <a:ln w="28575">
                  <a:noFill/>
                </a:ln>
                <a:solidFill>
                  <a:srgbClr val="F88B88"/>
                </a:solidFill>
                <a:latin typeface="微软雅黑" panose="020B0503020204020204" pitchFamily="34" charset="-122"/>
                <a:ea typeface="微软雅黑" panose="020B0503020204020204" pitchFamily="34" charset="-122"/>
              </a:rPr>
              <a:t>03</a:t>
            </a:r>
            <a:endParaRPr lang="zh-CN" altLang="en-US" sz="6000" b="1" dirty="0">
              <a:ln w="28575">
                <a:noFill/>
              </a:ln>
              <a:solidFill>
                <a:srgbClr val="F88B88"/>
              </a:solidFill>
              <a:latin typeface="微软雅黑" panose="020B0503020204020204" pitchFamily="34" charset="-122"/>
              <a:ea typeface="微软雅黑" panose="020B0503020204020204" pitchFamily="34" charset="-122"/>
            </a:endParaRPr>
          </a:p>
        </p:txBody>
      </p:sp>
      <p:sp>
        <p:nvSpPr>
          <p:cNvPr id="52" name="椭圆 51"/>
          <p:cNvSpPr/>
          <p:nvPr/>
        </p:nvSpPr>
        <p:spPr>
          <a:xfrm>
            <a:off x="5464629" y="2039692"/>
            <a:ext cx="1262743" cy="1262743"/>
          </a:xfrm>
          <a:prstGeom prst="ellipse">
            <a:avLst/>
          </a:prstGeom>
          <a:noFill/>
          <a:ln w="76200">
            <a:solidFill>
              <a:srgbClr val="F88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8B88"/>
              </a:solidFill>
            </a:endParaRPr>
          </a:p>
        </p:txBody>
      </p:sp>
      <p:sp>
        <p:nvSpPr>
          <p:cNvPr id="53" name="矩形 52"/>
          <p:cNvSpPr/>
          <p:nvPr/>
        </p:nvSpPr>
        <p:spPr>
          <a:xfrm>
            <a:off x="4849505" y="3460653"/>
            <a:ext cx="2492991" cy="499624"/>
          </a:xfrm>
          <a:prstGeom prst="rect">
            <a:avLst/>
          </a:prstGeom>
        </p:spPr>
        <p:txBody>
          <a:bodyPr wrap="none">
            <a:spAutoFit/>
          </a:bodyPr>
          <a:lstStyle/>
          <a:p>
            <a:pPr algn="ctr">
              <a:lnSpc>
                <a:spcPct val="150000"/>
              </a:lnSpc>
            </a:pPr>
            <a:r>
              <a:rPr lang="zh-CN" altLang="en-US" sz="2000" dirty="0">
                <a:solidFill>
                  <a:srgbClr val="F88B88"/>
                </a:solidFill>
                <a:latin typeface="微软雅黑" panose="020B0503020204020204" pitchFamily="34" charset="-122"/>
                <a:ea typeface="微软雅黑" panose="020B0503020204020204" pitchFamily="34" charset="-122"/>
              </a:rPr>
              <a:t>单击文本框输入标题</a:t>
            </a:r>
            <a:endParaRPr lang="en-US" altLang="zh-CN" sz="2000" dirty="0">
              <a:solidFill>
                <a:srgbClr val="F88B88"/>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974307" y="3894161"/>
            <a:ext cx="4243386"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solidFill>
                  <a:srgbClr val="F88B88"/>
                </a:solidFill>
                <a:latin typeface="微软雅黑" panose="020B0503020204020204" pitchFamily="34" charset="-122"/>
                <a:ea typeface="微软雅黑" panose="020B0503020204020204" pitchFamily="34" charset="-122"/>
              </a:rPr>
              <a:t>Professional generation</a:t>
            </a:r>
            <a:endParaRPr lang="en-US" altLang="zh-CN" sz="2000" b="0" dirty="0">
              <a:solidFill>
                <a:srgbClr val="F88B88"/>
              </a:solidFill>
              <a:latin typeface="微软雅黑" panose="020B0503020204020204" pitchFamily="34" charset="-122"/>
              <a:ea typeface="微软雅黑" panose="020B0503020204020204" pitchFamily="34" charset="-122"/>
            </a:endParaRPr>
          </a:p>
          <a:p>
            <a:r>
              <a:rPr lang="en-US" altLang="zh-CN" sz="2000" b="0" dirty="0">
                <a:solidFill>
                  <a:srgbClr val="F88B88"/>
                </a:solidFill>
                <a:latin typeface="微软雅黑" panose="020B0503020204020204" pitchFamily="34" charset="-122"/>
                <a:ea typeface="微软雅黑" panose="020B0503020204020204" pitchFamily="34" charset="-122"/>
              </a:rPr>
              <a:t>PowerPoint</a:t>
            </a:r>
            <a:endParaRPr lang="zh-CN" altLang="en-US" sz="2000" b="0" dirty="0">
              <a:solidFill>
                <a:srgbClr val="F88B8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472539" y="2221234"/>
            <a:ext cx="9246923" cy="3610428"/>
            <a:chOff x="1134206" y="2339518"/>
            <a:chExt cx="9246923" cy="3610428"/>
          </a:xfrm>
        </p:grpSpPr>
        <p:graphicFrame>
          <p:nvGraphicFramePr>
            <p:cNvPr id="9" name="图表 8"/>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Rectangle 50"/>
          <p:cNvSpPr/>
          <p:nvPr/>
        </p:nvSpPr>
        <p:spPr>
          <a:xfrm>
            <a:off x="3228108" y="1729782"/>
            <a:ext cx="1074171" cy="98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lumOff val="25000"/>
                  </a:schemeClr>
                </a:solidFill>
                <a:latin typeface="+mj-lt"/>
              </a:rPr>
              <a:t>01</a:t>
            </a:r>
            <a:endParaRPr lang="en-US" sz="2800" dirty="0">
              <a:solidFill>
                <a:schemeClr val="tx1">
                  <a:lumMod val="75000"/>
                  <a:lumOff val="25000"/>
                </a:schemeClr>
              </a:solidFill>
              <a:latin typeface="+mj-lt"/>
            </a:endParaRPr>
          </a:p>
        </p:txBody>
      </p:sp>
      <p:grpSp>
        <p:nvGrpSpPr>
          <p:cNvPr id="9" name="Group 10"/>
          <p:cNvGrpSpPr/>
          <p:nvPr/>
        </p:nvGrpSpPr>
        <p:grpSpPr>
          <a:xfrm>
            <a:off x="2188136" y="1729783"/>
            <a:ext cx="1116170" cy="983674"/>
            <a:chOff x="2188136" y="1662548"/>
            <a:chExt cx="1116170" cy="983674"/>
          </a:xfrm>
          <a:solidFill>
            <a:srgbClr val="F88B88"/>
          </a:solidFill>
        </p:grpSpPr>
        <p:sp>
          <p:nvSpPr>
            <p:cNvPr id="11" name="Rounded Rectangle 49"/>
            <p:cNvSpPr/>
            <p:nvPr/>
          </p:nvSpPr>
          <p:spPr>
            <a:xfrm>
              <a:off x="2188136" y="1662548"/>
              <a:ext cx="1039972"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FontAwesome" pitchFamily="2" charset="0"/>
              </a:endParaRPr>
            </a:p>
          </p:txBody>
        </p:sp>
        <p:sp>
          <p:nvSpPr>
            <p:cNvPr id="12" name="Rectangle 52"/>
            <p:cNvSpPr/>
            <p:nvPr/>
          </p:nvSpPr>
          <p:spPr>
            <a:xfrm rot="2700000">
              <a:off x="3013361" y="2008911"/>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a:off x="4231356" y="1729783"/>
            <a:ext cx="5772508" cy="983674"/>
            <a:chOff x="4231356" y="1662548"/>
            <a:chExt cx="5772508" cy="983674"/>
          </a:xfrm>
          <a:solidFill>
            <a:srgbClr val="F88B88"/>
          </a:solidFill>
        </p:grpSpPr>
        <p:sp>
          <p:nvSpPr>
            <p:cNvPr id="15" name="Rounded Rectangle 51"/>
            <p:cNvSpPr/>
            <p:nvPr/>
          </p:nvSpPr>
          <p:spPr>
            <a:xfrm>
              <a:off x="4302279" y="1662548"/>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3"/>
            <p:cNvSpPr/>
            <p:nvPr/>
          </p:nvSpPr>
          <p:spPr>
            <a:xfrm rot="2700000">
              <a:off x="4231356" y="2008910"/>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56"/>
          <p:cNvSpPr/>
          <p:nvPr/>
        </p:nvSpPr>
        <p:spPr>
          <a:xfrm flipH="1">
            <a:off x="7889721" y="2768873"/>
            <a:ext cx="1074171" cy="98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lumOff val="25000"/>
                  </a:schemeClr>
                </a:solidFill>
                <a:latin typeface="+mj-lt"/>
              </a:rPr>
              <a:t>02</a:t>
            </a:r>
            <a:endParaRPr lang="en-US" sz="2800" dirty="0">
              <a:solidFill>
                <a:schemeClr val="tx1">
                  <a:lumMod val="75000"/>
                  <a:lumOff val="25000"/>
                </a:schemeClr>
              </a:solidFill>
              <a:latin typeface="+mj-lt"/>
            </a:endParaRPr>
          </a:p>
        </p:txBody>
      </p:sp>
      <p:grpSp>
        <p:nvGrpSpPr>
          <p:cNvPr id="19" name="Group 9"/>
          <p:cNvGrpSpPr/>
          <p:nvPr/>
        </p:nvGrpSpPr>
        <p:grpSpPr>
          <a:xfrm>
            <a:off x="8887694" y="2768874"/>
            <a:ext cx="1116170" cy="983674"/>
            <a:chOff x="8887694" y="2701639"/>
            <a:chExt cx="1116170" cy="983674"/>
          </a:xfrm>
          <a:solidFill>
            <a:srgbClr val="96788A"/>
          </a:solidFill>
        </p:grpSpPr>
        <p:sp>
          <p:nvSpPr>
            <p:cNvPr id="20" name="Rounded Rectangle 55"/>
            <p:cNvSpPr/>
            <p:nvPr/>
          </p:nvSpPr>
          <p:spPr>
            <a:xfrm flipH="1">
              <a:off x="8963892" y="2701639"/>
              <a:ext cx="1039972"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FontAwesome" pitchFamily="2" charset="0"/>
              </a:endParaRPr>
            </a:p>
          </p:txBody>
        </p:sp>
        <p:sp>
          <p:nvSpPr>
            <p:cNvPr id="21" name="Rectangle 58"/>
            <p:cNvSpPr/>
            <p:nvPr/>
          </p:nvSpPr>
          <p:spPr>
            <a:xfrm rot="18900000" flipH="1">
              <a:off x="8887694" y="3048002"/>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6"/>
          <p:cNvGrpSpPr/>
          <p:nvPr/>
        </p:nvGrpSpPr>
        <p:grpSpPr>
          <a:xfrm>
            <a:off x="2188136" y="2768874"/>
            <a:ext cx="5772508" cy="983674"/>
            <a:chOff x="2188136" y="2701639"/>
            <a:chExt cx="5772508" cy="983674"/>
          </a:xfrm>
          <a:solidFill>
            <a:srgbClr val="96788A"/>
          </a:solidFill>
        </p:grpSpPr>
        <p:sp>
          <p:nvSpPr>
            <p:cNvPr id="23" name="Rounded Rectangle 57"/>
            <p:cNvSpPr/>
            <p:nvPr/>
          </p:nvSpPr>
          <p:spPr>
            <a:xfrm flipH="1">
              <a:off x="2188136" y="2701639"/>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p:cNvSpPr/>
            <p:nvPr/>
          </p:nvSpPr>
          <p:spPr>
            <a:xfrm rot="18900000" flipH="1">
              <a:off x="7669699" y="3048001"/>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63"/>
          <p:cNvSpPr/>
          <p:nvPr/>
        </p:nvSpPr>
        <p:spPr>
          <a:xfrm>
            <a:off x="3228108" y="3807964"/>
            <a:ext cx="1074171" cy="98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lumOff val="25000"/>
                  </a:schemeClr>
                </a:solidFill>
                <a:latin typeface="+mj-lt"/>
              </a:rPr>
              <a:t>03</a:t>
            </a:r>
            <a:endParaRPr lang="en-US" sz="2800" dirty="0">
              <a:solidFill>
                <a:schemeClr val="tx1">
                  <a:lumMod val="75000"/>
                  <a:lumOff val="25000"/>
                </a:schemeClr>
              </a:solidFill>
              <a:latin typeface="+mj-lt"/>
            </a:endParaRPr>
          </a:p>
        </p:txBody>
      </p:sp>
      <p:grpSp>
        <p:nvGrpSpPr>
          <p:cNvPr id="26" name="Group 4"/>
          <p:cNvGrpSpPr/>
          <p:nvPr/>
        </p:nvGrpSpPr>
        <p:grpSpPr>
          <a:xfrm>
            <a:off x="2188136" y="3807965"/>
            <a:ext cx="1116170" cy="983674"/>
            <a:chOff x="2188136" y="3740730"/>
            <a:chExt cx="1116170" cy="983674"/>
          </a:xfrm>
          <a:solidFill>
            <a:srgbClr val="F88B88"/>
          </a:solidFill>
        </p:grpSpPr>
        <p:sp>
          <p:nvSpPr>
            <p:cNvPr id="27" name="Rounded Rectangle 62"/>
            <p:cNvSpPr/>
            <p:nvPr/>
          </p:nvSpPr>
          <p:spPr>
            <a:xfrm>
              <a:off x="2188136" y="3740730"/>
              <a:ext cx="1039972"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200" dirty="0"/>
            </a:p>
          </p:txBody>
        </p:sp>
        <p:sp>
          <p:nvSpPr>
            <p:cNvPr id="28" name="Rectangle 65"/>
            <p:cNvSpPr/>
            <p:nvPr/>
          </p:nvSpPr>
          <p:spPr>
            <a:xfrm rot="2700000">
              <a:off x="3013361" y="4087093"/>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5"/>
          <p:cNvGrpSpPr/>
          <p:nvPr/>
        </p:nvGrpSpPr>
        <p:grpSpPr>
          <a:xfrm>
            <a:off x="4231356" y="3807965"/>
            <a:ext cx="5772508" cy="983674"/>
            <a:chOff x="4231356" y="3740730"/>
            <a:chExt cx="5772508" cy="983674"/>
          </a:xfrm>
          <a:solidFill>
            <a:srgbClr val="F88B88"/>
          </a:solidFill>
        </p:grpSpPr>
        <p:sp>
          <p:nvSpPr>
            <p:cNvPr id="30" name="Rounded Rectangle 64"/>
            <p:cNvSpPr/>
            <p:nvPr/>
          </p:nvSpPr>
          <p:spPr>
            <a:xfrm>
              <a:off x="4302279" y="3740730"/>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31" name="Rectangle 66"/>
            <p:cNvSpPr/>
            <p:nvPr/>
          </p:nvSpPr>
          <p:spPr>
            <a:xfrm rot="2700000">
              <a:off x="4231356" y="4087092"/>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sp>
        <p:nvSpPr>
          <p:cNvPr id="32" name="Rectangle 69"/>
          <p:cNvSpPr/>
          <p:nvPr/>
        </p:nvSpPr>
        <p:spPr>
          <a:xfrm flipH="1">
            <a:off x="7889721" y="4847055"/>
            <a:ext cx="1074171" cy="98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lumOff val="25000"/>
                  </a:schemeClr>
                </a:solidFill>
                <a:latin typeface="+mj-lt"/>
              </a:rPr>
              <a:t>04</a:t>
            </a:r>
            <a:endParaRPr lang="en-US" sz="2800" dirty="0">
              <a:solidFill>
                <a:schemeClr val="tx1">
                  <a:lumMod val="75000"/>
                  <a:lumOff val="25000"/>
                </a:schemeClr>
              </a:solidFill>
              <a:latin typeface="+mj-lt"/>
            </a:endParaRPr>
          </a:p>
        </p:txBody>
      </p:sp>
      <p:grpSp>
        <p:nvGrpSpPr>
          <p:cNvPr id="33" name="Group 2"/>
          <p:cNvGrpSpPr/>
          <p:nvPr/>
        </p:nvGrpSpPr>
        <p:grpSpPr>
          <a:xfrm>
            <a:off x="8887694" y="4847056"/>
            <a:ext cx="1116170" cy="983674"/>
            <a:chOff x="8887694" y="4779821"/>
            <a:chExt cx="1116170" cy="983674"/>
          </a:xfrm>
          <a:solidFill>
            <a:srgbClr val="96788A"/>
          </a:solidFill>
        </p:grpSpPr>
        <p:sp>
          <p:nvSpPr>
            <p:cNvPr id="34" name="Rounded Rectangle 68"/>
            <p:cNvSpPr/>
            <p:nvPr/>
          </p:nvSpPr>
          <p:spPr>
            <a:xfrm flipH="1">
              <a:off x="8963892" y="4779821"/>
              <a:ext cx="1039972"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dirty="0">
                <a:solidFill>
                  <a:srgbClr val="FFFFFF"/>
                </a:solidFill>
                <a:latin typeface="FontAwesome" pitchFamily="2" charset="0"/>
              </a:endParaRPr>
            </a:p>
          </p:txBody>
        </p:sp>
        <p:sp>
          <p:nvSpPr>
            <p:cNvPr id="35" name="Rectangle 71"/>
            <p:cNvSpPr/>
            <p:nvPr/>
          </p:nvSpPr>
          <p:spPr>
            <a:xfrm rot="18900000" flipH="1">
              <a:off x="8887694" y="5126184"/>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
          <p:cNvGrpSpPr/>
          <p:nvPr/>
        </p:nvGrpSpPr>
        <p:grpSpPr>
          <a:xfrm>
            <a:off x="2188136" y="4847056"/>
            <a:ext cx="5772508" cy="983674"/>
            <a:chOff x="2188136" y="4779821"/>
            <a:chExt cx="5772508" cy="983674"/>
          </a:xfrm>
          <a:solidFill>
            <a:srgbClr val="96788A"/>
          </a:solidFill>
        </p:grpSpPr>
        <p:sp>
          <p:nvSpPr>
            <p:cNvPr id="37" name="Rounded Rectangle 70"/>
            <p:cNvSpPr/>
            <p:nvPr/>
          </p:nvSpPr>
          <p:spPr>
            <a:xfrm flipH="1">
              <a:off x="2188136" y="4779821"/>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72"/>
            <p:cNvSpPr/>
            <p:nvPr/>
          </p:nvSpPr>
          <p:spPr>
            <a:xfrm rot="18900000" flipH="1">
              <a:off x="7669699" y="5126183"/>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文本框 38"/>
          <p:cNvSpPr txBox="1"/>
          <p:nvPr/>
        </p:nvSpPr>
        <p:spPr>
          <a:xfrm>
            <a:off x="4667791" y="1829202"/>
            <a:ext cx="4879621"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9004437" y="3087795"/>
            <a:ext cx="1359748"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667791" y="3919172"/>
            <a:ext cx="4879621"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227730" y="4142310"/>
            <a:ext cx="1359748"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646163" y="2869408"/>
            <a:ext cx="4879621"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9004437" y="5158519"/>
            <a:ext cx="1359748"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646163" y="4940132"/>
            <a:ext cx="4879621"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2227730" y="2046627"/>
            <a:ext cx="1359748"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strips(downLef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5"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Group 1"/>
          <p:cNvGrpSpPr/>
          <p:nvPr/>
        </p:nvGrpSpPr>
        <p:grpSpPr>
          <a:xfrm>
            <a:off x="3212076" y="2748368"/>
            <a:ext cx="5771680" cy="2641840"/>
            <a:chOff x="3212076" y="2449974"/>
            <a:chExt cx="5771680" cy="2641840"/>
          </a:xfrm>
        </p:grpSpPr>
        <p:sp>
          <p:nvSpPr>
            <p:cNvPr id="9" name="Freeform 5"/>
            <p:cNvSpPr/>
            <p:nvPr/>
          </p:nvSpPr>
          <p:spPr bwMode="auto">
            <a:xfrm>
              <a:off x="7360072" y="2683754"/>
              <a:ext cx="1623684" cy="1549589"/>
            </a:xfrm>
            <a:custGeom>
              <a:avLst/>
              <a:gdLst>
                <a:gd name="T0" fmla="*/ 1271 w 1271"/>
                <a:gd name="T1" fmla="*/ 1213 h 1213"/>
                <a:gd name="T2" fmla="*/ 811 w 1271"/>
                <a:gd name="T3" fmla="*/ 1213 h 1213"/>
                <a:gd name="T4" fmla="*/ 0 w 1271"/>
                <a:gd name="T5" fmla="*/ 0 h 1213"/>
                <a:gd name="T6" fmla="*/ 459 w 1271"/>
                <a:gd name="T7" fmla="*/ 0 h 1213"/>
                <a:gd name="T8" fmla="*/ 1271 w 1271"/>
                <a:gd name="T9" fmla="*/ 1213 h 1213"/>
              </a:gdLst>
              <a:ahLst/>
              <a:cxnLst>
                <a:cxn ang="0">
                  <a:pos x="T0" y="T1"/>
                </a:cxn>
                <a:cxn ang="0">
                  <a:pos x="T2" y="T3"/>
                </a:cxn>
                <a:cxn ang="0">
                  <a:pos x="T4" y="T5"/>
                </a:cxn>
                <a:cxn ang="0">
                  <a:pos x="T6" y="T7"/>
                </a:cxn>
                <a:cxn ang="0">
                  <a:pos x="T8" y="T9"/>
                </a:cxn>
              </a:cxnLst>
              <a:rect l="0" t="0" r="r" b="b"/>
              <a:pathLst>
                <a:path w="1271" h="1213">
                  <a:moveTo>
                    <a:pt x="1271" y="1213"/>
                  </a:moveTo>
                  <a:lnTo>
                    <a:pt x="811" y="1213"/>
                  </a:lnTo>
                  <a:lnTo>
                    <a:pt x="0" y="0"/>
                  </a:lnTo>
                  <a:lnTo>
                    <a:pt x="459" y="0"/>
                  </a:lnTo>
                  <a:lnTo>
                    <a:pt x="1271" y="1213"/>
                  </a:lnTo>
                  <a:close/>
                </a:path>
              </a:pathLst>
            </a:custGeom>
            <a:solidFill>
              <a:srgbClr val="96788A"/>
            </a:solidFill>
            <a:ln>
              <a:noFill/>
            </a:ln>
          </p:spPr>
          <p:txBody>
            <a:bodyPr vert="horz" wrap="square" lIns="91440" tIns="45720" rIns="91440" bIns="45720" numCol="1" anchor="t" anchorCtr="0" compatLnSpc="1"/>
            <a:lstStyle/>
            <a:p>
              <a:endParaRPr lang="en-US">
                <a:solidFill>
                  <a:schemeClr val="bg1"/>
                </a:solidFill>
              </a:endParaRPr>
            </a:p>
          </p:txBody>
        </p:sp>
        <p:sp>
          <p:nvSpPr>
            <p:cNvPr id="11" name="Freeform 6"/>
            <p:cNvSpPr/>
            <p:nvPr/>
          </p:nvSpPr>
          <p:spPr bwMode="auto">
            <a:xfrm>
              <a:off x="6324031" y="2449974"/>
              <a:ext cx="1622407" cy="2408059"/>
            </a:xfrm>
            <a:custGeom>
              <a:avLst/>
              <a:gdLst>
                <a:gd name="T0" fmla="*/ 1270 w 1270"/>
                <a:gd name="T1" fmla="*/ 1885 h 1885"/>
                <a:gd name="T2" fmla="*/ 811 w 1270"/>
                <a:gd name="T3" fmla="*/ 1885 h 1885"/>
                <a:gd name="T4" fmla="*/ 0 w 1270"/>
                <a:gd name="T5" fmla="*/ 0 h 1885"/>
                <a:gd name="T6" fmla="*/ 459 w 1270"/>
                <a:gd name="T7" fmla="*/ 0 h 1885"/>
                <a:gd name="T8" fmla="*/ 1270 w 1270"/>
                <a:gd name="T9" fmla="*/ 1885 h 1885"/>
              </a:gdLst>
              <a:ahLst/>
              <a:cxnLst>
                <a:cxn ang="0">
                  <a:pos x="T0" y="T1"/>
                </a:cxn>
                <a:cxn ang="0">
                  <a:pos x="T2" y="T3"/>
                </a:cxn>
                <a:cxn ang="0">
                  <a:pos x="T4" y="T5"/>
                </a:cxn>
                <a:cxn ang="0">
                  <a:pos x="T6" y="T7"/>
                </a:cxn>
                <a:cxn ang="0">
                  <a:pos x="T8" y="T9"/>
                </a:cxn>
              </a:cxnLst>
              <a:rect l="0" t="0" r="r" b="b"/>
              <a:pathLst>
                <a:path w="1270" h="1885">
                  <a:moveTo>
                    <a:pt x="1270" y="1885"/>
                  </a:moveTo>
                  <a:lnTo>
                    <a:pt x="811" y="1885"/>
                  </a:lnTo>
                  <a:lnTo>
                    <a:pt x="0" y="0"/>
                  </a:lnTo>
                  <a:lnTo>
                    <a:pt x="459" y="0"/>
                  </a:lnTo>
                  <a:lnTo>
                    <a:pt x="1270" y="1885"/>
                  </a:lnTo>
                  <a:close/>
                </a:path>
              </a:pathLst>
            </a:custGeom>
            <a:solidFill>
              <a:srgbClr val="96788A"/>
            </a:solidFill>
            <a:ln>
              <a:noFill/>
            </a:ln>
          </p:spPr>
          <p:txBody>
            <a:bodyPr vert="horz" wrap="square" lIns="91440" tIns="45720" rIns="91440" bIns="45720" numCol="1" anchor="t" anchorCtr="0" compatLnSpc="1"/>
            <a:lstStyle/>
            <a:p>
              <a:endParaRPr lang="en-US">
                <a:solidFill>
                  <a:schemeClr val="bg1"/>
                </a:solidFill>
              </a:endParaRPr>
            </a:p>
          </p:txBody>
        </p:sp>
        <p:sp>
          <p:nvSpPr>
            <p:cNvPr id="12" name="Freeform 7"/>
            <p:cNvSpPr/>
            <p:nvPr/>
          </p:nvSpPr>
          <p:spPr bwMode="auto">
            <a:xfrm>
              <a:off x="5285435" y="2917534"/>
              <a:ext cx="1624962" cy="2174280"/>
            </a:xfrm>
            <a:custGeom>
              <a:avLst/>
              <a:gdLst>
                <a:gd name="T0" fmla="*/ 459 w 1272"/>
                <a:gd name="T1" fmla="*/ 0 h 1702"/>
                <a:gd name="T2" fmla="*/ 1272 w 1272"/>
                <a:gd name="T3" fmla="*/ 1702 h 1702"/>
                <a:gd name="T4" fmla="*/ 813 w 1272"/>
                <a:gd name="T5" fmla="*/ 1702 h 1702"/>
                <a:gd name="T6" fmla="*/ 0 w 1272"/>
                <a:gd name="T7" fmla="*/ 0 h 1702"/>
                <a:gd name="T8" fmla="*/ 459 w 1272"/>
                <a:gd name="T9" fmla="*/ 0 h 1702"/>
              </a:gdLst>
              <a:ahLst/>
              <a:cxnLst>
                <a:cxn ang="0">
                  <a:pos x="T0" y="T1"/>
                </a:cxn>
                <a:cxn ang="0">
                  <a:pos x="T2" y="T3"/>
                </a:cxn>
                <a:cxn ang="0">
                  <a:pos x="T4" y="T5"/>
                </a:cxn>
                <a:cxn ang="0">
                  <a:pos x="T6" y="T7"/>
                </a:cxn>
                <a:cxn ang="0">
                  <a:pos x="T8" y="T9"/>
                </a:cxn>
              </a:cxnLst>
              <a:rect l="0" t="0" r="r" b="b"/>
              <a:pathLst>
                <a:path w="1272" h="1702">
                  <a:moveTo>
                    <a:pt x="459" y="0"/>
                  </a:moveTo>
                  <a:lnTo>
                    <a:pt x="1272" y="1702"/>
                  </a:lnTo>
                  <a:lnTo>
                    <a:pt x="813" y="1702"/>
                  </a:lnTo>
                  <a:lnTo>
                    <a:pt x="0" y="0"/>
                  </a:lnTo>
                  <a:lnTo>
                    <a:pt x="459" y="0"/>
                  </a:lnTo>
                  <a:close/>
                </a:path>
              </a:pathLst>
            </a:custGeom>
            <a:solidFill>
              <a:srgbClr val="96788A"/>
            </a:solidFill>
            <a:ln>
              <a:noFill/>
            </a:ln>
          </p:spPr>
          <p:txBody>
            <a:bodyPr vert="horz" wrap="square" lIns="91440" tIns="45720" rIns="91440" bIns="45720" numCol="1" anchor="t" anchorCtr="0" compatLnSpc="1"/>
            <a:lstStyle/>
            <a:p>
              <a:endParaRPr lang="en-US">
                <a:solidFill>
                  <a:schemeClr val="bg1"/>
                </a:solidFill>
              </a:endParaRPr>
            </a:p>
          </p:txBody>
        </p:sp>
        <p:sp>
          <p:nvSpPr>
            <p:cNvPr id="13" name="Freeform 8"/>
            <p:cNvSpPr/>
            <p:nvPr/>
          </p:nvSpPr>
          <p:spPr bwMode="auto">
            <a:xfrm>
              <a:off x="4249394" y="2683754"/>
              <a:ext cx="1622407" cy="1940500"/>
            </a:xfrm>
            <a:custGeom>
              <a:avLst/>
              <a:gdLst>
                <a:gd name="T0" fmla="*/ 459 w 1270"/>
                <a:gd name="T1" fmla="*/ 0 h 1519"/>
                <a:gd name="T2" fmla="*/ 1270 w 1270"/>
                <a:gd name="T3" fmla="*/ 1519 h 1519"/>
                <a:gd name="T4" fmla="*/ 811 w 1270"/>
                <a:gd name="T5" fmla="*/ 1519 h 1519"/>
                <a:gd name="T6" fmla="*/ 0 w 1270"/>
                <a:gd name="T7" fmla="*/ 0 h 1519"/>
                <a:gd name="T8" fmla="*/ 459 w 1270"/>
                <a:gd name="T9" fmla="*/ 0 h 1519"/>
              </a:gdLst>
              <a:ahLst/>
              <a:cxnLst>
                <a:cxn ang="0">
                  <a:pos x="T0" y="T1"/>
                </a:cxn>
                <a:cxn ang="0">
                  <a:pos x="T2" y="T3"/>
                </a:cxn>
                <a:cxn ang="0">
                  <a:pos x="T4" y="T5"/>
                </a:cxn>
                <a:cxn ang="0">
                  <a:pos x="T6" y="T7"/>
                </a:cxn>
                <a:cxn ang="0">
                  <a:pos x="T8" y="T9"/>
                </a:cxn>
              </a:cxnLst>
              <a:rect l="0" t="0" r="r" b="b"/>
              <a:pathLst>
                <a:path w="1270" h="1519">
                  <a:moveTo>
                    <a:pt x="459" y="0"/>
                  </a:moveTo>
                  <a:lnTo>
                    <a:pt x="1270" y="1519"/>
                  </a:lnTo>
                  <a:lnTo>
                    <a:pt x="811" y="1519"/>
                  </a:lnTo>
                  <a:lnTo>
                    <a:pt x="0" y="0"/>
                  </a:lnTo>
                  <a:lnTo>
                    <a:pt x="459" y="0"/>
                  </a:lnTo>
                  <a:close/>
                </a:path>
              </a:pathLst>
            </a:custGeom>
            <a:solidFill>
              <a:srgbClr val="96788A"/>
            </a:solidFill>
            <a:ln>
              <a:noFill/>
            </a:ln>
          </p:spPr>
          <p:txBody>
            <a:bodyPr vert="horz" wrap="square" lIns="91440" tIns="45720" rIns="91440" bIns="45720" numCol="1" anchor="t" anchorCtr="0" compatLnSpc="1"/>
            <a:lstStyle/>
            <a:p>
              <a:endParaRPr lang="en-US">
                <a:solidFill>
                  <a:schemeClr val="bg1"/>
                </a:solidFill>
              </a:endParaRPr>
            </a:p>
          </p:txBody>
        </p:sp>
        <p:sp>
          <p:nvSpPr>
            <p:cNvPr id="15" name="Freeform 9"/>
            <p:cNvSpPr/>
            <p:nvPr/>
          </p:nvSpPr>
          <p:spPr bwMode="auto">
            <a:xfrm>
              <a:off x="3212076" y="3130873"/>
              <a:ext cx="1623684" cy="1727160"/>
            </a:xfrm>
            <a:custGeom>
              <a:avLst/>
              <a:gdLst>
                <a:gd name="T0" fmla="*/ 459 w 1271"/>
                <a:gd name="T1" fmla="*/ 0 h 1352"/>
                <a:gd name="T2" fmla="*/ 1271 w 1271"/>
                <a:gd name="T3" fmla="*/ 1352 h 1352"/>
                <a:gd name="T4" fmla="*/ 812 w 1271"/>
                <a:gd name="T5" fmla="*/ 1352 h 1352"/>
                <a:gd name="T6" fmla="*/ 0 w 1271"/>
                <a:gd name="T7" fmla="*/ 0 h 1352"/>
                <a:gd name="T8" fmla="*/ 459 w 1271"/>
                <a:gd name="T9" fmla="*/ 0 h 1352"/>
              </a:gdLst>
              <a:ahLst/>
              <a:cxnLst>
                <a:cxn ang="0">
                  <a:pos x="T0" y="T1"/>
                </a:cxn>
                <a:cxn ang="0">
                  <a:pos x="T2" y="T3"/>
                </a:cxn>
                <a:cxn ang="0">
                  <a:pos x="T4" y="T5"/>
                </a:cxn>
                <a:cxn ang="0">
                  <a:pos x="T6" y="T7"/>
                </a:cxn>
                <a:cxn ang="0">
                  <a:pos x="T8" y="T9"/>
                </a:cxn>
              </a:cxnLst>
              <a:rect l="0" t="0" r="r" b="b"/>
              <a:pathLst>
                <a:path w="1271" h="1352">
                  <a:moveTo>
                    <a:pt x="459" y="0"/>
                  </a:moveTo>
                  <a:lnTo>
                    <a:pt x="1271" y="1352"/>
                  </a:lnTo>
                  <a:lnTo>
                    <a:pt x="812" y="1352"/>
                  </a:lnTo>
                  <a:lnTo>
                    <a:pt x="0" y="0"/>
                  </a:lnTo>
                  <a:lnTo>
                    <a:pt x="459" y="0"/>
                  </a:lnTo>
                  <a:close/>
                </a:path>
              </a:pathLst>
            </a:custGeom>
            <a:solidFill>
              <a:srgbClr val="96788A"/>
            </a:solidFill>
            <a:ln>
              <a:noFill/>
            </a:ln>
          </p:spPr>
          <p:txBody>
            <a:bodyPr vert="horz" wrap="square" lIns="91440" tIns="45720" rIns="91440" bIns="45720" numCol="1" anchor="t" anchorCtr="0" compatLnSpc="1"/>
            <a:lstStyle/>
            <a:p>
              <a:endParaRPr lang="en-US">
                <a:solidFill>
                  <a:schemeClr val="bg1"/>
                </a:solidFill>
              </a:endParaRPr>
            </a:p>
          </p:txBody>
        </p:sp>
      </p:grpSp>
      <p:sp>
        <p:nvSpPr>
          <p:cNvPr id="17" name="Rounded Rectangle 123"/>
          <p:cNvSpPr/>
          <p:nvPr/>
        </p:nvSpPr>
        <p:spPr>
          <a:xfrm rot="5400000">
            <a:off x="2586109" y="3779301"/>
            <a:ext cx="1833192" cy="588922"/>
          </a:xfrm>
          <a:prstGeom prst="roundRect">
            <a:avLst>
              <a:gd name="adj" fmla="val 50000"/>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text</a:t>
            </a:r>
            <a:endParaRPr lang="en-US" sz="1600" dirty="0">
              <a:solidFill>
                <a:schemeClr val="bg1"/>
              </a:solidFill>
            </a:endParaRPr>
          </a:p>
        </p:txBody>
      </p:sp>
      <p:sp>
        <p:nvSpPr>
          <p:cNvPr id="18" name="Rounded Rectangle 124"/>
          <p:cNvSpPr/>
          <p:nvPr/>
        </p:nvSpPr>
        <p:spPr>
          <a:xfrm rot="5400000">
            <a:off x="3152033" y="3779302"/>
            <a:ext cx="2768315" cy="588922"/>
          </a:xfrm>
          <a:prstGeom prst="roundRect">
            <a:avLst>
              <a:gd name="adj" fmla="val 50000"/>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text</a:t>
            </a:r>
            <a:endParaRPr lang="en-US" altLang="zh-CN" dirty="0">
              <a:solidFill>
                <a:schemeClr val="bg1"/>
              </a:solidFill>
            </a:endParaRPr>
          </a:p>
        </p:txBody>
      </p:sp>
      <p:sp>
        <p:nvSpPr>
          <p:cNvPr id="19" name="Rounded Rectangle 125"/>
          <p:cNvSpPr/>
          <p:nvPr/>
        </p:nvSpPr>
        <p:spPr>
          <a:xfrm rot="5400000">
            <a:off x="4430047" y="3779302"/>
            <a:ext cx="2300754" cy="588922"/>
          </a:xfrm>
          <a:prstGeom prst="roundRect">
            <a:avLst>
              <a:gd name="adj" fmla="val 50000"/>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text</a:t>
            </a:r>
            <a:endParaRPr lang="en-US" altLang="zh-CN" dirty="0">
              <a:solidFill>
                <a:schemeClr val="bg1"/>
              </a:solidFill>
            </a:endParaRPr>
          </a:p>
        </p:txBody>
      </p:sp>
      <p:sp>
        <p:nvSpPr>
          <p:cNvPr id="20" name="Rounded Rectangle 126"/>
          <p:cNvSpPr/>
          <p:nvPr/>
        </p:nvSpPr>
        <p:spPr>
          <a:xfrm rot="5400000">
            <a:off x="4990335" y="3779303"/>
            <a:ext cx="3238428" cy="588922"/>
          </a:xfrm>
          <a:prstGeom prst="roundRect">
            <a:avLst>
              <a:gd name="adj" fmla="val 50000"/>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text</a:t>
            </a:r>
            <a:endParaRPr lang="en-US" altLang="zh-CN" dirty="0">
              <a:solidFill>
                <a:schemeClr val="bg1"/>
              </a:solidFill>
            </a:endParaRPr>
          </a:p>
        </p:txBody>
      </p:sp>
      <p:sp>
        <p:nvSpPr>
          <p:cNvPr id="21" name="Rounded Rectangle 127"/>
          <p:cNvSpPr/>
          <p:nvPr/>
        </p:nvSpPr>
        <p:spPr>
          <a:xfrm rot="5400000">
            <a:off x="6276085" y="3779303"/>
            <a:ext cx="2768317" cy="588922"/>
          </a:xfrm>
          <a:prstGeom prst="roundRect">
            <a:avLst>
              <a:gd name="adj" fmla="val 50000"/>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text</a:t>
            </a:r>
            <a:endParaRPr lang="en-US" altLang="zh-CN" dirty="0">
              <a:solidFill>
                <a:schemeClr val="bg1"/>
              </a:solidFill>
            </a:endParaRPr>
          </a:p>
        </p:txBody>
      </p:sp>
      <p:sp>
        <p:nvSpPr>
          <p:cNvPr id="22" name="Rounded Rectangle 128"/>
          <p:cNvSpPr/>
          <p:nvPr/>
        </p:nvSpPr>
        <p:spPr>
          <a:xfrm rot="5400000">
            <a:off x="7929227" y="3779302"/>
            <a:ext cx="1518934" cy="588922"/>
          </a:xfrm>
          <a:prstGeom prst="roundRect">
            <a:avLst>
              <a:gd name="adj" fmla="val 50000"/>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text</a:t>
            </a:r>
            <a:endParaRPr lang="en-US" altLang="zh-CN" dirty="0">
              <a:solidFill>
                <a:schemeClr val="bg1"/>
              </a:solidFill>
            </a:endParaRPr>
          </a:p>
        </p:txBody>
      </p:sp>
      <p:sp>
        <p:nvSpPr>
          <p:cNvPr id="23" name="Rounded Rectangle 131"/>
          <p:cNvSpPr/>
          <p:nvPr/>
        </p:nvSpPr>
        <p:spPr>
          <a:xfrm>
            <a:off x="8388446" y="1814659"/>
            <a:ext cx="604695" cy="604695"/>
          </a:xfrm>
          <a:prstGeom prst="roundRect">
            <a:avLst>
              <a:gd name="adj" fmla="val 16554"/>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600" dirty="0">
              <a:solidFill>
                <a:schemeClr val="bg1"/>
              </a:solidFill>
              <a:latin typeface="FontAwesome" pitchFamily="2" charset="0"/>
            </a:endParaRPr>
          </a:p>
        </p:txBody>
      </p:sp>
      <p:sp>
        <p:nvSpPr>
          <p:cNvPr id="24" name="Rounded Rectangle 133"/>
          <p:cNvSpPr/>
          <p:nvPr/>
        </p:nvSpPr>
        <p:spPr>
          <a:xfrm>
            <a:off x="8416477" y="5624083"/>
            <a:ext cx="604695" cy="604695"/>
          </a:xfrm>
          <a:prstGeom prst="roundRect">
            <a:avLst>
              <a:gd name="adj" fmla="val 16554"/>
            </a:avLst>
          </a:prstGeom>
          <a:solidFill>
            <a:srgbClr val="96788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FontAwesome" pitchFamily="2" charset="0"/>
            </a:endParaRPr>
          </a:p>
        </p:txBody>
      </p:sp>
      <p:sp>
        <p:nvSpPr>
          <p:cNvPr id="25" name="Arc 134"/>
          <p:cNvSpPr/>
          <p:nvPr/>
        </p:nvSpPr>
        <p:spPr>
          <a:xfrm rot="14978043" flipH="1">
            <a:off x="6748402" y="4395927"/>
            <a:ext cx="1779194" cy="1779194"/>
          </a:xfrm>
          <a:prstGeom prst="arc">
            <a:avLst>
              <a:gd name="adj1" fmla="val 17014246"/>
              <a:gd name="adj2" fmla="val 745915"/>
            </a:avLst>
          </a:prstGeom>
          <a:ln w="12700">
            <a:solidFill>
              <a:srgbClr val="96788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solidFill>
                <a:schemeClr val="bg1"/>
              </a:solidFill>
            </a:endParaRPr>
          </a:p>
        </p:txBody>
      </p:sp>
      <p:sp>
        <p:nvSpPr>
          <p:cNvPr id="26" name="Arc 135"/>
          <p:cNvSpPr/>
          <p:nvPr/>
        </p:nvSpPr>
        <p:spPr>
          <a:xfrm rot="6621957" flipH="1" flipV="1">
            <a:off x="7505235" y="2038138"/>
            <a:ext cx="1779194" cy="1779194"/>
          </a:xfrm>
          <a:prstGeom prst="arc">
            <a:avLst>
              <a:gd name="adj1" fmla="val 17014246"/>
              <a:gd name="adj2" fmla="val 19242592"/>
            </a:avLst>
          </a:prstGeom>
          <a:ln w="12700">
            <a:solidFill>
              <a:srgbClr val="F88B88"/>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solidFill>
                <a:schemeClr val="bg1"/>
              </a:solidFill>
            </a:endParaRPr>
          </a:p>
        </p:txBody>
      </p:sp>
      <p:sp>
        <p:nvSpPr>
          <p:cNvPr id="27" name="Rounded Rectangle 137"/>
          <p:cNvSpPr/>
          <p:nvPr/>
        </p:nvSpPr>
        <p:spPr>
          <a:xfrm flipH="1">
            <a:off x="3118262" y="1814659"/>
            <a:ext cx="604695" cy="604695"/>
          </a:xfrm>
          <a:prstGeom prst="roundRect">
            <a:avLst>
              <a:gd name="adj" fmla="val 16554"/>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600" dirty="0">
              <a:solidFill>
                <a:schemeClr val="bg1"/>
              </a:solidFill>
            </a:endParaRPr>
          </a:p>
        </p:txBody>
      </p:sp>
      <p:sp>
        <p:nvSpPr>
          <p:cNvPr id="28" name="Rounded Rectangle 139"/>
          <p:cNvSpPr/>
          <p:nvPr/>
        </p:nvSpPr>
        <p:spPr>
          <a:xfrm flipH="1">
            <a:off x="3090231" y="5624083"/>
            <a:ext cx="604695" cy="604695"/>
          </a:xfrm>
          <a:prstGeom prst="roundRect">
            <a:avLst>
              <a:gd name="adj" fmla="val 16554"/>
            </a:avLst>
          </a:prstGeom>
          <a:solidFill>
            <a:srgbClr val="96788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chemeClr val="bg1"/>
              </a:solidFill>
              <a:latin typeface="FontAwesome" pitchFamily="2" charset="0"/>
            </a:endParaRPr>
          </a:p>
        </p:txBody>
      </p:sp>
      <p:sp>
        <p:nvSpPr>
          <p:cNvPr id="29" name="Arc 140"/>
          <p:cNvSpPr/>
          <p:nvPr/>
        </p:nvSpPr>
        <p:spPr>
          <a:xfrm rot="6621957">
            <a:off x="3531470" y="4085958"/>
            <a:ext cx="2034170" cy="2034170"/>
          </a:xfrm>
          <a:prstGeom prst="arc">
            <a:avLst>
              <a:gd name="adj1" fmla="val 16087243"/>
              <a:gd name="adj2" fmla="val 745915"/>
            </a:avLst>
          </a:prstGeom>
          <a:ln w="12700">
            <a:solidFill>
              <a:srgbClr val="96788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solidFill>
                <a:schemeClr val="bg1"/>
              </a:solidFill>
            </a:endParaRPr>
          </a:p>
        </p:txBody>
      </p:sp>
      <p:sp>
        <p:nvSpPr>
          <p:cNvPr id="30" name="Arc 141"/>
          <p:cNvSpPr/>
          <p:nvPr/>
        </p:nvSpPr>
        <p:spPr>
          <a:xfrm rot="14978043" flipV="1">
            <a:off x="2826974" y="2038138"/>
            <a:ext cx="1779194" cy="1779194"/>
          </a:xfrm>
          <a:prstGeom prst="arc">
            <a:avLst>
              <a:gd name="adj1" fmla="val 17014246"/>
              <a:gd name="adj2" fmla="val 19242592"/>
            </a:avLst>
          </a:prstGeom>
          <a:ln w="12700">
            <a:solidFill>
              <a:srgbClr val="F88B88"/>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solidFill>
                <a:schemeClr val="bg1"/>
              </a:solidFill>
            </a:endParaRPr>
          </a:p>
        </p:txBody>
      </p:sp>
      <p:sp>
        <p:nvSpPr>
          <p:cNvPr id="31" name="文本框 30"/>
          <p:cNvSpPr txBox="1"/>
          <p:nvPr/>
        </p:nvSpPr>
        <p:spPr>
          <a:xfrm>
            <a:off x="3090231" y="1910881"/>
            <a:ext cx="597691"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32" name="文本框 31"/>
          <p:cNvSpPr txBox="1"/>
          <p:nvPr/>
        </p:nvSpPr>
        <p:spPr>
          <a:xfrm>
            <a:off x="3090231" y="5728170"/>
            <a:ext cx="597691"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33" name="文本框 32"/>
          <p:cNvSpPr txBox="1"/>
          <p:nvPr/>
        </p:nvSpPr>
        <p:spPr>
          <a:xfrm>
            <a:off x="8402094" y="1910881"/>
            <a:ext cx="597691"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34" name="文本框 33"/>
          <p:cNvSpPr txBox="1"/>
          <p:nvPr/>
        </p:nvSpPr>
        <p:spPr>
          <a:xfrm>
            <a:off x="8402094" y="5728170"/>
            <a:ext cx="597691"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35" name="文本框 34"/>
          <p:cNvSpPr txBox="1"/>
          <p:nvPr/>
        </p:nvSpPr>
        <p:spPr>
          <a:xfrm>
            <a:off x="9050390" y="1723570"/>
            <a:ext cx="209722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050390" y="5534015"/>
            <a:ext cx="209722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69158" y="1723570"/>
            <a:ext cx="2097221"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69158" y="5534015"/>
            <a:ext cx="2097221"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cxnSp>
        <p:nvCxnSpPr>
          <p:cNvPr id="13" name="直接连接符 12"/>
          <p:cNvCxnSpPr/>
          <p:nvPr/>
        </p:nvCxnSpPr>
        <p:spPr>
          <a:xfrm>
            <a:off x="3644899" y="6388100"/>
            <a:ext cx="6057901" cy="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82599" y="2184400"/>
            <a:ext cx="0" cy="438150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a:off x="0" y="4050644"/>
            <a:ext cx="3784600" cy="2807356"/>
          </a:xfrm>
          <a:prstGeom prst="rect">
            <a:avLst/>
          </a:prstGeom>
        </p:spPr>
      </p:pic>
      <p:cxnSp>
        <p:nvCxnSpPr>
          <p:cNvPr id="17" name="直接连接符 16"/>
          <p:cNvCxnSpPr/>
          <p:nvPr/>
        </p:nvCxnSpPr>
        <p:spPr>
          <a:xfrm>
            <a:off x="11633199" y="2184400"/>
            <a:ext cx="0" cy="219075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flipH="1" flipV="1">
            <a:off x="8407400" y="0"/>
            <a:ext cx="3784600" cy="280735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a:off x="-1" y="0"/>
            <a:ext cx="8026401" cy="2807355"/>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flipH="1" flipV="1">
            <a:off x="4165599" y="4050644"/>
            <a:ext cx="8026401" cy="2807355"/>
          </a:xfrm>
          <a:prstGeom prst="rect">
            <a:avLst/>
          </a:prstGeom>
        </p:spPr>
      </p:pic>
      <p:sp>
        <p:nvSpPr>
          <p:cNvPr id="51" name="文本框 50"/>
          <p:cNvSpPr txBox="1"/>
          <p:nvPr/>
        </p:nvSpPr>
        <p:spPr>
          <a:xfrm>
            <a:off x="5447593" y="2162965"/>
            <a:ext cx="1296814" cy="1015663"/>
          </a:xfrm>
          <a:prstGeom prst="rect">
            <a:avLst/>
          </a:prstGeom>
          <a:noFill/>
          <a:ln>
            <a:noFill/>
          </a:ln>
        </p:spPr>
        <p:txBody>
          <a:bodyPr wrap="square" rtlCol="0">
            <a:spAutoFit/>
          </a:bodyPr>
          <a:lstStyle/>
          <a:p>
            <a:pPr algn="ctr"/>
            <a:r>
              <a:rPr lang="en-US" altLang="zh-CN" sz="6000" b="1" dirty="0">
                <a:ln w="28575">
                  <a:noFill/>
                </a:ln>
                <a:solidFill>
                  <a:srgbClr val="F88B88"/>
                </a:solidFill>
                <a:latin typeface="微软雅黑" panose="020B0503020204020204" pitchFamily="34" charset="-122"/>
                <a:ea typeface="微软雅黑" panose="020B0503020204020204" pitchFamily="34" charset="-122"/>
              </a:rPr>
              <a:t>04</a:t>
            </a:r>
            <a:endParaRPr lang="zh-CN" altLang="en-US" sz="6000" b="1" dirty="0">
              <a:ln w="28575">
                <a:noFill/>
              </a:ln>
              <a:solidFill>
                <a:srgbClr val="F88B88"/>
              </a:solidFill>
              <a:latin typeface="微软雅黑" panose="020B0503020204020204" pitchFamily="34" charset="-122"/>
              <a:ea typeface="微软雅黑" panose="020B0503020204020204" pitchFamily="34" charset="-122"/>
            </a:endParaRPr>
          </a:p>
        </p:txBody>
      </p:sp>
      <p:sp>
        <p:nvSpPr>
          <p:cNvPr id="52" name="椭圆 51"/>
          <p:cNvSpPr/>
          <p:nvPr/>
        </p:nvSpPr>
        <p:spPr>
          <a:xfrm>
            <a:off x="5464629" y="2039692"/>
            <a:ext cx="1262743" cy="1262743"/>
          </a:xfrm>
          <a:prstGeom prst="ellipse">
            <a:avLst/>
          </a:prstGeom>
          <a:noFill/>
          <a:ln w="76200">
            <a:solidFill>
              <a:srgbClr val="F88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8B88"/>
              </a:solidFill>
            </a:endParaRPr>
          </a:p>
        </p:txBody>
      </p:sp>
      <p:sp>
        <p:nvSpPr>
          <p:cNvPr id="53" name="矩形 52"/>
          <p:cNvSpPr/>
          <p:nvPr/>
        </p:nvSpPr>
        <p:spPr>
          <a:xfrm>
            <a:off x="4849505" y="3460653"/>
            <a:ext cx="2492991" cy="499624"/>
          </a:xfrm>
          <a:prstGeom prst="rect">
            <a:avLst/>
          </a:prstGeom>
        </p:spPr>
        <p:txBody>
          <a:bodyPr wrap="none">
            <a:spAutoFit/>
          </a:bodyPr>
          <a:lstStyle/>
          <a:p>
            <a:pPr algn="ctr">
              <a:lnSpc>
                <a:spcPct val="150000"/>
              </a:lnSpc>
            </a:pPr>
            <a:r>
              <a:rPr lang="zh-CN" altLang="en-US" sz="2000" dirty="0">
                <a:solidFill>
                  <a:srgbClr val="F88B88"/>
                </a:solidFill>
                <a:latin typeface="微软雅黑" panose="020B0503020204020204" pitchFamily="34" charset="-122"/>
                <a:ea typeface="微软雅黑" panose="020B0503020204020204" pitchFamily="34" charset="-122"/>
              </a:rPr>
              <a:t>单击文本框输入标题</a:t>
            </a:r>
            <a:endParaRPr lang="en-US" altLang="zh-CN" sz="2000" dirty="0">
              <a:solidFill>
                <a:srgbClr val="F88B88"/>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974307" y="3894161"/>
            <a:ext cx="4243386"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solidFill>
                  <a:srgbClr val="F88B88"/>
                </a:solidFill>
                <a:latin typeface="微软雅黑" panose="020B0503020204020204" pitchFamily="34" charset="-122"/>
                <a:ea typeface="微软雅黑" panose="020B0503020204020204" pitchFamily="34" charset="-122"/>
              </a:rPr>
              <a:t>Professional generation</a:t>
            </a:r>
            <a:endParaRPr lang="en-US" altLang="zh-CN" sz="2000" b="0" dirty="0">
              <a:solidFill>
                <a:srgbClr val="F88B88"/>
              </a:solidFill>
              <a:latin typeface="微软雅黑" panose="020B0503020204020204" pitchFamily="34" charset="-122"/>
              <a:ea typeface="微软雅黑" panose="020B0503020204020204" pitchFamily="34" charset="-122"/>
            </a:endParaRPr>
          </a:p>
          <a:p>
            <a:r>
              <a:rPr lang="en-US" altLang="zh-CN" sz="2000" b="0" dirty="0">
                <a:solidFill>
                  <a:srgbClr val="F88B88"/>
                </a:solidFill>
                <a:latin typeface="微软雅黑" panose="020B0503020204020204" pitchFamily="34" charset="-122"/>
                <a:ea typeface="微软雅黑" panose="020B0503020204020204" pitchFamily="34" charset="-122"/>
              </a:rPr>
              <a:t>PowerPoint</a:t>
            </a:r>
            <a:endParaRPr lang="zh-CN" altLang="en-US" sz="2000" b="0" dirty="0">
              <a:solidFill>
                <a:srgbClr val="F88B8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Group 25"/>
          <p:cNvGrpSpPr/>
          <p:nvPr/>
        </p:nvGrpSpPr>
        <p:grpSpPr>
          <a:xfrm>
            <a:off x="4250316" y="3014809"/>
            <a:ext cx="1296144" cy="1728192"/>
            <a:chOff x="5220072" y="1707654"/>
            <a:chExt cx="1152128" cy="1728192"/>
          </a:xfrm>
        </p:grpSpPr>
        <p:cxnSp>
          <p:nvCxnSpPr>
            <p:cNvPr id="9" name="Elbow Connector 26"/>
            <p:cNvCxnSpPr/>
            <p:nvPr/>
          </p:nvCxnSpPr>
          <p:spPr>
            <a:xfrm flipV="1">
              <a:off x="5220072" y="1707654"/>
              <a:ext cx="1152128" cy="885983"/>
            </a:xfrm>
            <a:prstGeom prst="bentConnector3">
              <a:avLst/>
            </a:prstGeom>
            <a:ln w="25400" cap="rnd">
              <a:solidFill>
                <a:srgbClr val="F88B88"/>
              </a:solidFill>
              <a:round/>
              <a:headEnd type="oval"/>
            </a:ln>
          </p:spPr>
          <p:style>
            <a:lnRef idx="1">
              <a:schemeClr val="accent1"/>
            </a:lnRef>
            <a:fillRef idx="0">
              <a:schemeClr val="accent1"/>
            </a:fillRef>
            <a:effectRef idx="0">
              <a:schemeClr val="accent1"/>
            </a:effectRef>
            <a:fontRef idx="minor">
              <a:schemeClr val="tx1"/>
            </a:fontRef>
          </p:style>
        </p:cxnSp>
        <p:cxnSp>
          <p:nvCxnSpPr>
            <p:cNvPr id="11" name="Straight Connector 27"/>
            <p:cNvCxnSpPr/>
            <p:nvPr/>
          </p:nvCxnSpPr>
          <p:spPr>
            <a:xfrm>
              <a:off x="5795779" y="2593637"/>
              <a:ext cx="0" cy="842209"/>
            </a:xfrm>
            <a:prstGeom prst="line">
              <a:avLst/>
            </a:prstGeom>
            <a:ln w="25400" cap="rnd">
              <a:solidFill>
                <a:srgbClr val="F88B88"/>
              </a:solidFill>
              <a:round/>
              <a:headEnd type="none"/>
            </a:ln>
          </p:spPr>
          <p:style>
            <a:lnRef idx="1">
              <a:schemeClr val="accent1"/>
            </a:lnRef>
            <a:fillRef idx="0">
              <a:schemeClr val="accent1"/>
            </a:fillRef>
            <a:effectRef idx="0">
              <a:schemeClr val="accent1"/>
            </a:effectRef>
            <a:fontRef idx="minor">
              <a:schemeClr val="tx1"/>
            </a:fontRef>
          </p:style>
        </p:cxnSp>
        <p:cxnSp>
          <p:nvCxnSpPr>
            <p:cNvPr id="12" name="Straight Connector 28"/>
            <p:cNvCxnSpPr/>
            <p:nvPr/>
          </p:nvCxnSpPr>
          <p:spPr>
            <a:xfrm>
              <a:off x="5796136" y="3435846"/>
              <a:ext cx="576064" cy="0"/>
            </a:xfrm>
            <a:prstGeom prst="line">
              <a:avLst/>
            </a:prstGeom>
            <a:ln w="25400" cap="rnd">
              <a:solidFill>
                <a:srgbClr val="F88B88"/>
              </a:solidFill>
              <a:round/>
              <a:headEnd type="none"/>
            </a:ln>
          </p:spPr>
          <p:style>
            <a:lnRef idx="1">
              <a:schemeClr val="accent1"/>
            </a:lnRef>
            <a:fillRef idx="0">
              <a:schemeClr val="accent1"/>
            </a:fillRef>
            <a:effectRef idx="0">
              <a:schemeClr val="accent1"/>
            </a:effectRef>
            <a:fontRef idx="minor">
              <a:schemeClr val="tx1"/>
            </a:fontRef>
          </p:style>
        </p:cxnSp>
      </p:grpSp>
      <p:sp>
        <p:nvSpPr>
          <p:cNvPr id="13" name="Rounded Rectangle 35"/>
          <p:cNvSpPr/>
          <p:nvPr/>
        </p:nvSpPr>
        <p:spPr>
          <a:xfrm rot="5400000">
            <a:off x="1776313" y="2746768"/>
            <a:ext cx="2205724" cy="2323075"/>
          </a:xfrm>
          <a:prstGeom prst="roundRect">
            <a:avLst>
              <a:gd name="adj" fmla="val 2985"/>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38"/>
          <p:cNvSpPr/>
          <p:nvPr/>
        </p:nvSpPr>
        <p:spPr>
          <a:xfrm rot="16200000">
            <a:off x="8432444" y="2015267"/>
            <a:ext cx="1587107" cy="2140190"/>
          </a:xfrm>
          <a:prstGeom prst="homePlate">
            <a:avLst/>
          </a:prstGeom>
          <a:solidFill>
            <a:srgbClr val="96788A"/>
          </a:solidFill>
          <a:ln>
            <a:noFill/>
          </a:ln>
          <a:effectLst>
            <a:outerShdw blurRad="635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 name="Pentagon 41"/>
          <p:cNvSpPr/>
          <p:nvPr/>
        </p:nvSpPr>
        <p:spPr>
          <a:xfrm rot="5400000">
            <a:off x="8432218" y="3829210"/>
            <a:ext cx="1585815" cy="2138448"/>
          </a:xfrm>
          <a:prstGeom prst="homePlate">
            <a:avLst/>
          </a:prstGeom>
          <a:solidFill>
            <a:srgbClr val="96788A"/>
          </a:solidFill>
          <a:ln>
            <a:noFill/>
          </a:ln>
          <a:effectLst>
            <a:outerShdw blurRad="635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 name="文本框 17"/>
          <p:cNvSpPr txBox="1"/>
          <p:nvPr/>
        </p:nvSpPr>
        <p:spPr>
          <a:xfrm>
            <a:off x="1818322" y="3588654"/>
            <a:ext cx="2053244"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165070" y="3290441"/>
            <a:ext cx="135974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556056" y="3059456"/>
            <a:ext cx="2053244"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556056" y="276124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556056" y="4743001"/>
            <a:ext cx="2053244"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556056" y="444478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198503" y="3029323"/>
            <a:ext cx="2053244"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198503" y="4134554"/>
            <a:ext cx="2053244" cy="784830"/>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aphicFrame>
        <p:nvGraphicFramePr>
          <p:cNvPr id="6" name="图表 5"/>
          <p:cNvGraphicFramePr/>
          <p:nvPr/>
        </p:nvGraphicFramePr>
        <p:xfrm>
          <a:off x="771134" y="2199454"/>
          <a:ext cx="5965041" cy="3976694"/>
        </p:xfrm>
        <a:graphic>
          <a:graphicData uri="http://schemas.openxmlformats.org/drawingml/2006/chart">
            <c:chart xmlns:c="http://schemas.openxmlformats.org/drawingml/2006/chart" xmlns:r="http://schemas.openxmlformats.org/officeDocument/2006/relationships" r:id="rId1"/>
          </a:graphicData>
        </a:graphic>
      </p:graphicFrame>
      <p:sp>
        <p:nvSpPr>
          <p:cNvPr id="11" name="Oval 24"/>
          <p:cNvSpPr>
            <a:spLocks noChangeAspect="1"/>
          </p:cNvSpPr>
          <p:nvPr/>
        </p:nvSpPr>
        <p:spPr>
          <a:xfrm>
            <a:off x="7086274" y="2720929"/>
            <a:ext cx="508583" cy="508583"/>
          </a:xfrm>
          <a:prstGeom prst="ellipse">
            <a:avLst/>
          </a:prstGeom>
          <a:solidFill>
            <a:srgbClr val="F88B88"/>
          </a:solidFill>
          <a:ln w="50800">
            <a:solidFill>
              <a:srgbClr val="F88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27"/>
          <p:cNvSpPr>
            <a:spLocks noChangeAspect="1"/>
          </p:cNvSpPr>
          <p:nvPr/>
        </p:nvSpPr>
        <p:spPr>
          <a:xfrm>
            <a:off x="7086274" y="3525356"/>
            <a:ext cx="508583" cy="508583"/>
          </a:xfrm>
          <a:prstGeom prst="ellipse">
            <a:avLst/>
          </a:prstGeom>
          <a:solidFill>
            <a:srgbClr val="96788A"/>
          </a:solidFill>
          <a:ln w="50800">
            <a:solidFill>
              <a:srgbClr val="967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30"/>
          <p:cNvSpPr>
            <a:spLocks noChangeAspect="1"/>
          </p:cNvSpPr>
          <p:nvPr/>
        </p:nvSpPr>
        <p:spPr>
          <a:xfrm>
            <a:off x="7095027" y="5202151"/>
            <a:ext cx="508583" cy="508583"/>
          </a:xfrm>
          <a:prstGeom prst="ellipse">
            <a:avLst/>
          </a:prstGeom>
          <a:solidFill>
            <a:srgbClr val="96788A"/>
          </a:solidFill>
          <a:ln w="50800">
            <a:solidFill>
              <a:srgbClr val="967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33"/>
          <p:cNvSpPr>
            <a:spLocks noChangeAspect="1"/>
          </p:cNvSpPr>
          <p:nvPr/>
        </p:nvSpPr>
        <p:spPr>
          <a:xfrm>
            <a:off x="7086273" y="4336540"/>
            <a:ext cx="508583" cy="508583"/>
          </a:xfrm>
          <a:prstGeom prst="ellipse">
            <a:avLst/>
          </a:prstGeom>
          <a:solidFill>
            <a:srgbClr val="F88B88"/>
          </a:solidFill>
          <a:ln w="50800">
            <a:solidFill>
              <a:srgbClr val="F88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itle 13"/>
          <p:cNvSpPr txBox="1"/>
          <p:nvPr/>
        </p:nvSpPr>
        <p:spPr>
          <a:xfrm>
            <a:off x="6903015" y="2777269"/>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18" name="Title 13"/>
          <p:cNvSpPr txBox="1"/>
          <p:nvPr/>
        </p:nvSpPr>
        <p:spPr>
          <a:xfrm>
            <a:off x="6903015" y="3574563"/>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19" name="Title 13"/>
          <p:cNvSpPr txBox="1"/>
          <p:nvPr/>
        </p:nvSpPr>
        <p:spPr>
          <a:xfrm>
            <a:off x="6903015" y="4415399"/>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20" name="Title 13"/>
          <p:cNvSpPr txBox="1"/>
          <p:nvPr/>
        </p:nvSpPr>
        <p:spPr>
          <a:xfrm>
            <a:off x="6903015" y="5270749"/>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21" name="文本框 20"/>
          <p:cNvSpPr txBox="1"/>
          <p:nvPr/>
        </p:nvSpPr>
        <p:spPr>
          <a:xfrm>
            <a:off x="7764625" y="2659749"/>
            <a:ext cx="365624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764625" y="3471458"/>
            <a:ext cx="365624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764625" y="4312294"/>
            <a:ext cx="365624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764625" y="5153130"/>
            <a:ext cx="365624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cxnSp>
        <p:nvCxnSpPr>
          <p:cNvPr id="13" name="直接连接符 12"/>
          <p:cNvCxnSpPr/>
          <p:nvPr/>
        </p:nvCxnSpPr>
        <p:spPr>
          <a:xfrm>
            <a:off x="3644899" y="6388100"/>
            <a:ext cx="6057901" cy="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82599" y="2184400"/>
            <a:ext cx="0" cy="438150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a:off x="0" y="4050644"/>
            <a:ext cx="3784600" cy="2807356"/>
          </a:xfrm>
          <a:prstGeom prst="rect">
            <a:avLst/>
          </a:prstGeom>
        </p:spPr>
      </p:pic>
      <p:cxnSp>
        <p:nvCxnSpPr>
          <p:cNvPr id="17" name="直接连接符 16"/>
          <p:cNvCxnSpPr/>
          <p:nvPr/>
        </p:nvCxnSpPr>
        <p:spPr>
          <a:xfrm>
            <a:off x="11633199" y="2184400"/>
            <a:ext cx="0" cy="219075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flipH="1" flipV="1">
            <a:off x="8407400" y="0"/>
            <a:ext cx="3784600" cy="280735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a:off x="-1" y="0"/>
            <a:ext cx="8026401" cy="2807355"/>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flipH="1" flipV="1">
            <a:off x="4165599" y="4050644"/>
            <a:ext cx="8026401" cy="2807355"/>
          </a:xfrm>
          <a:prstGeom prst="rect">
            <a:avLst/>
          </a:prstGeom>
        </p:spPr>
      </p:pic>
      <p:sp>
        <p:nvSpPr>
          <p:cNvPr id="51" name="文本框 50"/>
          <p:cNvSpPr txBox="1"/>
          <p:nvPr/>
        </p:nvSpPr>
        <p:spPr>
          <a:xfrm>
            <a:off x="5447593" y="2162965"/>
            <a:ext cx="1296814" cy="1015663"/>
          </a:xfrm>
          <a:prstGeom prst="rect">
            <a:avLst/>
          </a:prstGeom>
          <a:noFill/>
          <a:ln>
            <a:noFill/>
          </a:ln>
        </p:spPr>
        <p:txBody>
          <a:bodyPr wrap="square" rtlCol="0">
            <a:spAutoFit/>
          </a:bodyPr>
          <a:lstStyle/>
          <a:p>
            <a:pPr algn="ctr"/>
            <a:r>
              <a:rPr lang="en-US" altLang="zh-CN" sz="6000" b="1" dirty="0">
                <a:ln w="28575">
                  <a:noFill/>
                </a:ln>
                <a:solidFill>
                  <a:srgbClr val="F88B88"/>
                </a:solidFill>
                <a:latin typeface="微软雅黑" panose="020B0503020204020204" pitchFamily="34" charset="-122"/>
                <a:ea typeface="微软雅黑" panose="020B0503020204020204" pitchFamily="34" charset="-122"/>
              </a:rPr>
              <a:t>05</a:t>
            </a:r>
            <a:endParaRPr lang="zh-CN" altLang="en-US" sz="6000" b="1" dirty="0">
              <a:ln w="28575">
                <a:noFill/>
              </a:ln>
              <a:solidFill>
                <a:srgbClr val="F88B88"/>
              </a:solidFill>
              <a:latin typeface="微软雅黑" panose="020B0503020204020204" pitchFamily="34" charset="-122"/>
              <a:ea typeface="微软雅黑" panose="020B0503020204020204" pitchFamily="34" charset="-122"/>
            </a:endParaRPr>
          </a:p>
        </p:txBody>
      </p:sp>
      <p:sp>
        <p:nvSpPr>
          <p:cNvPr id="52" name="椭圆 51"/>
          <p:cNvSpPr/>
          <p:nvPr/>
        </p:nvSpPr>
        <p:spPr>
          <a:xfrm>
            <a:off x="5464629" y="2039692"/>
            <a:ext cx="1262743" cy="1262743"/>
          </a:xfrm>
          <a:prstGeom prst="ellipse">
            <a:avLst/>
          </a:prstGeom>
          <a:noFill/>
          <a:ln w="76200">
            <a:solidFill>
              <a:srgbClr val="F88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8B88"/>
              </a:solidFill>
            </a:endParaRPr>
          </a:p>
        </p:txBody>
      </p:sp>
      <p:sp>
        <p:nvSpPr>
          <p:cNvPr id="53" name="矩形 52"/>
          <p:cNvSpPr/>
          <p:nvPr/>
        </p:nvSpPr>
        <p:spPr>
          <a:xfrm>
            <a:off x="4849505" y="3460653"/>
            <a:ext cx="2492991" cy="499624"/>
          </a:xfrm>
          <a:prstGeom prst="rect">
            <a:avLst/>
          </a:prstGeom>
        </p:spPr>
        <p:txBody>
          <a:bodyPr wrap="none">
            <a:spAutoFit/>
          </a:bodyPr>
          <a:lstStyle/>
          <a:p>
            <a:pPr algn="ctr">
              <a:lnSpc>
                <a:spcPct val="150000"/>
              </a:lnSpc>
            </a:pPr>
            <a:r>
              <a:rPr lang="zh-CN" altLang="en-US" sz="2000" dirty="0">
                <a:solidFill>
                  <a:srgbClr val="F88B88"/>
                </a:solidFill>
                <a:latin typeface="微软雅黑" panose="020B0503020204020204" pitchFamily="34" charset="-122"/>
                <a:ea typeface="微软雅黑" panose="020B0503020204020204" pitchFamily="34" charset="-122"/>
              </a:rPr>
              <a:t>单击文本框输入标题</a:t>
            </a:r>
            <a:endParaRPr lang="en-US" altLang="zh-CN" sz="2000" dirty="0">
              <a:solidFill>
                <a:srgbClr val="F88B88"/>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974307" y="3894161"/>
            <a:ext cx="4243386"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solidFill>
                  <a:srgbClr val="F88B88"/>
                </a:solidFill>
                <a:latin typeface="微软雅黑" panose="020B0503020204020204" pitchFamily="34" charset="-122"/>
                <a:ea typeface="微软雅黑" panose="020B0503020204020204" pitchFamily="34" charset="-122"/>
              </a:rPr>
              <a:t>Professional generation</a:t>
            </a:r>
            <a:endParaRPr lang="en-US" altLang="zh-CN" sz="2000" b="0" dirty="0">
              <a:solidFill>
                <a:srgbClr val="F88B88"/>
              </a:solidFill>
              <a:latin typeface="微软雅黑" panose="020B0503020204020204" pitchFamily="34" charset="-122"/>
              <a:ea typeface="微软雅黑" panose="020B0503020204020204" pitchFamily="34" charset="-122"/>
            </a:endParaRPr>
          </a:p>
          <a:p>
            <a:r>
              <a:rPr lang="en-US" altLang="zh-CN" sz="2000" b="0" dirty="0">
                <a:solidFill>
                  <a:srgbClr val="F88B88"/>
                </a:solidFill>
                <a:latin typeface="微软雅黑" panose="020B0503020204020204" pitchFamily="34" charset="-122"/>
                <a:ea typeface="微软雅黑" panose="020B0503020204020204" pitchFamily="34" charset="-122"/>
              </a:rPr>
              <a:t>PowerPoint</a:t>
            </a:r>
            <a:endParaRPr lang="zh-CN" altLang="en-US" sz="2000" b="0" dirty="0">
              <a:solidFill>
                <a:srgbClr val="F88B8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Circular Arrow 12"/>
          <p:cNvSpPr/>
          <p:nvPr/>
        </p:nvSpPr>
        <p:spPr>
          <a:xfrm>
            <a:off x="2509141" y="3631403"/>
            <a:ext cx="2224579" cy="2224579"/>
          </a:xfrm>
          <a:prstGeom prst="circularArrow">
            <a:avLst>
              <a:gd name="adj1" fmla="val 4687"/>
              <a:gd name="adj2" fmla="val 299029"/>
              <a:gd name="adj3" fmla="val 2511213"/>
              <a:gd name="adj4" fmla="val 15871987"/>
              <a:gd name="adj5" fmla="val 5469"/>
            </a:avLst>
          </a:prstGeom>
          <a:solidFill>
            <a:srgbClr val="96788A"/>
          </a:solidFill>
          <a:ln w="38100">
            <a:solidFill>
              <a:srgbClr val="96788A"/>
            </a:solidFill>
          </a:ln>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9" name="Freeform 11"/>
          <p:cNvSpPr/>
          <p:nvPr/>
        </p:nvSpPr>
        <p:spPr>
          <a:xfrm>
            <a:off x="2202150" y="2470696"/>
            <a:ext cx="1516760" cy="1516759"/>
          </a:xfrm>
          <a:custGeom>
            <a:avLst/>
            <a:gdLst>
              <a:gd name="connsiteX0" fmla="*/ 1170139 w 1563840"/>
              <a:gd name="connsiteY0" fmla="*/ 396081 h 1563840"/>
              <a:gd name="connsiteX1" fmla="*/ 1400858 w 1563840"/>
              <a:gd name="connsiteY1" fmla="*/ 326546 h 1563840"/>
              <a:gd name="connsiteX2" fmla="*/ 1485754 w 1563840"/>
              <a:gd name="connsiteY2" fmla="*/ 473591 h 1563840"/>
              <a:gd name="connsiteX3" fmla="*/ 1310176 w 1563840"/>
              <a:gd name="connsiteY3" fmla="*/ 638632 h 1563840"/>
              <a:gd name="connsiteX4" fmla="*/ 1310176 w 1563840"/>
              <a:gd name="connsiteY4" fmla="*/ 925207 h 1563840"/>
              <a:gd name="connsiteX5" fmla="*/ 1485754 w 1563840"/>
              <a:gd name="connsiteY5" fmla="*/ 1090249 h 1563840"/>
              <a:gd name="connsiteX6" fmla="*/ 1400858 w 1563840"/>
              <a:gd name="connsiteY6" fmla="*/ 1237294 h 1563840"/>
              <a:gd name="connsiteX7" fmla="*/ 1170139 w 1563840"/>
              <a:gd name="connsiteY7" fmla="*/ 1167759 h 1563840"/>
              <a:gd name="connsiteX8" fmla="*/ 921958 w 1563840"/>
              <a:gd name="connsiteY8" fmla="*/ 1311047 h 1563840"/>
              <a:gd name="connsiteX9" fmla="*/ 866816 w 1563840"/>
              <a:gd name="connsiteY9" fmla="*/ 1545623 h 1563840"/>
              <a:gd name="connsiteX10" fmla="*/ 697024 w 1563840"/>
              <a:gd name="connsiteY10" fmla="*/ 1545623 h 1563840"/>
              <a:gd name="connsiteX11" fmla="*/ 641883 w 1563840"/>
              <a:gd name="connsiteY11" fmla="*/ 1311047 h 1563840"/>
              <a:gd name="connsiteX12" fmla="*/ 393702 w 1563840"/>
              <a:gd name="connsiteY12" fmla="*/ 1167759 h 1563840"/>
              <a:gd name="connsiteX13" fmla="*/ 162982 w 1563840"/>
              <a:gd name="connsiteY13" fmla="*/ 1237294 h 1563840"/>
              <a:gd name="connsiteX14" fmla="*/ 78086 w 1563840"/>
              <a:gd name="connsiteY14" fmla="*/ 1090249 h 1563840"/>
              <a:gd name="connsiteX15" fmla="*/ 253664 w 1563840"/>
              <a:gd name="connsiteY15" fmla="*/ 925208 h 1563840"/>
              <a:gd name="connsiteX16" fmla="*/ 253664 w 1563840"/>
              <a:gd name="connsiteY16" fmla="*/ 638633 h 1563840"/>
              <a:gd name="connsiteX17" fmla="*/ 78086 w 1563840"/>
              <a:gd name="connsiteY17" fmla="*/ 473591 h 1563840"/>
              <a:gd name="connsiteX18" fmla="*/ 162982 w 1563840"/>
              <a:gd name="connsiteY18" fmla="*/ 326546 h 1563840"/>
              <a:gd name="connsiteX19" fmla="*/ 393701 w 1563840"/>
              <a:gd name="connsiteY19" fmla="*/ 396081 h 1563840"/>
              <a:gd name="connsiteX20" fmla="*/ 641882 w 1563840"/>
              <a:gd name="connsiteY20" fmla="*/ 252793 h 1563840"/>
              <a:gd name="connsiteX21" fmla="*/ 697024 w 1563840"/>
              <a:gd name="connsiteY21" fmla="*/ 18217 h 1563840"/>
              <a:gd name="connsiteX22" fmla="*/ 866816 w 1563840"/>
              <a:gd name="connsiteY22" fmla="*/ 18217 h 1563840"/>
              <a:gd name="connsiteX23" fmla="*/ 921957 w 1563840"/>
              <a:gd name="connsiteY23" fmla="*/ 252793 h 1563840"/>
              <a:gd name="connsiteX24" fmla="*/ 1170138 w 1563840"/>
              <a:gd name="connsiteY24" fmla="*/ 396081 h 1563840"/>
              <a:gd name="connsiteX25" fmla="*/ 1170139 w 1563840"/>
              <a:gd name="connsiteY25" fmla="*/ 396081 h 15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63840" h="1563840">
                <a:moveTo>
                  <a:pt x="1006561" y="395578"/>
                </a:moveTo>
                <a:lnTo>
                  <a:pt x="1173829" y="291981"/>
                </a:lnTo>
                <a:lnTo>
                  <a:pt x="1271859" y="390011"/>
                </a:lnTo>
                <a:lnTo>
                  <a:pt x="1168262" y="557279"/>
                </a:lnTo>
                <a:cubicBezTo>
                  <a:pt x="1208163" y="625902"/>
                  <a:pt x="1229066" y="703913"/>
                  <a:pt x="1228822" y="783293"/>
                </a:cubicBezTo>
                <a:lnTo>
                  <a:pt x="1402174" y="876354"/>
                </a:lnTo>
                <a:lnTo>
                  <a:pt x="1366293" y="1010265"/>
                </a:lnTo>
                <a:lnTo>
                  <a:pt x="1169636" y="1004181"/>
                </a:lnTo>
                <a:cubicBezTo>
                  <a:pt x="1130157" y="1073048"/>
                  <a:pt x="1073048" y="1130157"/>
                  <a:pt x="1004182" y="1169636"/>
                </a:cubicBezTo>
                <a:lnTo>
                  <a:pt x="1010265" y="1366293"/>
                </a:lnTo>
                <a:lnTo>
                  <a:pt x="876354" y="1402174"/>
                </a:lnTo>
                <a:lnTo>
                  <a:pt x="783294" y="1228822"/>
                </a:lnTo>
                <a:cubicBezTo>
                  <a:pt x="703914" y="1229066"/>
                  <a:pt x="625902" y="1208163"/>
                  <a:pt x="557280" y="1168262"/>
                </a:cubicBezTo>
                <a:lnTo>
                  <a:pt x="390011" y="1271859"/>
                </a:lnTo>
                <a:lnTo>
                  <a:pt x="291981" y="1173829"/>
                </a:lnTo>
                <a:lnTo>
                  <a:pt x="395578" y="1006561"/>
                </a:lnTo>
                <a:cubicBezTo>
                  <a:pt x="355677" y="937938"/>
                  <a:pt x="334774" y="859927"/>
                  <a:pt x="335018" y="780547"/>
                </a:cubicBezTo>
                <a:lnTo>
                  <a:pt x="161666" y="687486"/>
                </a:lnTo>
                <a:lnTo>
                  <a:pt x="197547" y="553575"/>
                </a:lnTo>
                <a:lnTo>
                  <a:pt x="394204" y="559659"/>
                </a:lnTo>
                <a:cubicBezTo>
                  <a:pt x="433683" y="490792"/>
                  <a:pt x="490792" y="433683"/>
                  <a:pt x="559658" y="394204"/>
                </a:cubicBezTo>
                <a:lnTo>
                  <a:pt x="553575" y="197547"/>
                </a:lnTo>
                <a:lnTo>
                  <a:pt x="687486" y="161666"/>
                </a:lnTo>
                <a:lnTo>
                  <a:pt x="780546" y="335018"/>
                </a:lnTo>
                <a:cubicBezTo>
                  <a:pt x="859926" y="334774"/>
                  <a:pt x="937938" y="355677"/>
                  <a:pt x="1006560" y="395578"/>
                </a:cubicBezTo>
                <a:lnTo>
                  <a:pt x="1006561" y="395578"/>
                </a:lnTo>
                <a:close/>
              </a:path>
            </a:pathLst>
          </a:custGeom>
          <a:solidFill>
            <a:srgbClr val="F88B88"/>
          </a:solidFill>
          <a:ln w="38100">
            <a:solidFill>
              <a:srgbClr val="F88B88"/>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554289" tIns="554289" rIns="554289" bIns="554289" numCol="1" spcCol="1270" anchor="ctr" anchorCtr="0">
            <a:noAutofit/>
          </a:bodyPr>
          <a:lstStyle/>
          <a:p>
            <a:pPr lvl="0" algn="ctr" defTabSz="1244600">
              <a:lnSpc>
                <a:spcPct val="90000"/>
              </a:lnSpc>
              <a:spcBef>
                <a:spcPct val="0"/>
              </a:spcBef>
              <a:spcAft>
                <a:spcPct val="35000"/>
              </a:spcAft>
            </a:pPr>
            <a:endParaRPr lang="id-ID" sz="2800" kern="1200" dirty="0"/>
          </a:p>
        </p:txBody>
      </p:sp>
      <p:sp>
        <p:nvSpPr>
          <p:cNvPr id="11" name="Freeform 10"/>
          <p:cNvSpPr/>
          <p:nvPr/>
        </p:nvSpPr>
        <p:spPr>
          <a:xfrm>
            <a:off x="1633366" y="3481869"/>
            <a:ext cx="1263965" cy="1263965"/>
          </a:xfrm>
          <a:custGeom>
            <a:avLst/>
            <a:gdLst>
              <a:gd name="connsiteX0" fmla="*/ 1194267 w 1596087"/>
              <a:gd name="connsiteY0" fmla="*/ 404248 h 1596087"/>
              <a:gd name="connsiteX1" fmla="*/ 1429744 w 1596087"/>
              <a:gd name="connsiteY1" fmla="*/ 333280 h 1596087"/>
              <a:gd name="connsiteX2" fmla="*/ 1516391 w 1596087"/>
              <a:gd name="connsiteY2" fmla="*/ 483357 h 1596087"/>
              <a:gd name="connsiteX3" fmla="*/ 1337192 w 1596087"/>
              <a:gd name="connsiteY3" fmla="*/ 651801 h 1596087"/>
              <a:gd name="connsiteX4" fmla="*/ 1337192 w 1596087"/>
              <a:gd name="connsiteY4" fmla="*/ 944285 h 1596087"/>
              <a:gd name="connsiteX5" fmla="*/ 1516391 w 1596087"/>
              <a:gd name="connsiteY5" fmla="*/ 1112730 h 1596087"/>
              <a:gd name="connsiteX6" fmla="*/ 1429744 w 1596087"/>
              <a:gd name="connsiteY6" fmla="*/ 1262807 h 1596087"/>
              <a:gd name="connsiteX7" fmla="*/ 1194267 w 1596087"/>
              <a:gd name="connsiteY7" fmla="*/ 1191839 h 1596087"/>
              <a:gd name="connsiteX8" fmla="*/ 940968 w 1596087"/>
              <a:gd name="connsiteY8" fmla="*/ 1338081 h 1596087"/>
              <a:gd name="connsiteX9" fmla="*/ 884690 w 1596087"/>
              <a:gd name="connsiteY9" fmla="*/ 1577494 h 1596087"/>
              <a:gd name="connsiteX10" fmla="*/ 711397 w 1596087"/>
              <a:gd name="connsiteY10" fmla="*/ 1577494 h 1596087"/>
              <a:gd name="connsiteX11" fmla="*/ 655119 w 1596087"/>
              <a:gd name="connsiteY11" fmla="*/ 1338081 h 1596087"/>
              <a:gd name="connsiteX12" fmla="*/ 401820 w 1596087"/>
              <a:gd name="connsiteY12" fmla="*/ 1191839 h 1596087"/>
              <a:gd name="connsiteX13" fmla="*/ 166343 w 1596087"/>
              <a:gd name="connsiteY13" fmla="*/ 1262807 h 1596087"/>
              <a:gd name="connsiteX14" fmla="*/ 79696 w 1596087"/>
              <a:gd name="connsiteY14" fmla="*/ 1112730 h 1596087"/>
              <a:gd name="connsiteX15" fmla="*/ 258895 w 1596087"/>
              <a:gd name="connsiteY15" fmla="*/ 944286 h 1596087"/>
              <a:gd name="connsiteX16" fmla="*/ 258895 w 1596087"/>
              <a:gd name="connsiteY16" fmla="*/ 651802 h 1596087"/>
              <a:gd name="connsiteX17" fmla="*/ 79696 w 1596087"/>
              <a:gd name="connsiteY17" fmla="*/ 483357 h 1596087"/>
              <a:gd name="connsiteX18" fmla="*/ 166343 w 1596087"/>
              <a:gd name="connsiteY18" fmla="*/ 333280 h 1596087"/>
              <a:gd name="connsiteX19" fmla="*/ 401820 w 1596087"/>
              <a:gd name="connsiteY19" fmla="*/ 404248 h 1596087"/>
              <a:gd name="connsiteX20" fmla="*/ 655119 w 1596087"/>
              <a:gd name="connsiteY20" fmla="*/ 258006 h 1596087"/>
              <a:gd name="connsiteX21" fmla="*/ 711397 w 1596087"/>
              <a:gd name="connsiteY21" fmla="*/ 18593 h 1596087"/>
              <a:gd name="connsiteX22" fmla="*/ 884690 w 1596087"/>
              <a:gd name="connsiteY22" fmla="*/ 18593 h 1596087"/>
              <a:gd name="connsiteX23" fmla="*/ 940968 w 1596087"/>
              <a:gd name="connsiteY23" fmla="*/ 258006 h 1596087"/>
              <a:gd name="connsiteX24" fmla="*/ 1194267 w 1596087"/>
              <a:gd name="connsiteY24" fmla="*/ 404248 h 159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6087" h="1596087">
                <a:moveTo>
                  <a:pt x="1194267" y="404248"/>
                </a:moveTo>
                <a:lnTo>
                  <a:pt x="1429744" y="333280"/>
                </a:lnTo>
                <a:lnTo>
                  <a:pt x="1516391" y="483357"/>
                </a:lnTo>
                <a:lnTo>
                  <a:pt x="1337192" y="651801"/>
                </a:lnTo>
                <a:cubicBezTo>
                  <a:pt x="1363168" y="747566"/>
                  <a:pt x="1363168" y="848521"/>
                  <a:pt x="1337192" y="944285"/>
                </a:cubicBezTo>
                <a:lnTo>
                  <a:pt x="1516391" y="1112730"/>
                </a:lnTo>
                <a:lnTo>
                  <a:pt x="1429744" y="1262807"/>
                </a:lnTo>
                <a:lnTo>
                  <a:pt x="1194267" y="1191839"/>
                </a:lnTo>
                <a:cubicBezTo>
                  <a:pt x="1124320" y="1262217"/>
                  <a:pt x="1036891" y="1312695"/>
                  <a:pt x="940968" y="1338081"/>
                </a:cubicBezTo>
                <a:lnTo>
                  <a:pt x="884690" y="1577494"/>
                </a:lnTo>
                <a:lnTo>
                  <a:pt x="711397" y="1577494"/>
                </a:lnTo>
                <a:lnTo>
                  <a:pt x="655119" y="1338081"/>
                </a:lnTo>
                <a:cubicBezTo>
                  <a:pt x="559197" y="1312694"/>
                  <a:pt x="471767" y="1262217"/>
                  <a:pt x="401820" y="1191839"/>
                </a:cubicBezTo>
                <a:lnTo>
                  <a:pt x="166343" y="1262807"/>
                </a:lnTo>
                <a:lnTo>
                  <a:pt x="79696" y="1112730"/>
                </a:lnTo>
                <a:lnTo>
                  <a:pt x="258895" y="944286"/>
                </a:lnTo>
                <a:cubicBezTo>
                  <a:pt x="232919" y="848521"/>
                  <a:pt x="232919" y="747566"/>
                  <a:pt x="258895" y="651802"/>
                </a:cubicBezTo>
                <a:lnTo>
                  <a:pt x="79696" y="483357"/>
                </a:lnTo>
                <a:lnTo>
                  <a:pt x="166343" y="333280"/>
                </a:lnTo>
                <a:lnTo>
                  <a:pt x="401820" y="404248"/>
                </a:lnTo>
                <a:cubicBezTo>
                  <a:pt x="471767" y="333870"/>
                  <a:pt x="559196" y="283392"/>
                  <a:pt x="655119" y="258006"/>
                </a:cubicBezTo>
                <a:lnTo>
                  <a:pt x="711397" y="18593"/>
                </a:lnTo>
                <a:lnTo>
                  <a:pt x="884690" y="18593"/>
                </a:lnTo>
                <a:lnTo>
                  <a:pt x="940968" y="258006"/>
                </a:lnTo>
                <a:cubicBezTo>
                  <a:pt x="1036890" y="283393"/>
                  <a:pt x="1124320" y="333870"/>
                  <a:pt x="1194267" y="404248"/>
                </a:cubicBezTo>
                <a:close/>
              </a:path>
            </a:pathLst>
          </a:custGeom>
          <a:solidFill>
            <a:srgbClr val="96788A"/>
          </a:solidFill>
          <a:ln w="38100">
            <a:solidFill>
              <a:srgbClr val="96788A"/>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33570" tIns="435998" rIns="433570" bIns="435998" numCol="1" spcCol="1270" anchor="ctr" anchorCtr="0">
            <a:noAutofit/>
          </a:bodyPr>
          <a:lstStyle/>
          <a:p>
            <a:pPr lvl="0" algn="ctr" defTabSz="1111250">
              <a:lnSpc>
                <a:spcPct val="90000"/>
              </a:lnSpc>
              <a:spcBef>
                <a:spcPct val="0"/>
              </a:spcBef>
              <a:spcAft>
                <a:spcPct val="35000"/>
              </a:spcAft>
            </a:pPr>
            <a:endParaRPr lang="id-ID" sz="2500" kern="1200"/>
          </a:p>
        </p:txBody>
      </p:sp>
      <p:sp>
        <p:nvSpPr>
          <p:cNvPr id="12" name="Freeform 9"/>
          <p:cNvSpPr/>
          <p:nvPr/>
        </p:nvSpPr>
        <p:spPr>
          <a:xfrm>
            <a:off x="2644539" y="3892657"/>
            <a:ext cx="1737953" cy="1737952"/>
          </a:xfrm>
          <a:custGeom>
            <a:avLst/>
            <a:gdLst>
              <a:gd name="connsiteX0" fmla="*/ 1557751 w 2194620"/>
              <a:gd name="connsiteY0" fmla="*/ 349907 h 2194620"/>
              <a:gd name="connsiteX1" fmla="*/ 1728457 w 2194620"/>
              <a:gd name="connsiteY1" fmla="*/ 206659 h 2194620"/>
              <a:gd name="connsiteX2" fmla="*/ 1864832 w 2194620"/>
              <a:gd name="connsiteY2" fmla="*/ 321091 h 2194620"/>
              <a:gd name="connsiteX3" fmla="*/ 1753404 w 2194620"/>
              <a:gd name="connsiteY3" fmla="*/ 514079 h 2194620"/>
              <a:gd name="connsiteX4" fmla="*/ 1930450 w 2194620"/>
              <a:gd name="connsiteY4" fmla="*/ 820731 h 2194620"/>
              <a:gd name="connsiteX5" fmla="*/ 2153296 w 2194620"/>
              <a:gd name="connsiteY5" fmla="*/ 820726 h 2194620"/>
              <a:gd name="connsiteX6" fmla="*/ 2184210 w 2194620"/>
              <a:gd name="connsiteY6" fmla="*/ 996046 h 2194620"/>
              <a:gd name="connsiteX7" fmla="*/ 1974800 w 2194620"/>
              <a:gd name="connsiteY7" fmla="*/ 1072258 h 2194620"/>
              <a:gd name="connsiteX8" fmla="*/ 1913313 w 2194620"/>
              <a:gd name="connsiteY8" fmla="*/ 1420970 h 2194620"/>
              <a:gd name="connsiteX9" fmla="*/ 2084027 w 2194620"/>
              <a:gd name="connsiteY9" fmla="*/ 1564209 h 2194620"/>
              <a:gd name="connsiteX10" fmla="*/ 1995015 w 2194620"/>
              <a:gd name="connsiteY10" fmla="*/ 1718383 h 2194620"/>
              <a:gd name="connsiteX11" fmla="*/ 1785610 w 2194620"/>
              <a:gd name="connsiteY11" fmla="*/ 1642159 h 2194620"/>
              <a:gd name="connsiteX12" fmla="*/ 1514360 w 2194620"/>
              <a:gd name="connsiteY12" fmla="*/ 1869765 h 2194620"/>
              <a:gd name="connsiteX13" fmla="*/ 1553062 w 2194620"/>
              <a:gd name="connsiteY13" fmla="*/ 2089225 h 2194620"/>
              <a:gd name="connsiteX14" fmla="*/ 1385774 w 2194620"/>
              <a:gd name="connsiteY14" fmla="*/ 2150113 h 2194620"/>
              <a:gd name="connsiteX15" fmla="*/ 1274356 w 2194620"/>
              <a:gd name="connsiteY15" fmla="*/ 1957119 h 2194620"/>
              <a:gd name="connsiteX16" fmla="*/ 920265 w 2194620"/>
              <a:gd name="connsiteY16" fmla="*/ 1957119 h 2194620"/>
              <a:gd name="connsiteX17" fmla="*/ 808846 w 2194620"/>
              <a:gd name="connsiteY17" fmla="*/ 2150113 h 2194620"/>
              <a:gd name="connsiteX18" fmla="*/ 641558 w 2194620"/>
              <a:gd name="connsiteY18" fmla="*/ 2089225 h 2194620"/>
              <a:gd name="connsiteX19" fmla="*/ 680260 w 2194620"/>
              <a:gd name="connsiteY19" fmla="*/ 1869765 h 2194620"/>
              <a:gd name="connsiteX20" fmla="*/ 409010 w 2194620"/>
              <a:gd name="connsiteY20" fmla="*/ 1642159 h 2194620"/>
              <a:gd name="connsiteX21" fmla="*/ 199605 w 2194620"/>
              <a:gd name="connsiteY21" fmla="*/ 1718383 h 2194620"/>
              <a:gd name="connsiteX22" fmla="*/ 110593 w 2194620"/>
              <a:gd name="connsiteY22" fmla="*/ 1564209 h 2194620"/>
              <a:gd name="connsiteX23" fmla="*/ 281307 w 2194620"/>
              <a:gd name="connsiteY23" fmla="*/ 1420970 h 2194620"/>
              <a:gd name="connsiteX24" fmla="*/ 219820 w 2194620"/>
              <a:gd name="connsiteY24" fmla="*/ 1072258 h 2194620"/>
              <a:gd name="connsiteX25" fmla="*/ 10410 w 2194620"/>
              <a:gd name="connsiteY25" fmla="*/ 996046 h 2194620"/>
              <a:gd name="connsiteX26" fmla="*/ 41324 w 2194620"/>
              <a:gd name="connsiteY26" fmla="*/ 820726 h 2194620"/>
              <a:gd name="connsiteX27" fmla="*/ 264170 w 2194620"/>
              <a:gd name="connsiteY27" fmla="*/ 820732 h 2194620"/>
              <a:gd name="connsiteX28" fmla="*/ 441216 w 2194620"/>
              <a:gd name="connsiteY28" fmla="*/ 514080 h 2194620"/>
              <a:gd name="connsiteX29" fmla="*/ 329788 w 2194620"/>
              <a:gd name="connsiteY29" fmla="*/ 321091 h 2194620"/>
              <a:gd name="connsiteX30" fmla="*/ 466163 w 2194620"/>
              <a:gd name="connsiteY30" fmla="*/ 206659 h 2194620"/>
              <a:gd name="connsiteX31" fmla="*/ 636869 w 2194620"/>
              <a:gd name="connsiteY31" fmla="*/ 349907 h 2194620"/>
              <a:gd name="connsiteX32" fmla="*/ 969606 w 2194620"/>
              <a:gd name="connsiteY32" fmla="*/ 228801 h 2194620"/>
              <a:gd name="connsiteX33" fmla="*/ 1008298 w 2194620"/>
              <a:gd name="connsiteY33" fmla="*/ 9338 h 2194620"/>
              <a:gd name="connsiteX34" fmla="*/ 1186322 w 2194620"/>
              <a:gd name="connsiteY34" fmla="*/ 9338 h 2194620"/>
              <a:gd name="connsiteX35" fmla="*/ 1225013 w 2194620"/>
              <a:gd name="connsiteY35" fmla="*/ 228800 h 2194620"/>
              <a:gd name="connsiteX36" fmla="*/ 1557750 w 2194620"/>
              <a:gd name="connsiteY36" fmla="*/ 349906 h 2194620"/>
              <a:gd name="connsiteX37" fmla="*/ 1557751 w 2194620"/>
              <a:gd name="connsiteY37" fmla="*/ 349907 h 219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94620" h="2194620">
                <a:moveTo>
                  <a:pt x="1557751" y="349907"/>
                </a:moveTo>
                <a:lnTo>
                  <a:pt x="1728457" y="206659"/>
                </a:lnTo>
                <a:lnTo>
                  <a:pt x="1864832" y="321091"/>
                </a:lnTo>
                <a:lnTo>
                  <a:pt x="1753404" y="514079"/>
                </a:lnTo>
                <a:cubicBezTo>
                  <a:pt x="1832636" y="603209"/>
                  <a:pt x="1892877" y="707549"/>
                  <a:pt x="1930450" y="820731"/>
                </a:cubicBezTo>
                <a:lnTo>
                  <a:pt x="2153296" y="820726"/>
                </a:lnTo>
                <a:lnTo>
                  <a:pt x="2184210" y="996046"/>
                </a:lnTo>
                <a:lnTo>
                  <a:pt x="1974800" y="1072258"/>
                </a:lnTo>
                <a:cubicBezTo>
                  <a:pt x="1978203" y="1191465"/>
                  <a:pt x="1957282" y="1310116"/>
                  <a:pt x="1913313" y="1420970"/>
                </a:cubicBezTo>
                <a:lnTo>
                  <a:pt x="2084027" y="1564209"/>
                </a:lnTo>
                <a:lnTo>
                  <a:pt x="1995015" y="1718383"/>
                </a:lnTo>
                <a:lnTo>
                  <a:pt x="1785610" y="1642159"/>
                </a:lnTo>
                <a:cubicBezTo>
                  <a:pt x="1711592" y="1735665"/>
                  <a:pt x="1619298" y="1813108"/>
                  <a:pt x="1514360" y="1869765"/>
                </a:cubicBezTo>
                <a:lnTo>
                  <a:pt x="1553062" y="2089225"/>
                </a:lnTo>
                <a:lnTo>
                  <a:pt x="1385774" y="2150113"/>
                </a:lnTo>
                <a:lnTo>
                  <a:pt x="1274356" y="1957119"/>
                </a:lnTo>
                <a:cubicBezTo>
                  <a:pt x="1157551" y="1981171"/>
                  <a:pt x="1037070" y="1981171"/>
                  <a:pt x="920265" y="1957119"/>
                </a:cubicBezTo>
                <a:lnTo>
                  <a:pt x="808846" y="2150113"/>
                </a:lnTo>
                <a:lnTo>
                  <a:pt x="641558" y="2089225"/>
                </a:lnTo>
                <a:lnTo>
                  <a:pt x="680260" y="1869765"/>
                </a:lnTo>
                <a:cubicBezTo>
                  <a:pt x="575322" y="1813109"/>
                  <a:pt x="483028" y="1735665"/>
                  <a:pt x="409010" y="1642159"/>
                </a:cubicBezTo>
                <a:lnTo>
                  <a:pt x="199605" y="1718383"/>
                </a:lnTo>
                <a:lnTo>
                  <a:pt x="110593" y="1564209"/>
                </a:lnTo>
                <a:lnTo>
                  <a:pt x="281307" y="1420970"/>
                </a:lnTo>
                <a:cubicBezTo>
                  <a:pt x="237338" y="1310116"/>
                  <a:pt x="216416" y="1191465"/>
                  <a:pt x="219820" y="1072258"/>
                </a:cubicBezTo>
                <a:lnTo>
                  <a:pt x="10410" y="996046"/>
                </a:lnTo>
                <a:lnTo>
                  <a:pt x="41324" y="820726"/>
                </a:lnTo>
                <a:lnTo>
                  <a:pt x="264170" y="820732"/>
                </a:lnTo>
                <a:cubicBezTo>
                  <a:pt x="301743" y="707550"/>
                  <a:pt x="361984" y="603210"/>
                  <a:pt x="441216" y="514080"/>
                </a:cubicBezTo>
                <a:lnTo>
                  <a:pt x="329788" y="321091"/>
                </a:lnTo>
                <a:lnTo>
                  <a:pt x="466163" y="206659"/>
                </a:lnTo>
                <a:lnTo>
                  <a:pt x="636869" y="349907"/>
                </a:lnTo>
                <a:cubicBezTo>
                  <a:pt x="738404" y="287356"/>
                  <a:pt x="851619" y="246149"/>
                  <a:pt x="969606" y="228801"/>
                </a:cubicBezTo>
                <a:lnTo>
                  <a:pt x="1008298" y="9338"/>
                </a:lnTo>
                <a:lnTo>
                  <a:pt x="1186322" y="9338"/>
                </a:lnTo>
                <a:lnTo>
                  <a:pt x="1225013" y="228800"/>
                </a:lnTo>
                <a:cubicBezTo>
                  <a:pt x="1343000" y="246149"/>
                  <a:pt x="1456215" y="287355"/>
                  <a:pt x="1557750" y="349906"/>
                </a:cubicBezTo>
                <a:lnTo>
                  <a:pt x="1557751" y="349907"/>
                </a:lnTo>
                <a:close/>
              </a:path>
            </a:pathLst>
          </a:custGeom>
          <a:solidFill>
            <a:srgbClr val="F88B88"/>
          </a:solidFill>
          <a:ln w="38100">
            <a:solidFill>
              <a:srgbClr val="F88B88"/>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93286" tIns="566149" rIns="493286" bIns="604531" numCol="1" spcCol="1270" anchor="ctr" anchorCtr="0">
            <a:noAutofit/>
          </a:bodyPr>
          <a:lstStyle/>
          <a:p>
            <a:pPr lvl="0" algn="ctr" defTabSz="1822450">
              <a:lnSpc>
                <a:spcPct val="90000"/>
              </a:lnSpc>
              <a:spcBef>
                <a:spcPct val="0"/>
              </a:spcBef>
              <a:spcAft>
                <a:spcPct val="35000"/>
              </a:spcAft>
            </a:pPr>
            <a:endParaRPr lang="id-ID" sz="4100" kern="1200"/>
          </a:p>
        </p:txBody>
      </p:sp>
      <p:cxnSp>
        <p:nvCxnSpPr>
          <p:cNvPr id="13" name="Straight Connector 21"/>
          <p:cNvCxnSpPr/>
          <p:nvPr/>
        </p:nvCxnSpPr>
        <p:spPr>
          <a:xfrm>
            <a:off x="5437180" y="2437016"/>
            <a:ext cx="0" cy="3100877"/>
          </a:xfrm>
          <a:prstGeom prst="line">
            <a:avLst/>
          </a:prstGeom>
          <a:ln w="38100">
            <a:solidFill>
              <a:srgbClr val="F88B88"/>
            </a:solidFill>
            <a:prstDash val="sysDot"/>
          </a:ln>
        </p:spPr>
        <p:style>
          <a:lnRef idx="1">
            <a:schemeClr val="accent1"/>
          </a:lnRef>
          <a:fillRef idx="0">
            <a:schemeClr val="accent1"/>
          </a:fillRef>
          <a:effectRef idx="0">
            <a:schemeClr val="accent1"/>
          </a:effectRef>
          <a:fontRef idx="minor">
            <a:schemeClr val="tx1"/>
          </a:fontRef>
        </p:style>
      </p:cxnSp>
      <p:sp>
        <p:nvSpPr>
          <p:cNvPr id="15" name="Oval 24"/>
          <p:cNvSpPr>
            <a:spLocks noChangeAspect="1"/>
          </p:cNvSpPr>
          <p:nvPr/>
        </p:nvSpPr>
        <p:spPr>
          <a:xfrm>
            <a:off x="6113594" y="2461156"/>
            <a:ext cx="508583" cy="508583"/>
          </a:xfrm>
          <a:prstGeom prst="ellipse">
            <a:avLst/>
          </a:prstGeom>
          <a:solidFill>
            <a:srgbClr val="F88B88"/>
          </a:solidFill>
          <a:ln w="50800">
            <a:solidFill>
              <a:srgbClr val="F88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27"/>
          <p:cNvSpPr>
            <a:spLocks noChangeAspect="1"/>
          </p:cNvSpPr>
          <p:nvPr/>
        </p:nvSpPr>
        <p:spPr>
          <a:xfrm>
            <a:off x="6113594" y="3265583"/>
            <a:ext cx="508583" cy="508583"/>
          </a:xfrm>
          <a:prstGeom prst="ellipse">
            <a:avLst/>
          </a:prstGeom>
          <a:solidFill>
            <a:srgbClr val="96788A"/>
          </a:solidFill>
          <a:ln w="50800">
            <a:solidFill>
              <a:srgbClr val="967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30"/>
          <p:cNvSpPr>
            <a:spLocks noChangeAspect="1"/>
          </p:cNvSpPr>
          <p:nvPr/>
        </p:nvSpPr>
        <p:spPr>
          <a:xfrm>
            <a:off x="6122347" y="4942378"/>
            <a:ext cx="508583" cy="508583"/>
          </a:xfrm>
          <a:prstGeom prst="ellipse">
            <a:avLst/>
          </a:prstGeom>
          <a:solidFill>
            <a:srgbClr val="96788A"/>
          </a:solidFill>
          <a:ln w="50800">
            <a:solidFill>
              <a:srgbClr val="967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33"/>
          <p:cNvSpPr>
            <a:spLocks noChangeAspect="1"/>
          </p:cNvSpPr>
          <p:nvPr/>
        </p:nvSpPr>
        <p:spPr>
          <a:xfrm>
            <a:off x="6113593" y="4076767"/>
            <a:ext cx="508583" cy="508583"/>
          </a:xfrm>
          <a:prstGeom prst="ellipse">
            <a:avLst/>
          </a:prstGeom>
          <a:solidFill>
            <a:srgbClr val="F88B88"/>
          </a:solidFill>
          <a:ln w="50800">
            <a:solidFill>
              <a:srgbClr val="F88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Content Placeholder 2"/>
          <p:cNvSpPr txBox="1"/>
          <p:nvPr/>
        </p:nvSpPr>
        <p:spPr>
          <a:xfrm>
            <a:off x="2800281" y="4504625"/>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chemeClr val="bg1"/>
                </a:solidFill>
              </a:rPr>
              <a:t>Add title</a:t>
            </a:r>
            <a:endParaRPr lang="en-US" sz="2000" dirty="0">
              <a:solidFill>
                <a:schemeClr val="bg1"/>
              </a:solidFill>
            </a:endParaRPr>
          </a:p>
        </p:txBody>
      </p:sp>
      <p:sp>
        <p:nvSpPr>
          <p:cNvPr id="21" name="Content Placeholder 2"/>
          <p:cNvSpPr txBox="1"/>
          <p:nvPr/>
        </p:nvSpPr>
        <p:spPr>
          <a:xfrm>
            <a:off x="2277445" y="3052062"/>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bg1"/>
                </a:solidFill>
              </a:rPr>
              <a:t>Add title</a:t>
            </a:r>
            <a:endParaRPr lang="en-US" sz="1600" dirty="0">
              <a:solidFill>
                <a:schemeClr val="bg1"/>
              </a:solidFill>
            </a:endParaRPr>
          </a:p>
        </p:txBody>
      </p:sp>
      <p:sp>
        <p:nvSpPr>
          <p:cNvPr id="22" name="Content Placeholder 2"/>
          <p:cNvSpPr txBox="1"/>
          <p:nvPr/>
        </p:nvSpPr>
        <p:spPr>
          <a:xfrm>
            <a:off x="1593099" y="3936571"/>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a:solidFill>
                  <a:schemeClr val="bg1"/>
                </a:solidFill>
              </a:rPr>
              <a:t>Add title</a:t>
            </a:r>
            <a:endParaRPr lang="en-US" sz="1600" dirty="0">
              <a:solidFill>
                <a:schemeClr val="bg1"/>
              </a:solidFill>
            </a:endParaRPr>
          </a:p>
        </p:txBody>
      </p:sp>
      <p:sp>
        <p:nvSpPr>
          <p:cNvPr id="23" name="Title 13"/>
          <p:cNvSpPr txBox="1"/>
          <p:nvPr/>
        </p:nvSpPr>
        <p:spPr>
          <a:xfrm>
            <a:off x="5930335" y="2517496"/>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24" name="Title 13"/>
          <p:cNvSpPr txBox="1"/>
          <p:nvPr/>
        </p:nvSpPr>
        <p:spPr>
          <a:xfrm>
            <a:off x="5930335" y="3314790"/>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25" name="Title 13"/>
          <p:cNvSpPr txBox="1"/>
          <p:nvPr/>
        </p:nvSpPr>
        <p:spPr>
          <a:xfrm>
            <a:off x="5930335" y="4155626"/>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26" name="Title 13"/>
          <p:cNvSpPr txBox="1"/>
          <p:nvPr/>
        </p:nvSpPr>
        <p:spPr>
          <a:xfrm>
            <a:off x="5930335" y="5010976"/>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27" name="文本框 26"/>
          <p:cNvSpPr txBox="1"/>
          <p:nvPr/>
        </p:nvSpPr>
        <p:spPr>
          <a:xfrm>
            <a:off x="6791945" y="2399976"/>
            <a:ext cx="365624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791945" y="3211685"/>
            <a:ext cx="365624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791945" y="4052521"/>
            <a:ext cx="365624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791945" y="4893357"/>
            <a:ext cx="365624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cxnSp>
        <p:nvCxnSpPr>
          <p:cNvPr id="12" name="直接连接符 11"/>
          <p:cNvCxnSpPr/>
          <p:nvPr/>
        </p:nvCxnSpPr>
        <p:spPr>
          <a:xfrm>
            <a:off x="2565400" y="469900"/>
            <a:ext cx="5943600" cy="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644899" y="6388100"/>
            <a:ext cx="6057901" cy="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82599" y="2184400"/>
            <a:ext cx="0" cy="438150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a:off x="0" y="4050644"/>
            <a:ext cx="3784600" cy="2807356"/>
          </a:xfrm>
          <a:prstGeom prst="rect">
            <a:avLst/>
          </a:prstGeom>
        </p:spPr>
      </p:pic>
      <p:cxnSp>
        <p:nvCxnSpPr>
          <p:cNvPr id="17" name="直接连接符 16"/>
          <p:cNvCxnSpPr/>
          <p:nvPr/>
        </p:nvCxnSpPr>
        <p:spPr>
          <a:xfrm>
            <a:off x="11633199" y="2184400"/>
            <a:ext cx="0" cy="219075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flipH="1" flipV="1">
            <a:off x="8407400" y="0"/>
            <a:ext cx="3784600" cy="280735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a:off x="-1" y="0"/>
            <a:ext cx="8026401" cy="2807355"/>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flipH="1" flipV="1">
            <a:off x="4165599" y="4050644"/>
            <a:ext cx="8026401" cy="2807355"/>
          </a:xfrm>
          <a:prstGeom prst="rect">
            <a:avLst/>
          </a:prstGeom>
        </p:spPr>
      </p:pic>
      <p:grpSp>
        <p:nvGrpSpPr>
          <p:cNvPr id="28" name="组合 27"/>
          <p:cNvGrpSpPr/>
          <p:nvPr/>
        </p:nvGrpSpPr>
        <p:grpSpPr>
          <a:xfrm>
            <a:off x="2676274" y="1773225"/>
            <a:ext cx="2685328" cy="1143442"/>
            <a:chOff x="3590281" y="1999320"/>
            <a:chExt cx="2702183" cy="1150620"/>
          </a:xfrm>
        </p:grpSpPr>
        <p:sp>
          <p:nvSpPr>
            <p:cNvPr id="29" name="文本框 28"/>
            <p:cNvSpPr txBox="1"/>
            <p:nvPr/>
          </p:nvSpPr>
          <p:spPr>
            <a:xfrm>
              <a:off x="3590281" y="1999320"/>
              <a:ext cx="1930924" cy="923330"/>
            </a:xfrm>
            <a:prstGeom prst="rect">
              <a:avLst/>
            </a:prstGeom>
            <a:noFill/>
            <a:ln>
              <a:noFill/>
            </a:ln>
          </p:spPr>
          <p:txBody>
            <a:bodyPr wrap="square" rtlCol="0">
              <a:spAutoFit/>
            </a:bodyPr>
            <a:lstStyle/>
            <a:p>
              <a:pPr algn="ctr"/>
              <a:r>
                <a:rPr lang="zh-CN" altLang="en-US" sz="5400" dirty="0">
                  <a:solidFill>
                    <a:srgbClr val="F88B88"/>
                  </a:solidFill>
                  <a:latin typeface="华文行楷" panose="02010800040101010101" pitchFamily="2" charset="-122"/>
                  <a:ea typeface="华文行楷" panose="02010800040101010101" pitchFamily="2" charset="-122"/>
                </a:rPr>
                <a:t>目录</a:t>
              </a:r>
              <a:endParaRPr lang="zh-CN" altLang="en-US" sz="5400" dirty="0">
                <a:solidFill>
                  <a:srgbClr val="F88B88"/>
                </a:solidFill>
                <a:latin typeface="华文行楷" panose="02010800040101010101" pitchFamily="2" charset="-122"/>
                <a:ea typeface="华文行楷" panose="02010800040101010101" pitchFamily="2" charset="-122"/>
              </a:endParaRPr>
            </a:p>
          </p:txBody>
        </p:sp>
        <p:sp>
          <p:nvSpPr>
            <p:cNvPr id="30" name="文本框 29"/>
            <p:cNvSpPr txBox="1"/>
            <p:nvPr/>
          </p:nvSpPr>
          <p:spPr>
            <a:xfrm>
              <a:off x="4749944" y="2749830"/>
              <a:ext cx="1542520" cy="400110"/>
            </a:xfrm>
            <a:prstGeom prst="rect">
              <a:avLst/>
            </a:prstGeom>
            <a:noFill/>
            <a:ln>
              <a:noFill/>
            </a:ln>
          </p:spPr>
          <p:txBody>
            <a:bodyPr wrap="square" rtlCol="0">
              <a:spAutoFit/>
            </a:bodyPr>
            <a:lstStyle/>
            <a:p>
              <a:pPr algn="ctr"/>
              <a:r>
                <a:rPr lang="en-US" altLang="zh-CN" sz="2000" dirty="0">
                  <a:solidFill>
                    <a:srgbClr val="F88B88"/>
                  </a:solidFill>
                  <a:latin typeface="微软雅黑" panose="020B0503020204020204" pitchFamily="34" charset="-122"/>
                  <a:ea typeface="微软雅黑" panose="020B0503020204020204" pitchFamily="34" charset="-122"/>
                </a:rPr>
                <a:t>Contents</a:t>
              </a:r>
              <a:endParaRPr lang="zh-CN" altLang="en-US" sz="2000" dirty="0">
                <a:solidFill>
                  <a:srgbClr val="F88B88"/>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6016129" y="2273300"/>
            <a:ext cx="2726749" cy="50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8B88"/>
              </a:solidFill>
            </a:endParaRPr>
          </a:p>
        </p:txBody>
      </p:sp>
      <p:sp>
        <p:nvSpPr>
          <p:cNvPr id="32" name="椭圆 31"/>
          <p:cNvSpPr/>
          <p:nvPr/>
        </p:nvSpPr>
        <p:spPr>
          <a:xfrm>
            <a:off x="5466982" y="2273300"/>
            <a:ext cx="508307" cy="508307"/>
          </a:xfrm>
          <a:prstGeom prst="ellipse">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3" name="文本框 32"/>
          <p:cNvSpPr txBox="1"/>
          <p:nvPr/>
        </p:nvSpPr>
        <p:spPr>
          <a:xfrm>
            <a:off x="5266755" y="2205202"/>
            <a:ext cx="900000" cy="649188"/>
          </a:xfrm>
          <a:prstGeom prst="ellipse">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6096000" y="2286000"/>
            <a:ext cx="2646878" cy="461665"/>
          </a:xfrm>
          <a:prstGeom prst="rect">
            <a:avLst/>
          </a:prstGeom>
          <a:noFill/>
        </p:spPr>
        <p:txBody>
          <a:bodyPr wrap="none">
            <a:spAutoFit/>
          </a:bodyPr>
          <a:lstStyle/>
          <a:p>
            <a:r>
              <a:rPr lang="zh-CN" altLang="en-US" sz="2400" dirty="0">
                <a:solidFill>
                  <a:srgbClr val="F88B88"/>
                </a:solidFill>
                <a:latin typeface="微软雅黑" panose="020B0503020204020204" pitchFamily="34" charset="-122"/>
                <a:ea typeface="微软雅黑" panose="020B0503020204020204" pitchFamily="34" charset="-122"/>
              </a:rPr>
              <a:t>编辑此处输入标题</a:t>
            </a:r>
            <a:endParaRPr lang="zh-CN" altLang="en-US" sz="2400" dirty="0">
              <a:solidFill>
                <a:srgbClr val="F88B88"/>
              </a:solidFill>
            </a:endParaRPr>
          </a:p>
        </p:txBody>
      </p:sp>
      <p:sp>
        <p:nvSpPr>
          <p:cNvPr id="35" name="矩形 34"/>
          <p:cNvSpPr/>
          <p:nvPr/>
        </p:nvSpPr>
        <p:spPr>
          <a:xfrm>
            <a:off x="6016129" y="2925325"/>
            <a:ext cx="2726749" cy="50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8B88"/>
              </a:solidFill>
            </a:endParaRPr>
          </a:p>
        </p:txBody>
      </p:sp>
      <p:sp>
        <p:nvSpPr>
          <p:cNvPr id="36" name="椭圆 35"/>
          <p:cNvSpPr/>
          <p:nvPr/>
        </p:nvSpPr>
        <p:spPr>
          <a:xfrm>
            <a:off x="5466982" y="2925325"/>
            <a:ext cx="508307" cy="508307"/>
          </a:xfrm>
          <a:prstGeom prst="ellipse">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7" name="文本框 36"/>
          <p:cNvSpPr txBox="1"/>
          <p:nvPr/>
        </p:nvSpPr>
        <p:spPr>
          <a:xfrm>
            <a:off x="5266755" y="2857227"/>
            <a:ext cx="900000" cy="649188"/>
          </a:xfrm>
          <a:prstGeom prst="ellipse">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6096000" y="2938025"/>
            <a:ext cx="2646878" cy="461665"/>
          </a:xfrm>
          <a:prstGeom prst="rect">
            <a:avLst/>
          </a:prstGeom>
          <a:noFill/>
        </p:spPr>
        <p:txBody>
          <a:bodyPr wrap="none">
            <a:spAutoFit/>
          </a:bodyPr>
          <a:lstStyle/>
          <a:p>
            <a:r>
              <a:rPr lang="zh-CN" altLang="en-US" sz="2400" dirty="0">
                <a:solidFill>
                  <a:srgbClr val="F88B88"/>
                </a:solidFill>
                <a:latin typeface="微软雅黑" panose="020B0503020204020204" pitchFamily="34" charset="-122"/>
                <a:ea typeface="微软雅黑" panose="020B0503020204020204" pitchFamily="34" charset="-122"/>
              </a:rPr>
              <a:t>编辑此处输入标题</a:t>
            </a:r>
            <a:endParaRPr lang="zh-CN" altLang="en-US" sz="2400" dirty="0">
              <a:solidFill>
                <a:srgbClr val="F88B88"/>
              </a:solidFill>
            </a:endParaRPr>
          </a:p>
        </p:txBody>
      </p:sp>
      <p:sp>
        <p:nvSpPr>
          <p:cNvPr id="39" name="矩形 38"/>
          <p:cNvSpPr/>
          <p:nvPr/>
        </p:nvSpPr>
        <p:spPr>
          <a:xfrm>
            <a:off x="6016129" y="4229375"/>
            <a:ext cx="2726749" cy="50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8B88"/>
              </a:solidFill>
            </a:endParaRPr>
          </a:p>
        </p:txBody>
      </p:sp>
      <p:sp>
        <p:nvSpPr>
          <p:cNvPr id="40" name="椭圆 39"/>
          <p:cNvSpPr/>
          <p:nvPr/>
        </p:nvSpPr>
        <p:spPr>
          <a:xfrm>
            <a:off x="5466982" y="4229375"/>
            <a:ext cx="508307" cy="508307"/>
          </a:xfrm>
          <a:prstGeom prst="ellipse">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1" name="文本框 40"/>
          <p:cNvSpPr txBox="1"/>
          <p:nvPr/>
        </p:nvSpPr>
        <p:spPr>
          <a:xfrm>
            <a:off x="5266755" y="4161277"/>
            <a:ext cx="900000" cy="649188"/>
          </a:xfrm>
          <a:prstGeom prst="ellipse">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6096000" y="4242075"/>
            <a:ext cx="2646878" cy="461665"/>
          </a:xfrm>
          <a:prstGeom prst="rect">
            <a:avLst/>
          </a:prstGeom>
          <a:noFill/>
        </p:spPr>
        <p:txBody>
          <a:bodyPr wrap="none">
            <a:spAutoFit/>
          </a:bodyPr>
          <a:lstStyle/>
          <a:p>
            <a:r>
              <a:rPr lang="zh-CN" altLang="en-US" sz="2400" dirty="0">
                <a:solidFill>
                  <a:srgbClr val="F88B88"/>
                </a:solidFill>
                <a:latin typeface="微软雅黑" panose="020B0503020204020204" pitchFamily="34" charset="-122"/>
                <a:ea typeface="微软雅黑" panose="020B0503020204020204" pitchFamily="34" charset="-122"/>
              </a:rPr>
              <a:t>编辑此处输入标题</a:t>
            </a:r>
            <a:endParaRPr lang="zh-CN" altLang="en-US" sz="2400" dirty="0">
              <a:solidFill>
                <a:srgbClr val="F88B88"/>
              </a:solidFill>
            </a:endParaRPr>
          </a:p>
        </p:txBody>
      </p:sp>
      <p:sp>
        <p:nvSpPr>
          <p:cNvPr id="43" name="矩形 42"/>
          <p:cNvSpPr/>
          <p:nvPr/>
        </p:nvSpPr>
        <p:spPr>
          <a:xfrm>
            <a:off x="6016129" y="4881400"/>
            <a:ext cx="2726749" cy="50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8B88"/>
              </a:solidFill>
            </a:endParaRPr>
          </a:p>
        </p:txBody>
      </p:sp>
      <p:sp>
        <p:nvSpPr>
          <p:cNvPr id="44" name="椭圆 43"/>
          <p:cNvSpPr/>
          <p:nvPr/>
        </p:nvSpPr>
        <p:spPr>
          <a:xfrm>
            <a:off x="5466982" y="4881400"/>
            <a:ext cx="508307" cy="508307"/>
          </a:xfrm>
          <a:prstGeom prst="ellipse">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5" name="文本框 44"/>
          <p:cNvSpPr txBox="1"/>
          <p:nvPr/>
        </p:nvSpPr>
        <p:spPr>
          <a:xfrm>
            <a:off x="5266755" y="4813302"/>
            <a:ext cx="900000" cy="649188"/>
          </a:xfrm>
          <a:prstGeom prst="ellipse">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6096000" y="4894100"/>
            <a:ext cx="2646878" cy="461665"/>
          </a:xfrm>
          <a:prstGeom prst="rect">
            <a:avLst/>
          </a:prstGeom>
          <a:noFill/>
        </p:spPr>
        <p:txBody>
          <a:bodyPr wrap="none">
            <a:spAutoFit/>
          </a:bodyPr>
          <a:lstStyle/>
          <a:p>
            <a:r>
              <a:rPr lang="zh-CN" altLang="en-US" sz="2400" dirty="0">
                <a:solidFill>
                  <a:srgbClr val="F88B88"/>
                </a:solidFill>
                <a:latin typeface="微软雅黑" panose="020B0503020204020204" pitchFamily="34" charset="-122"/>
                <a:ea typeface="微软雅黑" panose="020B0503020204020204" pitchFamily="34" charset="-122"/>
              </a:rPr>
              <a:t>编辑此处输入标题</a:t>
            </a:r>
            <a:endParaRPr lang="zh-CN" altLang="en-US" sz="2400" dirty="0">
              <a:solidFill>
                <a:srgbClr val="F88B88"/>
              </a:solidFill>
            </a:endParaRPr>
          </a:p>
        </p:txBody>
      </p:sp>
      <p:sp>
        <p:nvSpPr>
          <p:cNvPr id="47" name="矩形 46"/>
          <p:cNvSpPr/>
          <p:nvPr/>
        </p:nvSpPr>
        <p:spPr>
          <a:xfrm>
            <a:off x="6016129" y="3577350"/>
            <a:ext cx="2726749" cy="50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8B88"/>
              </a:solidFill>
            </a:endParaRPr>
          </a:p>
        </p:txBody>
      </p:sp>
      <p:sp>
        <p:nvSpPr>
          <p:cNvPr id="48" name="椭圆 47"/>
          <p:cNvSpPr/>
          <p:nvPr/>
        </p:nvSpPr>
        <p:spPr>
          <a:xfrm>
            <a:off x="5466982" y="3577350"/>
            <a:ext cx="508307" cy="508307"/>
          </a:xfrm>
          <a:prstGeom prst="ellipse">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9" name="矩形 48"/>
          <p:cNvSpPr/>
          <p:nvPr/>
        </p:nvSpPr>
        <p:spPr>
          <a:xfrm>
            <a:off x="6096000" y="3590050"/>
            <a:ext cx="2646878" cy="461665"/>
          </a:xfrm>
          <a:prstGeom prst="rect">
            <a:avLst/>
          </a:prstGeom>
          <a:noFill/>
        </p:spPr>
        <p:txBody>
          <a:bodyPr wrap="none">
            <a:spAutoFit/>
          </a:bodyPr>
          <a:lstStyle/>
          <a:p>
            <a:r>
              <a:rPr lang="zh-CN" altLang="en-US" sz="2400" dirty="0">
                <a:solidFill>
                  <a:srgbClr val="F88B88"/>
                </a:solidFill>
                <a:latin typeface="微软雅黑" panose="020B0503020204020204" pitchFamily="34" charset="-122"/>
                <a:ea typeface="微软雅黑" panose="020B0503020204020204" pitchFamily="34" charset="-122"/>
              </a:rPr>
              <a:t>编辑此处输入标题</a:t>
            </a:r>
            <a:endParaRPr lang="zh-CN" altLang="en-US" sz="2400" dirty="0">
              <a:solidFill>
                <a:srgbClr val="F88B88"/>
              </a:solidFill>
            </a:endParaRPr>
          </a:p>
        </p:txBody>
      </p:sp>
      <p:sp>
        <p:nvSpPr>
          <p:cNvPr id="50" name="文本框 49"/>
          <p:cNvSpPr txBox="1"/>
          <p:nvPr/>
        </p:nvSpPr>
        <p:spPr>
          <a:xfrm>
            <a:off x="5299448" y="3496288"/>
            <a:ext cx="900000" cy="649188"/>
          </a:xfrm>
          <a:prstGeom prst="ellipse">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cxnSp>
        <p:nvCxnSpPr>
          <p:cNvPr id="13" name="直接连接符 12"/>
          <p:cNvCxnSpPr/>
          <p:nvPr/>
        </p:nvCxnSpPr>
        <p:spPr>
          <a:xfrm>
            <a:off x="3644899" y="6388100"/>
            <a:ext cx="6057901" cy="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82599" y="2184400"/>
            <a:ext cx="0" cy="438150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a:off x="0" y="4050644"/>
            <a:ext cx="3784600" cy="2807356"/>
          </a:xfrm>
          <a:prstGeom prst="rect">
            <a:avLst/>
          </a:prstGeom>
        </p:spPr>
      </p:pic>
      <p:cxnSp>
        <p:nvCxnSpPr>
          <p:cNvPr id="17" name="直接连接符 16"/>
          <p:cNvCxnSpPr/>
          <p:nvPr/>
        </p:nvCxnSpPr>
        <p:spPr>
          <a:xfrm>
            <a:off x="11633199" y="2184400"/>
            <a:ext cx="0" cy="219075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flipH="1" flipV="1">
            <a:off x="8407400" y="0"/>
            <a:ext cx="3784600" cy="280735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a:off x="-1" y="0"/>
            <a:ext cx="8026401" cy="2807355"/>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flipH="1" flipV="1">
            <a:off x="4165599" y="4050644"/>
            <a:ext cx="8026401" cy="2807355"/>
          </a:xfrm>
          <a:prstGeom prst="rect">
            <a:avLst/>
          </a:prstGeom>
        </p:spPr>
      </p:pic>
      <p:sp>
        <p:nvSpPr>
          <p:cNvPr id="14" name="文本框 13"/>
          <p:cNvSpPr txBox="1"/>
          <p:nvPr/>
        </p:nvSpPr>
        <p:spPr>
          <a:xfrm>
            <a:off x="2383742" y="4096556"/>
            <a:ext cx="7424516" cy="646331"/>
          </a:xfrm>
          <a:prstGeom prst="rect">
            <a:avLst/>
          </a:prstGeom>
          <a:noFill/>
        </p:spPr>
        <p:txBody>
          <a:bodyPr wrap="square" rtlCol="0">
            <a:spAutoFit/>
          </a:bodyPr>
          <a:lstStyle/>
          <a:p>
            <a:pPr algn="ctr"/>
            <a:r>
              <a:rPr lang="zh-CN" altLang="en-US" sz="3600" dirty="0">
                <a:solidFill>
                  <a:srgbClr val="F88B88"/>
                </a:solidFill>
                <a:latin typeface="微软雅黑" panose="020B0503020204020204" pitchFamily="34" charset="-122"/>
                <a:ea typeface="微软雅黑" panose="020B0503020204020204" pitchFamily="34" charset="-122"/>
              </a:rPr>
              <a:t>谢谢观看</a:t>
            </a:r>
            <a:endParaRPr lang="zh-CN" altLang="en-US" sz="3600" dirty="0">
              <a:solidFill>
                <a:srgbClr val="F88B88"/>
              </a:solidFill>
              <a:latin typeface="微软雅黑" panose="020B0503020204020204" pitchFamily="34" charset="-122"/>
              <a:ea typeface="微软雅黑" panose="020B0503020204020204" pitchFamily="34" charset="-122"/>
            </a:endParaRPr>
          </a:p>
        </p:txBody>
      </p:sp>
      <p:sp>
        <p:nvSpPr>
          <p:cNvPr id="16" name="文本框 19"/>
          <p:cNvSpPr txBox="1"/>
          <p:nvPr/>
        </p:nvSpPr>
        <p:spPr>
          <a:xfrm>
            <a:off x="1972945" y="2590165"/>
            <a:ext cx="824611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b="1" dirty="0">
                <a:solidFill>
                  <a:srgbClr val="F88B88"/>
                </a:solidFill>
                <a:latin typeface="Road Rage" pitchFamily="50" charset="0"/>
              </a:rPr>
              <a:t>Report is completed</a:t>
            </a:r>
            <a:endParaRPr lang="zh-CN" altLang="en-US" sz="6000" dirty="0">
              <a:solidFill>
                <a:srgbClr val="F88B88"/>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cxnSp>
        <p:nvCxnSpPr>
          <p:cNvPr id="13" name="直接连接符 12"/>
          <p:cNvCxnSpPr/>
          <p:nvPr/>
        </p:nvCxnSpPr>
        <p:spPr>
          <a:xfrm>
            <a:off x="3644899" y="6388100"/>
            <a:ext cx="6057901" cy="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82599" y="2184400"/>
            <a:ext cx="0" cy="438150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a:off x="0" y="4050644"/>
            <a:ext cx="3784600" cy="2807356"/>
          </a:xfrm>
          <a:prstGeom prst="rect">
            <a:avLst/>
          </a:prstGeom>
        </p:spPr>
      </p:pic>
      <p:cxnSp>
        <p:nvCxnSpPr>
          <p:cNvPr id="17" name="直接连接符 16"/>
          <p:cNvCxnSpPr/>
          <p:nvPr/>
        </p:nvCxnSpPr>
        <p:spPr>
          <a:xfrm>
            <a:off x="11633199" y="2184400"/>
            <a:ext cx="0" cy="219075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flipH="1" flipV="1">
            <a:off x="8407400" y="0"/>
            <a:ext cx="3784600" cy="280735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a:off x="-1" y="0"/>
            <a:ext cx="8026401" cy="2807355"/>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flipH="1" flipV="1">
            <a:off x="4165599" y="4050644"/>
            <a:ext cx="8026401" cy="2807355"/>
          </a:xfrm>
          <a:prstGeom prst="rect">
            <a:avLst/>
          </a:prstGeom>
        </p:spPr>
      </p:pic>
      <p:sp>
        <p:nvSpPr>
          <p:cNvPr id="51" name="文本框 50"/>
          <p:cNvSpPr txBox="1"/>
          <p:nvPr/>
        </p:nvSpPr>
        <p:spPr>
          <a:xfrm>
            <a:off x="5447593" y="2162965"/>
            <a:ext cx="1296814" cy="1015663"/>
          </a:xfrm>
          <a:prstGeom prst="rect">
            <a:avLst/>
          </a:prstGeom>
          <a:noFill/>
          <a:ln>
            <a:noFill/>
          </a:ln>
        </p:spPr>
        <p:txBody>
          <a:bodyPr wrap="square" rtlCol="0">
            <a:spAutoFit/>
          </a:bodyPr>
          <a:lstStyle/>
          <a:p>
            <a:pPr algn="ctr"/>
            <a:r>
              <a:rPr lang="en-US" altLang="zh-CN" sz="6000" b="1" dirty="0">
                <a:ln w="28575">
                  <a:noFill/>
                </a:ln>
                <a:solidFill>
                  <a:srgbClr val="F88B88"/>
                </a:solidFill>
                <a:latin typeface="微软雅黑" panose="020B0503020204020204" pitchFamily="34" charset="-122"/>
                <a:ea typeface="微软雅黑" panose="020B0503020204020204" pitchFamily="34" charset="-122"/>
              </a:rPr>
              <a:t>01</a:t>
            </a:r>
            <a:endParaRPr lang="zh-CN" altLang="en-US" sz="6000" b="1" dirty="0">
              <a:ln w="28575">
                <a:noFill/>
              </a:ln>
              <a:solidFill>
                <a:srgbClr val="F88B88"/>
              </a:solidFill>
              <a:latin typeface="微软雅黑" panose="020B0503020204020204" pitchFamily="34" charset="-122"/>
              <a:ea typeface="微软雅黑" panose="020B0503020204020204" pitchFamily="34" charset="-122"/>
            </a:endParaRPr>
          </a:p>
        </p:txBody>
      </p:sp>
      <p:sp>
        <p:nvSpPr>
          <p:cNvPr id="52" name="椭圆 51"/>
          <p:cNvSpPr/>
          <p:nvPr/>
        </p:nvSpPr>
        <p:spPr>
          <a:xfrm>
            <a:off x="5464629" y="2039692"/>
            <a:ext cx="1262743" cy="1262743"/>
          </a:xfrm>
          <a:prstGeom prst="ellipse">
            <a:avLst/>
          </a:prstGeom>
          <a:noFill/>
          <a:ln w="76200">
            <a:solidFill>
              <a:srgbClr val="F88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8B88"/>
              </a:solidFill>
            </a:endParaRPr>
          </a:p>
        </p:txBody>
      </p:sp>
      <p:sp>
        <p:nvSpPr>
          <p:cNvPr id="53" name="矩形 52"/>
          <p:cNvSpPr/>
          <p:nvPr/>
        </p:nvSpPr>
        <p:spPr>
          <a:xfrm>
            <a:off x="4849505" y="3460653"/>
            <a:ext cx="2492991" cy="499624"/>
          </a:xfrm>
          <a:prstGeom prst="rect">
            <a:avLst/>
          </a:prstGeom>
        </p:spPr>
        <p:txBody>
          <a:bodyPr wrap="none">
            <a:spAutoFit/>
          </a:bodyPr>
          <a:lstStyle/>
          <a:p>
            <a:pPr algn="ctr">
              <a:lnSpc>
                <a:spcPct val="150000"/>
              </a:lnSpc>
            </a:pPr>
            <a:r>
              <a:rPr lang="zh-CN" altLang="en-US" sz="2000" dirty="0">
                <a:solidFill>
                  <a:srgbClr val="F88B88"/>
                </a:solidFill>
                <a:latin typeface="微软雅黑" panose="020B0503020204020204" pitchFamily="34" charset="-122"/>
                <a:ea typeface="微软雅黑" panose="020B0503020204020204" pitchFamily="34" charset="-122"/>
              </a:rPr>
              <a:t>单击文本框输入标题</a:t>
            </a:r>
            <a:endParaRPr lang="en-US" altLang="zh-CN" sz="2000" dirty="0">
              <a:solidFill>
                <a:srgbClr val="F88B88"/>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974307" y="3894161"/>
            <a:ext cx="4243386"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solidFill>
                  <a:srgbClr val="F88B88"/>
                </a:solidFill>
                <a:latin typeface="微软雅黑" panose="020B0503020204020204" pitchFamily="34" charset="-122"/>
                <a:ea typeface="微软雅黑" panose="020B0503020204020204" pitchFamily="34" charset="-122"/>
              </a:rPr>
              <a:t>Professional generation</a:t>
            </a:r>
            <a:endParaRPr lang="en-US" altLang="zh-CN" sz="2000" b="0" dirty="0">
              <a:solidFill>
                <a:srgbClr val="F88B88"/>
              </a:solidFill>
              <a:latin typeface="微软雅黑" panose="020B0503020204020204" pitchFamily="34" charset="-122"/>
              <a:ea typeface="微软雅黑" panose="020B0503020204020204" pitchFamily="34" charset="-122"/>
            </a:endParaRPr>
          </a:p>
          <a:p>
            <a:r>
              <a:rPr lang="en-US" altLang="zh-CN" sz="2000" b="0" dirty="0">
                <a:solidFill>
                  <a:srgbClr val="F88B88"/>
                </a:solidFill>
                <a:latin typeface="微软雅黑" panose="020B0503020204020204" pitchFamily="34" charset="-122"/>
                <a:ea typeface="微软雅黑" panose="020B0503020204020204" pitchFamily="34" charset="-122"/>
              </a:rPr>
              <a:t>PowerPoint</a:t>
            </a:r>
            <a:endParaRPr lang="zh-CN" altLang="en-US" sz="2000" b="0" dirty="0">
              <a:solidFill>
                <a:srgbClr val="F88B8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609596" y="2503149"/>
            <a:ext cx="5348690" cy="2950284"/>
          </a:xfrm>
          <a:prstGeom prst="rect">
            <a:avLst/>
          </a:prstGeom>
          <a:solidFill>
            <a:srgbClr val="F88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6619815" y="2962627"/>
            <a:ext cx="3453219" cy="1015663"/>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6683009" y="4092480"/>
            <a:ext cx="3314944" cy="738664"/>
          </a:xfrm>
          <a:prstGeom prst="rect">
            <a:avLst/>
          </a:prstGeom>
          <a:noFill/>
        </p:spPr>
        <p:txBody>
          <a:bodyPr wrap="square" lIns="0" tIns="0" rIns="0" bIns="0" rtlCol="0">
            <a:spAutoFit/>
          </a:bodyPr>
          <a:lstStyle/>
          <a:p>
            <a:pPr algn="just"/>
            <a:r>
              <a:rPr lang="en-US" sz="1200" dirty="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a:solidFill>
                <a:schemeClr val="bg1"/>
              </a:solidFill>
              <a:latin typeface="Arial" panose="020B0604020202020204" pitchFamily="34" charset="0"/>
              <a:cs typeface="Arial" panose="020B0604020202020204" pitchFamily="34"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9740" y="2503148"/>
            <a:ext cx="4429856" cy="29502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585722" y="1838355"/>
            <a:ext cx="4057600" cy="4018530"/>
            <a:chOff x="3295650" y="1529390"/>
            <a:chExt cx="4681537" cy="4636460"/>
          </a:xfrm>
        </p:grpSpPr>
        <p:grpSp>
          <p:nvGrpSpPr>
            <p:cNvPr id="9" name="Group 17"/>
            <p:cNvGrpSpPr/>
            <p:nvPr/>
          </p:nvGrpSpPr>
          <p:grpSpPr>
            <a:xfrm>
              <a:off x="3295650" y="1529390"/>
              <a:ext cx="4681537" cy="4636460"/>
              <a:chOff x="3109913" y="1038859"/>
              <a:chExt cx="5176837" cy="5126991"/>
            </a:xfrm>
            <a:blipFill>
              <a:blip r:embed="rId4"/>
              <a:stretch>
                <a:fillRect/>
              </a:stretch>
            </a:blipFill>
          </p:grpSpPr>
          <p:sp>
            <p:nvSpPr>
              <p:cNvPr id="15" name="Freeform 5"/>
              <p:cNvSpPr/>
              <p:nvPr/>
            </p:nvSpPr>
            <p:spPr bwMode="auto">
              <a:xfrm>
                <a:off x="5249720" y="3604728"/>
                <a:ext cx="2454309" cy="1413483"/>
              </a:xfrm>
              <a:custGeom>
                <a:avLst/>
                <a:gdLst>
                  <a:gd name="T0" fmla="*/ 690 w 2068"/>
                  <a:gd name="T1" fmla="*/ 0 h 1191"/>
                  <a:gd name="T2" fmla="*/ 690 w 2068"/>
                  <a:gd name="T3" fmla="*/ 0 h 1191"/>
                  <a:gd name="T4" fmla="*/ 0 w 2068"/>
                  <a:gd name="T5" fmla="*/ 1191 h 1191"/>
                  <a:gd name="T6" fmla="*/ 0 w 2068"/>
                  <a:gd name="T7" fmla="*/ 1191 h 1191"/>
                  <a:gd name="T8" fmla="*/ 1380 w 2068"/>
                  <a:gd name="T9" fmla="*/ 1189 h 1191"/>
                  <a:gd name="T10" fmla="*/ 2068 w 2068"/>
                  <a:gd name="T11" fmla="*/ 0 h 1191"/>
                  <a:gd name="T12" fmla="*/ 2068 w 2068"/>
                  <a:gd name="T13" fmla="*/ 0 h 1191"/>
                  <a:gd name="T14" fmla="*/ 2068 w 2068"/>
                  <a:gd name="T15" fmla="*/ 0 h 1191"/>
                  <a:gd name="T16" fmla="*/ 690 w 2068"/>
                  <a:gd name="T17"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8" h="1191">
                    <a:moveTo>
                      <a:pt x="690" y="0"/>
                    </a:moveTo>
                    <a:lnTo>
                      <a:pt x="690" y="0"/>
                    </a:lnTo>
                    <a:lnTo>
                      <a:pt x="0" y="1191"/>
                    </a:lnTo>
                    <a:lnTo>
                      <a:pt x="0" y="1191"/>
                    </a:lnTo>
                    <a:lnTo>
                      <a:pt x="1380" y="1189"/>
                    </a:lnTo>
                    <a:lnTo>
                      <a:pt x="2068" y="0"/>
                    </a:lnTo>
                    <a:lnTo>
                      <a:pt x="2068" y="0"/>
                    </a:lnTo>
                    <a:lnTo>
                      <a:pt x="2068" y="0"/>
                    </a:lnTo>
                    <a:lnTo>
                      <a:pt x="690" y="0"/>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17" name="Freeform 6"/>
              <p:cNvSpPr/>
              <p:nvPr/>
            </p:nvSpPr>
            <p:spPr bwMode="auto">
              <a:xfrm>
                <a:off x="5261625" y="2314673"/>
                <a:ext cx="2298838" cy="1290054"/>
              </a:xfrm>
              <a:custGeom>
                <a:avLst/>
                <a:gdLst>
                  <a:gd name="T0" fmla="*/ 2 w 2068"/>
                  <a:gd name="T1" fmla="*/ 0 h 1196"/>
                  <a:gd name="T2" fmla="*/ 0 w 2068"/>
                  <a:gd name="T3" fmla="*/ 0 h 1196"/>
                  <a:gd name="T4" fmla="*/ 690 w 2068"/>
                  <a:gd name="T5" fmla="*/ 1196 h 1196"/>
                  <a:gd name="T6" fmla="*/ 690 w 2068"/>
                  <a:gd name="T7" fmla="*/ 1196 h 1196"/>
                  <a:gd name="T8" fmla="*/ 690 w 2068"/>
                  <a:gd name="T9" fmla="*/ 1196 h 1196"/>
                  <a:gd name="T10" fmla="*/ 2068 w 2068"/>
                  <a:gd name="T11" fmla="*/ 1196 h 1196"/>
                  <a:gd name="T12" fmla="*/ 2068 w 2068"/>
                  <a:gd name="T13" fmla="*/ 1196 h 1196"/>
                  <a:gd name="T14" fmla="*/ 1380 w 2068"/>
                  <a:gd name="T15" fmla="*/ 0 h 1196"/>
                  <a:gd name="T16" fmla="*/ 2 w 2068"/>
                  <a:gd name="T17"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8" h="1196">
                    <a:moveTo>
                      <a:pt x="2" y="0"/>
                    </a:moveTo>
                    <a:lnTo>
                      <a:pt x="0" y="0"/>
                    </a:lnTo>
                    <a:lnTo>
                      <a:pt x="690" y="1196"/>
                    </a:lnTo>
                    <a:lnTo>
                      <a:pt x="690" y="1196"/>
                    </a:lnTo>
                    <a:lnTo>
                      <a:pt x="690" y="1196"/>
                    </a:lnTo>
                    <a:lnTo>
                      <a:pt x="2068" y="1196"/>
                    </a:lnTo>
                    <a:lnTo>
                      <a:pt x="2068" y="1196"/>
                    </a:lnTo>
                    <a:lnTo>
                      <a:pt x="1380" y="0"/>
                    </a:lnTo>
                    <a:lnTo>
                      <a:pt x="2" y="0"/>
                    </a:lnTo>
                    <a:close/>
                  </a:path>
                </a:pathLst>
              </a:custGeom>
              <a:solidFill>
                <a:srgbClr val="F88B88">
                  <a:alpha val="95000"/>
                </a:srgbClr>
              </a:solidFill>
              <a:ln>
                <a:solidFill>
                  <a:srgbClr val="FBFBFB"/>
                </a:solid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18" name="Freeform 7"/>
              <p:cNvSpPr/>
              <p:nvPr/>
            </p:nvSpPr>
            <p:spPr bwMode="auto">
              <a:xfrm>
                <a:off x="4433199" y="2185311"/>
                <a:ext cx="1635415" cy="2832900"/>
              </a:xfrm>
              <a:custGeom>
                <a:avLst/>
                <a:gdLst>
                  <a:gd name="T0" fmla="*/ 688 w 1378"/>
                  <a:gd name="T1" fmla="*/ 0 h 2387"/>
                  <a:gd name="T2" fmla="*/ 0 w 1378"/>
                  <a:gd name="T3" fmla="*/ 1194 h 2387"/>
                  <a:gd name="T4" fmla="*/ 688 w 1378"/>
                  <a:gd name="T5" fmla="*/ 2387 h 2387"/>
                  <a:gd name="T6" fmla="*/ 1378 w 1378"/>
                  <a:gd name="T7" fmla="*/ 1196 h 2387"/>
                  <a:gd name="T8" fmla="*/ 688 w 1378"/>
                  <a:gd name="T9" fmla="*/ 0 h 2387"/>
                </a:gdLst>
                <a:ahLst/>
                <a:cxnLst>
                  <a:cxn ang="0">
                    <a:pos x="T0" y="T1"/>
                  </a:cxn>
                  <a:cxn ang="0">
                    <a:pos x="T2" y="T3"/>
                  </a:cxn>
                  <a:cxn ang="0">
                    <a:pos x="T4" y="T5"/>
                  </a:cxn>
                  <a:cxn ang="0">
                    <a:pos x="T6" y="T7"/>
                  </a:cxn>
                  <a:cxn ang="0">
                    <a:pos x="T8" y="T9"/>
                  </a:cxn>
                </a:cxnLst>
                <a:rect l="0" t="0" r="r" b="b"/>
                <a:pathLst>
                  <a:path w="1378" h="2387">
                    <a:moveTo>
                      <a:pt x="688" y="0"/>
                    </a:moveTo>
                    <a:lnTo>
                      <a:pt x="0" y="1194"/>
                    </a:lnTo>
                    <a:lnTo>
                      <a:pt x="688" y="2387"/>
                    </a:lnTo>
                    <a:lnTo>
                      <a:pt x="1378" y="1196"/>
                    </a:lnTo>
                    <a:lnTo>
                      <a:pt x="688" y="0"/>
                    </a:lnTo>
                    <a:close/>
                  </a:path>
                </a:pathLst>
              </a:custGeom>
              <a:grp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19" name="Freeform 8"/>
              <p:cNvSpPr/>
              <p:nvPr/>
            </p:nvSpPr>
            <p:spPr bwMode="auto">
              <a:xfrm>
                <a:off x="5330422" y="3604728"/>
                <a:ext cx="2218136" cy="1277001"/>
              </a:xfrm>
              <a:custGeom>
                <a:avLst/>
                <a:gdLst>
                  <a:gd name="T0" fmla="*/ 622 w 1869"/>
                  <a:gd name="T1" fmla="*/ 0 h 1076"/>
                  <a:gd name="T2" fmla="*/ 622 w 1869"/>
                  <a:gd name="T3" fmla="*/ 0 h 1076"/>
                  <a:gd name="T4" fmla="*/ 0 w 1869"/>
                  <a:gd name="T5" fmla="*/ 1076 h 1076"/>
                  <a:gd name="T6" fmla="*/ 0 w 1869"/>
                  <a:gd name="T7" fmla="*/ 1076 h 1076"/>
                  <a:gd name="T8" fmla="*/ 1244 w 1869"/>
                  <a:gd name="T9" fmla="*/ 1075 h 1076"/>
                  <a:gd name="T10" fmla="*/ 1869 w 1869"/>
                  <a:gd name="T11" fmla="*/ 0 h 1076"/>
                  <a:gd name="T12" fmla="*/ 1869 w 1869"/>
                  <a:gd name="T13" fmla="*/ 0 h 1076"/>
                  <a:gd name="T14" fmla="*/ 1869 w 1869"/>
                  <a:gd name="T15" fmla="*/ 0 h 1076"/>
                  <a:gd name="T16" fmla="*/ 622 w 1869"/>
                  <a:gd name="T17"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1076">
                    <a:moveTo>
                      <a:pt x="622" y="0"/>
                    </a:moveTo>
                    <a:lnTo>
                      <a:pt x="622" y="0"/>
                    </a:lnTo>
                    <a:lnTo>
                      <a:pt x="0" y="1076"/>
                    </a:lnTo>
                    <a:lnTo>
                      <a:pt x="0" y="1076"/>
                    </a:lnTo>
                    <a:lnTo>
                      <a:pt x="1244" y="1075"/>
                    </a:lnTo>
                    <a:lnTo>
                      <a:pt x="1869" y="0"/>
                    </a:lnTo>
                    <a:lnTo>
                      <a:pt x="1869" y="0"/>
                    </a:lnTo>
                    <a:lnTo>
                      <a:pt x="1869" y="0"/>
                    </a:lnTo>
                    <a:lnTo>
                      <a:pt x="622" y="0"/>
                    </a:lnTo>
                    <a:close/>
                  </a:path>
                </a:pathLst>
              </a:custGeom>
              <a:solidFill>
                <a:srgbClr val="F88B88">
                  <a:alpha val="95000"/>
                </a:srgbClr>
              </a:solidFill>
              <a:ln>
                <a:solidFill>
                  <a:srgbClr val="FBFBFB"/>
                </a:solidFill>
              </a:ln>
            </p:spPr>
            <p:txBody>
              <a:bodyPr vert="horz" wrap="square" lIns="91440" tIns="45720" rIns="91440" bIns="45720" numCol="1" anchor="t" anchorCtr="0" compatLnSpc="1"/>
              <a:lstStyle/>
              <a:p>
                <a:endParaRPr lang="en-AU" dirty="0">
                  <a:solidFill>
                    <a:schemeClr val="tx1">
                      <a:lumMod val="75000"/>
                      <a:lumOff val="25000"/>
                    </a:schemeClr>
                  </a:solidFill>
                </a:endParaRPr>
              </a:p>
            </p:txBody>
          </p:sp>
          <p:sp>
            <p:nvSpPr>
              <p:cNvPr id="20" name="Freeform 9"/>
              <p:cNvSpPr/>
              <p:nvPr/>
            </p:nvSpPr>
            <p:spPr bwMode="auto">
              <a:xfrm>
                <a:off x="3109913" y="2320607"/>
                <a:ext cx="2220509" cy="1278188"/>
              </a:xfrm>
              <a:custGeom>
                <a:avLst/>
                <a:gdLst>
                  <a:gd name="T0" fmla="*/ 624 w 1871"/>
                  <a:gd name="T1" fmla="*/ 0 h 1077"/>
                  <a:gd name="T2" fmla="*/ 624 w 1871"/>
                  <a:gd name="T3" fmla="*/ 0 h 1077"/>
                  <a:gd name="T4" fmla="*/ 0 w 1871"/>
                  <a:gd name="T5" fmla="*/ 1077 h 1077"/>
                  <a:gd name="T6" fmla="*/ 0 w 1871"/>
                  <a:gd name="T7" fmla="*/ 1077 h 1077"/>
                  <a:gd name="T8" fmla="*/ 1247 w 1871"/>
                  <a:gd name="T9" fmla="*/ 1075 h 1077"/>
                  <a:gd name="T10" fmla="*/ 1871 w 1871"/>
                  <a:gd name="T11" fmla="*/ 0 h 1077"/>
                  <a:gd name="T12" fmla="*/ 1871 w 1871"/>
                  <a:gd name="T13" fmla="*/ 0 h 1077"/>
                  <a:gd name="T14" fmla="*/ 1871 w 1871"/>
                  <a:gd name="T15" fmla="*/ 0 h 1077"/>
                  <a:gd name="T16" fmla="*/ 624 w 1871"/>
                  <a:gd name="T17"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1" h="1077">
                    <a:moveTo>
                      <a:pt x="624" y="0"/>
                    </a:moveTo>
                    <a:lnTo>
                      <a:pt x="624" y="0"/>
                    </a:lnTo>
                    <a:lnTo>
                      <a:pt x="0" y="1077"/>
                    </a:lnTo>
                    <a:lnTo>
                      <a:pt x="0" y="1077"/>
                    </a:lnTo>
                    <a:lnTo>
                      <a:pt x="1247" y="1075"/>
                    </a:lnTo>
                    <a:lnTo>
                      <a:pt x="1871" y="0"/>
                    </a:lnTo>
                    <a:lnTo>
                      <a:pt x="1871" y="0"/>
                    </a:lnTo>
                    <a:lnTo>
                      <a:pt x="1871" y="0"/>
                    </a:lnTo>
                    <a:lnTo>
                      <a:pt x="624" y="0"/>
                    </a:lnTo>
                    <a:close/>
                  </a:path>
                </a:pathLst>
              </a:custGeom>
              <a:solidFill>
                <a:srgbClr val="96788A"/>
              </a:solid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21" name="Freeform 11"/>
              <p:cNvSpPr/>
              <p:nvPr/>
            </p:nvSpPr>
            <p:spPr bwMode="auto">
              <a:xfrm>
                <a:off x="5330422" y="4881729"/>
                <a:ext cx="2218136" cy="1284121"/>
              </a:xfrm>
              <a:custGeom>
                <a:avLst/>
                <a:gdLst>
                  <a:gd name="T0" fmla="*/ 0 w 1869"/>
                  <a:gd name="T1" fmla="*/ 0 h 1082"/>
                  <a:gd name="T2" fmla="*/ 0 w 1869"/>
                  <a:gd name="T3" fmla="*/ 0 h 1082"/>
                  <a:gd name="T4" fmla="*/ 622 w 1869"/>
                  <a:gd name="T5" fmla="*/ 1082 h 1082"/>
                  <a:gd name="T6" fmla="*/ 622 w 1869"/>
                  <a:gd name="T7" fmla="*/ 1082 h 1082"/>
                  <a:gd name="T8" fmla="*/ 622 w 1869"/>
                  <a:gd name="T9" fmla="*/ 1082 h 1082"/>
                  <a:gd name="T10" fmla="*/ 1869 w 1869"/>
                  <a:gd name="T11" fmla="*/ 1082 h 1082"/>
                  <a:gd name="T12" fmla="*/ 1869 w 1869"/>
                  <a:gd name="T13" fmla="*/ 1082 h 1082"/>
                  <a:gd name="T14" fmla="*/ 1246 w 1869"/>
                  <a:gd name="T15" fmla="*/ 0 h 1082"/>
                  <a:gd name="T16" fmla="*/ 0 w 1869"/>
                  <a:gd name="T17" fmla="*/ 0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1082">
                    <a:moveTo>
                      <a:pt x="0" y="0"/>
                    </a:moveTo>
                    <a:lnTo>
                      <a:pt x="0" y="0"/>
                    </a:lnTo>
                    <a:lnTo>
                      <a:pt x="622" y="1082"/>
                    </a:lnTo>
                    <a:lnTo>
                      <a:pt x="622" y="1082"/>
                    </a:lnTo>
                    <a:lnTo>
                      <a:pt x="622" y="1082"/>
                    </a:lnTo>
                    <a:lnTo>
                      <a:pt x="1869" y="1082"/>
                    </a:lnTo>
                    <a:lnTo>
                      <a:pt x="1869" y="1082"/>
                    </a:lnTo>
                    <a:lnTo>
                      <a:pt x="1246" y="0"/>
                    </a:lnTo>
                    <a:lnTo>
                      <a:pt x="0" y="0"/>
                    </a:lnTo>
                    <a:close/>
                  </a:path>
                </a:pathLst>
              </a:custGeom>
              <a:solidFill>
                <a:srgbClr val="96788A"/>
              </a:solid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22" name="Freeform 12"/>
              <p:cNvSpPr/>
              <p:nvPr/>
            </p:nvSpPr>
            <p:spPr bwMode="auto">
              <a:xfrm>
                <a:off x="4589857" y="2320607"/>
                <a:ext cx="1478757" cy="2561122"/>
              </a:xfrm>
              <a:custGeom>
                <a:avLst/>
                <a:gdLst>
                  <a:gd name="T0" fmla="*/ 624 w 1246"/>
                  <a:gd name="T1" fmla="*/ 0 h 2158"/>
                  <a:gd name="T2" fmla="*/ 0 w 1246"/>
                  <a:gd name="T3" fmla="*/ 1080 h 2158"/>
                  <a:gd name="T4" fmla="*/ 624 w 1246"/>
                  <a:gd name="T5" fmla="*/ 2158 h 2158"/>
                  <a:gd name="T6" fmla="*/ 1246 w 1246"/>
                  <a:gd name="T7" fmla="*/ 1082 h 2158"/>
                  <a:gd name="T8" fmla="*/ 624 w 1246"/>
                  <a:gd name="T9" fmla="*/ 0 h 2158"/>
                </a:gdLst>
                <a:ahLst/>
                <a:cxnLst>
                  <a:cxn ang="0">
                    <a:pos x="T0" y="T1"/>
                  </a:cxn>
                  <a:cxn ang="0">
                    <a:pos x="T2" y="T3"/>
                  </a:cxn>
                  <a:cxn ang="0">
                    <a:pos x="T4" y="T5"/>
                  </a:cxn>
                  <a:cxn ang="0">
                    <a:pos x="T6" y="T7"/>
                  </a:cxn>
                  <a:cxn ang="0">
                    <a:pos x="T8" y="T9"/>
                  </a:cxn>
                </a:cxnLst>
                <a:rect l="0" t="0" r="r" b="b"/>
                <a:pathLst>
                  <a:path w="1246" h="2158">
                    <a:moveTo>
                      <a:pt x="624" y="0"/>
                    </a:moveTo>
                    <a:lnTo>
                      <a:pt x="0" y="1080"/>
                    </a:lnTo>
                    <a:lnTo>
                      <a:pt x="624" y="2158"/>
                    </a:lnTo>
                    <a:lnTo>
                      <a:pt x="1246" y="1082"/>
                    </a:lnTo>
                    <a:lnTo>
                      <a:pt x="624" y="0"/>
                    </a:lnTo>
                    <a:close/>
                  </a:path>
                </a:pathLst>
              </a:custGeom>
              <a:solidFill>
                <a:srgbClr val="F88B88">
                  <a:alpha val="95000"/>
                </a:srgbClr>
              </a:solidFill>
              <a:ln>
                <a:solidFill>
                  <a:srgbClr val="FBFBFB"/>
                </a:solidFill>
              </a:ln>
            </p:spPr>
            <p:txBody>
              <a:bodyPr vert="horz" wrap="square" lIns="91440" tIns="45720" rIns="91440" bIns="45720" numCol="1" anchor="t" anchorCtr="0" compatLnSpc="1"/>
              <a:lstStyle/>
              <a:p>
                <a:endParaRPr lang="en-AU">
                  <a:solidFill>
                    <a:schemeClr val="tx1">
                      <a:lumMod val="75000"/>
                      <a:lumOff val="25000"/>
                    </a:schemeClr>
                  </a:solidFill>
                </a:endParaRPr>
              </a:p>
            </p:txBody>
          </p:sp>
          <p:sp>
            <p:nvSpPr>
              <p:cNvPr id="23" name="Freeform 13"/>
              <p:cNvSpPr/>
              <p:nvPr/>
            </p:nvSpPr>
            <p:spPr bwMode="auto">
              <a:xfrm>
                <a:off x="6809179" y="1038859"/>
                <a:ext cx="1477571" cy="2561122"/>
              </a:xfrm>
              <a:custGeom>
                <a:avLst/>
                <a:gdLst>
                  <a:gd name="T0" fmla="*/ 623 w 1245"/>
                  <a:gd name="T1" fmla="*/ 0 h 2158"/>
                  <a:gd name="T2" fmla="*/ 0 w 1245"/>
                  <a:gd name="T3" fmla="*/ 1080 h 2158"/>
                  <a:gd name="T4" fmla="*/ 623 w 1245"/>
                  <a:gd name="T5" fmla="*/ 2158 h 2158"/>
                  <a:gd name="T6" fmla="*/ 1245 w 1245"/>
                  <a:gd name="T7" fmla="*/ 1082 h 2158"/>
                  <a:gd name="T8" fmla="*/ 623 w 1245"/>
                  <a:gd name="T9" fmla="*/ 0 h 2158"/>
                </a:gdLst>
                <a:ahLst/>
                <a:cxnLst>
                  <a:cxn ang="0">
                    <a:pos x="T0" y="T1"/>
                  </a:cxn>
                  <a:cxn ang="0">
                    <a:pos x="T2" y="T3"/>
                  </a:cxn>
                  <a:cxn ang="0">
                    <a:pos x="T4" y="T5"/>
                  </a:cxn>
                  <a:cxn ang="0">
                    <a:pos x="T6" y="T7"/>
                  </a:cxn>
                  <a:cxn ang="0">
                    <a:pos x="T8" y="T9"/>
                  </a:cxn>
                </a:cxnLst>
                <a:rect l="0" t="0" r="r" b="b"/>
                <a:pathLst>
                  <a:path w="1245" h="2158">
                    <a:moveTo>
                      <a:pt x="623" y="0"/>
                    </a:moveTo>
                    <a:lnTo>
                      <a:pt x="0" y="1080"/>
                    </a:lnTo>
                    <a:lnTo>
                      <a:pt x="623" y="2158"/>
                    </a:lnTo>
                    <a:lnTo>
                      <a:pt x="1245" y="1082"/>
                    </a:lnTo>
                    <a:lnTo>
                      <a:pt x="623" y="0"/>
                    </a:lnTo>
                    <a:close/>
                  </a:path>
                </a:pathLst>
              </a:custGeom>
              <a:solidFill>
                <a:srgbClr val="96788A"/>
              </a:solidFill>
              <a:ln>
                <a:noFill/>
              </a:ln>
            </p:spPr>
            <p:txBody>
              <a:bodyPr vert="horz" wrap="square" lIns="91440" tIns="45720" rIns="91440" bIns="45720" numCol="1" anchor="t" anchorCtr="0" compatLnSpc="1"/>
              <a:lstStyle/>
              <a:p>
                <a:endParaRPr lang="en-AU">
                  <a:solidFill>
                    <a:schemeClr val="tx1">
                      <a:lumMod val="75000"/>
                      <a:lumOff val="25000"/>
                    </a:schemeClr>
                  </a:solidFill>
                </a:endParaRPr>
              </a:p>
            </p:txBody>
          </p:sp>
        </p:grpSp>
        <p:sp>
          <p:nvSpPr>
            <p:cNvPr id="11" name="Freeform 33"/>
            <p:cNvSpPr>
              <a:spLocks noEditPoints="1"/>
            </p:cNvSpPr>
            <p:nvPr/>
          </p:nvSpPr>
          <p:spPr bwMode="auto">
            <a:xfrm>
              <a:off x="3841750" y="2944834"/>
              <a:ext cx="791739" cy="53905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75000"/>
                    <a:lumOff val="25000"/>
                  </a:schemeClr>
                </a:solidFill>
              </a:endParaRPr>
            </a:p>
          </p:txBody>
        </p:sp>
        <p:sp>
          <p:nvSpPr>
            <p:cNvPr id="12" name="Freeform 30"/>
            <p:cNvSpPr>
              <a:spLocks noEditPoints="1"/>
            </p:cNvSpPr>
            <p:nvPr/>
          </p:nvSpPr>
          <p:spPr bwMode="auto">
            <a:xfrm>
              <a:off x="6000552" y="5270670"/>
              <a:ext cx="640432" cy="62909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75000"/>
                    <a:lumOff val="25000"/>
                  </a:schemeClr>
                </a:solidFill>
              </a:endParaRPr>
            </a:p>
          </p:txBody>
        </p:sp>
        <p:sp>
          <p:nvSpPr>
            <p:cNvPr id="13" name="Freeform 32"/>
            <p:cNvSpPr/>
            <p:nvPr/>
          </p:nvSpPr>
          <p:spPr bwMode="auto">
            <a:xfrm>
              <a:off x="6994211" y="2410335"/>
              <a:ext cx="629747" cy="556339"/>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75000"/>
                    <a:lumOff val="25000"/>
                  </a:schemeClr>
                </a:solidFill>
              </a:endParaRPr>
            </a:p>
          </p:txBody>
        </p:sp>
      </p:grpSp>
      <p:sp>
        <p:nvSpPr>
          <p:cNvPr id="24" name="文本框 23"/>
          <p:cNvSpPr txBox="1"/>
          <p:nvPr/>
        </p:nvSpPr>
        <p:spPr>
          <a:xfrm>
            <a:off x="7949471" y="2410335"/>
            <a:ext cx="2529341"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949472" y="2130936"/>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218835" y="5129791"/>
            <a:ext cx="2529341"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218836" y="4850392"/>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82990" y="3136010"/>
            <a:ext cx="2529341"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227429" y="2856611"/>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325225" y="3492879"/>
            <a:ext cx="1222302" cy="646331"/>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176613" y="2044759"/>
            <a:ext cx="2324574" cy="2374282"/>
            <a:chOff x="2324098" y="2509214"/>
            <a:chExt cx="2324574" cy="2374282"/>
          </a:xfrm>
          <a:solidFill>
            <a:srgbClr val="F88B88"/>
          </a:solidFill>
        </p:grpSpPr>
        <p:sp>
          <p:nvSpPr>
            <p:cNvPr id="9" name="AutoShape 5"/>
            <p:cNvSpPr/>
            <p:nvPr/>
          </p:nvSpPr>
          <p:spPr bwMode="auto">
            <a:xfrm>
              <a:off x="2463122" y="2509214"/>
              <a:ext cx="1053165" cy="9001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grpFill/>
            <a:ln>
              <a:solidFill>
                <a:schemeClr val="bg1"/>
              </a:solidFill>
            </a:ln>
          </p:spPr>
          <p:txBody>
            <a:bodyPr lIns="45719" tIns="45719" rIns="45719" bIns="45719"/>
            <a:lstStyle/>
            <a:p>
              <a:endParaRPr lang="zh-CN" altLang="en-US"/>
            </a:p>
          </p:txBody>
        </p:sp>
        <p:sp>
          <p:nvSpPr>
            <p:cNvPr id="11" name="AutoShape 6"/>
            <p:cNvSpPr/>
            <p:nvPr/>
          </p:nvSpPr>
          <p:spPr bwMode="auto">
            <a:xfrm>
              <a:off x="4013356" y="3112687"/>
              <a:ext cx="635316" cy="1189082"/>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grp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2" name="AutoShape 7"/>
            <p:cNvSpPr/>
            <p:nvPr/>
          </p:nvSpPr>
          <p:spPr bwMode="auto">
            <a:xfrm>
              <a:off x="3462697" y="3982558"/>
              <a:ext cx="1055495" cy="900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grp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3" name="AutoShape 8"/>
            <p:cNvSpPr/>
            <p:nvPr/>
          </p:nvSpPr>
          <p:spPr bwMode="auto">
            <a:xfrm>
              <a:off x="3454930" y="2516204"/>
              <a:ext cx="1055495" cy="8931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grpFill/>
            <a:ln>
              <a:solidFill>
                <a:schemeClr val="bg1"/>
              </a:solidFill>
            </a:ln>
          </p:spPr>
          <p:txBody>
            <a:bodyPr lIns="45719" tIns="45719" rIns="45719" bIns="45719"/>
            <a:lstStyle/>
            <a:p>
              <a:endParaRPr lang="zh-CN" altLang="en-US"/>
            </a:p>
          </p:txBody>
        </p:sp>
        <p:sp>
          <p:nvSpPr>
            <p:cNvPr id="15" name="AutoShape 9"/>
            <p:cNvSpPr/>
            <p:nvPr/>
          </p:nvSpPr>
          <p:spPr bwMode="auto">
            <a:xfrm>
              <a:off x="2470112" y="3998092"/>
              <a:ext cx="1055495" cy="883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grp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7" name="AutoShape 10"/>
            <p:cNvSpPr/>
            <p:nvPr/>
          </p:nvSpPr>
          <p:spPr bwMode="auto">
            <a:xfrm>
              <a:off x="2324098" y="3112687"/>
              <a:ext cx="637647" cy="1188306"/>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grp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8" name="AutoShape 11"/>
            <p:cNvSpPr/>
            <p:nvPr/>
          </p:nvSpPr>
          <p:spPr bwMode="auto">
            <a:xfrm rot="21540000">
              <a:off x="2713210" y="2803572"/>
              <a:ext cx="1548681" cy="1787896"/>
            </a:xfrm>
            <a:custGeom>
              <a:avLst/>
              <a:gdLst>
                <a:gd name="T0" fmla="*/ 1582737 w 21600"/>
                <a:gd name="T1" fmla="*/ 1827212 h 21600"/>
                <a:gd name="T2" fmla="*/ 1582737 w 21600"/>
                <a:gd name="T3" fmla="*/ 1827212 h 21600"/>
                <a:gd name="T4" fmla="*/ 1582737 w 21600"/>
                <a:gd name="T5" fmla="*/ 1827212 h 21600"/>
                <a:gd name="T6" fmla="*/ 1582737 w 21600"/>
                <a:gd name="T7" fmla="*/ 18272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p>
          </p:txBody>
        </p:sp>
      </p:grpSp>
      <p:grpSp>
        <p:nvGrpSpPr>
          <p:cNvPr id="19" name="组合 18"/>
          <p:cNvGrpSpPr/>
          <p:nvPr/>
        </p:nvGrpSpPr>
        <p:grpSpPr>
          <a:xfrm>
            <a:off x="4860356" y="2044759"/>
            <a:ext cx="2324576" cy="2374282"/>
            <a:chOff x="4867694" y="2509214"/>
            <a:chExt cx="2324576" cy="2374282"/>
          </a:xfrm>
        </p:grpSpPr>
        <p:sp>
          <p:nvSpPr>
            <p:cNvPr id="20" name="AutoShape 15"/>
            <p:cNvSpPr/>
            <p:nvPr/>
          </p:nvSpPr>
          <p:spPr bwMode="auto">
            <a:xfrm>
              <a:off x="5005941" y="2509214"/>
              <a:ext cx="1053165" cy="9001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solidFill>
              <a:srgbClr val="96788A"/>
            </a:solidFill>
            <a:ln>
              <a:solidFill>
                <a:schemeClr val="bg1"/>
              </a:solidFill>
            </a:ln>
          </p:spPr>
          <p:txBody>
            <a:bodyPr lIns="45719" tIns="45719" rIns="45719" bIns="45719"/>
            <a:lstStyle/>
            <a:p>
              <a:endParaRPr lang="zh-CN" altLang="en-US"/>
            </a:p>
          </p:txBody>
        </p:sp>
        <p:sp>
          <p:nvSpPr>
            <p:cNvPr id="21" name="AutoShape 16"/>
            <p:cNvSpPr/>
            <p:nvPr/>
          </p:nvSpPr>
          <p:spPr bwMode="auto">
            <a:xfrm>
              <a:off x="6556954" y="3112687"/>
              <a:ext cx="635316" cy="1189082"/>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96788A"/>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22" name="AutoShape 17"/>
            <p:cNvSpPr/>
            <p:nvPr/>
          </p:nvSpPr>
          <p:spPr bwMode="auto">
            <a:xfrm>
              <a:off x="6006294" y="3982558"/>
              <a:ext cx="1055495" cy="900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solidFill>
              <a:srgbClr val="96788A"/>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23" name="AutoShape 18"/>
            <p:cNvSpPr/>
            <p:nvPr/>
          </p:nvSpPr>
          <p:spPr bwMode="auto">
            <a:xfrm>
              <a:off x="5997750" y="2516204"/>
              <a:ext cx="1055495" cy="8931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solidFill>
              <a:srgbClr val="96788A"/>
            </a:solidFill>
            <a:ln>
              <a:solidFill>
                <a:schemeClr val="bg1"/>
              </a:solidFill>
            </a:ln>
          </p:spPr>
          <p:txBody>
            <a:bodyPr lIns="45719" tIns="45719" rIns="45719" bIns="45719"/>
            <a:lstStyle/>
            <a:p>
              <a:endParaRPr lang="zh-CN" altLang="en-US"/>
            </a:p>
          </p:txBody>
        </p:sp>
        <p:sp>
          <p:nvSpPr>
            <p:cNvPr id="24" name="AutoShape 19"/>
            <p:cNvSpPr/>
            <p:nvPr/>
          </p:nvSpPr>
          <p:spPr bwMode="auto">
            <a:xfrm>
              <a:off x="5013709" y="3998092"/>
              <a:ext cx="1055495" cy="883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solidFill>
              <a:srgbClr val="96788A"/>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25" name="AutoShape 20"/>
            <p:cNvSpPr/>
            <p:nvPr/>
          </p:nvSpPr>
          <p:spPr bwMode="auto">
            <a:xfrm>
              <a:off x="4867694" y="3112687"/>
              <a:ext cx="637647" cy="1188306"/>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rgbClr val="96788A"/>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26" name="AutoShape 21"/>
            <p:cNvSpPr/>
            <p:nvPr/>
          </p:nvSpPr>
          <p:spPr bwMode="auto">
            <a:xfrm rot="21540000">
              <a:off x="5256807" y="2802795"/>
              <a:ext cx="1548681" cy="1788673"/>
            </a:xfrm>
            <a:custGeom>
              <a:avLst/>
              <a:gdLst>
                <a:gd name="T0" fmla="*/ 1582737 w 21600"/>
                <a:gd name="T1" fmla="*/ 1828007 h 21600"/>
                <a:gd name="T2" fmla="*/ 1582737 w 21600"/>
                <a:gd name="T3" fmla="*/ 1828007 h 21600"/>
                <a:gd name="T4" fmla="*/ 1582737 w 21600"/>
                <a:gd name="T5" fmla="*/ 1828007 h 21600"/>
                <a:gd name="T6" fmla="*/ 1582737 w 21600"/>
                <a:gd name="T7" fmla="*/ 18280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grpSp>
      <p:grpSp>
        <p:nvGrpSpPr>
          <p:cNvPr id="27" name="组合 26"/>
          <p:cNvGrpSpPr/>
          <p:nvPr/>
        </p:nvGrpSpPr>
        <p:grpSpPr>
          <a:xfrm>
            <a:off x="7544102" y="2044759"/>
            <a:ext cx="2323798" cy="2374282"/>
            <a:chOff x="7544102" y="2509214"/>
            <a:chExt cx="2323798" cy="2374282"/>
          </a:xfrm>
          <a:solidFill>
            <a:srgbClr val="F88B88"/>
          </a:solidFill>
        </p:grpSpPr>
        <p:sp>
          <p:nvSpPr>
            <p:cNvPr id="28" name="AutoShape 25"/>
            <p:cNvSpPr/>
            <p:nvPr/>
          </p:nvSpPr>
          <p:spPr bwMode="auto">
            <a:xfrm>
              <a:off x="7682349" y="2509214"/>
              <a:ext cx="1053165" cy="9001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grpFill/>
            <a:ln>
              <a:solidFill>
                <a:schemeClr val="bg1"/>
              </a:solidFill>
            </a:ln>
          </p:spPr>
          <p:txBody>
            <a:bodyPr lIns="45719" tIns="45719" rIns="45719" bIns="45719"/>
            <a:lstStyle/>
            <a:p>
              <a:endParaRPr lang="zh-CN" altLang="en-US"/>
            </a:p>
          </p:txBody>
        </p:sp>
        <p:sp>
          <p:nvSpPr>
            <p:cNvPr id="29" name="AutoShape 26"/>
            <p:cNvSpPr/>
            <p:nvPr/>
          </p:nvSpPr>
          <p:spPr bwMode="auto">
            <a:xfrm>
              <a:off x="9233360" y="3112687"/>
              <a:ext cx="634540" cy="1189082"/>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grp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30" name="AutoShape 27"/>
            <p:cNvSpPr/>
            <p:nvPr/>
          </p:nvSpPr>
          <p:spPr bwMode="auto">
            <a:xfrm>
              <a:off x="8681924" y="3982558"/>
              <a:ext cx="1055495" cy="900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grp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31" name="AutoShape 28"/>
            <p:cNvSpPr/>
            <p:nvPr/>
          </p:nvSpPr>
          <p:spPr bwMode="auto">
            <a:xfrm>
              <a:off x="8674157" y="2516204"/>
              <a:ext cx="1055495" cy="8931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grpFill/>
            <a:ln>
              <a:solidFill>
                <a:schemeClr val="bg1"/>
              </a:solidFill>
            </a:ln>
          </p:spPr>
          <p:txBody>
            <a:bodyPr lIns="45719" tIns="45719" rIns="45719" bIns="45719"/>
            <a:lstStyle/>
            <a:p>
              <a:endParaRPr lang="zh-CN" altLang="en-US"/>
            </a:p>
          </p:txBody>
        </p:sp>
        <p:sp>
          <p:nvSpPr>
            <p:cNvPr id="32" name="AutoShape 29"/>
            <p:cNvSpPr/>
            <p:nvPr/>
          </p:nvSpPr>
          <p:spPr bwMode="auto">
            <a:xfrm>
              <a:off x="7690115" y="3998092"/>
              <a:ext cx="1055495" cy="883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grp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33" name="AutoShape 30"/>
            <p:cNvSpPr/>
            <p:nvPr/>
          </p:nvSpPr>
          <p:spPr bwMode="auto">
            <a:xfrm>
              <a:off x="7544102" y="3112687"/>
              <a:ext cx="636870" cy="1188306"/>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grp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34" name="AutoShape 31"/>
            <p:cNvSpPr/>
            <p:nvPr/>
          </p:nvSpPr>
          <p:spPr bwMode="auto">
            <a:xfrm rot="21540000">
              <a:off x="7933213" y="2802795"/>
              <a:ext cx="1548681" cy="1788673"/>
            </a:xfrm>
            <a:custGeom>
              <a:avLst/>
              <a:gdLst>
                <a:gd name="T0" fmla="*/ 1582737 w 21600"/>
                <a:gd name="T1" fmla="*/ 1828007 h 21600"/>
                <a:gd name="T2" fmla="*/ 1582737 w 21600"/>
                <a:gd name="T3" fmla="*/ 1828007 h 21600"/>
                <a:gd name="T4" fmla="*/ 1582737 w 21600"/>
                <a:gd name="T5" fmla="*/ 1828007 h 21600"/>
                <a:gd name="T6" fmla="*/ 1582737 w 21600"/>
                <a:gd name="T7" fmla="*/ 18280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grpSp>
      <p:sp>
        <p:nvSpPr>
          <p:cNvPr id="35" name="文本框 34"/>
          <p:cNvSpPr txBox="1"/>
          <p:nvPr/>
        </p:nvSpPr>
        <p:spPr>
          <a:xfrm>
            <a:off x="2678770" y="2923880"/>
            <a:ext cx="1308457" cy="646331"/>
          </a:xfrm>
          <a:prstGeom prst="rect">
            <a:avLst/>
          </a:prstGeom>
          <a:noFill/>
        </p:spPr>
        <p:txBody>
          <a:bodyPr wrap="square" rtlCol="0">
            <a:spAutoFit/>
          </a:bodyPr>
          <a:lstStyle/>
          <a:p>
            <a:pPr algn="ctr"/>
            <a:r>
              <a:rPr lang="en-US" altLang="zh-CN" dirty="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36" name="文本框 35"/>
          <p:cNvSpPr txBox="1"/>
          <p:nvPr/>
        </p:nvSpPr>
        <p:spPr>
          <a:xfrm>
            <a:off x="5364525" y="2923880"/>
            <a:ext cx="1308457" cy="646331"/>
          </a:xfrm>
          <a:prstGeom prst="rect">
            <a:avLst/>
          </a:prstGeom>
          <a:noFill/>
        </p:spPr>
        <p:txBody>
          <a:bodyPr wrap="square" rtlCol="0">
            <a:spAutoFit/>
          </a:bodyPr>
          <a:lstStyle/>
          <a:p>
            <a:pPr algn="ctr"/>
            <a:r>
              <a:rPr lang="en-US" altLang="zh-CN" dirty="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37" name="文本框 36"/>
          <p:cNvSpPr txBox="1"/>
          <p:nvPr/>
        </p:nvSpPr>
        <p:spPr>
          <a:xfrm>
            <a:off x="8052296" y="2923880"/>
            <a:ext cx="1308457" cy="646331"/>
          </a:xfrm>
          <a:prstGeom prst="rect">
            <a:avLst/>
          </a:prstGeom>
          <a:noFill/>
        </p:spPr>
        <p:txBody>
          <a:bodyPr wrap="square" rtlCol="0">
            <a:spAutoFit/>
          </a:bodyPr>
          <a:lstStyle/>
          <a:p>
            <a:pPr algn="ctr"/>
            <a:r>
              <a:rPr lang="en-US" altLang="zh-CN" dirty="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38" name="文本框 37"/>
          <p:cNvSpPr txBox="1"/>
          <p:nvPr/>
        </p:nvSpPr>
        <p:spPr>
          <a:xfrm>
            <a:off x="7480415" y="4874453"/>
            <a:ext cx="238748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031706" y="4544297"/>
            <a:ext cx="1284902"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868124" y="4874453"/>
            <a:ext cx="238748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419415" y="4544297"/>
            <a:ext cx="1284902"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151034" y="4874453"/>
            <a:ext cx="238748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702325" y="4544297"/>
            <a:ext cx="1284902"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cxnSp>
        <p:nvCxnSpPr>
          <p:cNvPr id="13" name="直接连接符 12"/>
          <p:cNvCxnSpPr/>
          <p:nvPr/>
        </p:nvCxnSpPr>
        <p:spPr>
          <a:xfrm>
            <a:off x="3644899" y="6388100"/>
            <a:ext cx="6057901" cy="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82599" y="2184400"/>
            <a:ext cx="0" cy="438150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a:off x="0" y="4050644"/>
            <a:ext cx="3784600" cy="2807356"/>
          </a:xfrm>
          <a:prstGeom prst="rect">
            <a:avLst/>
          </a:prstGeom>
        </p:spPr>
      </p:pic>
      <p:cxnSp>
        <p:nvCxnSpPr>
          <p:cNvPr id="17" name="直接连接符 16"/>
          <p:cNvCxnSpPr/>
          <p:nvPr/>
        </p:nvCxnSpPr>
        <p:spPr>
          <a:xfrm>
            <a:off x="11633199" y="2184400"/>
            <a:ext cx="0" cy="2190750"/>
          </a:xfrm>
          <a:prstGeom prst="line">
            <a:avLst/>
          </a:prstGeom>
          <a:ln>
            <a:solidFill>
              <a:srgbClr val="FBC2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51382" r="77812" b="-1"/>
          <a:stretch>
            <a:fillRect/>
          </a:stretch>
        </p:blipFill>
        <p:spPr>
          <a:xfrm flipH="1" flipV="1">
            <a:off x="8407400" y="0"/>
            <a:ext cx="3784600" cy="2807356"/>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a:off x="-1" y="0"/>
            <a:ext cx="8026401" cy="2807355"/>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50562" b="48920"/>
          <a:stretch>
            <a:fillRect/>
          </a:stretch>
        </p:blipFill>
        <p:spPr>
          <a:xfrm flipH="1" flipV="1">
            <a:off x="4165599" y="4050644"/>
            <a:ext cx="8026401" cy="2807355"/>
          </a:xfrm>
          <a:prstGeom prst="rect">
            <a:avLst/>
          </a:prstGeom>
        </p:spPr>
      </p:pic>
      <p:sp>
        <p:nvSpPr>
          <p:cNvPr id="51" name="文本框 50"/>
          <p:cNvSpPr txBox="1"/>
          <p:nvPr/>
        </p:nvSpPr>
        <p:spPr>
          <a:xfrm>
            <a:off x="5447593" y="2162965"/>
            <a:ext cx="1296814" cy="1015663"/>
          </a:xfrm>
          <a:prstGeom prst="rect">
            <a:avLst/>
          </a:prstGeom>
          <a:noFill/>
          <a:ln>
            <a:noFill/>
          </a:ln>
        </p:spPr>
        <p:txBody>
          <a:bodyPr wrap="square" rtlCol="0">
            <a:spAutoFit/>
          </a:bodyPr>
          <a:lstStyle/>
          <a:p>
            <a:pPr algn="ctr"/>
            <a:r>
              <a:rPr lang="en-US" altLang="zh-CN" sz="6000" b="1" dirty="0">
                <a:ln w="28575">
                  <a:noFill/>
                </a:ln>
                <a:solidFill>
                  <a:srgbClr val="F88B88"/>
                </a:solidFill>
                <a:latin typeface="微软雅黑" panose="020B0503020204020204" pitchFamily="34" charset="-122"/>
                <a:ea typeface="微软雅黑" panose="020B0503020204020204" pitchFamily="34" charset="-122"/>
              </a:rPr>
              <a:t>02</a:t>
            </a:r>
            <a:endParaRPr lang="zh-CN" altLang="en-US" sz="6000" b="1" dirty="0">
              <a:ln w="28575">
                <a:noFill/>
              </a:ln>
              <a:solidFill>
                <a:srgbClr val="F88B88"/>
              </a:solidFill>
              <a:latin typeface="微软雅黑" panose="020B0503020204020204" pitchFamily="34" charset="-122"/>
              <a:ea typeface="微软雅黑" panose="020B0503020204020204" pitchFamily="34" charset="-122"/>
            </a:endParaRPr>
          </a:p>
        </p:txBody>
      </p:sp>
      <p:sp>
        <p:nvSpPr>
          <p:cNvPr id="52" name="椭圆 51"/>
          <p:cNvSpPr/>
          <p:nvPr/>
        </p:nvSpPr>
        <p:spPr>
          <a:xfrm>
            <a:off x="5464629" y="2039692"/>
            <a:ext cx="1262743" cy="1262743"/>
          </a:xfrm>
          <a:prstGeom prst="ellipse">
            <a:avLst/>
          </a:prstGeom>
          <a:noFill/>
          <a:ln w="76200">
            <a:solidFill>
              <a:srgbClr val="F88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8B88"/>
              </a:solidFill>
            </a:endParaRPr>
          </a:p>
        </p:txBody>
      </p:sp>
      <p:sp>
        <p:nvSpPr>
          <p:cNvPr id="53" name="矩形 52"/>
          <p:cNvSpPr/>
          <p:nvPr/>
        </p:nvSpPr>
        <p:spPr>
          <a:xfrm>
            <a:off x="4849505" y="3460653"/>
            <a:ext cx="2492991" cy="499624"/>
          </a:xfrm>
          <a:prstGeom prst="rect">
            <a:avLst/>
          </a:prstGeom>
        </p:spPr>
        <p:txBody>
          <a:bodyPr wrap="none">
            <a:spAutoFit/>
          </a:bodyPr>
          <a:lstStyle/>
          <a:p>
            <a:pPr algn="ctr">
              <a:lnSpc>
                <a:spcPct val="150000"/>
              </a:lnSpc>
            </a:pPr>
            <a:r>
              <a:rPr lang="zh-CN" altLang="en-US" sz="2000" dirty="0">
                <a:solidFill>
                  <a:srgbClr val="F88B88"/>
                </a:solidFill>
                <a:latin typeface="微软雅黑" panose="020B0503020204020204" pitchFamily="34" charset="-122"/>
                <a:ea typeface="微软雅黑" panose="020B0503020204020204" pitchFamily="34" charset="-122"/>
              </a:rPr>
              <a:t>单击文本框输入标题</a:t>
            </a:r>
            <a:endParaRPr lang="en-US" altLang="zh-CN" sz="2000" dirty="0">
              <a:solidFill>
                <a:srgbClr val="F88B88"/>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974307" y="3894161"/>
            <a:ext cx="4243386"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solidFill>
                  <a:srgbClr val="F88B88"/>
                </a:solidFill>
                <a:latin typeface="微软雅黑" panose="020B0503020204020204" pitchFamily="34" charset="-122"/>
                <a:ea typeface="微软雅黑" panose="020B0503020204020204" pitchFamily="34" charset="-122"/>
              </a:rPr>
              <a:t>Professional generation</a:t>
            </a:r>
            <a:endParaRPr lang="en-US" altLang="zh-CN" sz="2000" b="0" dirty="0">
              <a:solidFill>
                <a:srgbClr val="F88B88"/>
              </a:solidFill>
              <a:latin typeface="微软雅黑" panose="020B0503020204020204" pitchFamily="34" charset="-122"/>
              <a:ea typeface="微软雅黑" panose="020B0503020204020204" pitchFamily="34" charset="-122"/>
            </a:endParaRPr>
          </a:p>
          <a:p>
            <a:r>
              <a:rPr lang="en-US" altLang="zh-CN" sz="2000" b="0" dirty="0">
                <a:solidFill>
                  <a:srgbClr val="F88B88"/>
                </a:solidFill>
                <a:latin typeface="微软雅黑" panose="020B0503020204020204" pitchFamily="34" charset="-122"/>
                <a:ea typeface="微软雅黑" panose="020B0503020204020204" pitchFamily="34" charset="-122"/>
              </a:rPr>
              <a:t>PowerPoint</a:t>
            </a:r>
            <a:endParaRPr lang="zh-CN" altLang="en-US" sz="2000" b="0" dirty="0">
              <a:solidFill>
                <a:srgbClr val="F88B8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AutoShape 2"/>
          <p:cNvSpPr/>
          <p:nvPr/>
        </p:nvSpPr>
        <p:spPr bwMode="auto">
          <a:xfrm>
            <a:off x="7255598" y="5186656"/>
            <a:ext cx="584796" cy="67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96788A"/>
          </a:solidFill>
          <a:ln>
            <a:noFill/>
          </a:ln>
          <a:effectLst/>
        </p:spPr>
        <p:txBody>
          <a:bodyPr lIns="0" tIns="0" rIns="0" bIns="0" anchor="ctr"/>
          <a:lstStyle>
            <a:lvl1pPr eaLnBrk="0">
              <a:defRPr sz="2500" b="1">
                <a:solidFill>
                  <a:srgbClr val="FFFFFF"/>
                </a:solidFill>
                <a:latin typeface="Lato" charset="0"/>
                <a:ea typeface="MS PGothic" panose="020B0600070205080204" charset="-128"/>
                <a:sym typeface="Lato" charset="0"/>
              </a:defRPr>
            </a:lvl1pPr>
            <a:lvl2pPr marL="742950" indent="-285750" eaLnBrk="0">
              <a:defRPr sz="2500" b="1">
                <a:solidFill>
                  <a:srgbClr val="FFFFFF"/>
                </a:solidFill>
                <a:latin typeface="Lato" charset="0"/>
                <a:ea typeface="MS PGothic" panose="020B0600070205080204" charset="-128"/>
                <a:sym typeface="Lato" charset="0"/>
              </a:defRPr>
            </a:lvl2pPr>
            <a:lvl3pPr marL="1143000" indent="-228600" eaLnBrk="0">
              <a:defRPr sz="2500" b="1">
                <a:solidFill>
                  <a:srgbClr val="FFFFFF"/>
                </a:solidFill>
                <a:latin typeface="Lato" charset="0"/>
                <a:ea typeface="MS PGothic" panose="020B0600070205080204" charset="-128"/>
                <a:sym typeface="Lato" charset="0"/>
              </a:defRPr>
            </a:lvl3pPr>
            <a:lvl4pPr marL="1600200" indent="-228600" eaLnBrk="0">
              <a:defRPr sz="2500" b="1">
                <a:solidFill>
                  <a:srgbClr val="FFFFFF"/>
                </a:solidFill>
                <a:latin typeface="Lato" charset="0"/>
                <a:ea typeface="MS PGothic" panose="020B0600070205080204" charset="-128"/>
                <a:sym typeface="Lato" charset="0"/>
              </a:defRPr>
            </a:lvl4pPr>
            <a:lvl5pPr marL="2057400" indent="-228600" eaLnBrk="0">
              <a:defRPr sz="2500" b="1">
                <a:solidFill>
                  <a:srgbClr val="FFFFFF"/>
                </a:solidFill>
                <a:latin typeface="Lato" charset="0"/>
                <a:ea typeface="MS PGothic" panose="020B060007020508020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9pPr>
          </a:lstStyle>
          <a:p>
            <a:pPr eaLnBrk="1">
              <a:lnSpc>
                <a:spcPct val="100000"/>
              </a:lnSpc>
            </a:pPr>
            <a:r>
              <a:rPr lang="es-ES" altLang="zh-CN" sz="3200" b="0">
                <a:latin typeface="Helvetica Light" charset="0"/>
                <a:sym typeface="Helvetica Light" charset="0"/>
              </a:rPr>
              <a:t> </a:t>
            </a:r>
            <a:endParaRPr lang="es-ES" altLang="zh-CN"/>
          </a:p>
        </p:txBody>
      </p:sp>
      <p:sp>
        <p:nvSpPr>
          <p:cNvPr id="11" name="AutoShape 4"/>
          <p:cNvSpPr/>
          <p:nvPr/>
        </p:nvSpPr>
        <p:spPr bwMode="auto">
          <a:xfrm>
            <a:off x="4475075" y="3044937"/>
            <a:ext cx="584796" cy="67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F88B88"/>
          </a:solidFill>
          <a:ln>
            <a:noFill/>
          </a:ln>
          <a:effectLst/>
        </p:spPr>
        <p:txBody>
          <a:bodyPr lIns="0" tIns="0" rIns="0" bIns="0" anchor="ctr"/>
          <a:lstStyle/>
          <a:p>
            <a:pPr>
              <a:lnSpc>
                <a:spcPct val="100000"/>
              </a:lnSpc>
              <a:defRPr/>
            </a:pPr>
            <a:endParaRPr lang="es-ES" sz="3200" b="0">
              <a:latin typeface="Helvetica Light" charset="0"/>
              <a:ea typeface="MS PGothic" panose="020B0600070205080204" charset="-128"/>
              <a:cs typeface="Helvetica Light" charset="0"/>
              <a:sym typeface="Helvetica Light" charset="0"/>
            </a:endParaRPr>
          </a:p>
        </p:txBody>
      </p:sp>
      <p:sp>
        <p:nvSpPr>
          <p:cNvPr id="12" name="AutoShape 6"/>
          <p:cNvSpPr/>
          <p:nvPr/>
        </p:nvSpPr>
        <p:spPr bwMode="auto">
          <a:xfrm>
            <a:off x="7242096" y="3602729"/>
            <a:ext cx="584796" cy="67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96788A"/>
          </a:solidFill>
          <a:ln>
            <a:noFill/>
          </a:ln>
          <a:effectLst/>
        </p:spPr>
        <p:txBody>
          <a:bodyPr lIns="0" tIns="0" rIns="0" bIns="0" anchor="ctr"/>
          <a:lstStyle/>
          <a:p>
            <a:pPr>
              <a:lnSpc>
                <a:spcPct val="100000"/>
              </a:lnSpc>
              <a:defRPr/>
            </a:pPr>
            <a:endParaRPr lang="es-ES" sz="3200" b="0">
              <a:latin typeface="Helvetica Light" charset="0"/>
              <a:ea typeface="MS PGothic" panose="020B0600070205080204" charset="-128"/>
              <a:cs typeface="Helvetica Light" charset="0"/>
              <a:sym typeface="Helvetica Light" charset="0"/>
            </a:endParaRPr>
          </a:p>
        </p:txBody>
      </p:sp>
      <p:sp>
        <p:nvSpPr>
          <p:cNvPr id="13" name="AutoShape 8"/>
          <p:cNvSpPr/>
          <p:nvPr/>
        </p:nvSpPr>
        <p:spPr bwMode="auto">
          <a:xfrm>
            <a:off x="4461574" y="1640752"/>
            <a:ext cx="584796" cy="675089"/>
          </a:xfrm>
          <a:custGeom>
            <a:avLst/>
            <a:gdLst>
              <a:gd name="T0" fmla="*/ 1426931779 w 21600"/>
              <a:gd name="T1" fmla="*/ 2147483647 h 21600"/>
              <a:gd name="T2" fmla="*/ 1426931779 w 21600"/>
              <a:gd name="T3" fmla="*/ 2147483647 h 21600"/>
              <a:gd name="T4" fmla="*/ 1426931779 w 21600"/>
              <a:gd name="T5" fmla="*/ 2147483647 h 21600"/>
              <a:gd name="T6" fmla="*/ 1426931779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F88B88"/>
          </a:solidFill>
          <a:ln>
            <a:noFill/>
          </a:ln>
        </p:spPr>
        <p:txBody>
          <a:bodyPr lIns="0" tIns="0" rIns="0" bIns="0" anchor="ctr"/>
          <a:lstStyle>
            <a:lvl1pPr eaLnBrk="0">
              <a:defRPr sz="2500" b="1">
                <a:solidFill>
                  <a:srgbClr val="FFFFFF"/>
                </a:solidFill>
                <a:latin typeface="Lato" charset="0"/>
                <a:ea typeface="MS PGothic" panose="020B0600070205080204" charset="-128"/>
                <a:sym typeface="Lato" charset="0"/>
              </a:defRPr>
            </a:lvl1pPr>
            <a:lvl2pPr marL="742950" indent="-285750" eaLnBrk="0">
              <a:defRPr sz="2500" b="1">
                <a:solidFill>
                  <a:srgbClr val="FFFFFF"/>
                </a:solidFill>
                <a:latin typeface="Lato" charset="0"/>
                <a:ea typeface="MS PGothic" panose="020B0600070205080204" charset="-128"/>
                <a:sym typeface="Lato" charset="0"/>
              </a:defRPr>
            </a:lvl2pPr>
            <a:lvl3pPr marL="1143000" indent="-228600" eaLnBrk="0">
              <a:defRPr sz="2500" b="1">
                <a:solidFill>
                  <a:srgbClr val="FFFFFF"/>
                </a:solidFill>
                <a:latin typeface="Lato" charset="0"/>
                <a:ea typeface="MS PGothic" panose="020B0600070205080204" charset="-128"/>
                <a:sym typeface="Lato" charset="0"/>
              </a:defRPr>
            </a:lvl3pPr>
            <a:lvl4pPr marL="1600200" indent="-228600" eaLnBrk="0">
              <a:defRPr sz="2500" b="1">
                <a:solidFill>
                  <a:srgbClr val="FFFFFF"/>
                </a:solidFill>
                <a:latin typeface="Lato" charset="0"/>
                <a:ea typeface="MS PGothic" panose="020B0600070205080204" charset="-128"/>
                <a:sym typeface="Lato" charset="0"/>
              </a:defRPr>
            </a:lvl4pPr>
            <a:lvl5pPr marL="2057400" indent="-228600" eaLnBrk="0">
              <a:defRPr sz="2500" b="1">
                <a:solidFill>
                  <a:srgbClr val="FFFFFF"/>
                </a:solidFill>
                <a:latin typeface="Lato" charset="0"/>
                <a:ea typeface="MS PGothic" panose="020B060007020508020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9pPr>
          </a:lstStyle>
          <a:p>
            <a:pPr eaLnBrk="1">
              <a:lnSpc>
                <a:spcPct val="100000"/>
              </a:lnSpc>
            </a:pPr>
            <a:r>
              <a:rPr lang="es-ES" altLang="zh-CN" sz="3200" b="0">
                <a:latin typeface="Helvetica Light" charset="0"/>
                <a:sym typeface="Helvetica Light" charset="0"/>
              </a:rPr>
              <a:t> </a:t>
            </a:r>
            <a:endParaRPr lang="es-ES" altLang="zh-CN"/>
          </a:p>
        </p:txBody>
      </p:sp>
      <p:sp>
        <p:nvSpPr>
          <p:cNvPr id="15" name="AutoShape 10"/>
          <p:cNvSpPr/>
          <p:nvPr/>
        </p:nvSpPr>
        <p:spPr bwMode="auto">
          <a:xfrm>
            <a:off x="4496172" y="4617894"/>
            <a:ext cx="584796" cy="67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F88B88"/>
          </a:solidFill>
          <a:ln>
            <a:noFill/>
          </a:ln>
          <a:effectLst/>
        </p:spPr>
        <p:txBody>
          <a:bodyPr lIns="0" tIns="0" rIns="0" bIns="0" anchor="ctr"/>
          <a:lstStyle/>
          <a:p>
            <a:pPr>
              <a:lnSpc>
                <a:spcPct val="100000"/>
              </a:lnSpc>
              <a:defRPr/>
            </a:pPr>
            <a:endParaRPr lang="es-ES" sz="3200" b="0">
              <a:latin typeface="Helvetica Light" charset="0"/>
              <a:ea typeface="MS PGothic" panose="020B0600070205080204" charset="-128"/>
              <a:cs typeface="Helvetica Light" charset="0"/>
              <a:sym typeface="Helvetica Light" charset="0"/>
            </a:endParaRPr>
          </a:p>
        </p:txBody>
      </p:sp>
      <p:sp>
        <p:nvSpPr>
          <p:cNvPr id="17" name="AutoShape 12"/>
          <p:cNvSpPr/>
          <p:nvPr/>
        </p:nvSpPr>
        <p:spPr bwMode="auto">
          <a:xfrm>
            <a:off x="7237033" y="2198544"/>
            <a:ext cx="584796" cy="675089"/>
          </a:xfrm>
          <a:custGeom>
            <a:avLst/>
            <a:gdLst>
              <a:gd name="T0" fmla="*/ 1426934349 w 21600"/>
              <a:gd name="T1" fmla="*/ 2147483647 h 21600"/>
              <a:gd name="T2" fmla="*/ 1426934349 w 21600"/>
              <a:gd name="T3" fmla="*/ 2147483647 h 21600"/>
              <a:gd name="T4" fmla="*/ 1426934349 w 21600"/>
              <a:gd name="T5" fmla="*/ 2147483647 h 21600"/>
              <a:gd name="T6" fmla="*/ 1426934349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96788A"/>
          </a:solidFill>
          <a:ln>
            <a:noFill/>
          </a:ln>
        </p:spPr>
        <p:txBody>
          <a:bodyPr lIns="0" tIns="0" rIns="0" bIns="0" anchor="ctr"/>
          <a:lstStyle/>
          <a:p>
            <a:endParaRPr lang="zh-CN" altLang="en-US"/>
          </a:p>
        </p:txBody>
      </p:sp>
      <p:sp>
        <p:nvSpPr>
          <p:cNvPr id="18" name="Line 16"/>
          <p:cNvSpPr>
            <a:spLocks noChangeShapeType="1"/>
          </p:cNvSpPr>
          <p:nvPr/>
        </p:nvSpPr>
        <p:spPr bwMode="auto">
          <a:xfrm>
            <a:off x="5333282" y="4984973"/>
            <a:ext cx="1670002" cy="499566"/>
          </a:xfrm>
          <a:prstGeom prst="line">
            <a:avLst/>
          </a:prstGeom>
          <a:noFill/>
          <a:ln w="101600" cap="flat" cmpd="sng">
            <a:solidFill>
              <a:srgbClr val="96788A">
                <a:alpha val="63000"/>
              </a:srgbClr>
            </a:solidFill>
            <a:prstDash val="solid"/>
            <a:roun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sym typeface="Helvetica" charset="0"/>
            </a:endParaRPr>
          </a:p>
        </p:txBody>
      </p:sp>
      <p:sp>
        <p:nvSpPr>
          <p:cNvPr id="19" name="Line 17"/>
          <p:cNvSpPr>
            <a:spLocks noChangeShapeType="1"/>
          </p:cNvSpPr>
          <p:nvPr/>
        </p:nvSpPr>
        <p:spPr bwMode="auto">
          <a:xfrm flipV="1">
            <a:off x="5335814" y="3945336"/>
            <a:ext cx="1636247" cy="1025292"/>
          </a:xfrm>
          <a:prstGeom prst="line">
            <a:avLst/>
          </a:prstGeom>
          <a:noFill/>
          <a:ln w="101600" cap="flat" cmpd="sng">
            <a:solidFill>
              <a:srgbClr val="F88B88">
                <a:alpha val="63000"/>
              </a:srgbClr>
            </a:solidFill>
            <a:prstDash val="solid"/>
            <a:roun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sym typeface="Helvetica" charset="0"/>
            </a:endParaRPr>
          </a:p>
        </p:txBody>
      </p:sp>
      <p:sp>
        <p:nvSpPr>
          <p:cNvPr id="20" name="Line 18"/>
          <p:cNvSpPr>
            <a:spLocks noChangeShapeType="1"/>
          </p:cNvSpPr>
          <p:nvPr/>
        </p:nvSpPr>
        <p:spPr bwMode="auto">
          <a:xfrm>
            <a:off x="5331594" y="3390920"/>
            <a:ext cx="1638778" cy="551885"/>
          </a:xfrm>
          <a:prstGeom prst="line">
            <a:avLst/>
          </a:prstGeom>
          <a:noFill/>
          <a:ln w="101600" cap="flat" cmpd="sng">
            <a:solidFill>
              <a:srgbClr val="F88B88">
                <a:alpha val="63000"/>
              </a:srgbClr>
            </a:solidFill>
            <a:prstDash val="solid"/>
            <a:roun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sym typeface="Helvetica" charset="0"/>
            </a:endParaRPr>
          </a:p>
        </p:txBody>
      </p:sp>
      <p:sp>
        <p:nvSpPr>
          <p:cNvPr id="21" name="Line 19"/>
          <p:cNvSpPr>
            <a:spLocks noChangeShapeType="1"/>
          </p:cNvSpPr>
          <p:nvPr/>
        </p:nvSpPr>
        <p:spPr bwMode="auto">
          <a:xfrm flipV="1">
            <a:off x="5334970" y="2556341"/>
            <a:ext cx="1603336" cy="837954"/>
          </a:xfrm>
          <a:prstGeom prst="line">
            <a:avLst/>
          </a:prstGeom>
          <a:noFill/>
          <a:ln w="101600" cap="flat" cmpd="sng">
            <a:solidFill>
              <a:srgbClr val="96788A">
                <a:alpha val="63000"/>
              </a:srgbClr>
            </a:solidFill>
            <a:prstDash val="solid"/>
            <a:roun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sym typeface="Helvetica" charset="0"/>
            </a:endParaRPr>
          </a:p>
        </p:txBody>
      </p:sp>
      <p:sp>
        <p:nvSpPr>
          <p:cNvPr id="22" name="Line 20"/>
          <p:cNvSpPr>
            <a:spLocks noChangeShapeType="1"/>
          </p:cNvSpPr>
          <p:nvPr/>
        </p:nvSpPr>
        <p:spPr bwMode="auto">
          <a:xfrm>
            <a:off x="5347628" y="1976609"/>
            <a:ext cx="1587303" cy="567075"/>
          </a:xfrm>
          <a:prstGeom prst="line">
            <a:avLst/>
          </a:prstGeom>
          <a:noFill/>
          <a:ln w="101600" cap="flat" cmpd="sng">
            <a:solidFill>
              <a:srgbClr val="F88B88">
                <a:alpha val="63000"/>
              </a:srgbClr>
            </a:solidFill>
            <a:prstDash val="solid"/>
            <a:roun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sym typeface="Helvetica" charset="0"/>
            </a:endParaRPr>
          </a:p>
        </p:txBody>
      </p:sp>
      <p:sp>
        <p:nvSpPr>
          <p:cNvPr id="23" name="AutoShape 21"/>
          <p:cNvSpPr/>
          <p:nvPr/>
        </p:nvSpPr>
        <p:spPr bwMode="auto">
          <a:xfrm>
            <a:off x="6819322" y="2424699"/>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96788A"/>
          </a:solidFill>
          <a:ln w="25400" cap="flat" cmpd="sng">
            <a:solidFill>
              <a:srgbClr val="000000">
                <a:alpha val="0"/>
              </a:srgbClr>
            </a:solidFill>
            <a:prstDash val="solid"/>
            <a:miter lim="0"/>
          </a:ln>
          <a:effectLst/>
        </p:spPr>
        <p:txBody>
          <a:bodyPr lIns="0" tIns="0" rIns="0" bIns="0" anchor="ctr"/>
          <a:lstStyle/>
          <a:p>
            <a:pP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4" name="AutoShape 22"/>
          <p:cNvSpPr/>
          <p:nvPr/>
        </p:nvSpPr>
        <p:spPr bwMode="auto">
          <a:xfrm>
            <a:off x="6854764" y="3819601"/>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96788A"/>
          </a:solidFill>
          <a:ln w="25400" cap="flat" cmpd="sng">
            <a:solidFill>
              <a:srgbClr val="000000">
                <a:alpha val="0"/>
              </a:srgbClr>
            </a:solidFill>
            <a:prstDash val="solid"/>
            <a:miter lim="0"/>
          </a:ln>
          <a:effectLst/>
        </p:spPr>
        <p:txBody>
          <a:bodyPr lIns="0" tIns="0" rIns="0" bIns="0" anchor="ctr"/>
          <a:lstStyle/>
          <a:p>
            <a:pP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5" name="AutoShape 23"/>
          <p:cNvSpPr/>
          <p:nvPr/>
        </p:nvSpPr>
        <p:spPr bwMode="auto">
          <a:xfrm>
            <a:off x="6900332" y="5385808"/>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96788A"/>
          </a:solidFill>
          <a:ln w="25400" cap="flat" cmpd="sng">
            <a:solidFill>
              <a:srgbClr val="000000">
                <a:alpha val="0"/>
              </a:srgbClr>
            </a:solidFill>
            <a:prstDash val="solid"/>
            <a:miter lim="0"/>
          </a:ln>
          <a:effectLst/>
        </p:spPr>
        <p:txBody>
          <a:bodyPr lIns="0" tIns="0" rIns="0" bIns="0" anchor="ctr"/>
          <a:lstStyle/>
          <a:p>
            <a:pP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6" name="AutoShape 24"/>
          <p:cNvSpPr/>
          <p:nvPr/>
        </p:nvSpPr>
        <p:spPr bwMode="auto">
          <a:xfrm>
            <a:off x="5249740" y="1857624"/>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88B88"/>
          </a:solidFill>
          <a:ln w="25400" cap="flat" cmpd="sng">
            <a:solidFill>
              <a:srgbClr val="000000">
                <a:alpha val="0"/>
              </a:srgbClr>
            </a:solidFill>
            <a:prstDash val="solid"/>
            <a:miter lim="0"/>
          </a:ln>
          <a:effectLst/>
        </p:spPr>
        <p:txBody>
          <a:bodyPr lIns="0" tIns="0" rIns="0" bIns="0" anchor="ctr"/>
          <a:lstStyle/>
          <a:p>
            <a:pPr algn="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7" name="AutoShape 25"/>
          <p:cNvSpPr/>
          <p:nvPr/>
        </p:nvSpPr>
        <p:spPr bwMode="auto">
          <a:xfrm>
            <a:off x="5231175" y="3261809"/>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88B88"/>
          </a:solidFill>
          <a:ln w="25400" cap="flat" cmpd="sng">
            <a:solidFill>
              <a:srgbClr val="000000">
                <a:alpha val="0"/>
              </a:srgbClr>
            </a:solidFill>
            <a:prstDash val="solid"/>
            <a:miter lim="0"/>
          </a:ln>
          <a:effectLst/>
        </p:spPr>
        <p:txBody>
          <a:bodyPr lIns="0" tIns="0" rIns="0" bIns="0" anchor="ctr"/>
          <a:lstStyle/>
          <a:p>
            <a:pPr algn="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8" name="AutoShape 26"/>
          <p:cNvSpPr/>
          <p:nvPr/>
        </p:nvSpPr>
        <p:spPr bwMode="auto">
          <a:xfrm>
            <a:off x="5222736" y="4845736"/>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88B88"/>
          </a:solidFill>
          <a:ln w="25400" cap="flat" cmpd="sng">
            <a:solidFill>
              <a:srgbClr val="000000">
                <a:alpha val="0"/>
              </a:srgbClr>
            </a:solidFill>
            <a:prstDash val="solid"/>
            <a:miter lim="0"/>
          </a:ln>
          <a:effectLst/>
        </p:spPr>
        <p:txBody>
          <a:bodyPr lIns="0" tIns="0" rIns="0" bIns="0" anchor="ctr"/>
          <a:lstStyle/>
          <a:p>
            <a:pPr algn="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9" name="文本框 28"/>
          <p:cNvSpPr txBox="1"/>
          <p:nvPr/>
        </p:nvSpPr>
        <p:spPr>
          <a:xfrm>
            <a:off x="7828116" y="2365303"/>
            <a:ext cx="2199189" cy="72218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828116" y="2061503"/>
            <a:ext cx="1182333" cy="31152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828116" y="3750765"/>
            <a:ext cx="2199189" cy="72218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828116" y="3446965"/>
            <a:ext cx="1182333" cy="31152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828116" y="5391602"/>
            <a:ext cx="2199189" cy="72218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828116" y="5087802"/>
            <a:ext cx="1182333" cy="31152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153223" y="1892500"/>
            <a:ext cx="219918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170079" y="1588700"/>
            <a:ext cx="1182333"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153223" y="3277962"/>
            <a:ext cx="219918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170079" y="2974162"/>
            <a:ext cx="1182333"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2153223" y="4918799"/>
            <a:ext cx="219918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170079" y="4614999"/>
            <a:ext cx="1182333"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458909" y="1745776"/>
            <a:ext cx="584796" cy="461665"/>
          </a:xfrm>
          <a:prstGeom prst="rect">
            <a:avLst/>
          </a:prstGeom>
          <a:noFill/>
        </p:spPr>
        <p:txBody>
          <a:bodyPr wrap="square" rtlCol="0">
            <a:spAutoFit/>
          </a:bodyPr>
          <a:lstStyle/>
          <a:p>
            <a:pPr algn="ctr"/>
            <a:r>
              <a:rPr lang="en-US" altLang="zh-CN" sz="2400" dirty="0">
                <a:solidFill>
                  <a:schemeClr val="bg1"/>
                </a:solidFill>
              </a:rPr>
              <a:t>01</a:t>
            </a:r>
            <a:endParaRPr lang="zh-CN" altLang="en-US" sz="2400" dirty="0">
              <a:solidFill>
                <a:schemeClr val="bg1"/>
              </a:solidFill>
            </a:endParaRPr>
          </a:p>
        </p:txBody>
      </p:sp>
      <p:sp>
        <p:nvSpPr>
          <p:cNvPr id="42" name="文本框 41"/>
          <p:cNvSpPr txBox="1"/>
          <p:nvPr/>
        </p:nvSpPr>
        <p:spPr>
          <a:xfrm>
            <a:off x="4458909" y="3145384"/>
            <a:ext cx="584796" cy="461665"/>
          </a:xfrm>
          <a:prstGeom prst="rect">
            <a:avLst/>
          </a:prstGeom>
          <a:noFill/>
        </p:spPr>
        <p:txBody>
          <a:bodyPr wrap="square" rtlCol="0">
            <a:spAutoFit/>
          </a:bodyPr>
          <a:lstStyle/>
          <a:p>
            <a:pPr algn="ctr"/>
            <a:r>
              <a:rPr lang="en-US" altLang="zh-CN" sz="2400" dirty="0">
                <a:solidFill>
                  <a:schemeClr val="bg1"/>
                </a:solidFill>
              </a:rPr>
              <a:t>02</a:t>
            </a:r>
            <a:endParaRPr lang="zh-CN" altLang="en-US" sz="2400" dirty="0">
              <a:solidFill>
                <a:schemeClr val="bg1"/>
              </a:solidFill>
            </a:endParaRPr>
          </a:p>
        </p:txBody>
      </p:sp>
      <p:sp>
        <p:nvSpPr>
          <p:cNvPr id="43" name="文本框 42"/>
          <p:cNvSpPr txBox="1"/>
          <p:nvPr/>
        </p:nvSpPr>
        <p:spPr>
          <a:xfrm>
            <a:off x="4458909" y="4740693"/>
            <a:ext cx="584796" cy="461665"/>
          </a:xfrm>
          <a:prstGeom prst="rect">
            <a:avLst/>
          </a:prstGeom>
          <a:noFill/>
        </p:spPr>
        <p:txBody>
          <a:bodyPr wrap="square" rtlCol="0">
            <a:spAutoFit/>
          </a:bodyPr>
          <a:lstStyle/>
          <a:p>
            <a:pPr algn="ctr"/>
            <a:r>
              <a:rPr lang="en-US" altLang="zh-CN" sz="2400" dirty="0">
                <a:solidFill>
                  <a:schemeClr val="bg1"/>
                </a:solidFill>
              </a:rPr>
              <a:t>03</a:t>
            </a:r>
            <a:endParaRPr lang="zh-CN" altLang="en-US" sz="2400" dirty="0">
              <a:solidFill>
                <a:schemeClr val="bg1"/>
              </a:solidFill>
            </a:endParaRPr>
          </a:p>
        </p:txBody>
      </p:sp>
      <p:sp>
        <p:nvSpPr>
          <p:cNvPr id="44" name="文本框 43"/>
          <p:cNvSpPr txBox="1"/>
          <p:nvPr/>
        </p:nvSpPr>
        <p:spPr>
          <a:xfrm>
            <a:off x="7230622" y="2320418"/>
            <a:ext cx="584796" cy="461665"/>
          </a:xfrm>
          <a:prstGeom prst="rect">
            <a:avLst/>
          </a:prstGeom>
          <a:noFill/>
        </p:spPr>
        <p:txBody>
          <a:bodyPr wrap="square" rtlCol="0">
            <a:spAutoFit/>
          </a:bodyPr>
          <a:lstStyle/>
          <a:p>
            <a:pPr algn="ctr"/>
            <a:r>
              <a:rPr lang="en-US" altLang="zh-CN" sz="2400" dirty="0">
                <a:solidFill>
                  <a:schemeClr val="bg1"/>
                </a:solidFill>
              </a:rPr>
              <a:t>04</a:t>
            </a:r>
            <a:endParaRPr lang="zh-CN" altLang="en-US" sz="2400" dirty="0">
              <a:solidFill>
                <a:schemeClr val="bg1"/>
              </a:solidFill>
            </a:endParaRPr>
          </a:p>
        </p:txBody>
      </p:sp>
      <p:sp>
        <p:nvSpPr>
          <p:cNvPr id="45" name="文本框 44"/>
          <p:cNvSpPr txBox="1"/>
          <p:nvPr/>
        </p:nvSpPr>
        <p:spPr>
          <a:xfrm>
            <a:off x="7230622" y="3720026"/>
            <a:ext cx="584796" cy="461665"/>
          </a:xfrm>
          <a:prstGeom prst="rect">
            <a:avLst/>
          </a:prstGeom>
          <a:noFill/>
        </p:spPr>
        <p:txBody>
          <a:bodyPr wrap="square" rtlCol="0">
            <a:spAutoFit/>
          </a:bodyPr>
          <a:lstStyle/>
          <a:p>
            <a:pPr algn="ctr"/>
            <a:r>
              <a:rPr lang="en-US" altLang="zh-CN" sz="2400" dirty="0">
                <a:solidFill>
                  <a:schemeClr val="bg1"/>
                </a:solidFill>
              </a:rPr>
              <a:t>05</a:t>
            </a:r>
            <a:endParaRPr lang="zh-CN" altLang="en-US" sz="2400" dirty="0">
              <a:solidFill>
                <a:schemeClr val="bg1"/>
              </a:solidFill>
            </a:endParaRPr>
          </a:p>
        </p:txBody>
      </p:sp>
      <p:sp>
        <p:nvSpPr>
          <p:cNvPr id="46" name="文本框 45"/>
          <p:cNvSpPr txBox="1"/>
          <p:nvPr/>
        </p:nvSpPr>
        <p:spPr>
          <a:xfrm>
            <a:off x="7230622" y="5315335"/>
            <a:ext cx="584796" cy="461665"/>
          </a:xfrm>
          <a:prstGeom prst="rect">
            <a:avLst/>
          </a:prstGeom>
          <a:noFill/>
        </p:spPr>
        <p:txBody>
          <a:bodyPr wrap="square" rtlCol="0">
            <a:spAutoFit/>
          </a:bodyPr>
          <a:lstStyle/>
          <a:p>
            <a:pPr algn="ctr"/>
            <a:r>
              <a:rPr lang="en-US" altLang="zh-CN" sz="2400" dirty="0">
                <a:solidFill>
                  <a:schemeClr val="bg1"/>
                </a:solidFill>
              </a:rPr>
              <a:t>06</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b="57593"/>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81148" b="48920"/>
          <a:stretch>
            <a:fillRect/>
          </a:stretch>
        </p:blipFill>
        <p:spPr>
          <a:xfrm>
            <a:off x="0" y="1"/>
            <a:ext cx="2090760" cy="1917700"/>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81304" b="48920"/>
          <a:stretch>
            <a:fillRect/>
          </a:stretch>
        </p:blipFill>
        <p:spPr>
          <a:xfrm flipH="1" flipV="1">
            <a:off x="9967547" y="4800599"/>
            <a:ext cx="2224450" cy="2057398"/>
          </a:xfrm>
          <a:prstGeom prst="rect">
            <a:avLst/>
          </a:prstGeom>
        </p:spPr>
      </p:pic>
      <p:grpSp>
        <p:nvGrpSpPr>
          <p:cNvPr id="2" name="组合 1"/>
          <p:cNvGrpSpPr/>
          <p:nvPr/>
        </p:nvGrpSpPr>
        <p:grpSpPr>
          <a:xfrm>
            <a:off x="3974307" y="243938"/>
            <a:ext cx="4243386" cy="714913"/>
            <a:chOff x="1606212" y="443254"/>
            <a:chExt cx="4243386" cy="714913"/>
          </a:xfrm>
        </p:grpSpPr>
        <p:sp>
          <p:nvSpPr>
            <p:cNvPr id="14" name="矩形 13"/>
            <p:cNvSpPr/>
            <p:nvPr/>
          </p:nvSpPr>
          <p:spPr>
            <a:xfrm>
              <a:off x="2596826"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Freeform 6"/>
          <p:cNvSpPr/>
          <p:nvPr/>
        </p:nvSpPr>
        <p:spPr bwMode="auto">
          <a:xfrm rot="5400000">
            <a:off x="2810331" y="2587489"/>
            <a:ext cx="1033059" cy="2001874"/>
          </a:xfrm>
          <a:custGeom>
            <a:avLst/>
            <a:gdLst/>
            <a:ahLst/>
            <a:cxnLst>
              <a:cxn ang="0">
                <a:pos x="209" y="24"/>
              </a:cxn>
              <a:cxn ang="0">
                <a:pos x="62" y="118"/>
              </a:cxn>
              <a:cxn ang="0">
                <a:pos x="0" y="295"/>
              </a:cxn>
              <a:cxn ang="0">
                <a:pos x="280" y="575"/>
              </a:cxn>
              <a:cxn ang="0">
                <a:pos x="296" y="559"/>
              </a:cxn>
              <a:cxn ang="0">
                <a:pos x="280" y="543"/>
              </a:cxn>
              <a:cxn ang="0">
                <a:pos x="32" y="295"/>
              </a:cxn>
              <a:cxn ang="0">
                <a:pos x="213" y="56"/>
              </a:cxn>
              <a:cxn ang="0">
                <a:pos x="216" y="79"/>
              </a:cxn>
              <a:cxn ang="0">
                <a:pos x="280" y="31"/>
              </a:cxn>
              <a:cxn ang="0">
                <a:pos x="206" y="0"/>
              </a:cxn>
              <a:cxn ang="0">
                <a:pos x="209" y="24"/>
              </a:cxn>
            </a:cxnLst>
            <a:rect l="0" t="0" r="r" b="b"/>
            <a:pathLst>
              <a:path w="296" h="575">
                <a:moveTo>
                  <a:pt x="209" y="24"/>
                </a:moveTo>
                <a:cubicBezTo>
                  <a:pt x="152" y="39"/>
                  <a:pt x="100" y="72"/>
                  <a:pt x="62" y="118"/>
                </a:cubicBezTo>
                <a:cubicBezTo>
                  <a:pt x="22" y="168"/>
                  <a:pt x="0" y="231"/>
                  <a:pt x="0" y="295"/>
                </a:cubicBezTo>
                <a:cubicBezTo>
                  <a:pt x="0" y="449"/>
                  <a:pt x="125" y="575"/>
                  <a:pt x="280" y="575"/>
                </a:cubicBezTo>
                <a:cubicBezTo>
                  <a:pt x="289" y="575"/>
                  <a:pt x="296" y="568"/>
                  <a:pt x="296" y="559"/>
                </a:cubicBezTo>
                <a:cubicBezTo>
                  <a:pt x="296" y="550"/>
                  <a:pt x="289" y="543"/>
                  <a:pt x="280" y="543"/>
                </a:cubicBezTo>
                <a:cubicBezTo>
                  <a:pt x="143" y="543"/>
                  <a:pt x="32" y="432"/>
                  <a:pt x="32" y="295"/>
                </a:cubicBezTo>
                <a:cubicBezTo>
                  <a:pt x="32" y="184"/>
                  <a:pt x="107" y="86"/>
                  <a:pt x="213" y="56"/>
                </a:cubicBezTo>
                <a:cubicBezTo>
                  <a:pt x="216" y="79"/>
                  <a:pt x="216" y="79"/>
                  <a:pt x="216" y="79"/>
                </a:cubicBezTo>
                <a:cubicBezTo>
                  <a:pt x="280" y="31"/>
                  <a:pt x="280" y="31"/>
                  <a:pt x="280" y="31"/>
                </a:cubicBezTo>
                <a:cubicBezTo>
                  <a:pt x="206" y="0"/>
                  <a:pt x="206" y="0"/>
                  <a:pt x="206" y="0"/>
                </a:cubicBezTo>
                <a:lnTo>
                  <a:pt x="209" y="24"/>
                </a:lnTo>
                <a:close/>
              </a:path>
            </a:pathLst>
          </a:custGeom>
          <a:solidFill>
            <a:srgbClr val="96788A"/>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sp>
        <p:nvSpPr>
          <p:cNvPr id="9" name="Freeform 7"/>
          <p:cNvSpPr/>
          <p:nvPr/>
        </p:nvSpPr>
        <p:spPr bwMode="auto">
          <a:xfrm rot="5400000">
            <a:off x="4649002" y="3509428"/>
            <a:ext cx="1033059" cy="2001874"/>
          </a:xfrm>
          <a:custGeom>
            <a:avLst/>
            <a:gdLst/>
            <a:ahLst/>
            <a:cxnLst>
              <a:cxn ang="0">
                <a:pos x="89" y="0"/>
              </a:cxn>
              <a:cxn ang="0">
                <a:pos x="16" y="31"/>
              </a:cxn>
              <a:cxn ang="0">
                <a:pos x="79" y="79"/>
              </a:cxn>
              <a:cxn ang="0">
                <a:pos x="82" y="56"/>
              </a:cxn>
              <a:cxn ang="0">
                <a:pos x="264" y="295"/>
              </a:cxn>
              <a:cxn ang="0">
                <a:pos x="16" y="543"/>
              </a:cxn>
              <a:cxn ang="0">
                <a:pos x="0" y="559"/>
              </a:cxn>
              <a:cxn ang="0">
                <a:pos x="16" y="575"/>
              </a:cxn>
              <a:cxn ang="0">
                <a:pos x="296" y="295"/>
              </a:cxn>
              <a:cxn ang="0">
                <a:pos x="233" y="118"/>
              </a:cxn>
              <a:cxn ang="0">
                <a:pos x="86" y="24"/>
              </a:cxn>
              <a:cxn ang="0">
                <a:pos x="89" y="0"/>
              </a:cxn>
            </a:cxnLst>
            <a:rect l="0" t="0" r="r" b="b"/>
            <a:pathLst>
              <a:path w="296" h="575">
                <a:moveTo>
                  <a:pt x="89" y="0"/>
                </a:moveTo>
                <a:cubicBezTo>
                  <a:pt x="16" y="31"/>
                  <a:pt x="16" y="31"/>
                  <a:pt x="16" y="31"/>
                </a:cubicBezTo>
                <a:cubicBezTo>
                  <a:pt x="79" y="79"/>
                  <a:pt x="79" y="79"/>
                  <a:pt x="79" y="79"/>
                </a:cubicBezTo>
                <a:cubicBezTo>
                  <a:pt x="82" y="56"/>
                  <a:pt x="82" y="56"/>
                  <a:pt x="82" y="56"/>
                </a:cubicBezTo>
                <a:cubicBezTo>
                  <a:pt x="188" y="86"/>
                  <a:pt x="264" y="184"/>
                  <a:pt x="264" y="295"/>
                </a:cubicBezTo>
                <a:cubicBezTo>
                  <a:pt x="264" y="432"/>
                  <a:pt x="153" y="543"/>
                  <a:pt x="16" y="543"/>
                </a:cubicBezTo>
                <a:cubicBezTo>
                  <a:pt x="7" y="543"/>
                  <a:pt x="0" y="550"/>
                  <a:pt x="0" y="559"/>
                </a:cubicBezTo>
                <a:cubicBezTo>
                  <a:pt x="0" y="568"/>
                  <a:pt x="7" y="575"/>
                  <a:pt x="16" y="575"/>
                </a:cubicBezTo>
                <a:cubicBezTo>
                  <a:pt x="170" y="575"/>
                  <a:pt x="296" y="449"/>
                  <a:pt x="296" y="295"/>
                </a:cubicBezTo>
                <a:cubicBezTo>
                  <a:pt x="296" y="231"/>
                  <a:pt x="274" y="168"/>
                  <a:pt x="233" y="118"/>
                </a:cubicBezTo>
                <a:cubicBezTo>
                  <a:pt x="196" y="72"/>
                  <a:pt x="144" y="39"/>
                  <a:pt x="86" y="24"/>
                </a:cubicBezTo>
                <a:lnTo>
                  <a:pt x="89" y="0"/>
                </a:lnTo>
                <a:close/>
              </a:path>
            </a:pathLst>
          </a:custGeom>
          <a:solidFill>
            <a:srgbClr val="F88B88"/>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sp>
        <p:nvSpPr>
          <p:cNvPr id="11" name="Freeform 10"/>
          <p:cNvSpPr/>
          <p:nvPr/>
        </p:nvSpPr>
        <p:spPr bwMode="auto">
          <a:xfrm rot="5400000">
            <a:off x="6487669" y="2587489"/>
            <a:ext cx="1033059" cy="2001874"/>
          </a:xfrm>
          <a:custGeom>
            <a:avLst/>
            <a:gdLst/>
            <a:ahLst/>
            <a:cxnLst>
              <a:cxn ang="0">
                <a:pos x="209" y="24"/>
              </a:cxn>
              <a:cxn ang="0">
                <a:pos x="62" y="118"/>
              </a:cxn>
              <a:cxn ang="0">
                <a:pos x="0" y="295"/>
              </a:cxn>
              <a:cxn ang="0">
                <a:pos x="280" y="575"/>
              </a:cxn>
              <a:cxn ang="0">
                <a:pos x="296" y="559"/>
              </a:cxn>
              <a:cxn ang="0">
                <a:pos x="280" y="543"/>
              </a:cxn>
              <a:cxn ang="0">
                <a:pos x="32" y="295"/>
              </a:cxn>
              <a:cxn ang="0">
                <a:pos x="213" y="56"/>
              </a:cxn>
              <a:cxn ang="0">
                <a:pos x="216" y="79"/>
              </a:cxn>
              <a:cxn ang="0">
                <a:pos x="280" y="31"/>
              </a:cxn>
              <a:cxn ang="0">
                <a:pos x="206" y="0"/>
              </a:cxn>
              <a:cxn ang="0">
                <a:pos x="209" y="24"/>
              </a:cxn>
            </a:cxnLst>
            <a:rect l="0" t="0" r="r" b="b"/>
            <a:pathLst>
              <a:path w="296" h="575">
                <a:moveTo>
                  <a:pt x="209" y="24"/>
                </a:moveTo>
                <a:cubicBezTo>
                  <a:pt x="152" y="39"/>
                  <a:pt x="100" y="72"/>
                  <a:pt x="62" y="118"/>
                </a:cubicBezTo>
                <a:cubicBezTo>
                  <a:pt x="22" y="168"/>
                  <a:pt x="0" y="231"/>
                  <a:pt x="0" y="295"/>
                </a:cubicBezTo>
                <a:cubicBezTo>
                  <a:pt x="0" y="449"/>
                  <a:pt x="125" y="575"/>
                  <a:pt x="280" y="575"/>
                </a:cubicBezTo>
                <a:cubicBezTo>
                  <a:pt x="289" y="575"/>
                  <a:pt x="296" y="568"/>
                  <a:pt x="296" y="559"/>
                </a:cubicBezTo>
                <a:cubicBezTo>
                  <a:pt x="296" y="550"/>
                  <a:pt x="289" y="543"/>
                  <a:pt x="280" y="543"/>
                </a:cubicBezTo>
                <a:cubicBezTo>
                  <a:pt x="143" y="543"/>
                  <a:pt x="32" y="432"/>
                  <a:pt x="32" y="295"/>
                </a:cubicBezTo>
                <a:cubicBezTo>
                  <a:pt x="32" y="184"/>
                  <a:pt x="107" y="86"/>
                  <a:pt x="213" y="56"/>
                </a:cubicBezTo>
                <a:cubicBezTo>
                  <a:pt x="216" y="79"/>
                  <a:pt x="216" y="79"/>
                  <a:pt x="216" y="79"/>
                </a:cubicBezTo>
                <a:cubicBezTo>
                  <a:pt x="280" y="31"/>
                  <a:pt x="280" y="31"/>
                  <a:pt x="280" y="31"/>
                </a:cubicBezTo>
                <a:cubicBezTo>
                  <a:pt x="206" y="0"/>
                  <a:pt x="206" y="0"/>
                  <a:pt x="206" y="0"/>
                </a:cubicBezTo>
                <a:lnTo>
                  <a:pt x="209" y="24"/>
                </a:lnTo>
                <a:close/>
              </a:path>
            </a:pathLst>
          </a:custGeom>
          <a:solidFill>
            <a:srgbClr val="96788A"/>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sp>
        <p:nvSpPr>
          <p:cNvPr id="12" name="Freeform 11"/>
          <p:cNvSpPr/>
          <p:nvPr/>
        </p:nvSpPr>
        <p:spPr bwMode="auto">
          <a:xfrm rot="5400000">
            <a:off x="8326338" y="3509428"/>
            <a:ext cx="1033059" cy="2001874"/>
          </a:xfrm>
          <a:custGeom>
            <a:avLst/>
            <a:gdLst/>
            <a:ahLst/>
            <a:cxnLst>
              <a:cxn ang="0">
                <a:pos x="89" y="0"/>
              </a:cxn>
              <a:cxn ang="0">
                <a:pos x="16" y="31"/>
              </a:cxn>
              <a:cxn ang="0">
                <a:pos x="79" y="79"/>
              </a:cxn>
              <a:cxn ang="0">
                <a:pos x="82" y="56"/>
              </a:cxn>
              <a:cxn ang="0">
                <a:pos x="264" y="295"/>
              </a:cxn>
              <a:cxn ang="0">
                <a:pos x="16" y="543"/>
              </a:cxn>
              <a:cxn ang="0">
                <a:pos x="0" y="559"/>
              </a:cxn>
              <a:cxn ang="0">
                <a:pos x="16" y="575"/>
              </a:cxn>
              <a:cxn ang="0">
                <a:pos x="296" y="295"/>
              </a:cxn>
              <a:cxn ang="0">
                <a:pos x="233" y="118"/>
              </a:cxn>
              <a:cxn ang="0">
                <a:pos x="86" y="24"/>
              </a:cxn>
              <a:cxn ang="0">
                <a:pos x="89" y="0"/>
              </a:cxn>
            </a:cxnLst>
            <a:rect l="0" t="0" r="r" b="b"/>
            <a:pathLst>
              <a:path w="296" h="575">
                <a:moveTo>
                  <a:pt x="89" y="0"/>
                </a:moveTo>
                <a:cubicBezTo>
                  <a:pt x="16" y="31"/>
                  <a:pt x="16" y="31"/>
                  <a:pt x="16" y="31"/>
                </a:cubicBezTo>
                <a:cubicBezTo>
                  <a:pt x="79" y="79"/>
                  <a:pt x="79" y="79"/>
                  <a:pt x="79" y="79"/>
                </a:cubicBezTo>
                <a:cubicBezTo>
                  <a:pt x="82" y="56"/>
                  <a:pt x="82" y="56"/>
                  <a:pt x="82" y="56"/>
                </a:cubicBezTo>
                <a:cubicBezTo>
                  <a:pt x="188" y="86"/>
                  <a:pt x="264" y="184"/>
                  <a:pt x="264" y="295"/>
                </a:cubicBezTo>
                <a:cubicBezTo>
                  <a:pt x="264" y="432"/>
                  <a:pt x="153" y="543"/>
                  <a:pt x="16" y="543"/>
                </a:cubicBezTo>
                <a:cubicBezTo>
                  <a:pt x="7" y="543"/>
                  <a:pt x="0" y="550"/>
                  <a:pt x="0" y="559"/>
                </a:cubicBezTo>
                <a:cubicBezTo>
                  <a:pt x="0" y="568"/>
                  <a:pt x="7" y="575"/>
                  <a:pt x="16" y="575"/>
                </a:cubicBezTo>
                <a:cubicBezTo>
                  <a:pt x="170" y="575"/>
                  <a:pt x="296" y="449"/>
                  <a:pt x="296" y="295"/>
                </a:cubicBezTo>
                <a:cubicBezTo>
                  <a:pt x="296" y="231"/>
                  <a:pt x="274" y="168"/>
                  <a:pt x="233" y="118"/>
                </a:cubicBezTo>
                <a:cubicBezTo>
                  <a:pt x="196" y="72"/>
                  <a:pt x="144" y="39"/>
                  <a:pt x="86" y="24"/>
                </a:cubicBezTo>
                <a:lnTo>
                  <a:pt x="89" y="0"/>
                </a:lnTo>
                <a:close/>
              </a:path>
            </a:pathLst>
          </a:custGeom>
          <a:solidFill>
            <a:srgbClr val="F88B88"/>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cxnSp>
        <p:nvCxnSpPr>
          <p:cNvPr id="13" name="Прямая соединительная линия 21"/>
          <p:cNvCxnSpPr/>
          <p:nvPr/>
        </p:nvCxnSpPr>
        <p:spPr>
          <a:xfrm>
            <a:off x="8780236" y="2888343"/>
            <a:ext cx="0" cy="419787"/>
          </a:xfrm>
          <a:prstGeom prst="line">
            <a:avLst/>
          </a:prstGeom>
          <a:ln w="6350" cap="flat">
            <a:solidFill>
              <a:srgbClr val="F88B88"/>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15" name="Oval 13"/>
          <p:cNvSpPr>
            <a:spLocks noChangeArrowheads="1"/>
          </p:cNvSpPr>
          <p:nvPr/>
        </p:nvSpPr>
        <p:spPr bwMode="auto">
          <a:xfrm rot="5400000">
            <a:off x="8370618" y="3604042"/>
            <a:ext cx="892422" cy="890687"/>
          </a:xfrm>
          <a:prstGeom prst="ellipse">
            <a:avLst/>
          </a:prstGeom>
          <a:solidFill>
            <a:srgbClr val="F88B88"/>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cxnSp>
        <p:nvCxnSpPr>
          <p:cNvPr id="17" name="Прямая соединительная линия 25"/>
          <p:cNvCxnSpPr/>
          <p:nvPr/>
        </p:nvCxnSpPr>
        <p:spPr>
          <a:xfrm>
            <a:off x="6982359" y="4678561"/>
            <a:ext cx="0" cy="348334"/>
          </a:xfrm>
          <a:prstGeom prst="line">
            <a:avLst/>
          </a:prstGeom>
          <a:ln w="6350" cap="flat">
            <a:solidFill>
              <a:srgbClr val="96788A"/>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18" name="Oval 12"/>
          <p:cNvSpPr>
            <a:spLocks noChangeArrowheads="1"/>
          </p:cNvSpPr>
          <p:nvPr/>
        </p:nvSpPr>
        <p:spPr bwMode="auto">
          <a:xfrm rot="5400000">
            <a:off x="6531944" y="3604041"/>
            <a:ext cx="892422" cy="890687"/>
          </a:xfrm>
          <a:prstGeom prst="ellipse">
            <a:avLst/>
          </a:prstGeom>
          <a:solidFill>
            <a:srgbClr val="96788A"/>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cxnSp>
        <p:nvCxnSpPr>
          <p:cNvPr id="19" name="Прямая соединительная линия 28"/>
          <p:cNvCxnSpPr/>
          <p:nvPr/>
        </p:nvCxnSpPr>
        <p:spPr>
          <a:xfrm>
            <a:off x="3283239" y="4678561"/>
            <a:ext cx="0" cy="348334"/>
          </a:xfrm>
          <a:prstGeom prst="line">
            <a:avLst/>
          </a:prstGeom>
          <a:ln w="6350" cap="flat">
            <a:solidFill>
              <a:srgbClr val="96788A"/>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20" name="Oval 8"/>
          <p:cNvSpPr>
            <a:spLocks noChangeArrowheads="1"/>
          </p:cNvSpPr>
          <p:nvPr/>
        </p:nvSpPr>
        <p:spPr bwMode="auto">
          <a:xfrm rot="5400000">
            <a:off x="2854609" y="3604041"/>
            <a:ext cx="892422" cy="890687"/>
          </a:xfrm>
          <a:prstGeom prst="ellipse">
            <a:avLst/>
          </a:prstGeom>
          <a:solidFill>
            <a:srgbClr val="96788A"/>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cxnSp>
        <p:nvCxnSpPr>
          <p:cNvPr id="21" name="Прямая соединительная линия 31"/>
          <p:cNvCxnSpPr/>
          <p:nvPr/>
        </p:nvCxnSpPr>
        <p:spPr>
          <a:xfrm>
            <a:off x="5106740" y="2873829"/>
            <a:ext cx="0" cy="420312"/>
          </a:xfrm>
          <a:prstGeom prst="line">
            <a:avLst/>
          </a:prstGeom>
          <a:ln w="6350" cap="flat">
            <a:solidFill>
              <a:srgbClr val="F88B88"/>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22" name="Oval 9"/>
          <p:cNvSpPr>
            <a:spLocks noChangeArrowheads="1"/>
          </p:cNvSpPr>
          <p:nvPr/>
        </p:nvSpPr>
        <p:spPr bwMode="auto">
          <a:xfrm rot="5400000">
            <a:off x="4693275" y="3604042"/>
            <a:ext cx="892422" cy="890687"/>
          </a:xfrm>
          <a:prstGeom prst="ellipse">
            <a:avLst/>
          </a:prstGeom>
          <a:solidFill>
            <a:srgbClr val="F88B88"/>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sp>
        <p:nvSpPr>
          <p:cNvPr id="23" name="Oval 9"/>
          <p:cNvSpPr>
            <a:spLocks noChangeArrowheads="1"/>
          </p:cNvSpPr>
          <p:nvPr/>
        </p:nvSpPr>
        <p:spPr bwMode="auto">
          <a:xfrm rot="5400000">
            <a:off x="1990199" y="4240288"/>
            <a:ext cx="706733" cy="705359"/>
          </a:xfrm>
          <a:prstGeom prst="ellipse">
            <a:avLst/>
          </a:prstGeom>
          <a:solidFill>
            <a:srgbClr val="F88B88"/>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dirty="0"/>
          </a:p>
        </p:txBody>
      </p:sp>
      <p:sp>
        <p:nvSpPr>
          <p:cNvPr id="24" name="Oval 9"/>
          <p:cNvSpPr>
            <a:spLocks noChangeArrowheads="1"/>
          </p:cNvSpPr>
          <p:nvPr/>
        </p:nvSpPr>
        <p:spPr bwMode="auto">
          <a:xfrm rot="5400000">
            <a:off x="9307450" y="3072705"/>
            <a:ext cx="821438" cy="819841"/>
          </a:xfrm>
          <a:prstGeom prst="ellipse">
            <a:avLst/>
          </a:prstGeom>
          <a:solidFill>
            <a:srgbClr val="96788A"/>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dirty="0"/>
          </a:p>
        </p:txBody>
      </p:sp>
      <p:sp>
        <p:nvSpPr>
          <p:cNvPr id="25" name="文本框 24"/>
          <p:cNvSpPr txBox="1"/>
          <p:nvPr/>
        </p:nvSpPr>
        <p:spPr>
          <a:xfrm>
            <a:off x="2912385" y="3864718"/>
            <a:ext cx="741707" cy="369332"/>
          </a:xfrm>
          <a:prstGeom prst="rect">
            <a:avLst/>
          </a:prstGeom>
          <a:noFill/>
        </p:spPr>
        <p:txBody>
          <a:bodyPr wrap="square" rtlCol="0">
            <a:spAutoFit/>
          </a:bodyPr>
          <a:lstStyle/>
          <a:p>
            <a:pPr algn="ctr"/>
            <a:r>
              <a:rPr lang="en-US" altLang="zh-CN" dirty="0">
                <a:solidFill>
                  <a:schemeClr val="bg1"/>
                </a:solidFill>
              </a:rPr>
              <a:t>text </a:t>
            </a:r>
            <a:endParaRPr lang="zh-CN" altLang="en-US" dirty="0">
              <a:solidFill>
                <a:schemeClr val="bg1"/>
              </a:solidFill>
            </a:endParaRPr>
          </a:p>
        </p:txBody>
      </p:sp>
      <p:sp>
        <p:nvSpPr>
          <p:cNvPr id="26" name="文本框 25"/>
          <p:cNvSpPr txBox="1"/>
          <p:nvPr/>
        </p:nvSpPr>
        <p:spPr>
          <a:xfrm>
            <a:off x="4768632" y="3864718"/>
            <a:ext cx="741707" cy="369332"/>
          </a:xfrm>
          <a:prstGeom prst="rect">
            <a:avLst/>
          </a:prstGeom>
          <a:noFill/>
        </p:spPr>
        <p:txBody>
          <a:bodyPr wrap="square" rtlCol="0">
            <a:spAutoFit/>
          </a:bodyPr>
          <a:lstStyle/>
          <a:p>
            <a:pPr algn="ctr"/>
            <a:r>
              <a:rPr lang="en-US" altLang="zh-CN" dirty="0">
                <a:solidFill>
                  <a:schemeClr val="bg1"/>
                </a:solidFill>
              </a:rPr>
              <a:t>text </a:t>
            </a:r>
            <a:endParaRPr lang="zh-CN" altLang="en-US" dirty="0">
              <a:solidFill>
                <a:schemeClr val="bg1"/>
              </a:solidFill>
            </a:endParaRPr>
          </a:p>
        </p:txBody>
      </p:sp>
      <p:sp>
        <p:nvSpPr>
          <p:cNvPr id="27" name="文本框 26"/>
          <p:cNvSpPr txBox="1"/>
          <p:nvPr/>
        </p:nvSpPr>
        <p:spPr>
          <a:xfrm>
            <a:off x="6624879" y="3864718"/>
            <a:ext cx="741707" cy="369332"/>
          </a:xfrm>
          <a:prstGeom prst="rect">
            <a:avLst/>
          </a:prstGeom>
          <a:noFill/>
        </p:spPr>
        <p:txBody>
          <a:bodyPr wrap="square" rtlCol="0">
            <a:spAutoFit/>
          </a:bodyPr>
          <a:lstStyle/>
          <a:p>
            <a:pPr algn="ctr"/>
            <a:r>
              <a:rPr lang="en-US" altLang="zh-CN" dirty="0">
                <a:solidFill>
                  <a:schemeClr val="bg1"/>
                </a:solidFill>
              </a:rPr>
              <a:t>text </a:t>
            </a:r>
            <a:endParaRPr lang="zh-CN" altLang="en-US" dirty="0">
              <a:solidFill>
                <a:schemeClr val="bg1"/>
              </a:solidFill>
            </a:endParaRPr>
          </a:p>
        </p:txBody>
      </p:sp>
      <p:sp>
        <p:nvSpPr>
          <p:cNvPr id="28" name="文本框 27"/>
          <p:cNvSpPr txBox="1"/>
          <p:nvPr/>
        </p:nvSpPr>
        <p:spPr>
          <a:xfrm>
            <a:off x="8481126" y="3864718"/>
            <a:ext cx="741707" cy="369332"/>
          </a:xfrm>
          <a:prstGeom prst="rect">
            <a:avLst/>
          </a:prstGeom>
          <a:noFill/>
        </p:spPr>
        <p:txBody>
          <a:bodyPr wrap="square" rtlCol="0">
            <a:spAutoFit/>
          </a:bodyPr>
          <a:lstStyle/>
          <a:p>
            <a:pPr algn="ctr"/>
            <a:r>
              <a:rPr lang="en-US" altLang="zh-CN" dirty="0">
                <a:solidFill>
                  <a:schemeClr val="bg1"/>
                </a:solidFill>
              </a:rPr>
              <a:t>text </a:t>
            </a:r>
            <a:endParaRPr lang="zh-CN" altLang="en-US" dirty="0">
              <a:solidFill>
                <a:schemeClr val="bg1"/>
              </a:solidFill>
            </a:endParaRPr>
          </a:p>
        </p:txBody>
      </p:sp>
      <p:sp>
        <p:nvSpPr>
          <p:cNvPr id="29" name="文本框 28"/>
          <p:cNvSpPr txBox="1"/>
          <p:nvPr/>
        </p:nvSpPr>
        <p:spPr>
          <a:xfrm>
            <a:off x="2197743" y="5392446"/>
            <a:ext cx="213005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619802" y="5115682"/>
            <a:ext cx="128593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933778" y="5392446"/>
            <a:ext cx="213005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355837" y="5115682"/>
            <a:ext cx="128593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993687" y="2057050"/>
            <a:ext cx="213005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415746" y="1780286"/>
            <a:ext cx="128593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729722" y="2057050"/>
            <a:ext cx="213005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151781" y="1780286"/>
            <a:ext cx="128593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3310</Words>
  <Application>WPS 演示</Application>
  <PresentationFormat>宽屏</PresentationFormat>
  <Paragraphs>363</Paragraphs>
  <Slides>20</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20</vt:i4>
      </vt:variant>
    </vt:vector>
  </HeadingPairs>
  <TitlesOfParts>
    <vt:vector size="43" baseType="lpstr">
      <vt:lpstr>Arial</vt:lpstr>
      <vt:lpstr>宋体</vt:lpstr>
      <vt:lpstr>Wingdings</vt:lpstr>
      <vt:lpstr>微软雅黑</vt:lpstr>
      <vt:lpstr>华文行楷</vt:lpstr>
      <vt:lpstr>Calibri</vt:lpstr>
      <vt:lpstr>MS PGothic</vt:lpstr>
      <vt:lpstr>Lato</vt:lpstr>
      <vt:lpstr>Helvetica Light</vt:lpstr>
      <vt:lpstr>Helvetica</vt:lpstr>
      <vt:lpstr>Gill Sans</vt:lpstr>
      <vt:lpstr>FontAwesome</vt:lpstr>
      <vt:lpstr>Arial Unicode MS</vt:lpstr>
      <vt:lpstr>等线 Light</vt:lpstr>
      <vt:lpstr>等线</vt:lpstr>
      <vt:lpstr>Open Sans Semibold</vt:lpstr>
      <vt:lpstr>Source Sans Pro Light</vt:lpstr>
      <vt:lpstr>Roboto</vt:lpstr>
      <vt:lpstr>Road Rage</vt:lpstr>
      <vt:lpstr>Segoe Print</vt:lpstr>
      <vt:lpstr>Gill Sans MT</vt:lpstr>
      <vt:lpstr>Wide Latin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Moment123</cp:lastModifiedBy>
  <cp:revision>9</cp:revision>
  <dcterms:created xsi:type="dcterms:W3CDTF">2017-12-18T03:12:00Z</dcterms:created>
  <dcterms:modified xsi:type="dcterms:W3CDTF">2017-12-21T06:11:58Z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